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91" r:id="rId23"/>
    <p:sldId id="278" r:id="rId24"/>
    <p:sldId id="279" r:id="rId25"/>
    <p:sldId id="280" r:id="rId26"/>
    <p:sldId id="281" r:id="rId27"/>
    <p:sldId id="282" r:id="rId28"/>
    <p:sldId id="283" r:id="rId29"/>
    <p:sldId id="284" r:id="rId30"/>
    <p:sldId id="290" r:id="rId31"/>
    <p:sldId id="285" r:id="rId32"/>
    <p:sldId id="286" r:id="rId33"/>
    <p:sldId id="287" r:id="rId34"/>
    <p:sldId id="288" r:id="rId35"/>
    <p:sldId id="28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9770C-B81B-4AD8-813C-CCBE451821A3}" type="datetimeFigureOut">
              <a:rPr lang="en-US" smtClean="0"/>
              <a:t>7/19/2022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AF00EB-7894-47D0-8EBB-93ACA6B25517}" type="slidenum">
              <a:rPr lang="en-US" smtClean="0"/>
              <a:t>‹#›</a:t>
            </a:fld>
            <a:endParaRPr lang="en-US"/>
          </a:p>
        </p:txBody>
      </p:sp>
    </p:spTree>
    <p:extLst>
      <p:ext uri="{BB962C8B-B14F-4D97-AF65-F5344CB8AC3E}">
        <p14:creationId xmlns:p14="http://schemas.microsoft.com/office/powerpoint/2010/main" val="3890744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aturesbestphotography-asia.translate.goog/en/?_x_tr_sl=en&amp;_x_tr_tl=vi&amp;_x_tr_hl=vi&amp;_x_tr_pto=wapp"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N%C3%BAi"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vi.wikipedia.org/wiki/M%C3%A9t" TargetMode="External"/><Relationship Id="rId5" Type="http://schemas.openxmlformats.org/officeDocument/2006/relationships/hyperlink" Target="https://vi.wikipedia.org/wiki/M%E1%BB%B1c_n%C6%B0%E1%BB%9Bc_bi%E1%BB%83n" TargetMode="External"/><Relationship Id="rId4" Type="http://schemas.openxmlformats.org/officeDocument/2006/relationships/hyperlink" Target="https://vi.wikipedia.org/wiki/Tr%C3%A1i_%C4%90%E1%BA%A5t"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vi.wikipedia.org/wiki/Myanma" TargetMode="External"/><Relationship Id="rId13" Type="http://schemas.openxmlformats.org/officeDocument/2006/relationships/hyperlink" Target="https://vi.wikipedia.org/wiki/Ch%C3%A2u_%C3%81" TargetMode="External"/><Relationship Id="rId18" Type="http://schemas.openxmlformats.org/officeDocument/2006/relationships/hyperlink" Target="https://vi.wikipedia.org/wiki/Kil%C3%B4m%C3%A9t_vu%C3%B4ng" TargetMode="External"/><Relationship Id="rId3" Type="http://schemas.openxmlformats.org/officeDocument/2006/relationships/hyperlink" Target="https://vi.wikipedia.org/wiki/S%C3%B4ng" TargetMode="External"/><Relationship Id="rId7" Type="http://schemas.openxmlformats.org/officeDocument/2006/relationships/hyperlink" Target="https://vi.wikipedia.org/wiki/L%C3%A0o" TargetMode="External"/><Relationship Id="rId12" Type="http://schemas.openxmlformats.org/officeDocument/2006/relationships/hyperlink" Target="https://vi.wikipedia.org/wiki/Vi%E1%BB%87t_Nam" TargetMode="External"/><Relationship Id="rId17" Type="http://schemas.openxmlformats.org/officeDocument/2006/relationships/hyperlink" Target="https://vi.wikipedia.org/wiki/L%C6%B0u_v%E1%BB%B1c" TargetMode="External"/><Relationship Id="rId2" Type="http://schemas.openxmlformats.org/officeDocument/2006/relationships/slide" Target="../slides/slide4.xml"/><Relationship Id="rId16" Type="http://schemas.openxmlformats.org/officeDocument/2006/relationships/hyperlink" Target="https://vi.wikipedia.org/wiki/M%C3%B9a_n%C6%B0%E1%BB%9Bc_l%C5%A9" TargetMode="External"/><Relationship Id="rId1" Type="http://schemas.openxmlformats.org/officeDocument/2006/relationships/notesMaster" Target="../notesMasters/notesMaster1.xml"/><Relationship Id="rId6" Type="http://schemas.openxmlformats.org/officeDocument/2006/relationships/hyperlink" Target="https://vi.wikipedia.org/wiki/Trung_Qu%E1%BB%91c" TargetMode="External"/><Relationship Id="rId11" Type="http://schemas.openxmlformats.org/officeDocument/2006/relationships/hyperlink" Target="https://vi.wikipedia.org/wiki/Bi%E1%BB%83n_%C4%90%C3%B4ng" TargetMode="External"/><Relationship Id="rId5" Type="http://schemas.openxmlformats.org/officeDocument/2006/relationships/hyperlink" Target="https://vi.wikipedia.org/wiki/V%C3%A2n_Nam" TargetMode="External"/><Relationship Id="rId15" Type="http://schemas.openxmlformats.org/officeDocument/2006/relationships/hyperlink" Target="https://vi.wikipedia.org/wiki/M%C3%A9t_kh%E1%BB%91i" TargetMode="External"/><Relationship Id="rId10" Type="http://schemas.openxmlformats.org/officeDocument/2006/relationships/hyperlink" Target="https://vi.wikipedia.org/wiki/Campuchia" TargetMode="External"/><Relationship Id="rId19" Type="http://schemas.openxmlformats.org/officeDocument/2006/relationships/hyperlink" Target="https://vi.wikipedia.org/wiki/%E1%BB%A6y_h%E1%BB%99i_s%C3%B4ng_M%C3%AA_K%C3%B4ng" TargetMode="External"/><Relationship Id="rId4" Type="http://schemas.openxmlformats.org/officeDocument/2006/relationships/hyperlink" Target="https://vi.wikipedia.org/wiki/Cao_nguy%C3%AAn_Thanh_T%E1%BA%A1ng" TargetMode="External"/><Relationship Id="rId9" Type="http://schemas.openxmlformats.org/officeDocument/2006/relationships/hyperlink" Target="https://vi.wikipedia.org/wiki/Th%C3%A1i_Lan" TargetMode="External"/><Relationship Id="rId14" Type="http://schemas.openxmlformats.org/officeDocument/2006/relationships/hyperlink" Target="https://vi.wikipedia.org/wiki/L%C6%B0u_l%C6%B0%E1%BB%A3ng_n%C6%B0%E1%BB%9Bc"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vi.wikipedia.org/wiki/D%C3%A3y_Altai" TargetMode="External"/><Relationship Id="rId13" Type="http://schemas.openxmlformats.org/officeDocument/2006/relationships/hyperlink" Target="https://vi.wikipedia.org/wiki/B%C3%ACnh_nguy%C3%AAn_Hoa_B%E1%BA%AFc" TargetMode="External"/><Relationship Id="rId3" Type="http://schemas.openxmlformats.org/officeDocument/2006/relationships/hyperlink" Target="https://vi.wikipedia.org/wiki/Hoang_m%E1%BA%A1c" TargetMode="External"/><Relationship Id="rId7" Type="http://schemas.openxmlformats.org/officeDocument/2006/relationships/hyperlink" Target="https://vi.wikipedia.org/wiki/M%C3%B4ng_C%E1%BB%95" TargetMode="External"/><Relationship Id="rId12" Type="http://schemas.openxmlformats.org/officeDocument/2006/relationships/hyperlink" Target="https://vi.wikipedia.org/wiki/Cao_nguy%C3%AAn_Thanh_T%E1%BA%A1ng" TargetMode="External"/><Relationship Id="rId17" Type="http://schemas.openxmlformats.org/officeDocument/2006/relationships/hyperlink" Target="https://vi.wikipedia.org/wiki/Th%E1%BA%BF_k%E1%BB%B7_19" TargetMode="External"/><Relationship Id="rId2" Type="http://schemas.openxmlformats.org/officeDocument/2006/relationships/slide" Target="../slides/slide6.xml"/><Relationship Id="rId16" Type="http://schemas.openxmlformats.org/officeDocument/2006/relationships/hyperlink" Target="https://vi.wikipedia.org/wiki/Ti%E1%BA%BFng_Vi%E1%BB%87t" TargetMode="External"/><Relationship Id="rId1" Type="http://schemas.openxmlformats.org/officeDocument/2006/relationships/notesMaster" Target="../notesMasters/notesMaster1.xml"/><Relationship Id="rId6" Type="http://schemas.openxmlformats.org/officeDocument/2006/relationships/hyperlink" Target="https://vi.wikipedia.org/wiki/T%C3%A2y_B%E1%BA%AFc_Trung_Qu%E1%BB%91c" TargetMode="External"/><Relationship Id="rId11" Type="http://schemas.openxmlformats.org/officeDocument/2006/relationships/hyperlink" Target="https://vi.wikipedia.org/wiki/H%C3%A0nh_lang_H%C3%A0_T%C3%A2y" TargetMode="External"/><Relationship Id="rId5" Type="http://schemas.openxmlformats.org/officeDocument/2006/relationships/hyperlink" Target="https://vi.wikipedia.org/wiki/B%E1%BA%AFc_Trung_Qu%E1%BB%91c" TargetMode="External"/><Relationship Id="rId15" Type="http://schemas.openxmlformats.org/officeDocument/2006/relationships/hyperlink" Target="https://vi.wikipedia.org/wiki/Con_%C4%91%C6%B0%E1%BB%9Dng_T%C6%A1_l%E1%BB%A5a" TargetMode="External"/><Relationship Id="rId10" Type="http://schemas.openxmlformats.org/officeDocument/2006/relationships/hyperlink" Target="https://vi.wikipedia.org/wiki/Hoang_m%E1%BA%A1c_Taklamakan" TargetMode="External"/><Relationship Id="rId4" Type="http://schemas.openxmlformats.org/officeDocument/2006/relationships/hyperlink" Target="https://vi.wikipedia.org/wiki/Ch%C3%A2u_%C3%81" TargetMode="External"/><Relationship Id="rId9" Type="http://schemas.openxmlformats.org/officeDocument/2006/relationships/hyperlink" Target="https://vi.wikipedia.org/wiki/Th%E1%BA%A3o_nguy%C3%AAn_(%C3%81-%C3%82u)" TargetMode="External"/><Relationship Id="rId14" Type="http://schemas.openxmlformats.org/officeDocument/2006/relationships/hyperlink" Target="https://vi.wikipedia.org/wiki/%C4%90%E1%BA%BF_qu%E1%BB%91c_M%C3%B4ng_C%E1%BB%95"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3b74431bd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3b74431b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9477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07594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23312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19511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smtClean="0">
                <a:solidFill>
                  <a:schemeClr val="tx1"/>
                </a:solidFill>
                <a:effectLst/>
                <a:latin typeface="+mn-lt"/>
                <a:ea typeface="+mn-ea"/>
                <a:cs typeface="+mn-cs"/>
              </a:rPr>
              <a:t>+ Giáo viên trong học sinh ngẫu nhiên trình bày theo vòng tròn về những thuận lợi và khó khăn của khí hậu đối với sự phát triển kinh tế xã hội. Mỗi học sinh chỉ được nói một thuận lợi/ khó khăn trong một lượt. Nếu học sinh của nhóm nào không trả lời được thì nhóm đó thua cuộc. Giáo viên có thể thay đổi học sinh trả lời để kích thích học sinh và lôi cuốn các em theo dõi bài học. </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63958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https://naturesbestphotography-asia.translate.goog/en/?_x_tr_sl=en&amp;_x_tr_tl=vi&amp;_x_tr_hl=vi&amp;_x_tr_pto=wapp</a:t>
            </a:r>
            <a:r>
              <a:rPr lang="en-US" dirty="0" smtClean="0"/>
              <a:t> </a:t>
            </a:r>
          </a:p>
          <a:p>
            <a:r>
              <a:rPr lang="en-US" dirty="0" smtClean="0"/>
              <a:t> </a:t>
            </a:r>
            <a:r>
              <a:rPr lang="en-US" dirty="0" err="1" smtClean="0"/>
              <a:t>trang</a:t>
            </a:r>
            <a:r>
              <a:rPr lang="en-US" baseline="0" dirty="0" smtClean="0"/>
              <a:t> web </a:t>
            </a:r>
            <a:r>
              <a:rPr lang="en-US" baseline="0" dirty="0" err="1" smtClean="0"/>
              <a:t>đã</a:t>
            </a:r>
            <a:r>
              <a:rPr lang="en-US" baseline="0" dirty="0" smtClean="0"/>
              <a:t> </a:t>
            </a:r>
            <a:r>
              <a:rPr lang="en-US" baseline="0" dirty="0" err="1" smtClean="0"/>
              <a:t>dịch</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2932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smtClean="0">
                <a:solidFill>
                  <a:schemeClr val="tx1"/>
                </a:solidFill>
                <a:effectLst/>
                <a:latin typeface="+mn-lt"/>
                <a:ea typeface="+mn-ea"/>
                <a:cs typeface="+mn-cs"/>
              </a:rPr>
              <a:t>Đỉnh Everest</a:t>
            </a:r>
            <a:r>
              <a:rPr lang="vi-VN" sz="1200" b="0" i="0" kern="1200" dirty="0" smtClean="0">
                <a:solidFill>
                  <a:schemeClr val="tx1"/>
                </a:solidFill>
                <a:effectLst/>
                <a:latin typeface="+mn-lt"/>
                <a:ea typeface="+mn-ea"/>
                <a:cs typeface="+mn-cs"/>
              </a:rPr>
              <a:t> (tên khác: </a:t>
            </a:r>
            <a:r>
              <a:rPr lang="vi-VN" sz="1200" b="1" i="0" kern="1200" dirty="0" smtClean="0">
                <a:solidFill>
                  <a:schemeClr val="tx1"/>
                </a:solidFill>
                <a:effectLst/>
                <a:latin typeface="+mn-lt"/>
                <a:ea typeface="+mn-ea"/>
                <a:cs typeface="+mn-cs"/>
              </a:rPr>
              <a:t>đỉnh Chomolungma</a:t>
            </a:r>
            <a:r>
              <a:rPr lang="vi-VN" sz="1200" b="0" i="0" kern="1200" dirty="0" smtClean="0">
                <a:solidFill>
                  <a:schemeClr val="tx1"/>
                </a:solidFill>
                <a:effectLst/>
                <a:latin typeface="+mn-lt"/>
                <a:ea typeface="+mn-ea"/>
                <a:cs typeface="+mn-cs"/>
              </a:rPr>
              <a:t>) là đỉnh </a:t>
            </a:r>
            <a:r>
              <a:rPr lang="vi-VN" sz="1200" b="0" i="0" u="none" strike="noStrike" kern="1200" dirty="0" smtClean="0">
                <a:solidFill>
                  <a:schemeClr val="tx1"/>
                </a:solidFill>
                <a:effectLst/>
                <a:latin typeface="+mn-lt"/>
                <a:ea typeface="+mn-ea"/>
                <a:cs typeface="+mn-cs"/>
                <a:hlinkClick r:id="rId3" tooltip="Núi"/>
              </a:rPr>
              <a:t>núi</a:t>
            </a:r>
            <a:r>
              <a:rPr lang="vi-VN" sz="1200" b="0" i="0" kern="1200" dirty="0" smtClean="0">
                <a:solidFill>
                  <a:schemeClr val="tx1"/>
                </a:solidFill>
                <a:effectLst/>
                <a:latin typeface="+mn-lt"/>
                <a:ea typeface="+mn-ea"/>
                <a:cs typeface="+mn-cs"/>
              </a:rPr>
              <a:t> cao nhất trên </a:t>
            </a:r>
            <a:r>
              <a:rPr lang="vi-VN" sz="1200" b="0" i="0" u="none" strike="noStrike" kern="1200" dirty="0" smtClean="0">
                <a:solidFill>
                  <a:schemeClr val="tx1"/>
                </a:solidFill>
                <a:effectLst/>
                <a:latin typeface="+mn-lt"/>
                <a:ea typeface="+mn-ea"/>
                <a:cs typeface="+mn-cs"/>
                <a:hlinkClick r:id="rId4" tooltip="Trái Đất"/>
              </a:rPr>
              <a:t>Trái Đất</a:t>
            </a:r>
            <a:r>
              <a:rPr lang="vi-VN" sz="1200" b="0" i="0" kern="1200" dirty="0" smtClean="0">
                <a:solidFill>
                  <a:schemeClr val="tx1"/>
                </a:solidFill>
                <a:effectLst/>
                <a:latin typeface="+mn-lt"/>
                <a:ea typeface="+mn-ea"/>
                <a:cs typeface="+mn-cs"/>
              </a:rPr>
              <a:t> so với </a:t>
            </a:r>
            <a:r>
              <a:rPr lang="vi-VN" sz="1200" b="0" i="0" u="sng" kern="1200" dirty="0" smtClean="0">
                <a:solidFill>
                  <a:schemeClr val="tx1"/>
                </a:solidFill>
                <a:effectLst/>
                <a:latin typeface="+mn-lt"/>
                <a:ea typeface="+mn-ea"/>
                <a:cs typeface="+mn-cs"/>
                <a:hlinkClick r:id="rId5"/>
              </a:rPr>
              <a:t>mực nước biển</a:t>
            </a:r>
            <a:r>
              <a:rPr lang="vi-VN" sz="1200" b="0" i="0" kern="1200" dirty="0" smtClean="0">
                <a:solidFill>
                  <a:schemeClr val="tx1"/>
                </a:solidFill>
                <a:effectLst/>
                <a:latin typeface="+mn-lt"/>
                <a:ea typeface="+mn-ea"/>
                <a:cs typeface="+mn-cs"/>
              </a:rPr>
              <a:t>, tính đến thời điểm hiện tại là 8848,86 </a:t>
            </a:r>
            <a:r>
              <a:rPr lang="vi-VN" sz="1200" b="0" i="0" u="none" strike="noStrike" kern="1200" dirty="0" smtClean="0">
                <a:solidFill>
                  <a:schemeClr val="tx1"/>
                </a:solidFill>
                <a:effectLst/>
                <a:latin typeface="+mn-lt"/>
                <a:ea typeface="+mn-ea"/>
                <a:cs typeface="+mn-cs"/>
                <a:hlinkClick r:id="rId6" tooltip="Mét"/>
              </a:rPr>
              <a:t>mét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0431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u="none" strike="noStrike" kern="1200" dirty="0" smtClean="0">
                <a:solidFill>
                  <a:schemeClr val="tx1"/>
                </a:solidFill>
                <a:effectLst/>
                <a:latin typeface="+mn-lt"/>
                <a:ea typeface="+mn-ea"/>
                <a:cs typeface="+mn-cs"/>
                <a:hlinkClick r:id="rId3" tooltip="Sông"/>
              </a:rPr>
              <a:t>Sông</a:t>
            </a:r>
            <a:r>
              <a:rPr lang="vi-VN" sz="1200" b="0" i="0" kern="1200" dirty="0" smtClean="0">
                <a:solidFill>
                  <a:schemeClr val="tx1"/>
                </a:solidFill>
                <a:effectLst/>
                <a:latin typeface="+mn-lt"/>
                <a:ea typeface="+mn-ea"/>
                <a:cs typeface="+mn-cs"/>
              </a:rPr>
              <a:t> </a:t>
            </a:r>
            <a:r>
              <a:rPr lang="vi-VN" sz="1200" b="1" i="0" kern="1200" dirty="0" smtClean="0">
                <a:solidFill>
                  <a:schemeClr val="tx1"/>
                </a:solidFill>
                <a:effectLst/>
                <a:latin typeface="+mn-lt"/>
                <a:ea typeface="+mn-ea"/>
                <a:cs typeface="+mn-cs"/>
              </a:rPr>
              <a:t>Mê Kông</a:t>
            </a:r>
            <a:r>
              <a:rPr lang="vi-VN" sz="1200" b="0" i="0" kern="1200" dirty="0" smtClean="0">
                <a:solidFill>
                  <a:schemeClr val="tx1"/>
                </a:solidFill>
                <a:effectLst/>
                <a:latin typeface="+mn-lt"/>
                <a:ea typeface="+mn-ea"/>
                <a:cs typeface="+mn-cs"/>
              </a:rPr>
              <a:t> là một trong những con sông lớn nhất trên thế giới, bắt nguồn từ </a:t>
            </a:r>
            <a:r>
              <a:rPr lang="vi-VN" sz="1200" b="0" i="0" u="none" strike="noStrike" kern="1200" dirty="0" smtClean="0">
                <a:solidFill>
                  <a:schemeClr val="tx1"/>
                </a:solidFill>
                <a:effectLst/>
                <a:latin typeface="+mn-lt"/>
                <a:ea typeface="+mn-ea"/>
                <a:cs typeface="+mn-cs"/>
                <a:hlinkClick r:id="rId4" tooltip="Cao nguyên Thanh Tạng"/>
              </a:rPr>
              <a:t>cao nguyên Thanh Tạng</a:t>
            </a:r>
            <a:r>
              <a:rPr lang="vi-VN" sz="1200" b="0" i="0" kern="1200" dirty="0" smtClean="0">
                <a:solidFill>
                  <a:schemeClr val="tx1"/>
                </a:solidFill>
                <a:effectLst/>
                <a:latin typeface="+mn-lt"/>
                <a:ea typeface="+mn-ea"/>
                <a:cs typeface="+mn-cs"/>
              </a:rPr>
              <a:t> nơi sông bắt nguồn thuộc tỉnh Thanh Hải, chảy qua </a:t>
            </a:r>
            <a:r>
              <a:rPr lang="vi-VN" sz="1200" b="0" i="0" u="none" strike="noStrike" kern="1200" dirty="0" smtClean="0">
                <a:solidFill>
                  <a:schemeClr val="tx1"/>
                </a:solidFill>
                <a:effectLst/>
                <a:latin typeface="+mn-lt"/>
                <a:ea typeface="+mn-ea"/>
                <a:cs typeface="+mn-cs"/>
                <a:hlinkClick r:id="rId5" tooltip="Vân Nam"/>
              </a:rPr>
              <a:t>Vân Nam</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6" tooltip="Trung Quốc"/>
              </a:rPr>
              <a:t>Trung Quốc</a:t>
            </a:r>
            <a:r>
              <a:rPr lang="vi-VN" sz="1200" b="0" i="0" kern="1200" dirty="0" smtClean="0">
                <a:solidFill>
                  <a:schemeClr val="tx1"/>
                </a:solidFill>
                <a:effectLst/>
                <a:latin typeface="+mn-lt"/>
                <a:ea typeface="+mn-ea"/>
                <a:cs typeface="+mn-cs"/>
              </a:rPr>
              <a:t>, qua các nước </a:t>
            </a:r>
            <a:r>
              <a:rPr lang="vi-VN" sz="1200" b="0" i="0" u="none" strike="noStrike" kern="1200" dirty="0" smtClean="0">
                <a:solidFill>
                  <a:schemeClr val="tx1"/>
                </a:solidFill>
                <a:effectLst/>
                <a:latin typeface="+mn-lt"/>
                <a:ea typeface="+mn-ea"/>
                <a:cs typeface="+mn-cs"/>
                <a:hlinkClick r:id="rId7" tooltip="Lào"/>
              </a:rPr>
              <a:t>Lào</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8" tooltip="Myanma"/>
              </a:rPr>
              <a:t>Myanma</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9" tooltip="Thái Lan"/>
              </a:rPr>
              <a:t>Thái Lan</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10" tooltip="Campuchia"/>
              </a:rPr>
              <a:t>Campuchia</a:t>
            </a:r>
            <a:r>
              <a:rPr lang="vi-VN" sz="1200" b="0" i="0" kern="1200" dirty="0" smtClean="0">
                <a:solidFill>
                  <a:schemeClr val="tx1"/>
                </a:solidFill>
                <a:effectLst/>
                <a:latin typeface="+mn-lt"/>
                <a:ea typeface="+mn-ea"/>
                <a:cs typeface="+mn-cs"/>
              </a:rPr>
              <a:t> và đổ ra </a:t>
            </a:r>
            <a:r>
              <a:rPr lang="vi-VN" sz="1200" b="0" i="0" u="none" strike="noStrike" kern="1200" dirty="0" smtClean="0">
                <a:solidFill>
                  <a:schemeClr val="tx1"/>
                </a:solidFill>
                <a:effectLst/>
                <a:latin typeface="+mn-lt"/>
                <a:ea typeface="+mn-ea"/>
                <a:cs typeface="+mn-cs"/>
                <a:hlinkClick r:id="rId11" tooltip="Biển Đông"/>
              </a:rPr>
              <a:t>Biển Đông</a:t>
            </a:r>
            <a:r>
              <a:rPr lang="vi-VN" sz="1200" b="0" i="0" kern="1200" dirty="0" smtClean="0">
                <a:solidFill>
                  <a:schemeClr val="tx1"/>
                </a:solidFill>
                <a:effectLst/>
                <a:latin typeface="+mn-lt"/>
                <a:ea typeface="+mn-ea"/>
                <a:cs typeface="+mn-cs"/>
              </a:rPr>
              <a:t> ở </a:t>
            </a:r>
            <a:r>
              <a:rPr lang="vi-VN" sz="1200" b="0" i="0" u="none" strike="noStrike" kern="1200" dirty="0" smtClean="0">
                <a:solidFill>
                  <a:schemeClr val="tx1"/>
                </a:solidFill>
                <a:effectLst/>
                <a:latin typeface="+mn-lt"/>
                <a:ea typeface="+mn-ea"/>
                <a:cs typeface="+mn-cs"/>
                <a:hlinkClick r:id="rId12" tooltip="Việt Nam"/>
              </a:rPr>
              <a:t>Việt Nam</a:t>
            </a:r>
            <a:r>
              <a:rPr lang="vi-VN" sz="1200" b="0" i="0" kern="1200" dirty="0" smtClean="0">
                <a:solidFill>
                  <a:schemeClr val="tx1"/>
                </a:solidFill>
                <a:effectLst/>
                <a:latin typeface="+mn-lt"/>
                <a:ea typeface="+mn-ea"/>
                <a:cs typeface="+mn-cs"/>
              </a:rPr>
              <a:t>.</a:t>
            </a:r>
          </a:p>
          <a:p>
            <a:r>
              <a:rPr lang="vi-VN" sz="1200" b="0" i="0" kern="1200" dirty="0" smtClean="0">
                <a:solidFill>
                  <a:schemeClr val="tx1"/>
                </a:solidFill>
                <a:effectLst/>
                <a:latin typeface="+mn-lt"/>
                <a:ea typeface="+mn-ea"/>
                <a:cs typeface="+mn-cs"/>
              </a:rPr>
              <a:t>Tính theo độ dài đứng thứ 12 (thứ 7 tại </a:t>
            </a:r>
            <a:r>
              <a:rPr lang="vi-VN" sz="1200" b="0" i="0" u="none" strike="noStrike" kern="1200" dirty="0" smtClean="0">
                <a:solidFill>
                  <a:schemeClr val="tx1"/>
                </a:solidFill>
                <a:effectLst/>
                <a:latin typeface="+mn-lt"/>
                <a:ea typeface="+mn-ea"/>
                <a:cs typeface="+mn-cs"/>
                <a:hlinkClick r:id="rId13" tooltip="Châu Á"/>
              </a:rPr>
              <a:t>châu Á</a:t>
            </a:r>
            <a:r>
              <a:rPr lang="vi-VN" sz="1200" b="0" i="0" kern="1200" dirty="0" smtClean="0">
                <a:solidFill>
                  <a:schemeClr val="tx1"/>
                </a:solidFill>
                <a:effectLst/>
                <a:latin typeface="+mn-lt"/>
                <a:ea typeface="+mn-ea"/>
                <a:cs typeface="+mn-cs"/>
              </a:rPr>
              <a:t>), còn tính theo </a:t>
            </a:r>
            <a:r>
              <a:rPr lang="vi-VN" sz="1200" b="0" i="0" u="none" strike="noStrike" kern="1200" dirty="0" smtClean="0">
                <a:solidFill>
                  <a:schemeClr val="tx1"/>
                </a:solidFill>
                <a:effectLst/>
                <a:latin typeface="+mn-lt"/>
                <a:ea typeface="+mn-ea"/>
                <a:cs typeface="+mn-cs"/>
                <a:hlinkClick r:id="rId14" tooltip="Lưu lượng nước"/>
              </a:rPr>
              <a:t>lưu lượng nước</a:t>
            </a:r>
            <a:r>
              <a:rPr lang="vi-VN" sz="1200" b="0" i="0" kern="1200" dirty="0" smtClean="0">
                <a:solidFill>
                  <a:schemeClr val="tx1"/>
                </a:solidFill>
                <a:effectLst/>
                <a:latin typeface="+mn-lt"/>
                <a:ea typeface="+mn-ea"/>
                <a:cs typeface="+mn-cs"/>
              </a:rPr>
              <a:t> đứng thứ 10 trên thế giới (lưu lượng hàng năm đạt khoảng 475 tỉ </a:t>
            </a:r>
            <a:r>
              <a:rPr lang="vi-VN" sz="1200" b="0" i="0" u="none" strike="noStrike" kern="1200" dirty="0" smtClean="0">
                <a:solidFill>
                  <a:schemeClr val="tx1"/>
                </a:solidFill>
                <a:effectLst/>
                <a:latin typeface="+mn-lt"/>
                <a:ea typeface="+mn-ea"/>
                <a:cs typeface="+mn-cs"/>
                <a:hlinkClick r:id="rId15" tooltip="Mét khối"/>
              </a:rPr>
              <a:t>m³</a:t>
            </a:r>
            <a:r>
              <a:rPr lang="vi-VN" sz="1200" b="0" i="0" kern="1200" dirty="0" smtClean="0">
                <a:solidFill>
                  <a:schemeClr val="tx1"/>
                </a:solidFill>
                <a:effectLst/>
                <a:latin typeface="+mn-lt"/>
                <a:ea typeface="+mn-ea"/>
                <a:cs typeface="+mn-cs"/>
              </a:rPr>
              <a:t>). Lưu lượng trung bình 13.200 m³/s, vào </a:t>
            </a:r>
            <a:r>
              <a:rPr lang="vi-VN" sz="1200" b="0" i="0" u="none" strike="noStrike" kern="1200" dirty="0" smtClean="0">
                <a:solidFill>
                  <a:schemeClr val="tx1"/>
                </a:solidFill>
                <a:effectLst/>
                <a:latin typeface="+mn-lt"/>
                <a:ea typeface="+mn-ea"/>
                <a:cs typeface="+mn-cs"/>
                <a:hlinkClick r:id="rId16" tooltip="Mùa nước lũ"/>
              </a:rPr>
              <a:t>mùa nước lũ</a:t>
            </a:r>
            <a:r>
              <a:rPr lang="vi-VN" sz="1200" b="0" i="0" kern="1200" dirty="0" smtClean="0">
                <a:solidFill>
                  <a:schemeClr val="tx1"/>
                </a:solidFill>
                <a:effectLst/>
                <a:latin typeface="+mn-lt"/>
                <a:ea typeface="+mn-ea"/>
                <a:cs typeface="+mn-cs"/>
              </a:rPr>
              <a:t> có thể lên tới 30.000 m³/s. </a:t>
            </a:r>
            <a:r>
              <a:rPr lang="vi-VN" sz="1200" b="0" i="0" u="none" strike="noStrike" kern="1200" dirty="0" smtClean="0">
                <a:solidFill>
                  <a:schemeClr val="tx1"/>
                </a:solidFill>
                <a:effectLst/>
                <a:latin typeface="+mn-lt"/>
                <a:ea typeface="+mn-ea"/>
                <a:cs typeface="+mn-cs"/>
                <a:hlinkClick r:id="rId17" tooltip="Lưu vực"/>
              </a:rPr>
              <a:t>Lưu vực</a:t>
            </a:r>
            <a:r>
              <a:rPr lang="vi-VN" sz="1200" b="0" i="0" kern="1200" dirty="0" smtClean="0">
                <a:solidFill>
                  <a:schemeClr val="tx1"/>
                </a:solidFill>
                <a:effectLst/>
                <a:latin typeface="+mn-lt"/>
                <a:ea typeface="+mn-ea"/>
                <a:cs typeface="+mn-cs"/>
              </a:rPr>
              <a:t> của nó rộng khoảng 795.000 </a:t>
            </a:r>
            <a:r>
              <a:rPr lang="vi-VN" sz="1200" b="0" i="0" u="none" strike="noStrike" kern="1200" dirty="0" smtClean="0">
                <a:solidFill>
                  <a:schemeClr val="tx1"/>
                </a:solidFill>
                <a:effectLst/>
                <a:latin typeface="+mn-lt"/>
                <a:ea typeface="+mn-ea"/>
                <a:cs typeface="+mn-cs"/>
                <a:hlinkClick r:id="rId18" tooltip="Kilômét vuông"/>
              </a:rPr>
              <a:t>km²</a:t>
            </a:r>
            <a:r>
              <a:rPr lang="vi-VN" sz="1200" b="0" i="0" kern="1200" dirty="0" smtClean="0">
                <a:solidFill>
                  <a:schemeClr val="tx1"/>
                </a:solidFill>
                <a:effectLst/>
                <a:latin typeface="+mn-lt"/>
                <a:ea typeface="+mn-ea"/>
                <a:cs typeface="+mn-cs"/>
              </a:rPr>
              <a:t> (theo số liệu của </a:t>
            </a:r>
            <a:r>
              <a:rPr lang="vi-VN" sz="1200" b="0" i="0" u="none" strike="noStrike" kern="1200" dirty="0" smtClean="0">
                <a:solidFill>
                  <a:schemeClr val="tx1"/>
                </a:solidFill>
                <a:effectLst/>
                <a:latin typeface="+mn-lt"/>
                <a:ea typeface="+mn-ea"/>
                <a:cs typeface="+mn-cs"/>
                <a:hlinkClick r:id="rId19" tooltip="Ủy hội sông Mê Kông"/>
              </a:rPr>
              <a:t>Ủy hội sông Mê Kông</a:t>
            </a:r>
            <a:r>
              <a:rPr lang="vi-VN" sz="1200" b="0" i="0" kern="1200" dirty="0" smtClean="0">
                <a:solidFill>
                  <a:schemeClr val="tx1"/>
                </a:solidFill>
                <a:effectLst/>
                <a:latin typeface="+mn-lt"/>
                <a:ea typeface="+mn-ea"/>
                <a:cs typeface="+mn-cs"/>
              </a:rPr>
              <a:t>) hoặc hơn 810.000 km² (theo số liệu của </a:t>
            </a:r>
            <a:r>
              <a:rPr lang="vi-VN" sz="1200" b="0" i="1" kern="1200" dirty="0" smtClean="0">
                <a:solidFill>
                  <a:schemeClr val="tx1"/>
                </a:solidFill>
                <a:effectLst/>
                <a:latin typeface="+mn-lt"/>
                <a:ea typeface="+mn-ea"/>
                <a:cs typeface="+mn-cs"/>
              </a:rPr>
              <a:t>Encyclopaedia Britannica 2004</a:t>
            </a:r>
            <a:r>
              <a:rPr lang="vi-VN" sz="1200" b="0" i="0" kern="1200" dirty="0" smtClean="0">
                <a:solidFill>
                  <a:schemeClr val="tx1"/>
                </a:solidFill>
                <a:effectLst/>
                <a:latin typeface="+mn-lt"/>
                <a:ea typeface="+mn-ea"/>
                <a:cs typeface="+mn-cs"/>
              </a:rPr>
              <a:t>).</a:t>
            </a:r>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48478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Thành phố Yakutia ở Siberia, Nga là nơi lạnh nhất thế giới. Bất chấp thời tiết khắc nghiệt, thành phố này vẫn có khoảng 300.000 dân sinh sống.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3293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smtClean="0">
                <a:solidFill>
                  <a:schemeClr val="tx1"/>
                </a:solidFill>
                <a:effectLst/>
                <a:latin typeface="+mn-lt"/>
                <a:ea typeface="+mn-ea"/>
                <a:cs typeface="+mn-cs"/>
              </a:rPr>
              <a:t>Sa mạc Gobi</a:t>
            </a:r>
            <a:r>
              <a:rPr lang="vi-VN" sz="1200" b="0" i="0" kern="1200" dirty="0" smtClean="0">
                <a:solidFill>
                  <a:schemeClr val="tx1"/>
                </a:solidFill>
                <a:effectLst/>
                <a:latin typeface="+mn-lt"/>
                <a:ea typeface="+mn-ea"/>
                <a:cs typeface="+mn-cs"/>
              </a:rPr>
              <a:t> là một vùng </a:t>
            </a:r>
            <a:r>
              <a:rPr lang="vi-VN" sz="1200" b="0" i="0" u="none" strike="noStrike" kern="1200" dirty="0" smtClean="0">
                <a:solidFill>
                  <a:schemeClr val="tx1"/>
                </a:solidFill>
                <a:effectLst/>
                <a:latin typeface="+mn-lt"/>
                <a:ea typeface="+mn-ea"/>
                <a:cs typeface="+mn-cs"/>
                <a:hlinkClick r:id="rId3" tooltip="Hoang mạc"/>
              </a:rPr>
              <a:t>hoang mạc</a:t>
            </a:r>
            <a:r>
              <a:rPr lang="vi-VN" sz="1200" b="0" i="0" kern="1200" dirty="0" smtClean="0">
                <a:solidFill>
                  <a:schemeClr val="tx1"/>
                </a:solidFill>
                <a:effectLst/>
                <a:latin typeface="+mn-lt"/>
                <a:ea typeface="+mn-ea"/>
                <a:cs typeface="+mn-cs"/>
              </a:rPr>
              <a:t> lớn tại </a:t>
            </a:r>
            <a:r>
              <a:rPr lang="vi-VN" sz="1200" b="0" i="0" u="none" strike="noStrike" kern="1200" dirty="0" smtClean="0">
                <a:solidFill>
                  <a:schemeClr val="tx1"/>
                </a:solidFill>
                <a:effectLst/>
                <a:latin typeface="+mn-lt"/>
                <a:ea typeface="+mn-ea"/>
                <a:cs typeface="+mn-cs"/>
                <a:hlinkClick r:id="rId4" tooltip="Châu Á"/>
              </a:rPr>
              <a:t>châu Á</a:t>
            </a:r>
            <a:r>
              <a:rPr lang="vi-VN" sz="1200" b="0" i="0" kern="1200" dirty="0" smtClean="0">
                <a:solidFill>
                  <a:schemeClr val="tx1"/>
                </a:solidFill>
                <a:effectLst/>
                <a:latin typeface="+mn-lt"/>
                <a:ea typeface="+mn-ea"/>
                <a:cs typeface="+mn-cs"/>
              </a:rPr>
              <a:t>. Trải rộng trên một phần khu vực </a:t>
            </a:r>
            <a:r>
              <a:rPr lang="vi-VN" sz="1200" b="0" i="0" u="none" strike="noStrike" kern="1200" dirty="0" smtClean="0">
                <a:solidFill>
                  <a:schemeClr val="tx1"/>
                </a:solidFill>
                <a:effectLst/>
                <a:latin typeface="+mn-lt"/>
                <a:ea typeface="+mn-ea"/>
                <a:cs typeface="+mn-cs"/>
                <a:hlinkClick r:id="rId5" tooltip="Bắc Trung Quốc"/>
              </a:rPr>
              <a:t>Bắc</a:t>
            </a:r>
            <a:r>
              <a:rPr lang="vi-VN" sz="1200" b="0" i="0" kern="1200" dirty="0" smtClean="0">
                <a:solidFill>
                  <a:schemeClr val="tx1"/>
                </a:solidFill>
                <a:effectLst/>
                <a:latin typeface="+mn-lt"/>
                <a:ea typeface="+mn-ea"/>
                <a:cs typeface="+mn-cs"/>
              </a:rPr>
              <a:t>-</a:t>
            </a:r>
            <a:r>
              <a:rPr lang="vi-VN" sz="1200" b="0" i="0" u="none" strike="noStrike" kern="1200" dirty="0" smtClean="0">
                <a:solidFill>
                  <a:schemeClr val="tx1"/>
                </a:solidFill>
                <a:effectLst/>
                <a:latin typeface="+mn-lt"/>
                <a:ea typeface="+mn-ea"/>
                <a:cs typeface="+mn-cs"/>
                <a:hlinkClick r:id="rId6" tooltip="Tây Bắc Trung Quốc"/>
              </a:rPr>
              <a:t>Tây Bắc Trung Quốc</a:t>
            </a:r>
            <a:r>
              <a:rPr lang="vi-VN" sz="1200" b="0" i="0" kern="1200" dirty="0" smtClean="0">
                <a:solidFill>
                  <a:schemeClr val="tx1"/>
                </a:solidFill>
                <a:effectLst/>
                <a:latin typeface="+mn-lt"/>
                <a:ea typeface="+mn-ea"/>
                <a:cs typeface="+mn-cs"/>
              </a:rPr>
              <a:t> và Nam </a:t>
            </a:r>
            <a:r>
              <a:rPr lang="vi-VN" sz="1200" b="0" i="0" u="none" strike="noStrike" kern="1200" dirty="0" smtClean="0">
                <a:solidFill>
                  <a:schemeClr val="tx1"/>
                </a:solidFill>
                <a:effectLst/>
                <a:latin typeface="+mn-lt"/>
                <a:ea typeface="+mn-ea"/>
                <a:cs typeface="+mn-cs"/>
                <a:hlinkClick r:id="rId7" tooltip="Mông Cổ"/>
              </a:rPr>
              <a:t>Mông Cổ</a:t>
            </a:r>
            <a:r>
              <a:rPr lang="vi-VN" sz="1200" b="0" i="0" kern="1200" dirty="0" smtClean="0">
                <a:solidFill>
                  <a:schemeClr val="tx1"/>
                </a:solidFill>
                <a:effectLst/>
                <a:latin typeface="+mn-lt"/>
                <a:ea typeface="+mn-ea"/>
                <a:cs typeface="+mn-cs"/>
              </a:rPr>
              <a:t>. Sa mạc Gobi được vây quanh bởi </a:t>
            </a:r>
            <a:r>
              <a:rPr lang="vi-VN" sz="1200" b="0" i="0" u="none" strike="noStrike" kern="1200" dirty="0" smtClean="0">
                <a:solidFill>
                  <a:schemeClr val="tx1"/>
                </a:solidFill>
                <a:effectLst/>
                <a:latin typeface="+mn-lt"/>
                <a:ea typeface="+mn-ea"/>
                <a:cs typeface="+mn-cs"/>
                <a:hlinkClick r:id="rId8" tooltip="Dãy Altai"/>
              </a:rPr>
              <a:t>dãy Altai</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9" tooltip="Thảo nguyên (Á-Âu)"/>
              </a:rPr>
              <a:t>thảo nguyên</a:t>
            </a:r>
            <a:r>
              <a:rPr lang="vi-VN" sz="1200" b="0" i="0" kern="1200" dirty="0" smtClean="0">
                <a:solidFill>
                  <a:schemeClr val="tx1"/>
                </a:solidFill>
                <a:effectLst/>
                <a:latin typeface="+mn-lt"/>
                <a:ea typeface="+mn-ea"/>
                <a:cs typeface="+mn-cs"/>
              </a:rPr>
              <a:t> và đồng cỏ Mông Cổ về phía bắc, </a:t>
            </a:r>
            <a:r>
              <a:rPr lang="vi-VN" sz="1200" b="0" i="0" u="none" strike="noStrike" kern="1200" dirty="0" smtClean="0">
                <a:solidFill>
                  <a:schemeClr val="tx1"/>
                </a:solidFill>
                <a:effectLst/>
                <a:latin typeface="+mn-lt"/>
                <a:ea typeface="+mn-ea"/>
                <a:cs typeface="+mn-cs"/>
                <a:hlinkClick r:id="rId10" tooltip="Hoang mạc Taklamakan"/>
              </a:rPr>
              <a:t>hoang mạc Taklamakan</a:t>
            </a:r>
            <a:r>
              <a:rPr lang="vi-VN" sz="1200" b="0" i="0" kern="1200" dirty="0" smtClean="0">
                <a:solidFill>
                  <a:schemeClr val="tx1"/>
                </a:solidFill>
                <a:effectLst/>
                <a:latin typeface="+mn-lt"/>
                <a:ea typeface="+mn-ea"/>
                <a:cs typeface="+mn-cs"/>
              </a:rPr>
              <a:t> về phía tây, </a:t>
            </a:r>
            <a:r>
              <a:rPr lang="vi-VN" sz="1200" b="0" i="0" u="none" strike="noStrike" kern="1200" dirty="0" smtClean="0">
                <a:solidFill>
                  <a:schemeClr val="tx1"/>
                </a:solidFill>
                <a:effectLst/>
                <a:latin typeface="+mn-lt"/>
                <a:ea typeface="+mn-ea"/>
                <a:cs typeface="+mn-cs"/>
                <a:hlinkClick r:id="rId11" tooltip="Hành lang Hà Tây"/>
              </a:rPr>
              <a:t>hành lang Hà Tây</a:t>
            </a:r>
            <a:r>
              <a:rPr lang="vi-VN" sz="1200" b="0" i="0" kern="1200" dirty="0" smtClean="0">
                <a:solidFill>
                  <a:schemeClr val="tx1"/>
                </a:solidFill>
                <a:effectLst/>
                <a:latin typeface="+mn-lt"/>
                <a:ea typeface="+mn-ea"/>
                <a:cs typeface="+mn-cs"/>
              </a:rPr>
              <a:t> và </a:t>
            </a:r>
            <a:r>
              <a:rPr lang="vi-VN" sz="1200" b="0" i="0" u="none" strike="noStrike" kern="1200" dirty="0" smtClean="0">
                <a:solidFill>
                  <a:schemeClr val="tx1"/>
                </a:solidFill>
                <a:effectLst/>
                <a:latin typeface="+mn-lt"/>
                <a:ea typeface="+mn-ea"/>
                <a:cs typeface="+mn-cs"/>
                <a:hlinkClick r:id="rId12" tooltip="Cao nguyên Thanh Tạng"/>
              </a:rPr>
              <a:t>cao nguyên Thanh Tạng</a:t>
            </a:r>
            <a:r>
              <a:rPr lang="vi-VN" sz="1200" b="0" i="0" kern="1200" dirty="0" smtClean="0">
                <a:solidFill>
                  <a:schemeClr val="tx1"/>
                </a:solidFill>
                <a:effectLst/>
                <a:latin typeface="+mn-lt"/>
                <a:ea typeface="+mn-ea"/>
                <a:cs typeface="+mn-cs"/>
              </a:rPr>
              <a:t> về phía tây nam, và </a:t>
            </a:r>
            <a:r>
              <a:rPr lang="vi-VN" sz="1200" b="0" i="0" u="none" strike="noStrike" kern="1200" dirty="0" smtClean="0">
                <a:solidFill>
                  <a:schemeClr val="tx1"/>
                </a:solidFill>
                <a:effectLst/>
                <a:latin typeface="+mn-lt"/>
                <a:ea typeface="+mn-ea"/>
                <a:cs typeface="+mn-cs"/>
                <a:hlinkClick r:id="rId13" tooltip="Bình nguyên Hoa Bắc"/>
              </a:rPr>
              <a:t>bình nguyên Hoa Bắc</a:t>
            </a:r>
            <a:r>
              <a:rPr lang="vi-VN" sz="1200" b="0" i="0" kern="1200" dirty="0" smtClean="0">
                <a:solidFill>
                  <a:schemeClr val="tx1"/>
                </a:solidFill>
                <a:effectLst/>
                <a:latin typeface="+mn-lt"/>
                <a:ea typeface="+mn-ea"/>
                <a:cs typeface="+mn-cs"/>
              </a:rPr>
              <a:t> về phía đông nam. Gobi từng là một phần của </a:t>
            </a:r>
            <a:r>
              <a:rPr lang="vi-VN" sz="1200" b="0" i="0" u="none" strike="noStrike" kern="1200" dirty="0" smtClean="0">
                <a:solidFill>
                  <a:schemeClr val="tx1"/>
                </a:solidFill>
                <a:effectLst/>
                <a:latin typeface="+mn-lt"/>
                <a:ea typeface="+mn-ea"/>
                <a:cs typeface="+mn-cs"/>
                <a:hlinkClick r:id="rId14" tooltip="Đế quốc Mông Cổ"/>
              </a:rPr>
              <a:t>Đế quốc Mông Cổ</a:t>
            </a:r>
            <a:r>
              <a:rPr lang="vi-VN" sz="1200" b="0" i="0" kern="1200" dirty="0" smtClean="0">
                <a:solidFill>
                  <a:schemeClr val="tx1"/>
                </a:solidFill>
                <a:effectLst/>
                <a:latin typeface="+mn-lt"/>
                <a:ea typeface="+mn-ea"/>
                <a:cs typeface="+mn-cs"/>
              </a:rPr>
              <a:t>, và từng là nơi nhiều thành phố dọc theo </a:t>
            </a:r>
            <a:r>
              <a:rPr lang="vi-VN" sz="1200" b="0" i="0" u="none" strike="noStrike" kern="1200" dirty="0" smtClean="0">
                <a:solidFill>
                  <a:schemeClr val="tx1"/>
                </a:solidFill>
                <a:effectLst/>
                <a:latin typeface="+mn-lt"/>
                <a:ea typeface="+mn-ea"/>
                <a:cs typeface="+mn-cs"/>
                <a:hlinkClick r:id="rId15" tooltip="Con đường Tơ lụa"/>
              </a:rPr>
              <a:t>con đường Tơ lụa</a:t>
            </a:r>
            <a:r>
              <a:rPr lang="vi-VN" sz="1200" b="0" i="0" kern="1200" dirty="0" smtClean="0">
                <a:solidFill>
                  <a:schemeClr val="tx1"/>
                </a:solidFill>
                <a:effectLst/>
                <a:latin typeface="+mn-lt"/>
                <a:ea typeface="+mn-ea"/>
                <a:cs typeface="+mn-cs"/>
              </a:rPr>
              <a:t> hiện diện.</a:t>
            </a:r>
          </a:p>
          <a:p>
            <a:r>
              <a:rPr lang="vi-VN" sz="1200" b="0" i="0" u="none" strike="noStrike" kern="1200" dirty="0" smtClean="0">
                <a:solidFill>
                  <a:schemeClr val="tx1"/>
                </a:solidFill>
                <a:effectLst/>
                <a:latin typeface="+mn-lt"/>
                <a:ea typeface="+mn-ea"/>
                <a:cs typeface="+mn-cs"/>
                <a:hlinkClick r:id="rId16" tooltip="Tiếng Việt"/>
              </a:rPr>
              <a:t>Tiếng Việt</a:t>
            </a:r>
            <a:r>
              <a:rPr lang="vi-VN" sz="1200" b="0" i="0" kern="1200" dirty="0" smtClean="0">
                <a:solidFill>
                  <a:schemeClr val="tx1"/>
                </a:solidFill>
                <a:effectLst/>
                <a:latin typeface="+mn-lt"/>
                <a:ea typeface="+mn-ea"/>
                <a:cs typeface="+mn-cs"/>
              </a:rPr>
              <a:t> cuối </a:t>
            </a:r>
            <a:r>
              <a:rPr lang="vi-VN" sz="1200" b="0" i="0" u="none" strike="noStrike" kern="1200" dirty="0" smtClean="0">
                <a:solidFill>
                  <a:schemeClr val="tx1"/>
                </a:solidFill>
                <a:effectLst/>
                <a:latin typeface="+mn-lt"/>
                <a:ea typeface="+mn-ea"/>
                <a:cs typeface="+mn-cs"/>
                <a:hlinkClick r:id="rId17" tooltip="Thế kỷ 19"/>
              </a:rPr>
              <a:t>thế kỷ 19</a:t>
            </a:r>
            <a:r>
              <a:rPr lang="vi-VN" sz="1200" b="0" i="0" kern="1200" dirty="0" smtClean="0">
                <a:solidFill>
                  <a:schemeClr val="tx1"/>
                </a:solidFill>
                <a:effectLst/>
                <a:latin typeface="+mn-lt"/>
                <a:ea typeface="+mn-ea"/>
                <a:cs typeface="+mn-cs"/>
              </a:rPr>
              <a:t> còn gọi đây là </a:t>
            </a:r>
            <a:r>
              <a:rPr lang="vi-VN" sz="1200" b="1" i="0" kern="1200" dirty="0" smtClean="0">
                <a:solidFill>
                  <a:schemeClr val="tx1"/>
                </a:solidFill>
                <a:effectLst/>
                <a:latin typeface="+mn-lt"/>
                <a:ea typeface="+mn-ea"/>
                <a:cs typeface="+mn-cs"/>
              </a:rPr>
              <a:t>Sa mạc Hạn Hải</a:t>
            </a:r>
            <a:r>
              <a:rPr lang="vi-VN" sz="1200" b="0" i="0" kern="1200" dirty="0" smtClean="0">
                <a:solidFill>
                  <a:schemeClr val="tx1"/>
                </a:solidFill>
                <a:effectLst/>
                <a:latin typeface="+mn-lt"/>
                <a:ea typeface="+mn-ea"/>
                <a:cs typeface="+mn-cs"/>
              </a:rPr>
              <a:t>.</a:t>
            </a:r>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85646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smtClean="0">
                <a:solidFill>
                  <a:schemeClr val="tx1"/>
                </a:solidFill>
                <a:effectLst/>
                <a:latin typeface="+mn-lt"/>
                <a:ea typeface="+mn-ea"/>
                <a:cs typeface="+mn-cs"/>
              </a:rPr>
              <a:t>Cách Shillong, thủ phủ của bang Meghalaya (Ấn Độ) khoảng 2 tiếng đi taxi là những ngọn đồi Khasi ở độ cao gần 1.500m. Trên đó có ngôi làng nổi tiếng Mawsynram – được xác nhận kỷ lục Guinness là “nơi ẩm ướt nhất thế giới”.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83375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50817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50276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53194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lef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85205" y="1542397"/>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01</a:t>
            </a:r>
            <a:endParaRPr lang="ru-RU" dirty="0"/>
          </a:p>
        </p:txBody>
      </p:sp>
      <p:sp>
        <p:nvSpPr>
          <p:cNvPr id="18" name="Text Placeholder 16"/>
          <p:cNvSpPr>
            <a:spLocks noGrp="1"/>
          </p:cNvSpPr>
          <p:nvPr>
            <p:ph type="body" sz="quarter" idx="11" hasCustomPrompt="1"/>
          </p:nvPr>
        </p:nvSpPr>
        <p:spPr>
          <a:xfrm>
            <a:off x="785205" y="291848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02</a:t>
            </a:r>
            <a:endParaRPr lang="ru-RU" dirty="0"/>
          </a:p>
        </p:txBody>
      </p:sp>
      <p:sp>
        <p:nvSpPr>
          <p:cNvPr id="19" name="Text Placeholder 16"/>
          <p:cNvSpPr>
            <a:spLocks noGrp="1"/>
          </p:cNvSpPr>
          <p:nvPr>
            <p:ph type="body" sz="quarter" idx="12" hasCustomPrompt="1"/>
          </p:nvPr>
        </p:nvSpPr>
        <p:spPr>
          <a:xfrm>
            <a:off x="785205" y="416560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03</a:t>
            </a:r>
            <a:endParaRPr lang="ru-RU" dirty="0"/>
          </a:p>
        </p:txBody>
      </p:sp>
      <p:sp>
        <p:nvSpPr>
          <p:cNvPr id="20" name="Text Placeholder 16"/>
          <p:cNvSpPr>
            <a:spLocks noGrp="1"/>
          </p:cNvSpPr>
          <p:nvPr>
            <p:ph type="body" sz="quarter" idx="13" hasCustomPrompt="1"/>
          </p:nvPr>
        </p:nvSpPr>
        <p:spPr>
          <a:xfrm>
            <a:off x="785205" y="5188511"/>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04</a:t>
            </a:r>
            <a:endParaRPr lang="ru-RU" dirty="0"/>
          </a:p>
        </p:txBody>
      </p:sp>
      <p:sp>
        <p:nvSpPr>
          <p:cNvPr id="24" name="Text Placeholder 23"/>
          <p:cNvSpPr>
            <a:spLocks noGrp="1"/>
          </p:cNvSpPr>
          <p:nvPr>
            <p:ph type="body" sz="quarter" idx="14" hasCustomPrompt="1"/>
          </p:nvPr>
        </p:nvSpPr>
        <p:spPr>
          <a:xfrm>
            <a:off x="777080" y="1957705"/>
            <a:ext cx="4427379" cy="955694"/>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a:p>
        </p:txBody>
      </p:sp>
      <p:sp>
        <p:nvSpPr>
          <p:cNvPr id="25" name="Text Placeholder 23"/>
          <p:cNvSpPr>
            <a:spLocks noGrp="1"/>
          </p:cNvSpPr>
          <p:nvPr>
            <p:ph type="body" sz="quarter" idx="15" hasCustomPrompt="1"/>
          </p:nvPr>
        </p:nvSpPr>
        <p:spPr>
          <a:xfrm>
            <a:off x="777080" y="3281363"/>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a:p>
        </p:txBody>
      </p:sp>
      <p:sp>
        <p:nvSpPr>
          <p:cNvPr id="26" name="Text Placeholder 23"/>
          <p:cNvSpPr>
            <a:spLocks noGrp="1"/>
          </p:cNvSpPr>
          <p:nvPr>
            <p:ph type="body" sz="quarter" idx="16" hasCustomPrompt="1"/>
          </p:nvPr>
        </p:nvSpPr>
        <p:spPr>
          <a:xfrm>
            <a:off x="777080" y="5575619"/>
            <a:ext cx="4427379" cy="1068388"/>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a:p>
        </p:txBody>
      </p:sp>
      <p:sp>
        <p:nvSpPr>
          <p:cNvPr id="27" name="Text Placeholder 23"/>
          <p:cNvSpPr>
            <a:spLocks noGrp="1"/>
          </p:cNvSpPr>
          <p:nvPr>
            <p:ph type="body" sz="quarter" idx="17" hasCustomPrompt="1"/>
          </p:nvPr>
        </p:nvSpPr>
        <p:spPr>
          <a:xfrm>
            <a:off x="777080" y="4526375"/>
            <a:ext cx="4427379" cy="657055"/>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smtClean="0"/>
              <a:t>COUNTRY</a:t>
            </a:r>
            <a:endParaRPr lang="ru-RU" dirty="0"/>
          </a:p>
        </p:txBody>
      </p:sp>
    </p:spTree>
    <p:extLst>
      <p:ext uri="{BB962C8B-B14F-4D97-AF65-F5344CB8AC3E}">
        <p14:creationId xmlns:p14="http://schemas.microsoft.com/office/powerpoint/2010/main" val="17874727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ru-RU"/>
          </a:p>
        </p:txBody>
      </p:sp>
      <p:sp>
        <p:nvSpPr>
          <p:cNvPr id="3"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72CC5B1-2D9D-416C-823D-D885C27ED5FA}"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19.07.2022</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4"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AA41255-B3F5-4CAF-809B-73695E8E44EC}"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88525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365ABE2-87A2-41AE-8A2E-AAA8FDECEFEE}"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19.07.2022</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4"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B51648B-630C-498E-B3E1-BF334A77428A}"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5148823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ru-RU"/>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933D70B-CD99-4E34-BC40-91E2F4EA7626}"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19.07.2022</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BCC223D5-8F52-448D-9A4C-36EE52B0E54E}"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24744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ru-RU"/>
          </a:p>
        </p:txBody>
      </p:sp>
      <p:sp>
        <p:nvSpPr>
          <p:cNvPr id="3" name="Picture Placeholder 2"/>
          <p:cNvSpPr>
            <a:spLocks noGrp="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0034B62-932E-4313-8651-9697B43F342C}"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19.07.2022</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EC895F2-7F7A-4E6A-8430-BB5CF9DE32A9}"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092890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B8AD563-EC72-445B-9E89-AD2151434F67}"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19.07.2022</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6E9EE78C-146D-4E96-93B4-9064C61C9197}"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4154281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2F5903D-F226-4C80-8075-D4CF35CCE49E}"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19.07.2022</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C7D0515-E8ED-460A-A095-E3B57C3ED770}"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0580116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ru-R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F89D098-6F97-47C4-B01F-E712133916D3}" type="slidenum">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826064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BACF2CA-E67F-4DF1-802F-16B14D8F2770}"/>
              </a:ext>
            </a:extLst>
          </p:cNvPr>
          <p:cNvSpPr>
            <a:spLocks noGrp="1"/>
          </p:cNvSpPr>
          <p:nvPr>
            <p:ph type="pic" sz="quarter" idx="12"/>
          </p:nvPr>
        </p:nvSpPr>
        <p:spPr>
          <a:xfrm>
            <a:off x="6823333" y="0"/>
            <a:ext cx="5368667" cy="6858001"/>
          </a:xfrm>
          <a:custGeom>
            <a:avLst/>
            <a:gdLst>
              <a:gd name="connsiteX0" fmla="*/ 3760873 w 8576585"/>
              <a:gd name="connsiteY0" fmla="*/ 0 h 10972801"/>
              <a:gd name="connsiteX1" fmla="*/ 8576585 w 8576585"/>
              <a:gd name="connsiteY1" fmla="*/ 0 h 10972801"/>
              <a:gd name="connsiteX2" fmla="*/ 8576585 w 8576585"/>
              <a:gd name="connsiteY2" fmla="*/ 10972801 h 10972801"/>
              <a:gd name="connsiteX3" fmla="*/ 5753575 w 8576585"/>
              <a:gd name="connsiteY3" fmla="*/ 10972801 h 10972801"/>
              <a:gd name="connsiteX4" fmla="*/ 4027397 w 8576585"/>
              <a:gd name="connsiteY4" fmla="*/ 10972799 h 10972801"/>
              <a:gd name="connsiteX5" fmla="*/ 3760873 w 8576585"/>
              <a:gd name="connsiteY5" fmla="*/ 10972799 h 10972801"/>
              <a:gd name="connsiteX6" fmla="*/ 3494349 w 8576585"/>
              <a:gd name="connsiteY6" fmla="*/ 10972799 h 10972801"/>
              <a:gd name="connsiteX7" fmla="*/ 766853 w 8576585"/>
              <a:gd name="connsiteY7" fmla="*/ 10972799 h 10972801"/>
              <a:gd name="connsiteX8" fmla="*/ 730191 w 8576585"/>
              <a:gd name="connsiteY8" fmla="*/ 10951009 h 10972801"/>
              <a:gd name="connsiteX9" fmla="*/ 994739 w 8576585"/>
              <a:gd name="connsiteY9" fmla="*/ 10342959 h 10972801"/>
              <a:gd name="connsiteX10" fmla="*/ 1527603 w 8576585"/>
              <a:gd name="connsiteY10" fmla="*/ 10122945 h 10972801"/>
              <a:gd name="connsiteX11" fmla="*/ 1332993 w 8576585"/>
              <a:gd name="connsiteY11" fmla="*/ 9697115 h 10972801"/>
              <a:gd name="connsiteX12" fmla="*/ 118989 w 8576585"/>
              <a:gd name="connsiteY12" fmla="*/ 9391935 h 10972801"/>
              <a:gd name="connsiteX13" fmla="*/ 355303 w 8576585"/>
              <a:gd name="connsiteY13" fmla="*/ 8987393 h 10972801"/>
              <a:gd name="connsiteX14" fmla="*/ 1833421 w 8576585"/>
              <a:gd name="connsiteY14" fmla="*/ 8888033 h 10972801"/>
              <a:gd name="connsiteX15" fmla="*/ 1986331 w 8576585"/>
              <a:gd name="connsiteY15" fmla="*/ 8448007 h 10972801"/>
              <a:gd name="connsiteX16" fmla="*/ 739891 w 8576585"/>
              <a:gd name="connsiteY16" fmla="*/ 8167669 h 10972801"/>
              <a:gd name="connsiteX17" fmla="*/ 642585 w 8576585"/>
              <a:gd name="connsiteY17" fmla="*/ 7734740 h 10972801"/>
              <a:gd name="connsiteX18" fmla="*/ 1189351 w 8576585"/>
              <a:gd name="connsiteY18" fmla="*/ 7557309 h 10972801"/>
              <a:gd name="connsiteX19" fmla="*/ 1180083 w 8576585"/>
              <a:gd name="connsiteY19" fmla="*/ 6872429 h 10972801"/>
              <a:gd name="connsiteX20" fmla="*/ 415539 w 8576585"/>
              <a:gd name="connsiteY20" fmla="*/ 6822749 h 10972801"/>
              <a:gd name="connsiteX21" fmla="*/ 183859 w 8576585"/>
              <a:gd name="connsiteY21" fmla="*/ 6421758 h 10972801"/>
              <a:gd name="connsiteX22" fmla="*/ 2148507 w 8576585"/>
              <a:gd name="connsiteY22" fmla="*/ 6063348 h 10972801"/>
              <a:gd name="connsiteX23" fmla="*/ 2162407 w 8576585"/>
              <a:gd name="connsiteY23" fmla="*/ 5605579 h 10972801"/>
              <a:gd name="connsiteX24" fmla="*/ 790861 w 8576585"/>
              <a:gd name="connsiteY24" fmla="*/ 5424601 h 10972801"/>
              <a:gd name="connsiteX25" fmla="*/ 633319 w 8576585"/>
              <a:gd name="connsiteY25" fmla="*/ 4963283 h 10972801"/>
              <a:gd name="connsiteX26" fmla="*/ 1180083 w 8576585"/>
              <a:gd name="connsiteY26" fmla="*/ 4782304 h 10972801"/>
              <a:gd name="connsiteX27" fmla="*/ 1184717 w 8576585"/>
              <a:gd name="connsiteY27" fmla="*/ 4097426 h 10972801"/>
              <a:gd name="connsiteX28" fmla="*/ 582349 w 8576585"/>
              <a:gd name="connsiteY28" fmla="*/ 3930641 h 10972801"/>
              <a:gd name="connsiteX29" fmla="*/ 661121 w 8576585"/>
              <a:gd name="connsiteY29" fmla="*/ 3479969 h 10972801"/>
              <a:gd name="connsiteX30" fmla="*/ 1884391 w 8576585"/>
              <a:gd name="connsiteY30" fmla="*/ 3213823 h 10972801"/>
              <a:gd name="connsiteX31" fmla="*/ 1467367 w 8576585"/>
              <a:gd name="connsiteY31" fmla="*/ 2699277 h 10972801"/>
              <a:gd name="connsiteX32" fmla="*/ 387739 w 8576585"/>
              <a:gd name="connsiteY32" fmla="*/ 2670888 h 10972801"/>
              <a:gd name="connsiteX33" fmla="*/ 239463 w 8576585"/>
              <a:gd name="connsiteY33" fmla="*/ 2049883 h 10972801"/>
              <a:gd name="connsiteX34" fmla="*/ 874265 w 8576585"/>
              <a:gd name="connsiteY34" fmla="*/ 2007299 h 10972801"/>
              <a:gd name="connsiteX35" fmla="*/ 1462733 w 8576585"/>
              <a:gd name="connsiteY35" fmla="*/ 1897294 h 10972801"/>
              <a:gd name="connsiteX36" fmla="*/ 994739 w 8576585"/>
              <a:gd name="connsiteY36" fmla="*/ 1315322 h 10972801"/>
              <a:gd name="connsiteX37" fmla="*/ 633319 w 8576585"/>
              <a:gd name="connsiteY37" fmla="*/ 701414 h 10972801"/>
              <a:gd name="connsiteX38" fmla="*/ 1189351 w 8576585"/>
              <a:gd name="connsiteY38" fmla="*/ 616247 h 10972801"/>
              <a:gd name="connsiteX39" fmla="*/ 1754649 w 8576585"/>
              <a:gd name="connsiteY39" fmla="*/ 566568 h 10972801"/>
              <a:gd name="connsiteX40" fmla="*/ 1807293 w 8576585"/>
              <a:gd name="connsiteY40" fmla="*/ 8730 h 10972801"/>
              <a:gd name="connsiteX41" fmla="*/ 1790913 w 8576585"/>
              <a:gd name="connsiteY41" fmla="*/ 1 h 10972801"/>
              <a:gd name="connsiteX42" fmla="*/ 3494349 w 8576585"/>
              <a:gd name="connsiteY42" fmla="*/ 1 h 10972801"/>
              <a:gd name="connsiteX43" fmla="*/ 3760873 w 8576585"/>
              <a:gd name="connsiteY43" fmla="*/ 1 h 1097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576585" h="10972801">
                <a:moveTo>
                  <a:pt x="3760873" y="0"/>
                </a:moveTo>
                <a:lnTo>
                  <a:pt x="8576585" y="0"/>
                </a:lnTo>
                <a:lnTo>
                  <a:pt x="8576585" y="10972801"/>
                </a:lnTo>
                <a:lnTo>
                  <a:pt x="5753575" y="10972801"/>
                </a:lnTo>
                <a:lnTo>
                  <a:pt x="4027397" y="10972799"/>
                </a:lnTo>
                <a:lnTo>
                  <a:pt x="3760873" y="10972799"/>
                </a:lnTo>
                <a:lnTo>
                  <a:pt x="3494349" y="10972799"/>
                </a:lnTo>
                <a:lnTo>
                  <a:pt x="766853" y="10972799"/>
                </a:lnTo>
                <a:lnTo>
                  <a:pt x="730191" y="10951009"/>
                </a:lnTo>
                <a:cubicBezTo>
                  <a:pt x="456517" y="10759419"/>
                  <a:pt x="544701" y="10389535"/>
                  <a:pt x="994739" y="10342959"/>
                </a:cubicBezTo>
                <a:cubicBezTo>
                  <a:pt x="1277389" y="10318117"/>
                  <a:pt x="1439565" y="10303923"/>
                  <a:pt x="1527603" y="10122945"/>
                </a:cubicBezTo>
                <a:cubicBezTo>
                  <a:pt x="1620275" y="9920675"/>
                  <a:pt x="1485901" y="9753891"/>
                  <a:pt x="1332993" y="9697115"/>
                </a:cubicBezTo>
                <a:cubicBezTo>
                  <a:pt x="888165" y="9523233"/>
                  <a:pt x="253363" y="9810669"/>
                  <a:pt x="118989" y="9391935"/>
                </a:cubicBezTo>
                <a:cubicBezTo>
                  <a:pt x="63385" y="9210955"/>
                  <a:pt x="207027" y="9044171"/>
                  <a:pt x="355303" y="8987393"/>
                </a:cubicBezTo>
                <a:cubicBezTo>
                  <a:pt x="675021" y="8873837"/>
                  <a:pt x="1560039" y="9051269"/>
                  <a:pt x="1833421" y="8888033"/>
                </a:cubicBezTo>
                <a:cubicBezTo>
                  <a:pt x="1972431" y="8806415"/>
                  <a:pt x="2097535" y="8636083"/>
                  <a:pt x="1986331" y="8448007"/>
                </a:cubicBezTo>
                <a:cubicBezTo>
                  <a:pt x="1773185" y="8093148"/>
                  <a:pt x="1073511" y="8384133"/>
                  <a:pt x="739891" y="8167669"/>
                </a:cubicBezTo>
                <a:cubicBezTo>
                  <a:pt x="596251" y="8075405"/>
                  <a:pt x="517479" y="7897975"/>
                  <a:pt x="642585" y="7734740"/>
                </a:cubicBezTo>
                <a:cubicBezTo>
                  <a:pt x="767693" y="7571504"/>
                  <a:pt x="906701" y="7596344"/>
                  <a:pt x="1189351" y="7557309"/>
                </a:cubicBezTo>
                <a:cubicBezTo>
                  <a:pt x="1750017" y="7486338"/>
                  <a:pt x="1634177" y="6918562"/>
                  <a:pt x="1180083" y="6872429"/>
                </a:cubicBezTo>
                <a:cubicBezTo>
                  <a:pt x="934501" y="6847589"/>
                  <a:pt x="633319" y="6911465"/>
                  <a:pt x="415539" y="6822749"/>
                </a:cubicBezTo>
                <a:cubicBezTo>
                  <a:pt x="271897" y="6765971"/>
                  <a:pt x="114355" y="6620479"/>
                  <a:pt x="183859" y="6421758"/>
                </a:cubicBezTo>
                <a:cubicBezTo>
                  <a:pt x="359935" y="5910759"/>
                  <a:pt x="1777817" y="6382723"/>
                  <a:pt x="2148507" y="6063348"/>
                </a:cubicBezTo>
                <a:cubicBezTo>
                  <a:pt x="2282881" y="5942696"/>
                  <a:pt x="2310681" y="5740426"/>
                  <a:pt x="2162407" y="5605579"/>
                </a:cubicBezTo>
                <a:cubicBezTo>
                  <a:pt x="1865857" y="5332338"/>
                  <a:pt x="1193985" y="5598483"/>
                  <a:pt x="790861" y="5424601"/>
                </a:cubicBezTo>
                <a:cubicBezTo>
                  <a:pt x="614785" y="5350080"/>
                  <a:pt x="508213" y="5162004"/>
                  <a:pt x="633319" y="4963283"/>
                </a:cubicBezTo>
                <a:cubicBezTo>
                  <a:pt x="725991" y="4814242"/>
                  <a:pt x="911335" y="4807144"/>
                  <a:pt x="1180083" y="4782304"/>
                </a:cubicBezTo>
                <a:cubicBezTo>
                  <a:pt x="1685145" y="4729075"/>
                  <a:pt x="1712949" y="4157752"/>
                  <a:pt x="1184717" y="4097426"/>
                </a:cubicBezTo>
                <a:cubicBezTo>
                  <a:pt x="878899" y="4061939"/>
                  <a:pt x="725991" y="4097426"/>
                  <a:pt x="582349" y="3930641"/>
                </a:cubicBezTo>
                <a:cubicBezTo>
                  <a:pt x="457241" y="3778051"/>
                  <a:pt x="494311" y="3589975"/>
                  <a:pt x="661121" y="3479969"/>
                </a:cubicBezTo>
                <a:cubicBezTo>
                  <a:pt x="985473" y="3263505"/>
                  <a:pt x="1689779" y="3565135"/>
                  <a:pt x="1884391" y="3213823"/>
                </a:cubicBezTo>
                <a:cubicBezTo>
                  <a:pt x="2083635" y="2937033"/>
                  <a:pt x="1791717" y="2717020"/>
                  <a:pt x="1467367" y="2699277"/>
                </a:cubicBezTo>
                <a:cubicBezTo>
                  <a:pt x="1226419" y="2685082"/>
                  <a:pt x="536013" y="2752506"/>
                  <a:pt x="387739" y="2670888"/>
                </a:cubicBezTo>
                <a:cubicBezTo>
                  <a:pt x="-75623" y="2653146"/>
                  <a:pt x="-121959" y="2191827"/>
                  <a:pt x="239463" y="2049883"/>
                </a:cubicBezTo>
                <a:cubicBezTo>
                  <a:pt x="387739" y="1989556"/>
                  <a:pt x="693555" y="2007299"/>
                  <a:pt x="874265" y="2007299"/>
                </a:cubicBezTo>
                <a:cubicBezTo>
                  <a:pt x="1263487" y="2007299"/>
                  <a:pt x="1193985" y="2017945"/>
                  <a:pt x="1462733" y="1897294"/>
                </a:cubicBezTo>
                <a:cubicBezTo>
                  <a:pt x="1661977" y="1535336"/>
                  <a:pt x="1518337" y="1340163"/>
                  <a:pt x="994739" y="1315322"/>
                </a:cubicBezTo>
                <a:cubicBezTo>
                  <a:pt x="466509" y="1294031"/>
                  <a:pt x="410905" y="985302"/>
                  <a:pt x="633319" y="701414"/>
                </a:cubicBezTo>
                <a:cubicBezTo>
                  <a:pt x="874265" y="612700"/>
                  <a:pt x="864999" y="612700"/>
                  <a:pt x="1189351" y="616247"/>
                </a:cubicBezTo>
                <a:cubicBezTo>
                  <a:pt x="1374695" y="616247"/>
                  <a:pt x="1597109" y="641088"/>
                  <a:pt x="1754649" y="566568"/>
                </a:cubicBezTo>
                <a:cubicBezTo>
                  <a:pt x="2026295" y="439261"/>
                  <a:pt x="2053155" y="159808"/>
                  <a:pt x="1807293" y="8730"/>
                </a:cubicBezTo>
                <a:lnTo>
                  <a:pt x="1790913" y="1"/>
                </a:lnTo>
                <a:lnTo>
                  <a:pt x="3494349" y="1"/>
                </a:lnTo>
                <a:lnTo>
                  <a:pt x="3760873" y="1"/>
                </a:lnTo>
                <a:close/>
              </a:path>
            </a:pathLst>
          </a:custGeom>
          <a:solidFill>
            <a:schemeClr val="bg1">
              <a:lumMod val="9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dirty="0"/>
          </a:p>
        </p:txBody>
      </p:sp>
      <p:sp>
        <p:nvSpPr>
          <p:cNvPr id="7" name="Picture Placeholder 6">
            <a:extLst>
              <a:ext uri="{FF2B5EF4-FFF2-40B4-BE49-F238E27FC236}">
                <a16:creationId xmlns:a16="http://schemas.microsoft.com/office/drawing/2014/main" id="{7849747D-ED2C-4026-BA8A-5BEAC016C1F1}"/>
              </a:ext>
            </a:extLst>
          </p:cNvPr>
          <p:cNvSpPr>
            <a:spLocks noGrp="1"/>
          </p:cNvSpPr>
          <p:nvPr userDrawn="1">
            <p:ph type="pic" sz="quarter" idx="11"/>
          </p:nvPr>
        </p:nvSpPr>
        <p:spPr>
          <a:xfrm>
            <a:off x="5043110" y="1548581"/>
            <a:ext cx="5404590" cy="3760839"/>
          </a:xfrm>
          <a:custGeom>
            <a:avLst/>
            <a:gdLst>
              <a:gd name="connsiteX0" fmla="*/ 501484 w 8633973"/>
              <a:gd name="connsiteY0" fmla="*/ 0 h 6017342"/>
              <a:gd name="connsiteX1" fmla="*/ 8132488 w 8633973"/>
              <a:gd name="connsiteY1" fmla="*/ 0 h 6017342"/>
              <a:gd name="connsiteX2" fmla="*/ 8633973 w 8633973"/>
              <a:gd name="connsiteY2" fmla="*/ 501485 h 6017342"/>
              <a:gd name="connsiteX3" fmla="*/ 8633973 w 8633973"/>
              <a:gd name="connsiteY3" fmla="*/ 5515857 h 6017342"/>
              <a:gd name="connsiteX4" fmla="*/ 8132488 w 8633973"/>
              <a:gd name="connsiteY4" fmla="*/ 6017342 h 6017342"/>
              <a:gd name="connsiteX5" fmla="*/ 501484 w 8633973"/>
              <a:gd name="connsiteY5" fmla="*/ 6017342 h 6017342"/>
              <a:gd name="connsiteX6" fmla="*/ 0 w 8633973"/>
              <a:gd name="connsiteY6" fmla="*/ 5515857 h 6017342"/>
              <a:gd name="connsiteX7" fmla="*/ 0 w 8633973"/>
              <a:gd name="connsiteY7" fmla="*/ 501485 h 6017342"/>
              <a:gd name="connsiteX8" fmla="*/ 501484 w 8633973"/>
              <a:gd name="connsiteY8" fmla="*/ 0 h 601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3973" h="6017342">
                <a:moveTo>
                  <a:pt x="501484" y="0"/>
                </a:moveTo>
                <a:lnTo>
                  <a:pt x="8132488" y="0"/>
                </a:lnTo>
                <a:cubicBezTo>
                  <a:pt x="8409451" y="0"/>
                  <a:pt x="8633973" y="224522"/>
                  <a:pt x="8633973" y="501485"/>
                </a:cubicBezTo>
                <a:lnTo>
                  <a:pt x="8633973" y="5515857"/>
                </a:lnTo>
                <a:cubicBezTo>
                  <a:pt x="8633973" y="5792820"/>
                  <a:pt x="8409451" y="6017342"/>
                  <a:pt x="8132488" y="6017342"/>
                </a:cubicBezTo>
                <a:lnTo>
                  <a:pt x="501484" y="6017342"/>
                </a:lnTo>
                <a:cubicBezTo>
                  <a:pt x="224521" y="6017342"/>
                  <a:pt x="0" y="5792820"/>
                  <a:pt x="0" y="5515857"/>
                </a:cubicBezTo>
                <a:lnTo>
                  <a:pt x="0" y="501485"/>
                </a:lnTo>
                <a:cubicBezTo>
                  <a:pt x="0" y="224522"/>
                  <a:pt x="224521" y="0"/>
                  <a:pt x="501484" y="0"/>
                </a:cubicBezTo>
                <a:close/>
              </a:path>
            </a:pathLst>
          </a:custGeom>
          <a:solidFill>
            <a:schemeClr val="bg1">
              <a:lumMod val="95000"/>
            </a:schemeClr>
          </a:solidFill>
          <a:effectLst>
            <a:outerShdw blurRad="1270000" dist="2362200" dir="2700000" sx="90000" sy="90000" algn="tl" rotWithShape="0">
              <a:schemeClr val="tx1">
                <a:lumMod val="95000"/>
                <a:lumOff val="5000"/>
                <a:alpha val="40000"/>
              </a:schemeClr>
            </a:outerShdw>
          </a:effectLst>
        </p:spPr>
        <p:txBody>
          <a:bodyPr wrap="square">
            <a:noAutofit/>
          </a:bodyPr>
          <a:lstStyle>
            <a:lvl1pPr marL="0" indent="0" algn="ctr">
              <a:buNone/>
              <a:defRPr sz="875">
                <a:solidFill>
                  <a:schemeClr val="tx1">
                    <a:lumMod val="65000"/>
                    <a:lumOff val="35000"/>
                  </a:schemeClr>
                </a:solidFill>
              </a:defRPr>
            </a:lvl1pPr>
          </a:lstStyle>
          <a:p>
            <a:endParaRPr lang="id-ID" dirty="0"/>
          </a:p>
        </p:txBody>
      </p:sp>
    </p:spTree>
    <p:extLst>
      <p:ext uri="{BB962C8B-B14F-4D97-AF65-F5344CB8AC3E}">
        <p14:creationId xmlns:p14="http://schemas.microsoft.com/office/powerpoint/2010/main" val="10055391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68133" y="474688"/>
            <a:ext cx="1025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sz="3733">
                <a:solidFill>
                  <a:schemeClr val="dk2"/>
                </a:solidFill>
              </a:defRPr>
            </a:lvl2pPr>
            <a:lvl3pPr lvl="2" algn="ctr" rtl="0">
              <a:spcBef>
                <a:spcPts val="0"/>
              </a:spcBef>
              <a:spcAft>
                <a:spcPts val="0"/>
              </a:spcAft>
              <a:buClr>
                <a:schemeClr val="dk2"/>
              </a:buClr>
              <a:buSzPts val="2800"/>
              <a:buNone/>
              <a:defRPr sz="3733">
                <a:solidFill>
                  <a:schemeClr val="dk2"/>
                </a:solidFill>
              </a:defRPr>
            </a:lvl3pPr>
            <a:lvl4pPr lvl="3" algn="ctr" rtl="0">
              <a:spcBef>
                <a:spcPts val="0"/>
              </a:spcBef>
              <a:spcAft>
                <a:spcPts val="0"/>
              </a:spcAft>
              <a:buClr>
                <a:schemeClr val="dk2"/>
              </a:buClr>
              <a:buSzPts val="2800"/>
              <a:buNone/>
              <a:defRPr sz="3733">
                <a:solidFill>
                  <a:schemeClr val="dk2"/>
                </a:solidFill>
              </a:defRPr>
            </a:lvl4pPr>
            <a:lvl5pPr lvl="4" algn="ctr" rtl="0">
              <a:spcBef>
                <a:spcPts val="0"/>
              </a:spcBef>
              <a:spcAft>
                <a:spcPts val="0"/>
              </a:spcAft>
              <a:buClr>
                <a:schemeClr val="dk2"/>
              </a:buClr>
              <a:buSzPts val="2800"/>
              <a:buNone/>
              <a:defRPr sz="3733">
                <a:solidFill>
                  <a:schemeClr val="dk2"/>
                </a:solidFill>
              </a:defRPr>
            </a:lvl5pPr>
            <a:lvl6pPr lvl="5" algn="ctr" rtl="0">
              <a:spcBef>
                <a:spcPts val="0"/>
              </a:spcBef>
              <a:spcAft>
                <a:spcPts val="0"/>
              </a:spcAft>
              <a:buClr>
                <a:schemeClr val="dk2"/>
              </a:buClr>
              <a:buSzPts val="2800"/>
              <a:buNone/>
              <a:defRPr sz="3733">
                <a:solidFill>
                  <a:schemeClr val="dk2"/>
                </a:solidFill>
              </a:defRPr>
            </a:lvl6pPr>
            <a:lvl7pPr lvl="6" algn="ctr" rtl="0">
              <a:spcBef>
                <a:spcPts val="0"/>
              </a:spcBef>
              <a:spcAft>
                <a:spcPts val="0"/>
              </a:spcAft>
              <a:buClr>
                <a:schemeClr val="dk2"/>
              </a:buClr>
              <a:buSzPts val="2800"/>
              <a:buNone/>
              <a:defRPr sz="3733">
                <a:solidFill>
                  <a:schemeClr val="dk2"/>
                </a:solidFill>
              </a:defRPr>
            </a:lvl7pPr>
            <a:lvl8pPr lvl="7" algn="ctr" rtl="0">
              <a:spcBef>
                <a:spcPts val="0"/>
              </a:spcBef>
              <a:spcAft>
                <a:spcPts val="0"/>
              </a:spcAft>
              <a:buClr>
                <a:schemeClr val="dk2"/>
              </a:buClr>
              <a:buSzPts val="2800"/>
              <a:buNone/>
              <a:defRPr sz="3733">
                <a:solidFill>
                  <a:schemeClr val="dk2"/>
                </a:solidFill>
              </a:defRPr>
            </a:lvl8pPr>
            <a:lvl9pPr lvl="8" algn="ctr" rtl="0">
              <a:spcBef>
                <a:spcPts val="0"/>
              </a:spcBef>
              <a:spcAft>
                <a:spcPts val="0"/>
              </a:spcAft>
              <a:buClr>
                <a:schemeClr val="dk2"/>
              </a:buClr>
              <a:buSzPts val="2800"/>
              <a:buNone/>
              <a:defRPr sz="3733">
                <a:solidFill>
                  <a:schemeClr val="dk2"/>
                </a:solidFill>
              </a:defRPr>
            </a:lvl9pPr>
          </a:lstStyle>
          <a:p>
            <a:endParaRPr/>
          </a:p>
        </p:txBody>
      </p:sp>
      <p:sp>
        <p:nvSpPr>
          <p:cNvPr id="28" name="Google Shape;28;p7"/>
          <p:cNvSpPr txBox="1">
            <a:spLocks noGrp="1"/>
          </p:cNvSpPr>
          <p:nvPr>
            <p:ph type="subTitle" idx="1"/>
          </p:nvPr>
        </p:nvSpPr>
        <p:spPr>
          <a:xfrm>
            <a:off x="1655085" y="2832759"/>
            <a:ext cx="3379200" cy="1672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3402484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Rectangle 5"/>
          <p:cNvSpPr/>
          <p:nvPr userDrawn="1"/>
        </p:nvSpPr>
        <p:spPr>
          <a:xfrm>
            <a:off x="10492607" y="0"/>
            <a:ext cx="1356493" cy="19243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Condensed Bold"/>
              <a:ea typeface="+mn-ea"/>
              <a:cs typeface="+mn-cs"/>
            </a:endParaRPr>
          </a:p>
        </p:txBody>
      </p:sp>
      <p:sp>
        <p:nvSpPr>
          <p:cNvPr id="17" name="Picture Placeholder 16"/>
          <p:cNvSpPr>
            <a:spLocks noGrp="1"/>
          </p:cNvSpPr>
          <p:nvPr>
            <p:ph type="pic" sz="quarter" idx="11"/>
          </p:nvPr>
        </p:nvSpPr>
        <p:spPr>
          <a:xfrm>
            <a:off x="6500146" y="1374643"/>
            <a:ext cx="2379873" cy="4864941"/>
          </a:xfrm>
          <a:custGeom>
            <a:avLst/>
            <a:gdLst>
              <a:gd name="connsiteX0" fmla="*/ 0 w 2379873"/>
              <a:gd name="connsiteY0" fmla="*/ 0 h 4864941"/>
              <a:gd name="connsiteX1" fmla="*/ 2379873 w 2379873"/>
              <a:gd name="connsiteY1" fmla="*/ 0 h 4864941"/>
              <a:gd name="connsiteX2" fmla="*/ 2379873 w 2379873"/>
              <a:gd name="connsiteY2" fmla="*/ 4864941 h 4864941"/>
              <a:gd name="connsiteX3" fmla="*/ 0 w 2379873"/>
              <a:gd name="connsiteY3" fmla="*/ 4864941 h 4864941"/>
            </a:gdLst>
            <a:ahLst/>
            <a:cxnLst>
              <a:cxn ang="0">
                <a:pos x="connsiteX0" y="connsiteY0"/>
              </a:cxn>
              <a:cxn ang="0">
                <a:pos x="connsiteX1" y="connsiteY1"/>
              </a:cxn>
              <a:cxn ang="0">
                <a:pos x="connsiteX2" y="connsiteY2"/>
              </a:cxn>
              <a:cxn ang="0">
                <a:pos x="connsiteX3" y="connsiteY3"/>
              </a:cxn>
            </a:cxnLst>
            <a:rect l="l" t="t" r="r" b="b"/>
            <a:pathLst>
              <a:path w="2379873" h="4864941">
                <a:moveTo>
                  <a:pt x="0" y="0"/>
                </a:moveTo>
                <a:lnTo>
                  <a:pt x="2379873" y="0"/>
                </a:lnTo>
                <a:lnTo>
                  <a:pt x="2379873" y="4864941"/>
                </a:lnTo>
                <a:lnTo>
                  <a:pt x="0" y="4864941"/>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6" name="Picture Placeholder 15"/>
          <p:cNvSpPr>
            <a:spLocks noGrp="1"/>
          </p:cNvSpPr>
          <p:nvPr>
            <p:ph type="pic" sz="quarter" idx="12"/>
          </p:nvPr>
        </p:nvSpPr>
        <p:spPr>
          <a:xfrm>
            <a:off x="9090946" y="648929"/>
            <a:ext cx="2379873" cy="2313765"/>
          </a:xfrm>
          <a:custGeom>
            <a:avLst/>
            <a:gdLst>
              <a:gd name="connsiteX0" fmla="*/ 0 w 2379873"/>
              <a:gd name="connsiteY0" fmla="*/ 0 h 2313765"/>
              <a:gd name="connsiteX1" fmla="*/ 2379873 w 2379873"/>
              <a:gd name="connsiteY1" fmla="*/ 0 h 2313765"/>
              <a:gd name="connsiteX2" fmla="*/ 2379873 w 2379873"/>
              <a:gd name="connsiteY2" fmla="*/ 2313765 h 2313765"/>
              <a:gd name="connsiteX3" fmla="*/ 0 w 2379873"/>
              <a:gd name="connsiteY3" fmla="*/ 2313765 h 2313765"/>
            </a:gdLst>
            <a:ahLst/>
            <a:cxnLst>
              <a:cxn ang="0">
                <a:pos x="connsiteX0" y="connsiteY0"/>
              </a:cxn>
              <a:cxn ang="0">
                <a:pos x="connsiteX1" y="connsiteY1"/>
              </a:cxn>
              <a:cxn ang="0">
                <a:pos x="connsiteX2" y="connsiteY2"/>
              </a:cxn>
              <a:cxn ang="0">
                <a:pos x="connsiteX3" y="connsiteY3"/>
              </a:cxn>
            </a:cxnLst>
            <a:rect l="l" t="t" r="r" b="b"/>
            <a:pathLst>
              <a:path w="2379873" h="2313765">
                <a:moveTo>
                  <a:pt x="0" y="0"/>
                </a:moveTo>
                <a:lnTo>
                  <a:pt x="2379873" y="0"/>
                </a:lnTo>
                <a:lnTo>
                  <a:pt x="2379873" y="2313765"/>
                </a:lnTo>
                <a:lnTo>
                  <a:pt x="0" y="2313765"/>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5" name="Picture Placeholder 14"/>
          <p:cNvSpPr>
            <a:spLocks noGrp="1"/>
          </p:cNvSpPr>
          <p:nvPr>
            <p:ph type="pic" sz="quarter" idx="13"/>
          </p:nvPr>
        </p:nvSpPr>
        <p:spPr>
          <a:xfrm>
            <a:off x="9090946" y="3200105"/>
            <a:ext cx="2379873" cy="2313765"/>
          </a:xfrm>
          <a:custGeom>
            <a:avLst/>
            <a:gdLst>
              <a:gd name="connsiteX0" fmla="*/ 0 w 2379873"/>
              <a:gd name="connsiteY0" fmla="*/ 0 h 2313765"/>
              <a:gd name="connsiteX1" fmla="*/ 2379873 w 2379873"/>
              <a:gd name="connsiteY1" fmla="*/ 0 h 2313765"/>
              <a:gd name="connsiteX2" fmla="*/ 2379873 w 2379873"/>
              <a:gd name="connsiteY2" fmla="*/ 2313765 h 2313765"/>
              <a:gd name="connsiteX3" fmla="*/ 0 w 2379873"/>
              <a:gd name="connsiteY3" fmla="*/ 2313765 h 2313765"/>
            </a:gdLst>
            <a:ahLst/>
            <a:cxnLst>
              <a:cxn ang="0">
                <a:pos x="connsiteX0" y="connsiteY0"/>
              </a:cxn>
              <a:cxn ang="0">
                <a:pos x="connsiteX1" y="connsiteY1"/>
              </a:cxn>
              <a:cxn ang="0">
                <a:pos x="connsiteX2" y="connsiteY2"/>
              </a:cxn>
              <a:cxn ang="0">
                <a:pos x="connsiteX3" y="connsiteY3"/>
              </a:cxn>
            </a:cxnLst>
            <a:rect l="l" t="t" r="r" b="b"/>
            <a:pathLst>
              <a:path w="2379873" h="2313765">
                <a:moveTo>
                  <a:pt x="0" y="0"/>
                </a:moveTo>
                <a:lnTo>
                  <a:pt x="2379873" y="0"/>
                </a:lnTo>
                <a:lnTo>
                  <a:pt x="2379873" y="2313765"/>
                </a:lnTo>
                <a:lnTo>
                  <a:pt x="0" y="2313765"/>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06278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righ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687467" y="2304397"/>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01</a:t>
            </a:r>
            <a:endParaRPr lang="ru-RU" dirty="0"/>
          </a:p>
        </p:txBody>
      </p:sp>
      <p:sp>
        <p:nvSpPr>
          <p:cNvPr id="18" name="Text Placeholder 16"/>
          <p:cNvSpPr>
            <a:spLocks noGrp="1"/>
          </p:cNvSpPr>
          <p:nvPr>
            <p:ph type="body" sz="quarter" idx="11" hasCustomPrompt="1"/>
          </p:nvPr>
        </p:nvSpPr>
        <p:spPr>
          <a:xfrm>
            <a:off x="7687467" y="3680480"/>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02</a:t>
            </a:r>
            <a:endParaRPr lang="ru-RU" dirty="0"/>
          </a:p>
        </p:txBody>
      </p:sp>
      <p:sp>
        <p:nvSpPr>
          <p:cNvPr id="19" name="Text Placeholder 16"/>
          <p:cNvSpPr>
            <a:spLocks noGrp="1"/>
          </p:cNvSpPr>
          <p:nvPr>
            <p:ph type="body" sz="quarter" idx="12" hasCustomPrompt="1"/>
          </p:nvPr>
        </p:nvSpPr>
        <p:spPr>
          <a:xfrm>
            <a:off x="7687467" y="4927600"/>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03</a:t>
            </a:r>
            <a:endParaRPr lang="ru-RU" dirty="0"/>
          </a:p>
        </p:txBody>
      </p:sp>
      <p:sp>
        <p:nvSpPr>
          <p:cNvPr id="24" name="Text Placeholder 23"/>
          <p:cNvSpPr>
            <a:spLocks noGrp="1"/>
          </p:cNvSpPr>
          <p:nvPr>
            <p:ph type="body" sz="quarter" idx="14" hasCustomPrompt="1"/>
          </p:nvPr>
        </p:nvSpPr>
        <p:spPr>
          <a:xfrm>
            <a:off x="7158830" y="2719705"/>
            <a:ext cx="4427379" cy="955694"/>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a:t>
            </a:r>
            <a:endParaRPr lang="ru-RU" dirty="0"/>
          </a:p>
        </p:txBody>
      </p:sp>
      <p:sp>
        <p:nvSpPr>
          <p:cNvPr id="25" name="Text Placeholder 23"/>
          <p:cNvSpPr>
            <a:spLocks noGrp="1"/>
          </p:cNvSpPr>
          <p:nvPr>
            <p:ph type="body" sz="quarter" idx="15" hasCustomPrompt="1"/>
          </p:nvPr>
        </p:nvSpPr>
        <p:spPr>
          <a:xfrm>
            <a:off x="7158830" y="4043363"/>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smtClean="0"/>
              <a:t>COUNTRY</a:t>
            </a:r>
            <a:endParaRPr lang="ru-RU" dirty="0"/>
          </a:p>
        </p:txBody>
      </p:sp>
      <p:sp>
        <p:nvSpPr>
          <p:cNvPr id="58" name="Text Placeholder 23"/>
          <p:cNvSpPr>
            <a:spLocks noGrp="1"/>
          </p:cNvSpPr>
          <p:nvPr>
            <p:ph type="body" sz="quarter" idx="19" hasCustomPrompt="1"/>
          </p:nvPr>
        </p:nvSpPr>
        <p:spPr>
          <a:xfrm>
            <a:off x="7158830" y="5325269"/>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Tree>
    <p:extLst>
      <p:ext uri="{BB962C8B-B14F-4D97-AF65-F5344CB8AC3E}">
        <p14:creationId xmlns:p14="http://schemas.microsoft.com/office/powerpoint/2010/main" val="32780248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804783" y="1828802"/>
            <a:ext cx="2400209" cy="3206247"/>
          </a:xfrm>
          <a:custGeom>
            <a:avLst/>
            <a:gdLst>
              <a:gd name="connsiteX0" fmla="*/ 0 w 2400209"/>
              <a:gd name="connsiteY0" fmla="*/ 0 h 3206247"/>
              <a:gd name="connsiteX1" fmla="*/ 2400209 w 2400209"/>
              <a:gd name="connsiteY1" fmla="*/ 0 h 3206247"/>
              <a:gd name="connsiteX2" fmla="*/ 2400209 w 2400209"/>
              <a:gd name="connsiteY2" fmla="*/ 3206247 h 3206247"/>
              <a:gd name="connsiteX3" fmla="*/ 0 w 2400209"/>
              <a:gd name="connsiteY3" fmla="*/ 3206247 h 3206247"/>
            </a:gdLst>
            <a:ahLst/>
            <a:cxnLst>
              <a:cxn ang="0">
                <a:pos x="connsiteX0" y="connsiteY0"/>
              </a:cxn>
              <a:cxn ang="0">
                <a:pos x="connsiteX1" y="connsiteY1"/>
              </a:cxn>
              <a:cxn ang="0">
                <a:pos x="connsiteX2" y="connsiteY2"/>
              </a:cxn>
              <a:cxn ang="0">
                <a:pos x="connsiteX3" y="connsiteY3"/>
              </a:cxn>
            </a:cxnLst>
            <a:rect l="l" t="t" r="r" b="b"/>
            <a:pathLst>
              <a:path w="2400209" h="3206247">
                <a:moveTo>
                  <a:pt x="0" y="0"/>
                </a:moveTo>
                <a:lnTo>
                  <a:pt x="2400209" y="0"/>
                </a:lnTo>
                <a:lnTo>
                  <a:pt x="2400209" y="3206247"/>
                </a:lnTo>
                <a:lnTo>
                  <a:pt x="0" y="3206247"/>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6" name="Picture Placeholder 15"/>
          <p:cNvSpPr>
            <a:spLocks noGrp="1"/>
          </p:cNvSpPr>
          <p:nvPr>
            <p:ph type="pic" sz="quarter" idx="12"/>
          </p:nvPr>
        </p:nvSpPr>
        <p:spPr>
          <a:xfrm>
            <a:off x="3439917" y="1828802"/>
            <a:ext cx="2400209" cy="3206247"/>
          </a:xfrm>
          <a:custGeom>
            <a:avLst/>
            <a:gdLst>
              <a:gd name="connsiteX0" fmla="*/ 0 w 2400209"/>
              <a:gd name="connsiteY0" fmla="*/ 0 h 3206247"/>
              <a:gd name="connsiteX1" fmla="*/ 2400209 w 2400209"/>
              <a:gd name="connsiteY1" fmla="*/ 0 h 3206247"/>
              <a:gd name="connsiteX2" fmla="*/ 2400209 w 2400209"/>
              <a:gd name="connsiteY2" fmla="*/ 3206247 h 3206247"/>
              <a:gd name="connsiteX3" fmla="*/ 0 w 2400209"/>
              <a:gd name="connsiteY3" fmla="*/ 3206247 h 3206247"/>
            </a:gdLst>
            <a:ahLst/>
            <a:cxnLst>
              <a:cxn ang="0">
                <a:pos x="connsiteX0" y="connsiteY0"/>
              </a:cxn>
              <a:cxn ang="0">
                <a:pos x="connsiteX1" y="connsiteY1"/>
              </a:cxn>
              <a:cxn ang="0">
                <a:pos x="connsiteX2" y="connsiteY2"/>
              </a:cxn>
              <a:cxn ang="0">
                <a:pos x="connsiteX3" y="connsiteY3"/>
              </a:cxn>
            </a:cxnLst>
            <a:rect l="l" t="t" r="r" b="b"/>
            <a:pathLst>
              <a:path w="2400209" h="3206247">
                <a:moveTo>
                  <a:pt x="0" y="0"/>
                </a:moveTo>
                <a:lnTo>
                  <a:pt x="2400209" y="0"/>
                </a:lnTo>
                <a:lnTo>
                  <a:pt x="2400209" y="3206247"/>
                </a:lnTo>
                <a:lnTo>
                  <a:pt x="0" y="3206247"/>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4" name="Picture Placeholder 13"/>
          <p:cNvSpPr>
            <a:spLocks noGrp="1"/>
          </p:cNvSpPr>
          <p:nvPr>
            <p:ph type="pic" sz="quarter" idx="13"/>
          </p:nvPr>
        </p:nvSpPr>
        <p:spPr>
          <a:xfrm>
            <a:off x="6075052" y="1828801"/>
            <a:ext cx="2400209" cy="3206247"/>
          </a:xfrm>
          <a:custGeom>
            <a:avLst/>
            <a:gdLst>
              <a:gd name="connsiteX0" fmla="*/ 0 w 2400209"/>
              <a:gd name="connsiteY0" fmla="*/ 0 h 3206247"/>
              <a:gd name="connsiteX1" fmla="*/ 2400209 w 2400209"/>
              <a:gd name="connsiteY1" fmla="*/ 0 h 3206247"/>
              <a:gd name="connsiteX2" fmla="*/ 2400209 w 2400209"/>
              <a:gd name="connsiteY2" fmla="*/ 3206247 h 3206247"/>
              <a:gd name="connsiteX3" fmla="*/ 0 w 2400209"/>
              <a:gd name="connsiteY3" fmla="*/ 3206247 h 3206247"/>
            </a:gdLst>
            <a:ahLst/>
            <a:cxnLst>
              <a:cxn ang="0">
                <a:pos x="connsiteX0" y="connsiteY0"/>
              </a:cxn>
              <a:cxn ang="0">
                <a:pos x="connsiteX1" y="connsiteY1"/>
              </a:cxn>
              <a:cxn ang="0">
                <a:pos x="connsiteX2" y="connsiteY2"/>
              </a:cxn>
              <a:cxn ang="0">
                <a:pos x="connsiteX3" y="connsiteY3"/>
              </a:cxn>
            </a:cxnLst>
            <a:rect l="l" t="t" r="r" b="b"/>
            <a:pathLst>
              <a:path w="2400209" h="3206247">
                <a:moveTo>
                  <a:pt x="0" y="0"/>
                </a:moveTo>
                <a:lnTo>
                  <a:pt x="2400209" y="0"/>
                </a:lnTo>
                <a:lnTo>
                  <a:pt x="2400209" y="3206247"/>
                </a:lnTo>
                <a:lnTo>
                  <a:pt x="0" y="3206247"/>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657501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8" name="Picture Placeholder 17"/>
          <p:cNvSpPr>
            <a:spLocks noGrp="1"/>
          </p:cNvSpPr>
          <p:nvPr>
            <p:ph type="pic" sz="quarter" idx="12"/>
          </p:nvPr>
        </p:nvSpPr>
        <p:spPr>
          <a:xfrm>
            <a:off x="948815" y="3119039"/>
            <a:ext cx="2428915" cy="2482890"/>
          </a:xfrm>
          <a:custGeom>
            <a:avLst/>
            <a:gdLst>
              <a:gd name="connsiteX0" fmla="*/ 0 w 2428915"/>
              <a:gd name="connsiteY0" fmla="*/ 0 h 2482890"/>
              <a:gd name="connsiteX1" fmla="*/ 2428915 w 2428915"/>
              <a:gd name="connsiteY1" fmla="*/ 0 h 2482890"/>
              <a:gd name="connsiteX2" fmla="*/ 2428915 w 2428915"/>
              <a:gd name="connsiteY2" fmla="*/ 2482890 h 2482890"/>
              <a:gd name="connsiteX3" fmla="*/ 0 w 2428915"/>
              <a:gd name="connsiteY3" fmla="*/ 2482890 h 2482890"/>
            </a:gdLst>
            <a:ahLst/>
            <a:cxnLst>
              <a:cxn ang="0">
                <a:pos x="connsiteX0" y="connsiteY0"/>
              </a:cxn>
              <a:cxn ang="0">
                <a:pos x="connsiteX1" y="connsiteY1"/>
              </a:cxn>
              <a:cxn ang="0">
                <a:pos x="connsiteX2" y="connsiteY2"/>
              </a:cxn>
              <a:cxn ang="0">
                <a:pos x="connsiteX3" y="connsiteY3"/>
              </a:cxn>
            </a:cxnLst>
            <a:rect l="l" t="t" r="r" b="b"/>
            <a:pathLst>
              <a:path w="2428915" h="2482890">
                <a:moveTo>
                  <a:pt x="0" y="0"/>
                </a:moveTo>
                <a:lnTo>
                  <a:pt x="2428915" y="0"/>
                </a:lnTo>
                <a:lnTo>
                  <a:pt x="2428915" y="2482890"/>
                </a:lnTo>
                <a:lnTo>
                  <a:pt x="0" y="248289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7" name="Picture Placeholder 16"/>
          <p:cNvSpPr>
            <a:spLocks noGrp="1"/>
          </p:cNvSpPr>
          <p:nvPr>
            <p:ph type="pic" sz="quarter" idx="13"/>
          </p:nvPr>
        </p:nvSpPr>
        <p:spPr>
          <a:xfrm>
            <a:off x="3580702" y="1219200"/>
            <a:ext cx="2428915" cy="2482890"/>
          </a:xfrm>
          <a:custGeom>
            <a:avLst/>
            <a:gdLst>
              <a:gd name="connsiteX0" fmla="*/ 0 w 2428915"/>
              <a:gd name="connsiteY0" fmla="*/ 0 h 2482890"/>
              <a:gd name="connsiteX1" fmla="*/ 2428915 w 2428915"/>
              <a:gd name="connsiteY1" fmla="*/ 0 h 2482890"/>
              <a:gd name="connsiteX2" fmla="*/ 2428915 w 2428915"/>
              <a:gd name="connsiteY2" fmla="*/ 2482890 h 2482890"/>
              <a:gd name="connsiteX3" fmla="*/ 0 w 2428915"/>
              <a:gd name="connsiteY3" fmla="*/ 2482890 h 2482890"/>
            </a:gdLst>
            <a:ahLst/>
            <a:cxnLst>
              <a:cxn ang="0">
                <a:pos x="connsiteX0" y="connsiteY0"/>
              </a:cxn>
              <a:cxn ang="0">
                <a:pos x="connsiteX1" y="connsiteY1"/>
              </a:cxn>
              <a:cxn ang="0">
                <a:pos x="connsiteX2" y="connsiteY2"/>
              </a:cxn>
              <a:cxn ang="0">
                <a:pos x="connsiteX3" y="connsiteY3"/>
              </a:cxn>
            </a:cxnLst>
            <a:rect l="l" t="t" r="r" b="b"/>
            <a:pathLst>
              <a:path w="2428915" h="2482890">
                <a:moveTo>
                  <a:pt x="0" y="0"/>
                </a:moveTo>
                <a:lnTo>
                  <a:pt x="2428915" y="0"/>
                </a:lnTo>
                <a:lnTo>
                  <a:pt x="2428915" y="2482890"/>
                </a:lnTo>
                <a:lnTo>
                  <a:pt x="0" y="248289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6" name="Picture Placeholder 15"/>
          <p:cNvSpPr>
            <a:spLocks noGrp="1"/>
          </p:cNvSpPr>
          <p:nvPr>
            <p:ph type="pic" sz="quarter" idx="14"/>
          </p:nvPr>
        </p:nvSpPr>
        <p:spPr>
          <a:xfrm>
            <a:off x="6212588" y="3119039"/>
            <a:ext cx="2428915" cy="2482890"/>
          </a:xfrm>
          <a:custGeom>
            <a:avLst/>
            <a:gdLst>
              <a:gd name="connsiteX0" fmla="*/ 0 w 2428915"/>
              <a:gd name="connsiteY0" fmla="*/ 0 h 2482890"/>
              <a:gd name="connsiteX1" fmla="*/ 2428915 w 2428915"/>
              <a:gd name="connsiteY1" fmla="*/ 0 h 2482890"/>
              <a:gd name="connsiteX2" fmla="*/ 2428915 w 2428915"/>
              <a:gd name="connsiteY2" fmla="*/ 2482890 h 2482890"/>
              <a:gd name="connsiteX3" fmla="*/ 0 w 2428915"/>
              <a:gd name="connsiteY3" fmla="*/ 2482890 h 2482890"/>
            </a:gdLst>
            <a:ahLst/>
            <a:cxnLst>
              <a:cxn ang="0">
                <a:pos x="connsiteX0" y="connsiteY0"/>
              </a:cxn>
              <a:cxn ang="0">
                <a:pos x="connsiteX1" y="connsiteY1"/>
              </a:cxn>
              <a:cxn ang="0">
                <a:pos x="connsiteX2" y="connsiteY2"/>
              </a:cxn>
              <a:cxn ang="0">
                <a:pos x="connsiteX3" y="connsiteY3"/>
              </a:cxn>
            </a:cxnLst>
            <a:rect l="l" t="t" r="r" b="b"/>
            <a:pathLst>
              <a:path w="2428915" h="2482890">
                <a:moveTo>
                  <a:pt x="0" y="0"/>
                </a:moveTo>
                <a:lnTo>
                  <a:pt x="2428915" y="0"/>
                </a:lnTo>
                <a:lnTo>
                  <a:pt x="2428915" y="2482890"/>
                </a:lnTo>
                <a:lnTo>
                  <a:pt x="0" y="248289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5" name="Picture Placeholder 14"/>
          <p:cNvSpPr>
            <a:spLocks noGrp="1"/>
          </p:cNvSpPr>
          <p:nvPr>
            <p:ph type="pic" sz="quarter" idx="15"/>
          </p:nvPr>
        </p:nvSpPr>
        <p:spPr>
          <a:xfrm>
            <a:off x="8844475" y="1219200"/>
            <a:ext cx="2428915" cy="2482890"/>
          </a:xfrm>
          <a:custGeom>
            <a:avLst/>
            <a:gdLst>
              <a:gd name="connsiteX0" fmla="*/ 0 w 2428915"/>
              <a:gd name="connsiteY0" fmla="*/ 0 h 2482890"/>
              <a:gd name="connsiteX1" fmla="*/ 2428915 w 2428915"/>
              <a:gd name="connsiteY1" fmla="*/ 0 h 2482890"/>
              <a:gd name="connsiteX2" fmla="*/ 2428915 w 2428915"/>
              <a:gd name="connsiteY2" fmla="*/ 2482890 h 2482890"/>
              <a:gd name="connsiteX3" fmla="*/ 0 w 2428915"/>
              <a:gd name="connsiteY3" fmla="*/ 2482890 h 2482890"/>
            </a:gdLst>
            <a:ahLst/>
            <a:cxnLst>
              <a:cxn ang="0">
                <a:pos x="connsiteX0" y="connsiteY0"/>
              </a:cxn>
              <a:cxn ang="0">
                <a:pos x="connsiteX1" y="connsiteY1"/>
              </a:cxn>
              <a:cxn ang="0">
                <a:pos x="connsiteX2" y="connsiteY2"/>
              </a:cxn>
              <a:cxn ang="0">
                <a:pos x="connsiteX3" y="connsiteY3"/>
              </a:cxn>
            </a:cxnLst>
            <a:rect l="l" t="t" r="r" b="b"/>
            <a:pathLst>
              <a:path w="2428915" h="2482890">
                <a:moveTo>
                  <a:pt x="0" y="0"/>
                </a:moveTo>
                <a:lnTo>
                  <a:pt x="2428915" y="0"/>
                </a:lnTo>
                <a:lnTo>
                  <a:pt x="2428915" y="2482890"/>
                </a:lnTo>
                <a:lnTo>
                  <a:pt x="0" y="248289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78599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pattFill prst="divot">
            <a:fgClr>
              <a:schemeClr val="accent1"/>
            </a:fgClr>
            <a:bgClr>
              <a:schemeClr val="bg1"/>
            </a:bgClr>
          </a:pattFill>
        </p:spPr>
        <p:txBody>
          <a:bodyPr anchor="ctr">
            <a:normAutofit/>
          </a:bodyPr>
          <a:lstStyle>
            <a:lvl1pPr marL="0" indent="0" algn="ctr">
              <a:buNone/>
              <a:defRPr sz="1200"/>
            </a:lvl1pPr>
          </a:lstStyle>
          <a:p>
            <a:endParaRPr lang="en-US"/>
          </a:p>
        </p:txBody>
      </p:sp>
    </p:spTree>
    <p:extLst>
      <p:ext uri="{BB962C8B-B14F-4D97-AF65-F5344CB8AC3E}">
        <p14:creationId xmlns:p14="http://schemas.microsoft.com/office/powerpoint/2010/main" val="208798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lef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50410" y="2304397"/>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01</a:t>
            </a:r>
            <a:endParaRPr lang="ru-RU" dirty="0"/>
          </a:p>
        </p:txBody>
      </p:sp>
      <p:sp>
        <p:nvSpPr>
          <p:cNvPr id="18" name="Text Placeholder 16"/>
          <p:cNvSpPr>
            <a:spLocks noGrp="1"/>
          </p:cNvSpPr>
          <p:nvPr>
            <p:ph type="body" sz="quarter" idx="11" hasCustomPrompt="1"/>
          </p:nvPr>
        </p:nvSpPr>
        <p:spPr>
          <a:xfrm>
            <a:off x="750410" y="368048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02</a:t>
            </a:r>
            <a:endParaRPr lang="ru-RU" dirty="0"/>
          </a:p>
        </p:txBody>
      </p:sp>
      <p:sp>
        <p:nvSpPr>
          <p:cNvPr id="19" name="Text Placeholder 16"/>
          <p:cNvSpPr>
            <a:spLocks noGrp="1"/>
          </p:cNvSpPr>
          <p:nvPr>
            <p:ph type="body" sz="quarter" idx="12" hasCustomPrompt="1"/>
          </p:nvPr>
        </p:nvSpPr>
        <p:spPr>
          <a:xfrm>
            <a:off x="750410" y="492760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03</a:t>
            </a:r>
            <a:endParaRPr lang="ru-RU" dirty="0"/>
          </a:p>
        </p:txBody>
      </p:sp>
      <p:sp>
        <p:nvSpPr>
          <p:cNvPr id="24" name="Text Placeholder 23"/>
          <p:cNvSpPr>
            <a:spLocks noGrp="1"/>
          </p:cNvSpPr>
          <p:nvPr>
            <p:ph type="body" sz="quarter" idx="14" hasCustomPrompt="1"/>
          </p:nvPr>
        </p:nvSpPr>
        <p:spPr>
          <a:xfrm>
            <a:off x="750410" y="2719705"/>
            <a:ext cx="4427379" cy="955694"/>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a:t>
            </a:r>
            <a:endParaRPr lang="ru-RU" dirty="0"/>
          </a:p>
        </p:txBody>
      </p:sp>
      <p:sp>
        <p:nvSpPr>
          <p:cNvPr id="25" name="Text Placeholder 23"/>
          <p:cNvSpPr>
            <a:spLocks noGrp="1"/>
          </p:cNvSpPr>
          <p:nvPr>
            <p:ph type="body" sz="quarter" idx="15" hasCustomPrompt="1"/>
          </p:nvPr>
        </p:nvSpPr>
        <p:spPr>
          <a:xfrm>
            <a:off x="750410" y="4043363"/>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smtClean="0"/>
              <a:t>COUNTRY</a:t>
            </a:r>
            <a:endParaRPr lang="ru-RU" dirty="0"/>
          </a:p>
        </p:txBody>
      </p:sp>
      <p:sp>
        <p:nvSpPr>
          <p:cNvPr id="58" name="Text Placeholder 23"/>
          <p:cNvSpPr>
            <a:spLocks noGrp="1"/>
          </p:cNvSpPr>
          <p:nvPr>
            <p:ph type="body" sz="quarter" idx="19" hasCustomPrompt="1"/>
          </p:nvPr>
        </p:nvSpPr>
        <p:spPr>
          <a:xfrm>
            <a:off x="750410" y="5325269"/>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Tree>
    <p:extLst>
      <p:ext uri="{BB962C8B-B14F-4D97-AF65-F5344CB8AC3E}">
        <p14:creationId xmlns:p14="http://schemas.microsoft.com/office/powerpoint/2010/main" val="18901156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righ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125045" y="1542397"/>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01</a:t>
            </a:r>
            <a:endParaRPr lang="ru-RU" dirty="0"/>
          </a:p>
        </p:txBody>
      </p:sp>
      <p:sp>
        <p:nvSpPr>
          <p:cNvPr id="18" name="Text Placeholder 16"/>
          <p:cNvSpPr>
            <a:spLocks noGrp="1"/>
          </p:cNvSpPr>
          <p:nvPr>
            <p:ph type="body" sz="quarter" idx="11" hasCustomPrompt="1"/>
          </p:nvPr>
        </p:nvSpPr>
        <p:spPr>
          <a:xfrm>
            <a:off x="7125045" y="2918480"/>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02</a:t>
            </a:r>
            <a:endParaRPr lang="ru-RU" dirty="0"/>
          </a:p>
        </p:txBody>
      </p:sp>
      <p:sp>
        <p:nvSpPr>
          <p:cNvPr id="19" name="Text Placeholder 16"/>
          <p:cNvSpPr>
            <a:spLocks noGrp="1"/>
          </p:cNvSpPr>
          <p:nvPr>
            <p:ph type="body" sz="quarter" idx="12" hasCustomPrompt="1"/>
          </p:nvPr>
        </p:nvSpPr>
        <p:spPr>
          <a:xfrm>
            <a:off x="7125045" y="4165600"/>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03</a:t>
            </a:r>
            <a:endParaRPr lang="ru-RU" dirty="0"/>
          </a:p>
        </p:txBody>
      </p:sp>
      <p:sp>
        <p:nvSpPr>
          <p:cNvPr id="20" name="Text Placeholder 16"/>
          <p:cNvSpPr>
            <a:spLocks noGrp="1"/>
          </p:cNvSpPr>
          <p:nvPr>
            <p:ph type="body" sz="quarter" idx="13" hasCustomPrompt="1"/>
          </p:nvPr>
        </p:nvSpPr>
        <p:spPr>
          <a:xfrm>
            <a:off x="7125045" y="5188511"/>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04</a:t>
            </a:r>
            <a:endParaRPr lang="ru-RU" dirty="0"/>
          </a:p>
        </p:txBody>
      </p:sp>
      <p:sp>
        <p:nvSpPr>
          <p:cNvPr id="24" name="Text Placeholder 23"/>
          <p:cNvSpPr>
            <a:spLocks noGrp="1"/>
          </p:cNvSpPr>
          <p:nvPr>
            <p:ph type="body" sz="quarter" idx="14" hasCustomPrompt="1"/>
          </p:nvPr>
        </p:nvSpPr>
        <p:spPr>
          <a:xfrm>
            <a:off x="7116920" y="1957705"/>
            <a:ext cx="4427379" cy="955694"/>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a:p>
        </p:txBody>
      </p:sp>
      <p:sp>
        <p:nvSpPr>
          <p:cNvPr id="25" name="Text Placeholder 23"/>
          <p:cNvSpPr>
            <a:spLocks noGrp="1"/>
          </p:cNvSpPr>
          <p:nvPr>
            <p:ph type="body" sz="quarter" idx="15" hasCustomPrompt="1"/>
          </p:nvPr>
        </p:nvSpPr>
        <p:spPr>
          <a:xfrm>
            <a:off x="7116920" y="3281363"/>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6" name="Text Placeholder 23"/>
          <p:cNvSpPr>
            <a:spLocks noGrp="1"/>
          </p:cNvSpPr>
          <p:nvPr>
            <p:ph type="body" sz="quarter" idx="16" hasCustomPrompt="1"/>
          </p:nvPr>
        </p:nvSpPr>
        <p:spPr>
          <a:xfrm>
            <a:off x="7116920" y="5575619"/>
            <a:ext cx="4427379" cy="1068388"/>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smtClean="0"/>
          </a:p>
          <a:p>
            <a:pPr lvl="0"/>
            <a:endParaRPr lang="ru-RU" dirty="0"/>
          </a:p>
        </p:txBody>
      </p:sp>
      <p:sp>
        <p:nvSpPr>
          <p:cNvPr id="27" name="Text Placeholder 23"/>
          <p:cNvSpPr>
            <a:spLocks noGrp="1"/>
          </p:cNvSpPr>
          <p:nvPr>
            <p:ph type="body" sz="quarter" idx="17" hasCustomPrompt="1"/>
          </p:nvPr>
        </p:nvSpPr>
        <p:spPr>
          <a:xfrm>
            <a:off x="7116920" y="4526375"/>
            <a:ext cx="4427379" cy="657055"/>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smtClean="0"/>
              <a:t>COUNTRY</a:t>
            </a:r>
            <a:endParaRPr lang="ru-RU" dirty="0"/>
          </a:p>
        </p:txBody>
      </p:sp>
    </p:spTree>
    <p:extLst>
      <p:ext uri="{BB962C8B-B14F-4D97-AF65-F5344CB8AC3E}">
        <p14:creationId xmlns:p14="http://schemas.microsoft.com/office/powerpoint/2010/main" val="35003067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8992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ru-RU"/>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89BF4FA-A3FB-4859-82AB-02CF96F41B89}"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19.07.2022</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69B0887-B3D6-4B46-937B-32C85F804402}"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2575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ru-RU"/>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70CB818-BC76-4EA8-BBA3-0885EEA5235A}"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19.07.2022</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C4AE2BF-A336-43A6-8F3E-842DC1CC04A5}"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61520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ru-RU"/>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C7EF4AA-CCD2-432F-B892-67FE1DA021D1}"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19.07.2022</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45E4950-B422-4B71-87B4-6521AE4A42E3}"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3335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ru-RU"/>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B5C75120-63BE-4063-9DFF-09D3B7884B64}"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19.07.2022</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8"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9"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6C0D590-D2B8-43DC-8DD8-9781638A4F95}"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0617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664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microsoft.com/office/2007/relationships/hdphoto" Target="../media/hdphoto1.wdp"/><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1.wdp"/><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6.jpeg"/><Relationship Id="rId4" Type="http://schemas.openxmlformats.org/officeDocument/2006/relationships/image" Target="../media/image39.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55.jp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1.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emf"/><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60.png"/><Relationship Id="rId4" Type="http://schemas.openxmlformats.org/officeDocument/2006/relationships/image" Target="../media/image28.png"/><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5.png"/><Relationship Id="rId1" Type="http://schemas.openxmlformats.org/officeDocument/2006/relationships/slideLayout" Target="../slideLayouts/slideLayout16.xml"/><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9.jp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9.pn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40.png"/><Relationship Id="rId10" Type="http://schemas.openxmlformats.org/officeDocument/2006/relationships/image" Target="../media/image72.png"/><Relationship Id="rId4" Type="http://schemas.openxmlformats.org/officeDocument/2006/relationships/image" Target="../media/image28.png"/><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hyperlink" Target="https://naturesbestphotography.asia/en/gallery/gallery-2018" TargetMode="External"/><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4.jp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Free Images : &lt;strong&gt;landscape&lt;/strong&gt;, sea, tree, nature, cloud, sky, morning, lake ..."/>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27" name="Frame 26"/>
          <p:cNvSpPr/>
          <p:nvPr/>
        </p:nvSpPr>
        <p:spPr>
          <a:xfrm>
            <a:off x="737053" y="600075"/>
            <a:ext cx="1934949" cy="1733546"/>
          </a:xfrm>
          <a:prstGeom prst="frame">
            <a:avLst>
              <a:gd name="adj1" fmla="val 24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7" name="TextBox 16"/>
          <p:cNvSpPr txBox="1"/>
          <p:nvPr/>
        </p:nvSpPr>
        <p:spPr>
          <a:xfrm flipH="1">
            <a:off x="1171718" y="1005183"/>
            <a:ext cx="5076677"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600" normalizeH="0" baseline="0" noProof="0" dirty="0" smtClean="0">
                <a:ln>
                  <a:noFill/>
                </a:ln>
                <a:solidFill>
                  <a:srgbClr val="414042"/>
                </a:solidFill>
                <a:effectLst/>
                <a:uLnTx/>
                <a:uFillTx/>
                <a:latin typeface="#9Slide07 IcielBC Cubano Normal (Headings)"/>
                <a:ea typeface="+mn-ea"/>
                <a:cs typeface="+mn-cs"/>
              </a:rPr>
              <a:t>GEO</a:t>
            </a:r>
            <a:r>
              <a:rPr kumimoji="0" lang="en-US" sz="5400" b="1" i="0" u="none" strike="noStrike" kern="1200" cap="none" spc="600" normalizeH="0" baseline="0" noProof="0" dirty="0" smtClean="0">
                <a:ln>
                  <a:noFill/>
                </a:ln>
                <a:solidFill>
                  <a:srgbClr val="FF0000"/>
                </a:solidFill>
                <a:effectLst/>
                <a:uLnTx/>
                <a:uFillTx/>
                <a:latin typeface="#9Slide07 IcielBC Cubano Normal (Headings)"/>
                <a:ea typeface="+mn-ea"/>
                <a:cs typeface="+mn-cs"/>
              </a:rPr>
              <a:t>GRAPHY</a:t>
            </a:r>
            <a:endParaRPr kumimoji="0" lang="en-US" sz="16600" b="1" i="0" u="none" strike="noStrike" kern="1200" cap="none" spc="600" normalizeH="0" baseline="0" noProof="0" dirty="0">
              <a:ln>
                <a:noFill/>
              </a:ln>
              <a:solidFill>
                <a:srgbClr val="FF0000"/>
              </a:solidFill>
              <a:effectLst/>
              <a:uLnTx/>
              <a:uFillTx/>
              <a:latin typeface="#9Slide07 IcielBC Cubano Normal (Headings)"/>
              <a:ea typeface="+mn-ea"/>
              <a:cs typeface="+mn-cs"/>
            </a:endParaRPr>
          </a:p>
        </p:txBody>
      </p:sp>
      <p:grpSp>
        <p:nvGrpSpPr>
          <p:cNvPr id="5" name="Group 4"/>
          <p:cNvGrpSpPr/>
          <p:nvPr/>
        </p:nvGrpSpPr>
        <p:grpSpPr>
          <a:xfrm>
            <a:off x="5783451" y="829996"/>
            <a:ext cx="6006767" cy="1076809"/>
            <a:chOff x="5783451" y="829996"/>
            <a:chExt cx="6006767" cy="1076809"/>
          </a:xfrm>
        </p:grpSpPr>
        <p:sp>
          <p:nvSpPr>
            <p:cNvPr id="28" name="Rectangle 27"/>
            <p:cNvSpPr/>
            <p:nvPr/>
          </p:nvSpPr>
          <p:spPr>
            <a:xfrm>
              <a:off x="5783451" y="829996"/>
              <a:ext cx="6006767" cy="10768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Condensed Bold"/>
                <a:ea typeface="+mn-ea"/>
                <a:cs typeface="+mn-cs"/>
              </a:endParaRPr>
            </a:p>
          </p:txBody>
        </p:sp>
        <p:sp>
          <p:nvSpPr>
            <p:cNvPr id="29" name="TextBox 28"/>
            <p:cNvSpPr txBox="1"/>
            <p:nvPr/>
          </p:nvSpPr>
          <p:spPr>
            <a:xfrm flipH="1">
              <a:off x="5783451" y="831306"/>
              <a:ext cx="6006767" cy="854080"/>
            </a:xfrm>
            <a:prstGeom prst="rect">
              <a:avLst/>
            </a:prstGeom>
            <a:noFill/>
          </p:spPr>
          <p:txBody>
            <a:bodyPr wrap="square" rtlCol="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prstClr val="white"/>
                  </a:solidFill>
                  <a:effectLst/>
                  <a:uLnTx/>
                  <a:uFillTx/>
                  <a:latin typeface="#9Slide05 VL Fadilla" pitchFamily="2" charset="-93"/>
                  <a:ea typeface="+mn-ea"/>
                  <a:cs typeface="+mn-cs"/>
                </a:rPr>
                <a:t>Chào</a:t>
              </a:r>
              <a:r>
                <a:rPr kumimoji="0" lang="en-US" sz="3600" b="0" i="0" u="none" strike="noStrike" kern="1200" cap="none" spc="0" normalizeH="0" baseline="0" noProof="0" dirty="0" smtClean="0">
                  <a:ln>
                    <a:noFill/>
                  </a:ln>
                  <a:solidFill>
                    <a:prstClr val="white"/>
                  </a:solidFill>
                  <a:effectLst/>
                  <a:uLnTx/>
                  <a:uFillTx/>
                  <a:latin typeface="#9Slide05 VL Fadilla" pitchFamily="2" charset="-93"/>
                  <a:ea typeface="+mn-ea"/>
                  <a:cs typeface="+mn-cs"/>
                </a:rPr>
                <a:t> </a:t>
              </a:r>
              <a:r>
                <a:rPr kumimoji="0" lang="en-US" sz="3600" b="0" i="0" u="none" strike="noStrike" kern="1200" cap="none" spc="0" normalizeH="0" baseline="0" noProof="0" dirty="0" err="1" smtClean="0">
                  <a:ln>
                    <a:noFill/>
                  </a:ln>
                  <a:solidFill>
                    <a:prstClr val="white"/>
                  </a:solidFill>
                  <a:effectLst/>
                  <a:uLnTx/>
                  <a:uFillTx/>
                  <a:latin typeface="#9Slide05 VL Fadilla" pitchFamily="2" charset="-93"/>
                  <a:ea typeface="+mn-ea"/>
                  <a:cs typeface="+mn-cs"/>
                </a:rPr>
                <a:t>mừng</a:t>
              </a:r>
              <a:r>
                <a:rPr kumimoji="0" lang="en-US" sz="3600" b="0" i="0" u="none" strike="noStrike" kern="1200" cap="none" spc="0" normalizeH="0" baseline="0" noProof="0" dirty="0" smtClean="0">
                  <a:ln>
                    <a:noFill/>
                  </a:ln>
                  <a:solidFill>
                    <a:prstClr val="white"/>
                  </a:solidFill>
                  <a:effectLst/>
                  <a:uLnTx/>
                  <a:uFillTx/>
                  <a:latin typeface="#9Slide05 VL Fadilla" pitchFamily="2" charset="-93"/>
                  <a:ea typeface="+mn-ea"/>
                  <a:cs typeface="+mn-cs"/>
                </a:rPr>
                <a:t> </a:t>
              </a:r>
              <a:r>
                <a:rPr kumimoji="0" lang="en-US" sz="3600" b="0" i="0" u="none" strike="noStrike" kern="1200" cap="none" spc="0" normalizeH="0" baseline="0" noProof="0" dirty="0" err="1" smtClean="0">
                  <a:ln>
                    <a:noFill/>
                  </a:ln>
                  <a:solidFill>
                    <a:prstClr val="white"/>
                  </a:solidFill>
                  <a:effectLst/>
                  <a:uLnTx/>
                  <a:uFillTx/>
                  <a:latin typeface="#9Slide05 VL Fadilla" pitchFamily="2" charset="-93"/>
                  <a:ea typeface="+mn-ea"/>
                  <a:cs typeface="+mn-cs"/>
                </a:rPr>
                <a:t>đến</a:t>
              </a:r>
              <a:r>
                <a:rPr kumimoji="0" lang="en-US" sz="3600" b="0" i="0" u="none" strike="noStrike" kern="1200" cap="none" spc="0" normalizeH="0" baseline="0" noProof="0" dirty="0" smtClean="0">
                  <a:ln>
                    <a:noFill/>
                  </a:ln>
                  <a:solidFill>
                    <a:prstClr val="white"/>
                  </a:solidFill>
                  <a:effectLst/>
                  <a:uLnTx/>
                  <a:uFillTx/>
                  <a:latin typeface="#9Slide05 VL Fadilla" pitchFamily="2" charset="-93"/>
                  <a:ea typeface="+mn-ea"/>
                  <a:cs typeface="+mn-cs"/>
                </a:rPr>
                <a:t> </a:t>
              </a:r>
              <a:r>
                <a:rPr kumimoji="0" lang="en-US" sz="3600" b="0" i="0" u="none" strike="noStrike" kern="1200" cap="none" spc="0" normalizeH="0" baseline="0" noProof="0" dirty="0" err="1" smtClean="0">
                  <a:ln>
                    <a:noFill/>
                  </a:ln>
                  <a:solidFill>
                    <a:prstClr val="white"/>
                  </a:solidFill>
                  <a:effectLst/>
                  <a:uLnTx/>
                  <a:uFillTx/>
                  <a:latin typeface="#9Slide05 VL Fadilla" pitchFamily="2" charset="-93"/>
                  <a:ea typeface="+mn-ea"/>
                  <a:cs typeface="+mn-cs"/>
                </a:rPr>
                <a:t>với</a:t>
              </a:r>
              <a:r>
                <a:rPr kumimoji="0" lang="en-US" sz="3600" b="0" i="0" u="none" strike="noStrike" kern="1200" cap="none" spc="0" normalizeH="0" baseline="0" noProof="0" dirty="0" smtClean="0">
                  <a:ln>
                    <a:noFill/>
                  </a:ln>
                  <a:solidFill>
                    <a:prstClr val="white"/>
                  </a:solidFill>
                  <a:effectLst/>
                  <a:uLnTx/>
                  <a:uFillTx/>
                  <a:latin typeface="#9Slide05 VL Fadilla" pitchFamily="2" charset="-93"/>
                  <a:ea typeface="+mn-ea"/>
                  <a:cs typeface="+mn-cs"/>
                </a:rPr>
                <a:t> </a:t>
              </a:r>
              <a:r>
                <a:rPr kumimoji="0" lang="en-US" sz="3600" b="0" i="0" u="none" strike="noStrike" kern="1200" cap="none" spc="0" normalizeH="0" baseline="0" noProof="0" dirty="0" err="1" smtClean="0">
                  <a:ln>
                    <a:noFill/>
                  </a:ln>
                  <a:solidFill>
                    <a:prstClr val="white"/>
                  </a:solidFill>
                  <a:effectLst/>
                  <a:uLnTx/>
                  <a:uFillTx/>
                  <a:latin typeface="#9Slide05 VL Fadilla" pitchFamily="2" charset="-93"/>
                  <a:ea typeface="+mn-ea"/>
                  <a:cs typeface="+mn-cs"/>
                </a:rPr>
                <a:t>tiết</a:t>
              </a:r>
              <a:r>
                <a:rPr kumimoji="0" lang="en-US" sz="3600" b="0" i="0" u="none" strike="noStrike" kern="1200" cap="none" spc="0" normalizeH="0" baseline="0" noProof="0" dirty="0" smtClean="0">
                  <a:ln>
                    <a:noFill/>
                  </a:ln>
                  <a:solidFill>
                    <a:prstClr val="white"/>
                  </a:solidFill>
                  <a:effectLst/>
                  <a:uLnTx/>
                  <a:uFillTx/>
                  <a:latin typeface="#9Slide05 VL Fadilla" pitchFamily="2" charset="-93"/>
                  <a:ea typeface="+mn-ea"/>
                  <a:cs typeface="+mn-cs"/>
                </a:rPr>
                <a:t> </a:t>
              </a:r>
              <a:r>
                <a:rPr kumimoji="0" lang="en-US" sz="3600" b="0" i="0" u="none" strike="noStrike" kern="1200" cap="none" spc="0" normalizeH="0" baseline="0" noProof="0" dirty="0" err="1" smtClean="0">
                  <a:ln>
                    <a:noFill/>
                  </a:ln>
                  <a:solidFill>
                    <a:prstClr val="white"/>
                  </a:solidFill>
                  <a:effectLst/>
                  <a:uLnTx/>
                  <a:uFillTx/>
                  <a:latin typeface="#9Slide05 VL Fadilla" pitchFamily="2" charset="-93"/>
                  <a:ea typeface="+mn-ea"/>
                  <a:cs typeface="+mn-cs"/>
                </a:rPr>
                <a:t>học</a:t>
              </a:r>
              <a:r>
                <a:rPr kumimoji="0" lang="en-US" sz="3600" b="0" i="0" u="none" strike="noStrike" kern="1200" cap="none" spc="0" normalizeH="0" baseline="0" noProof="0" dirty="0" smtClean="0">
                  <a:ln>
                    <a:noFill/>
                  </a:ln>
                  <a:solidFill>
                    <a:prstClr val="white"/>
                  </a:solidFill>
                  <a:effectLst/>
                  <a:uLnTx/>
                  <a:uFillTx/>
                  <a:latin typeface="#9Slide05 VL Fadilla" pitchFamily="2" charset="-93"/>
                  <a:ea typeface="+mn-ea"/>
                  <a:cs typeface="+mn-cs"/>
                </a:rPr>
                <a:t> </a:t>
              </a:r>
              <a:r>
                <a:rPr kumimoji="0" lang="en-US" sz="3600" b="0" i="0" u="none" strike="noStrike" kern="1200" cap="none" spc="0" normalizeH="0" baseline="0" noProof="0" dirty="0" err="1" smtClean="0">
                  <a:ln>
                    <a:noFill/>
                  </a:ln>
                  <a:solidFill>
                    <a:prstClr val="white"/>
                  </a:solidFill>
                  <a:effectLst/>
                  <a:uLnTx/>
                  <a:uFillTx/>
                  <a:latin typeface="#9Slide05 VL Fadilla" pitchFamily="2" charset="-93"/>
                  <a:ea typeface="+mn-ea"/>
                  <a:cs typeface="+mn-cs"/>
                </a:rPr>
                <a:t>Địa</a:t>
              </a:r>
              <a:r>
                <a:rPr kumimoji="0" lang="en-US" sz="3600" b="0" i="0" u="none" strike="noStrike" kern="1200" cap="none" spc="0" normalizeH="0" baseline="0" noProof="0" dirty="0" smtClean="0">
                  <a:ln>
                    <a:noFill/>
                  </a:ln>
                  <a:solidFill>
                    <a:prstClr val="white"/>
                  </a:solidFill>
                  <a:effectLst/>
                  <a:uLnTx/>
                  <a:uFillTx/>
                  <a:latin typeface="#9Slide05 VL Fadilla" pitchFamily="2" charset="-93"/>
                  <a:ea typeface="+mn-ea"/>
                  <a:cs typeface="+mn-cs"/>
                </a:rPr>
                <a:t> </a:t>
              </a:r>
              <a:r>
                <a:rPr kumimoji="0" lang="en-US" sz="3600" b="0" i="0" u="none" strike="noStrike" kern="1200" cap="none" spc="0" normalizeH="0" baseline="0" noProof="0" dirty="0" err="1" smtClean="0">
                  <a:ln>
                    <a:noFill/>
                  </a:ln>
                  <a:solidFill>
                    <a:prstClr val="white"/>
                  </a:solidFill>
                  <a:effectLst/>
                  <a:uLnTx/>
                  <a:uFillTx/>
                  <a:latin typeface="#9Slide05 VL Fadilla" pitchFamily="2" charset="-93"/>
                  <a:ea typeface="+mn-ea"/>
                  <a:cs typeface="+mn-cs"/>
                </a:rPr>
                <a:t>lí</a:t>
              </a:r>
              <a:endParaRPr kumimoji="0" lang="en-US" sz="3600" b="0" i="0" u="none" strike="noStrike" kern="1200" cap="none" spc="0" normalizeH="0" baseline="0" noProof="0" dirty="0">
                <a:ln>
                  <a:noFill/>
                </a:ln>
                <a:solidFill>
                  <a:prstClr val="white"/>
                </a:solidFill>
                <a:effectLst/>
                <a:uLnTx/>
                <a:uFillTx/>
                <a:latin typeface="#9Slide05 VL Fadilla" pitchFamily="2" charset="-93"/>
                <a:ea typeface="+mn-ea"/>
                <a:cs typeface="+mn-cs"/>
              </a:endParaRPr>
            </a:p>
          </p:txBody>
        </p:sp>
      </p:grpSp>
      <p:pic>
        <p:nvPicPr>
          <p:cNvPr id="4" name="Picture 3"/>
          <p:cNvPicPr>
            <a:picLocks noChangeAspect="1"/>
          </p:cNvPicPr>
          <p:nvPr/>
        </p:nvPicPr>
        <p:blipFill>
          <a:blip r:embed="rId3"/>
          <a:stretch>
            <a:fillRect/>
          </a:stretch>
        </p:blipFill>
        <p:spPr>
          <a:xfrm>
            <a:off x="266699" y="2556798"/>
            <a:ext cx="7381009" cy="4148802"/>
          </a:xfrm>
          <a:prstGeom prst="rect">
            <a:avLst/>
          </a:prstGeom>
        </p:spPr>
      </p:pic>
      <p:sp>
        <p:nvSpPr>
          <p:cNvPr id="10" name="Frame 9">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6" name="Picture 5"/>
          <p:cNvPicPr>
            <a:picLocks noChangeAspect="1"/>
          </p:cNvPicPr>
          <p:nvPr/>
        </p:nvPicPr>
        <p:blipFill>
          <a:blip r:embed="rId4"/>
          <a:stretch>
            <a:fillRect/>
          </a:stretch>
        </p:blipFill>
        <p:spPr>
          <a:xfrm>
            <a:off x="7963198" y="1906805"/>
            <a:ext cx="3819271" cy="4624313"/>
          </a:xfrm>
          <a:prstGeom prst="rect">
            <a:avLst/>
          </a:prstGeom>
        </p:spPr>
      </p:pic>
    </p:spTree>
    <p:extLst>
      <p:ext uri="{BB962C8B-B14F-4D97-AF65-F5344CB8AC3E}">
        <p14:creationId xmlns:p14="http://schemas.microsoft.com/office/powerpoint/2010/main" val="3192076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out)">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7000"/>
                                  </p:iterate>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lt">
                                    <p:tmPct val="1700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429" y="50567"/>
            <a:ext cx="11582399" cy="757237"/>
          </a:xfrm>
        </p:spPr>
        <p:txBody>
          <a:bodyPr>
            <a:normAutofit/>
          </a:bodyPr>
          <a:lstStyle/>
          <a:p>
            <a:r>
              <a:rPr lang="en-US" sz="3600" dirty="0" smtClean="0">
                <a:solidFill>
                  <a:srgbClr val="C00000"/>
                </a:solidFill>
              </a:rPr>
              <a:t>1/ </a:t>
            </a:r>
            <a:r>
              <a:rPr lang="vi-VN" sz="3600" dirty="0" smtClean="0">
                <a:solidFill>
                  <a:srgbClr val="C00000"/>
                </a:solidFill>
              </a:rPr>
              <a:t>VỊ </a:t>
            </a:r>
            <a:r>
              <a:rPr lang="vi-VN" sz="3600" dirty="0">
                <a:solidFill>
                  <a:srgbClr val="C00000"/>
                </a:solidFill>
              </a:rPr>
              <a:t>TRÍ ĐỊA LÝ, HÌNH DẠNG VÀ KÍCH THƯỚC</a:t>
            </a:r>
            <a:endParaRPr lang="en-US" sz="3600" dirty="0">
              <a:solidFill>
                <a:srgbClr val="C00000"/>
              </a:solidFill>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1524000" y="785750"/>
            <a:ext cx="9144000"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C00000"/>
                </a:solidFill>
                <a:effectLst/>
                <a:uLnTx/>
                <a:uFillTx/>
                <a:ea typeface="+mj-ea"/>
                <a:cs typeface="+mj-cs"/>
              </a:rPr>
              <a:t>CHÂU Á</a:t>
            </a:r>
            <a:endParaRPr kumimoji="0" lang="en-US" sz="44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pic>
        <p:nvPicPr>
          <p:cNvPr id="6" name="Picture 5"/>
          <p:cNvPicPr>
            <a:picLocks noChangeAspect="1"/>
          </p:cNvPicPr>
          <p:nvPr/>
        </p:nvPicPr>
        <p:blipFill>
          <a:blip r:embed="rId2"/>
          <a:stretch>
            <a:fillRect/>
          </a:stretch>
        </p:blipFill>
        <p:spPr>
          <a:xfrm>
            <a:off x="435429" y="1736102"/>
            <a:ext cx="1983538" cy="1477736"/>
          </a:xfrm>
          <a:prstGeom prst="rect">
            <a:avLst/>
          </a:prstGeom>
        </p:spPr>
      </p:pic>
      <p:sp>
        <p:nvSpPr>
          <p:cNvPr id="9" name="Subtitle 2"/>
          <p:cNvSpPr>
            <a:spLocks noGrp="1"/>
          </p:cNvSpPr>
          <p:nvPr>
            <p:ph type="subTitle" idx="1"/>
          </p:nvPr>
        </p:nvSpPr>
        <p:spPr>
          <a:xfrm>
            <a:off x="2418967" y="1854200"/>
            <a:ext cx="2220686" cy="1162050"/>
          </a:xfrm>
          <a:ln>
            <a:solidFill>
              <a:schemeClr val="tx1"/>
            </a:solidFill>
            <a:prstDash val="sysDot"/>
          </a:ln>
        </p:spPr>
        <p:txBody>
          <a:bodyPr anchor="ctr"/>
          <a:lstStyle/>
          <a:p>
            <a:r>
              <a:rPr lang="en-US" dirty="0" smtClean="0">
                <a:solidFill>
                  <a:schemeClr val="accent5">
                    <a:lumMod val="50000"/>
                  </a:schemeClr>
                </a:solidFill>
              </a:rPr>
              <a:t>HOẠT ĐỘNG</a:t>
            </a:r>
          </a:p>
          <a:p>
            <a:r>
              <a:rPr lang="en-US" dirty="0" err="1" smtClean="0">
                <a:solidFill>
                  <a:schemeClr val="accent5">
                    <a:lumMod val="50000"/>
                  </a:schemeClr>
                </a:solidFill>
              </a:rPr>
              <a:t>Cặp</a:t>
            </a:r>
            <a:r>
              <a:rPr lang="en-US" dirty="0" smtClean="0">
                <a:solidFill>
                  <a:schemeClr val="accent5">
                    <a:lumMod val="50000"/>
                  </a:schemeClr>
                </a:solidFill>
              </a:rPr>
              <a:t> </a:t>
            </a:r>
            <a:r>
              <a:rPr lang="en-US" dirty="0" err="1" smtClean="0">
                <a:solidFill>
                  <a:schemeClr val="accent5">
                    <a:lumMod val="50000"/>
                  </a:schemeClr>
                </a:solidFill>
              </a:rPr>
              <a:t>đôi</a:t>
            </a:r>
            <a:endParaRPr lang="en-US" dirty="0">
              <a:solidFill>
                <a:schemeClr val="accent5">
                  <a:lumMod val="50000"/>
                </a:schemeClr>
              </a:solidFill>
            </a:endParaRPr>
          </a:p>
        </p:txBody>
      </p:sp>
      <p:sp>
        <p:nvSpPr>
          <p:cNvPr id="10" name="Rectangle 9"/>
          <p:cNvSpPr/>
          <p:nvPr/>
        </p:nvSpPr>
        <p:spPr bwMode="auto">
          <a:xfrm>
            <a:off x="2418967" y="1847850"/>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2" name="Subtitle 2"/>
          <p:cNvSpPr txBox="1">
            <a:spLocks/>
          </p:cNvSpPr>
          <p:nvPr/>
        </p:nvSpPr>
        <p:spPr>
          <a:xfrm>
            <a:off x="2418967" y="3331936"/>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THỜI GIAN</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2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phút</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13" name="Rectangle 12"/>
          <p:cNvSpPr/>
          <p:nvPr/>
        </p:nvSpPr>
        <p:spPr bwMode="auto">
          <a:xfrm>
            <a:off x="2418967" y="3325586"/>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14" name="Picture 13"/>
          <p:cNvPicPr>
            <a:picLocks noChangeAspect="1"/>
          </p:cNvPicPr>
          <p:nvPr/>
        </p:nvPicPr>
        <p:blipFill rotWithShape="1">
          <a:blip r:embed="rId3"/>
          <a:srcRect b="10039"/>
          <a:stretch/>
        </p:blipFill>
        <p:spPr>
          <a:xfrm>
            <a:off x="676275" y="3204704"/>
            <a:ext cx="1409700" cy="1338721"/>
          </a:xfrm>
          <a:prstGeom prst="rect">
            <a:avLst/>
          </a:prstGeom>
        </p:spPr>
      </p:pic>
      <p:sp>
        <p:nvSpPr>
          <p:cNvPr id="15" name="Subtitle 2"/>
          <p:cNvSpPr txBox="1">
            <a:spLocks/>
          </p:cNvSpPr>
          <p:nvPr/>
        </p:nvSpPr>
        <p:spPr>
          <a:xfrm>
            <a:off x="2418967" y="4859111"/>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HOÀN THÀNH</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Phiếu</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học</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tập</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16" name="Rectangle 15"/>
          <p:cNvSpPr/>
          <p:nvPr/>
        </p:nvSpPr>
        <p:spPr bwMode="auto">
          <a:xfrm>
            <a:off x="2418967" y="4852761"/>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18" name="Picture 17"/>
          <p:cNvPicPr>
            <a:picLocks noChangeAspect="1"/>
          </p:cNvPicPr>
          <p:nvPr/>
        </p:nvPicPr>
        <p:blipFill>
          <a:blip r:embed="rId4"/>
          <a:stretch>
            <a:fillRect/>
          </a:stretch>
        </p:blipFill>
        <p:spPr>
          <a:xfrm>
            <a:off x="435429" y="4813035"/>
            <a:ext cx="1906435" cy="1208126"/>
          </a:xfrm>
          <a:prstGeom prst="rect">
            <a:avLst/>
          </a:prstGeom>
        </p:spPr>
      </p:pic>
      <p:sp>
        <p:nvSpPr>
          <p:cNvPr id="19" name="Rectangle 18"/>
          <p:cNvSpPr/>
          <p:nvPr/>
        </p:nvSpPr>
        <p:spPr bwMode="auto">
          <a:xfrm>
            <a:off x="4828481" y="1736102"/>
            <a:ext cx="58057" cy="4741636"/>
          </a:xfrm>
          <a:prstGeom prst="rect">
            <a:avLst/>
          </a:prstGeom>
          <a:solidFill>
            <a:schemeClr val="accent6">
              <a:lumMod val="75000"/>
            </a:schemeClr>
          </a:solidFill>
          <a:ln w="9525">
            <a:solidFill>
              <a:schemeClr val="bg1"/>
            </a:solidFill>
            <a:miter lim="800000"/>
            <a:headEnd/>
            <a:tailEnd/>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23049"/>
          <a:stretch/>
        </p:blipFill>
        <p:spPr>
          <a:xfrm>
            <a:off x="5084617" y="1498600"/>
            <a:ext cx="6864133" cy="4818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itle 1"/>
          <p:cNvSpPr txBox="1">
            <a:spLocks/>
          </p:cNvSpPr>
          <p:nvPr/>
        </p:nvSpPr>
        <p:spPr>
          <a:xfrm>
            <a:off x="4197716" y="5542627"/>
            <a:ext cx="9072201"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PHIẾU HỌC TẬP SỐ 1</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22" name="Oval 21"/>
          <p:cNvSpPr/>
          <p:nvPr/>
        </p:nvSpPr>
        <p:spPr>
          <a:xfrm>
            <a:off x="8940800" y="1765300"/>
            <a:ext cx="622300" cy="609600"/>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1</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23" name="Oval 22"/>
          <p:cNvSpPr/>
          <p:nvPr/>
        </p:nvSpPr>
        <p:spPr>
          <a:xfrm>
            <a:off x="10363200" y="3298239"/>
            <a:ext cx="622300" cy="609600"/>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2</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24" name="Oval 23"/>
          <p:cNvSpPr/>
          <p:nvPr/>
        </p:nvSpPr>
        <p:spPr>
          <a:xfrm>
            <a:off x="8629650" y="4113628"/>
            <a:ext cx="622300" cy="609600"/>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3</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25" name="Oval 24"/>
          <p:cNvSpPr/>
          <p:nvPr/>
        </p:nvSpPr>
        <p:spPr>
          <a:xfrm>
            <a:off x="7488720" y="2374900"/>
            <a:ext cx="622300" cy="609600"/>
          </a:xfrm>
          <a:prstGeom prst="ellipse">
            <a:avLst/>
          </a:prstGeom>
          <a:solidFill>
            <a:schemeClr val="accent6">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A</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26" name="Oval 25"/>
          <p:cNvSpPr/>
          <p:nvPr/>
        </p:nvSpPr>
        <p:spPr>
          <a:xfrm>
            <a:off x="7329970" y="3403600"/>
            <a:ext cx="622300" cy="609600"/>
          </a:xfrm>
          <a:prstGeom prst="ellipse">
            <a:avLst/>
          </a:prstGeom>
          <a:solidFill>
            <a:schemeClr val="accent6">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B</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cxnSp>
        <p:nvCxnSpPr>
          <p:cNvPr id="27" name="Straight Arrow Connector 26"/>
          <p:cNvCxnSpPr/>
          <p:nvPr/>
        </p:nvCxnSpPr>
        <p:spPr>
          <a:xfrm>
            <a:off x="7799870" y="3114724"/>
            <a:ext cx="2068030" cy="0"/>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8133973" y="3066464"/>
            <a:ext cx="59984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km</a:t>
            </a:r>
          </a:p>
        </p:txBody>
      </p:sp>
      <p:cxnSp>
        <p:nvCxnSpPr>
          <p:cNvPr id="29" name="Straight Arrow Connector 28"/>
          <p:cNvCxnSpPr/>
          <p:nvPr/>
        </p:nvCxnSpPr>
        <p:spPr>
          <a:xfrm flipV="1">
            <a:off x="8800498" y="2303912"/>
            <a:ext cx="0" cy="1709288"/>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8785380" y="2591142"/>
            <a:ext cx="59984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km</a:t>
            </a:r>
          </a:p>
        </p:txBody>
      </p:sp>
      <p:sp>
        <p:nvSpPr>
          <p:cNvPr id="31" name="Rectangle 30"/>
          <p:cNvSpPr/>
          <p:nvPr/>
        </p:nvSpPr>
        <p:spPr>
          <a:xfrm>
            <a:off x="8643243" y="2036564"/>
            <a:ext cx="314510"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B</a:t>
            </a:r>
            <a:endParaRPr kumimoji="0" lang="en-US"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32" name="Rectangle 31"/>
          <p:cNvSpPr/>
          <p:nvPr/>
        </p:nvSpPr>
        <p:spPr>
          <a:xfrm>
            <a:off x="8637633" y="3952408"/>
            <a:ext cx="325731"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N</a:t>
            </a:r>
            <a:endParaRPr kumimoji="0" lang="en-US"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33" name="Rectangle 32"/>
          <p:cNvSpPr/>
          <p:nvPr/>
        </p:nvSpPr>
        <p:spPr>
          <a:xfrm>
            <a:off x="7503948" y="2958102"/>
            <a:ext cx="29527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T</a:t>
            </a:r>
            <a:endParaRPr kumimoji="0" lang="en-US"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34" name="Rectangle 33"/>
          <p:cNvSpPr/>
          <p:nvPr/>
        </p:nvSpPr>
        <p:spPr>
          <a:xfrm>
            <a:off x="9776220" y="2958102"/>
            <a:ext cx="328936"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Đ</a:t>
            </a:r>
          </a:p>
        </p:txBody>
      </p:sp>
    </p:spTree>
    <p:extLst>
      <p:ext uri="{BB962C8B-B14F-4D97-AF65-F5344CB8AC3E}">
        <p14:creationId xmlns:p14="http://schemas.microsoft.com/office/powerpoint/2010/main" val="23265020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bg/>
                                          </p:spTgt>
                                        </p:tgtEl>
                                        <p:attrNameLst>
                                          <p:attrName>style.visibility</p:attrName>
                                        </p:attrNameLst>
                                      </p:cBhvr>
                                      <p:to>
                                        <p:strVal val="visible"/>
                                      </p:to>
                                    </p:set>
                                    <p:animEffect transition="in" filter="barn(inVertical)">
                                      <p:cBhvr>
                                        <p:cTn id="10" dur="500"/>
                                        <p:tgtEl>
                                          <p:spTgt spid="9">
                                            <p:bg/>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barn(inVertical)">
                                      <p:cBhvr>
                                        <p:cTn id="20" dur="500"/>
                                        <p:tgtEl>
                                          <p:spTgt spid="9">
                                            <p:txEl>
                                              <p:pRg st="1" end="1"/>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6"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42"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outHorizont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P spid="12" grpId="0" animBg="1"/>
      <p:bldP spid="13" grpId="0" animBg="1"/>
      <p:bldP spid="15" grpId="0" animBg="1"/>
      <p:bldP spid="16"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721" r="5195"/>
          <a:stretch/>
        </p:blipFill>
        <p:spPr>
          <a:xfrm>
            <a:off x="3849831" y="1498600"/>
            <a:ext cx="8035637" cy="4818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3276600" y="691149"/>
            <a:ext cx="9072201"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PHIẾU HỌC TẬP SỐ 1</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7" name="Oval 6"/>
          <p:cNvSpPr/>
          <p:nvPr/>
        </p:nvSpPr>
        <p:spPr>
          <a:xfrm>
            <a:off x="9340850" y="1765300"/>
            <a:ext cx="622300" cy="609600"/>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1</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8" name="Oval 7"/>
          <p:cNvSpPr/>
          <p:nvPr/>
        </p:nvSpPr>
        <p:spPr>
          <a:xfrm>
            <a:off x="10763250" y="3298239"/>
            <a:ext cx="622300" cy="609600"/>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2</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9" name="Oval 8"/>
          <p:cNvSpPr/>
          <p:nvPr/>
        </p:nvSpPr>
        <p:spPr>
          <a:xfrm>
            <a:off x="9029700" y="4113628"/>
            <a:ext cx="622300" cy="609600"/>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3</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10" name="Oval 9"/>
          <p:cNvSpPr/>
          <p:nvPr/>
        </p:nvSpPr>
        <p:spPr>
          <a:xfrm>
            <a:off x="7888770" y="2374900"/>
            <a:ext cx="622300" cy="609600"/>
          </a:xfrm>
          <a:prstGeom prst="ellipse">
            <a:avLst/>
          </a:prstGeom>
          <a:solidFill>
            <a:schemeClr val="accent6">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A</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11" name="Oval 10"/>
          <p:cNvSpPr/>
          <p:nvPr/>
        </p:nvSpPr>
        <p:spPr>
          <a:xfrm>
            <a:off x="7730020" y="3403600"/>
            <a:ext cx="622300" cy="609600"/>
          </a:xfrm>
          <a:prstGeom prst="ellipse">
            <a:avLst/>
          </a:prstGeom>
          <a:solidFill>
            <a:schemeClr val="accent6">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B</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cxnSp>
        <p:nvCxnSpPr>
          <p:cNvPr id="13" name="Straight Arrow Connector 12"/>
          <p:cNvCxnSpPr/>
          <p:nvPr/>
        </p:nvCxnSpPr>
        <p:spPr>
          <a:xfrm>
            <a:off x="8199920" y="3114724"/>
            <a:ext cx="2068030" cy="0"/>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534023" y="3066464"/>
            <a:ext cx="59984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km</a:t>
            </a:r>
          </a:p>
        </p:txBody>
      </p:sp>
      <p:cxnSp>
        <p:nvCxnSpPr>
          <p:cNvPr id="20" name="Straight Arrow Connector 19"/>
          <p:cNvCxnSpPr/>
          <p:nvPr/>
        </p:nvCxnSpPr>
        <p:spPr>
          <a:xfrm flipV="1">
            <a:off x="9200548" y="2303912"/>
            <a:ext cx="0" cy="1709288"/>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185430" y="2591142"/>
            <a:ext cx="59984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km</a:t>
            </a:r>
          </a:p>
        </p:txBody>
      </p:sp>
      <p:sp>
        <p:nvSpPr>
          <p:cNvPr id="24" name="Rectangle 23"/>
          <p:cNvSpPr/>
          <p:nvPr/>
        </p:nvSpPr>
        <p:spPr>
          <a:xfrm>
            <a:off x="9040889" y="2036564"/>
            <a:ext cx="319319"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9Slide07 IcielBC Cubano Normal (Headings)" panose="00000500000000000000" pitchFamily="2" charset="0"/>
                <a:ea typeface="+mn-ea"/>
                <a:cs typeface="+mn-cs"/>
              </a:rPr>
              <a:t>B</a:t>
            </a:r>
            <a:endParaRPr kumimoji="0" lang="en-US" sz="1800" b="0" i="0" u="none" strike="noStrike" kern="1200" cap="none" spc="0" normalizeH="0" baseline="0" noProof="0" dirty="0">
              <a:ln>
                <a:noFill/>
              </a:ln>
              <a:solidFill>
                <a:srgbClr val="414042"/>
              </a:solidFill>
              <a:effectLst/>
              <a:uLnTx/>
              <a:uFillTx/>
              <a:latin typeface="#9Slide07 IcielBC Cubano Normal (Headings)" panose="00000500000000000000" pitchFamily="2" charset="0"/>
              <a:ea typeface="+mn-ea"/>
              <a:cs typeface="+mn-cs"/>
            </a:endParaRPr>
          </a:p>
        </p:txBody>
      </p:sp>
      <p:sp>
        <p:nvSpPr>
          <p:cNvPr id="26" name="Rectangle 25"/>
          <p:cNvSpPr/>
          <p:nvPr/>
        </p:nvSpPr>
        <p:spPr>
          <a:xfrm>
            <a:off x="9035279" y="3952408"/>
            <a:ext cx="330540"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9Slide07 IcielBC Cubano Normal (Headings)" panose="00000500000000000000" pitchFamily="2" charset="0"/>
                <a:ea typeface="+mn-ea"/>
                <a:cs typeface="+mn-cs"/>
              </a:rPr>
              <a:t>N</a:t>
            </a:r>
            <a:endParaRPr kumimoji="0" lang="en-US" sz="1800" b="0" i="0" u="none" strike="noStrike" kern="1200" cap="none" spc="0" normalizeH="0" baseline="0" noProof="0" dirty="0">
              <a:ln>
                <a:noFill/>
              </a:ln>
              <a:solidFill>
                <a:srgbClr val="414042"/>
              </a:solidFill>
              <a:effectLst/>
              <a:uLnTx/>
              <a:uFillTx/>
              <a:latin typeface="#9Slide07 IcielBC Cubano Normal (Headings)" panose="00000500000000000000" pitchFamily="2" charset="0"/>
              <a:ea typeface="+mn-ea"/>
              <a:cs typeface="+mn-cs"/>
            </a:endParaRPr>
          </a:p>
        </p:txBody>
      </p:sp>
      <p:sp>
        <p:nvSpPr>
          <p:cNvPr id="27" name="Rectangle 26"/>
          <p:cNvSpPr/>
          <p:nvPr/>
        </p:nvSpPr>
        <p:spPr>
          <a:xfrm>
            <a:off x="7891174" y="2958102"/>
            <a:ext cx="320922"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9Slide07 IcielBC Cubano Normal (Headings)" panose="00000500000000000000" pitchFamily="2" charset="0"/>
                <a:ea typeface="+mn-ea"/>
                <a:cs typeface="+mn-cs"/>
              </a:rPr>
              <a:t>T</a:t>
            </a:r>
            <a:endParaRPr kumimoji="0" lang="en-US" sz="1800" b="0" i="0" u="none" strike="noStrike" kern="1200" cap="none" spc="0" normalizeH="0" baseline="0" noProof="0" dirty="0">
              <a:ln>
                <a:noFill/>
              </a:ln>
              <a:solidFill>
                <a:srgbClr val="414042"/>
              </a:solidFill>
              <a:effectLst/>
              <a:uLnTx/>
              <a:uFillTx/>
              <a:latin typeface="#9Slide07 IcielBC Cubano Normal (Headings)" panose="00000500000000000000" pitchFamily="2" charset="0"/>
              <a:ea typeface="+mn-ea"/>
              <a:cs typeface="+mn-cs"/>
            </a:endParaRPr>
          </a:p>
        </p:txBody>
      </p:sp>
      <p:sp>
        <p:nvSpPr>
          <p:cNvPr id="29" name="Rectangle 28"/>
          <p:cNvSpPr/>
          <p:nvPr/>
        </p:nvSpPr>
        <p:spPr>
          <a:xfrm>
            <a:off x="10176270" y="2958102"/>
            <a:ext cx="328936"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042"/>
                </a:solidFill>
                <a:effectLst/>
                <a:uLnTx/>
                <a:uFillTx/>
                <a:latin typeface="#9Slide07 IcielBC Cubano Normal (Headings)" panose="00000500000000000000" pitchFamily="2" charset="0"/>
                <a:ea typeface="+mn-ea"/>
                <a:cs typeface="+mn-cs"/>
              </a:rPr>
              <a:t>Đ</a:t>
            </a:r>
          </a:p>
        </p:txBody>
      </p:sp>
      <p:sp>
        <p:nvSpPr>
          <p:cNvPr id="17" name="Frame 16">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21" name="Subtitle 2"/>
          <p:cNvSpPr txBox="1">
            <a:spLocks/>
          </p:cNvSpPr>
          <p:nvPr/>
        </p:nvSpPr>
        <p:spPr>
          <a:xfrm>
            <a:off x="224073" y="419094"/>
            <a:ext cx="3243209" cy="4582397"/>
          </a:xfrm>
          <a:prstGeom prst="rect">
            <a:avLst/>
          </a:prstGeom>
          <a:ln>
            <a:solidFill>
              <a:srgbClr val="2D20DF"/>
            </a:solidFill>
            <a:prstDash val="dashDot"/>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0" fontAlgn="base" latinLnBrk="0" hangingPunct="0">
              <a:lnSpc>
                <a:spcPct val="90000"/>
              </a:lnSpc>
              <a:spcBef>
                <a:spcPts val="1000"/>
              </a:spcBef>
              <a:spcAft>
                <a:spcPct val="0"/>
              </a:spcAft>
              <a:buClrTx/>
              <a:buSzTx/>
              <a:buFont typeface="+mj-lt"/>
              <a:buAutoNum type="arabicPeriod"/>
              <a:tabLst/>
              <a:defRPr/>
            </a:pPr>
            <a:r>
              <a:rPr kumimoji="0" lang="vi-VN"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Điền tên các đại dương vào số </a:t>
            </a:r>
            <a:endPar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endParaRP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36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1</a:t>
            </a:r>
            <a:r>
              <a:rPr kumimoji="0" lang="vi-VN" sz="3600" b="0" i="0" u="none" strike="noStrike" kern="1200" cap="none" spc="0" normalizeH="0" baseline="0" noProof="0" dirty="0">
                <a:ln>
                  <a:noFill/>
                </a:ln>
                <a:solidFill>
                  <a:srgbClr val="BD114D">
                    <a:lumMod val="75000"/>
                  </a:srgbClr>
                </a:solidFill>
                <a:effectLst/>
                <a:uLnTx/>
                <a:uFillTx/>
                <a:latin typeface="#9Slide03 Cabin Condensed Bold"/>
                <a:ea typeface="+mn-ea"/>
                <a:cs typeface="+mn-cs"/>
              </a:rPr>
              <a:t>, 2, </a:t>
            </a:r>
            <a:r>
              <a:rPr kumimoji="0" lang="vi-VN" sz="36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3</a:t>
            </a:r>
            <a:endParaRPr kumimoji="0" lang="vi-VN" sz="3600" b="0" i="0" u="none" strike="noStrike" kern="1200" cap="none" spc="0" normalizeH="0" baseline="0" noProof="0" dirty="0">
              <a:ln>
                <a:noFill/>
              </a:ln>
              <a:solidFill>
                <a:srgbClr val="BD114D">
                  <a:lumMod val="75000"/>
                </a:srgbClr>
              </a:solidFill>
              <a:effectLst/>
              <a:uLnTx/>
              <a:uFillTx/>
              <a:latin typeface="#9Slide03 Cabin Condensed Bold"/>
              <a:ea typeface="+mn-ea"/>
              <a:cs typeface="+mn-cs"/>
            </a:endParaRPr>
          </a:p>
          <a:p>
            <a:pPr marL="514350" marR="0" lvl="0" indent="-514350" algn="l" defTabSz="914400" rtl="0" eaLnBrk="0" fontAlgn="base" latinLnBrk="0" hangingPunct="0">
              <a:lnSpc>
                <a:spcPct val="90000"/>
              </a:lnSpc>
              <a:spcBef>
                <a:spcPts val="1000"/>
              </a:spcBef>
              <a:spcAft>
                <a:spcPct val="0"/>
              </a:spcAft>
              <a:buClrTx/>
              <a:buSzTx/>
              <a:buFont typeface="+mj-lt"/>
              <a:buAutoNum type="arabicPeriod"/>
              <a:tabLst/>
              <a:defRPr/>
            </a:pPr>
            <a:r>
              <a:rPr kumimoji="0" lang="vi-VN"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Tên </a:t>
            </a:r>
            <a:r>
              <a:rPr kumimoji="0" lang="vi-VN"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các châu lục vào vị trí </a:t>
            </a:r>
            <a:endPar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endParaRP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36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A</a:t>
            </a:r>
            <a:r>
              <a:rPr kumimoji="0" lang="vi-VN" sz="3600" b="0" i="0" u="none" strike="noStrike" kern="1200" cap="none" spc="0" normalizeH="0" baseline="0" noProof="0" dirty="0">
                <a:ln>
                  <a:noFill/>
                </a:ln>
                <a:solidFill>
                  <a:srgbClr val="BD114D">
                    <a:lumMod val="75000"/>
                  </a:srgbClr>
                </a:solidFill>
                <a:effectLst/>
                <a:uLnTx/>
                <a:uFillTx/>
                <a:latin typeface="#9Slide03 Cabin Condensed Bold"/>
                <a:ea typeface="+mn-ea"/>
                <a:cs typeface="+mn-cs"/>
              </a:rPr>
              <a:t>, </a:t>
            </a:r>
            <a:r>
              <a:rPr kumimoji="0" lang="vi-VN" sz="36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B</a:t>
            </a:r>
            <a:endParaRPr kumimoji="0" lang="en-US" sz="36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endParaRPr>
          </a:p>
          <a:p>
            <a:pPr marL="514350" marR="0" lvl="0" indent="-514350" algn="l" defTabSz="914400" rtl="0" eaLnBrk="0" fontAlgn="base" latinLnBrk="0" hangingPunct="0">
              <a:lnSpc>
                <a:spcPct val="90000"/>
              </a:lnSpc>
              <a:spcBef>
                <a:spcPts val="1000"/>
              </a:spcBef>
              <a:spcAft>
                <a:spcPct val="0"/>
              </a:spcAft>
              <a:buClrTx/>
              <a:buSzTx/>
              <a:buFont typeface="+mj-lt"/>
              <a:buAutoNum type="arabicPeriod"/>
              <a:tabLst/>
              <a:defRPr/>
            </a:pPr>
            <a:r>
              <a:rPr kumimoji="0" lang="vi-VN"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Xác </a:t>
            </a:r>
            <a:r>
              <a:rPr kumimoji="0" lang="vi-VN"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định </a:t>
            </a:r>
            <a:r>
              <a:rPr kumimoji="0" lang="vi-VN" sz="3600" b="0" i="0" u="none" strike="noStrike" kern="1200" cap="none" spc="0" normalizeH="0" baseline="0" noProof="0" dirty="0">
                <a:ln>
                  <a:noFill/>
                </a:ln>
                <a:solidFill>
                  <a:srgbClr val="BD114D">
                    <a:lumMod val="75000"/>
                  </a:srgbClr>
                </a:solidFill>
                <a:effectLst/>
                <a:uLnTx/>
                <a:uFillTx/>
                <a:latin typeface="#9Slide03 Cabin Condensed Bold"/>
                <a:ea typeface="+mn-ea"/>
                <a:cs typeface="+mn-cs"/>
              </a:rPr>
              <a:t>khoảng cách </a:t>
            </a:r>
            <a:r>
              <a:rPr kumimoji="0" lang="vi-VN"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Bắc Nam (BN) và Đông Tây (ĐT)</a:t>
            </a:r>
            <a:endParaRPr kumimoji="0" lang="vi-VN"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endParaRPr>
          </a:p>
        </p:txBody>
      </p:sp>
      <p:sp>
        <p:nvSpPr>
          <p:cNvPr id="25" name="Rectangle 24"/>
          <p:cNvSpPr/>
          <p:nvPr/>
        </p:nvSpPr>
        <p:spPr bwMode="auto">
          <a:xfrm>
            <a:off x="3587427" y="220324"/>
            <a:ext cx="45719" cy="6256676"/>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28" name="Picture 27"/>
          <p:cNvPicPr>
            <a:picLocks noChangeAspect="1"/>
          </p:cNvPicPr>
          <p:nvPr/>
        </p:nvPicPr>
        <p:blipFill rotWithShape="1">
          <a:blip r:embed="rId3"/>
          <a:srcRect b="10039"/>
          <a:stretch/>
        </p:blipFill>
        <p:spPr>
          <a:xfrm>
            <a:off x="1088864" y="5174709"/>
            <a:ext cx="1409700" cy="1338721"/>
          </a:xfrm>
          <a:prstGeom prst="rect">
            <a:avLst/>
          </a:prstGeom>
        </p:spPr>
      </p:pic>
    </p:spTree>
    <p:extLst>
      <p:ext uri="{BB962C8B-B14F-4D97-AF65-F5344CB8AC3E}">
        <p14:creationId xmlns:p14="http://schemas.microsoft.com/office/powerpoint/2010/main" val="15875596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barn(inVertical)">
                                      <p:cBhvr>
                                        <p:cTn id="7" dur="500"/>
                                        <p:tgtEl>
                                          <p:spTgt spid="21">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barn(inVertical)">
                                      <p:cBhvr>
                                        <p:cTn id="17" dur="5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barn(inVertical)">
                                      <p:cBhvr>
                                        <p:cTn id="22" dur="5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Effect transition="in" filter="barn(inVertical)">
                                      <p:cBhvr>
                                        <p:cTn id="27" dur="500"/>
                                        <p:tgtEl>
                                          <p:spTgt spid="2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xEl>
                                              <p:pRg st="4" end="4"/>
                                            </p:txEl>
                                          </p:spTgt>
                                        </p:tgtEl>
                                        <p:attrNameLst>
                                          <p:attrName>style.visibility</p:attrName>
                                        </p:attrNameLst>
                                      </p:cBhvr>
                                      <p:to>
                                        <p:strVal val="visible"/>
                                      </p:to>
                                    </p:set>
                                    <p:animEffect transition="in" filter="barn(inVertical)">
                                      <p:cBhvr>
                                        <p:cTn id="32" dur="500"/>
                                        <p:tgtEl>
                                          <p:spTgt spid="2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outHorizontal)">
                                      <p:cBhvr>
                                        <p:cTn id="37" dur="5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circle(in)">
                                      <p:cBhvr>
                                        <p:cTn id="4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71995" y="695077"/>
            <a:ext cx="9072201"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PHIẾU HỌC TẬP SỐ 1</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3104" t="12330" r="5195" b="35300"/>
          <a:stretch/>
        </p:blipFill>
        <p:spPr>
          <a:xfrm>
            <a:off x="4267200" y="2137065"/>
            <a:ext cx="7618268" cy="4168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val 6"/>
          <p:cNvSpPr/>
          <p:nvPr/>
        </p:nvSpPr>
        <p:spPr>
          <a:xfrm>
            <a:off x="7682023" y="1596261"/>
            <a:ext cx="1027975" cy="1006996"/>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1</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8" name="Oval 7"/>
          <p:cNvSpPr/>
          <p:nvPr/>
        </p:nvSpPr>
        <p:spPr>
          <a:xfrm>
            <a:off x="10031680" y="4128517"/>
            <a:ext cx="1027975" cy="1006996"/>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2</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9" name="Oval 8"/>
          <p:cNvSpPr/>
          <p:nvPr/>
        </p:nvSpPr>
        <p:spPr>
          <a:xfrm>
            <a:off x="7168036" y="5475455"/>
            <a:ext cx="1027975" cy="1006996"/>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3</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10" name="Oval 9"/>
          <p:cNvSpPr/>
          <p:nvPr/>
        </p:nvSpPr>
        <p:spPr>
          <a:xfrm>
            <a:off x="5283338" y="2603257"/>
            <a:ext cx="1027975" cy="1006996"/>
          </a:xfrm>
          <a:prstGeom prst="ellipse">
            <a:avLst/>
          </a:prstGeom>
          <a:solidFill>
            <a:schemeClr val="accent6">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FFFFFF"/>
                </a:solidFill>
                <a:effectLst/>
                <a:uLnTx/>
                <a:uFillTx/>
                <a:latin typeface="#9Slide03 Cabin Condensed Bold"/>
                <a:ea typeface="+mn-ea"/>
                <a:cs typeface="+mn-cs"/>
              </a:rPr>
              <a:t>A</a:t>
            </a:r>
            <a:endParaRPr kumimoji="0" lang="en-US" sz="2800" b="0" i="0" u="none" strike="noStrike" kern="1200" cap="none" spc="0" normalizeH="0" baseline="0" noProof="0" dirty="0">
              <a:ln>
                <a:noFill/>
              </a:ln>
              <a:solidFill>
                <a:srgbClr val="FFFFFF"/>
              </a:solidFill>
              <a:effectLst/>
              <a:uLnTx/>
              <a:uFillTx/>
              <a:latin typeface="#9Slide03 Cabin Condensed Bold"/>
              <a:ea typeface="+mn-ea"/>
              <a:cs typeface="+mn-cs"/>
            </a:endParaRPr>
          </a:p>
        </p:txBody>
      </p:sp>
      <p:sp>
        <p:nvSpPr>
          <p:cNvPr id="11" name="Oval 10"/>
          <p:cNvSpPr/>
          <p:nvPr/>
        </p:nvSpPr>
        <p:spPr>
          <a:xfrm>
            <a:off x="5021099" y="4302562"/>
            <a:ext cx="1027975" cy="1006996"/>
          </a:xfrm>
          <a:prstGeom prst="ellipse">
            <a:avLst/>
          </a:prstGeom>
          <a:solidFill>
            <a:schemeClr val="accent6">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FFFFFF"/>
                </a:solidFill>
                <a:effectLst/>
                <a:uLnTx/>
                <a:uFillTx/>
                <a:latin typeface="#9Slide03 Cabin Condensed Bold"/>
                <a:ea typeface="+mn-ea"/>
                <a:cs typeface="+mn-cs"/>
              </a:rPr>
              <a:t>B</a:t>
            </a:r>
            <a:endParaRPr kumimoji="0" lang="en-US" sz="2800" b="0" i="0" u="none" strike="noStrike" kern="1200" cap="none" spc="0" normalizeH="0" baseline="0" noProof="0" dirty="0">
              <a:ln>
                <a:noFill/>
              </a:ln>
              <a:solidFill>
                <a:srgbClr val="FFFFFF"/>
              </a:solidFill>
              <a:effectLst/>
              <a:uLnTx/>
              <a:uFillTx/>
              <a:latin typeface="#9Slide03 Cabin Condensed Bold"/>
              <a:ea typeface="+mn-ea"/>
              <a:cs typeface="+mn-cs"/>
            </a:endParaRPr>
          </a:p>
        </p:txBody>
      </p:sp>
      <p:cxnSp>
        <p:nvCxnSpPr>
          <p:cNvPr id="13" name="Straight Arrow Connector 12"/>
          <p:cNvCxnSpPr/>
          <p:nvPr/>
        </p:nvCxnSpPr>
        <p:spPr>
          <a:xfrm>
            <a:off x="5797325" y="3825369"/>
            <a:ext cx="3416171" cy="0"/>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349229" y="3745649"/>
            <a:ext cx="990880" cy="6100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km</a:t>
            </a:r>
          </a:p>
        </p:txBody>
      </p:sp>
      <p:cxnSp>
        <p:nvCxnSpPr>
          <p:cNvPr id="20" name="Straight Arrow Connector 19"/>
          <p:cNvCxnSpPr/>
          <p:nvPr/>
        </p:nvCxnSpPr>
        <p:spPr>
          <a:xfrm flipV="1">
            <a:off x="7450259" y="2485992"/>
            <a:ext cx="0" cy="2823566"/>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425285" y="2960466"/>
            <a:ext cx="990880" cy="6100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km</a:t>
            </a:r>
          </a:p>
        </p:txBody>
      </p:sp>
      <p:sp>
        <p:nvSpPr>
          <p:cNvPr id="24" name="Rectangle 23"/>
          <p:cNvSpPr/>
          <p:nvPr/>
        </p:nvSpPr>
        <p:spPr>
          <a:xfrm>
            <a:off x="7186519" y="2044361"/>
            <a:ext cx="527482" cy="6100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9Slide07 IcielBC Cubano Normal (Headings)" panose="00000500000000000000" pitchFamily="2" charset="0"/>
                <a:ea typeface="+mn-ea"/>
                <a:cs typeface="+mn-cs"/>
              </a:rPr>
              <a:t>B</a:t>
            </a:r>
            <a:endParaRPr kumimoji="0" lang="en-US" sz="1800" b="0" i="0" u="none" strike="noStrike" kern="1200" cap="none" spc="0" normalizeH="0" baseline="0" noProof="0" dirty="0">
              <a:ln>
                <a:noFill/>
              </a:ln>
              <a:solidFill>
                <a:srgbClr val="414042"/>
              </a:solidFill>
              <a:effectLst/>
              <a:uLnTx/>
              <a:uFillTx/>
              <a:latin typeface="#9Slide07 IcielBC Cubano Normal (Headings)" panose="00000500000000000000" pitchFamily="2" charset="0"/>
              <a:ea typeface="+mn-ea"/>
              <a:cs typeface="+mn-cs"/>
            </a:endParaRPr>
          </a:p>
        </p:txBody>
      </p:sp>
      <p:sp>
        <p:nvSpPr>
          <p:cNvPr id="26" name="Rectangle 25"/>
          <p:cNvSpPr/>
          <p:nvPr/>
        </p:nvSpPr>
        <p:spPr>
          <a:xfrm>
            <a:off x="7177251" y="5209136"/>
            <a:ext cx="546018" cy="6100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9Slide07 IcielBC Cubano Normal (Headings)" panose="00000500000000000000" pitchFamily="2" charset="0"/>
                <a:ea typeface="+mn-ea"/>
                <a:cs typeface="+mn-cs"/>
              </a:rPr>
              <a:t>N</a:t>
            </a:r>
            <a:endParaRPr kumimoji="0" lang="en-US" sz="1800" b="0" i="0" u="none" strike="noStrike" kern="1200" cap="none" spc="0" normalizeH="0" baseline="0" noProof="0" dirty="0">
              <a:ln>
                <a:noFill/>
              </a:ln>
              <a:solidFill>
                <a:srgbClr val="414042"/>
              </a:solidFill>
              <a:effectLst/>
              <a:uLnTx/>
              <a:uFillTx/>
              <a:latin typeface="#9Slide07 IcielBC Cubano Normal (Headings)" panose="00000500000000000000" pitchFamily="2" charset="0"/>
              <a:ea typeface="+mn-ea"/>
              <a:cs typeface="+mn-cs"/>
            </a:endParaRPr>
          </a:p>
        </p:txBody>
      </p:sp>
      <p:sp>
        <p:nvSpPr>
          <p:cNvPr id="27" name="Rectangle 26"/>
          <p:cNvSpPr/>
          <p:nvPr/>
        </p:nvSpPr>
        <p:spPr>
          <a:xfrm>
            <a:off x="5287309" y="3566646"/>
            <a:ext cx="530130" cy="6100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9Slide07 IcielBC Cubano Normal (Headings)" panose="00000500000000000000" pitchFamily="2" charset="0"/>
                <a:ea typeface="+mn-ea"/>
                <a:cs typeface="+mn-cs"/>
              </a:rPr>
              <a:t>T</a:t>
            </a:r>
            <a:endParaRPr kumimoji="0" lang="en-US" sz="1800" b="0" i="0" u="none" strike="noStrike" kern="1200" cap="none" spc="0" normalizeH="0" baseline="0" noProof="0" dirty="0">
              <a:ln>
                <a:noFill/>
              </a:ln>
              <a:solidFill>
                <a:srgbClr val="414042"/>
              </a:solidFill>
              <a:effectLst/>
              <a:uLnTx/>
              <a:uFillTx/>
              <a:latin typeface="#9Slide07 IcielBC Cubano Normal (Headings)" panose="00000500000000000000" pitchFamily="2" charset="0"/>
              <a:ea typeface="+mn-ea"/>
              <a:cs typeface="+mn-cs"/>
            </a:endParaRPr>
          </a:p>
        </p:txBody>
      </p:sp>
      <p:sp>
        <p:nvSpPr>
          <p:cNvPr id="29" name="Rectangle 28"/>
          <p:cNvSpPr/>
          <p:nvPr/>
        </p:nvSpPr>
        <p:spPr>
          <a:xfrm>
            <a:off x="9062050" y="3566646"/>
            <a:ext cx="543368" cy="6100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042"/>
                </a:solidFill>
                <a:effectLst/>
                <a:uLnTx/>
                <a:uFillTx/>
                <a:latin typeface="#9Slide07 IcielBC Cubano Normal (Headings)" panose="00000500000000000000" pitchFamily="2" charset="0"/>
                <a:ea typeface="+mn-ea"/>
                <a:cs typeface="+mn-cs"/>
              </a:rPr>
              <a:t>Đ</a:t>
            </a:r>
          </a:p>
        </p:txBody>
      </p:sp>
      <p:sp>
        <p:nvSpPr>
          <p:cNvPr id="17" name="Frame 16">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21" name="Subtitle 2"/>
          <p:cNvSpPr txBox="1">
            <a:spLocks/>
          </p:cNvSpPr>
          <p:nvPr/>
        </p:nvSpPr>
        <p:spPr>
          <a:xfrm>
            <a:off x="297267" y="1500907"/>
            <a:ext cx="3243209" cy="4976093"/>
          </a:xfrm>
          <a:prstGeom prst="rect">
            <a:avLst/>
          </a:prstGeom>
          <a:ln>
            <a:solidFill>
              <a:srgbClr val="2D20DF"/>
            </a:solidFill>
            <a:prstDash val="dashDot"/>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srgbClr val="002060"/>
                </a:solidFill>
                <a:effectLst/>
                <a:uLnTx/>
                <a:uFillTx/>
                <a:latin typeface="#9Slide03 Cabin Condensed Bold"/>
                <a:ea typeface="+mn-ea"/>
                <a:cs typeface="+mn-cs"/>
              </a:rPr>
              <a:t>1/ </a:t>
            </a:r>
            <a:r>
              <a:rPr kumimoji="0" lang="vi-VN"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Điền </a:t>
            </a:r>
            <a:r>
              <a:rPr kumimoji="0" lang="vi-VN" sz="20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tên các đại dương vào số </a:t>
            </a:r>
            <a:endParaRPr kumimoji="0" lang="en-US"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1</a:t>
            </a:r>
            <a:endParaRPr kumimoji="0" lang="en-US"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2 </a:t>
            </a:r>
            <a:endParaRPr kumimoji="0" lang="en-US"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3</a:t>
            </a:r>
            <a:endParaRPr kumimoji="0" lang="vi-VN" sz="3200" b="0" i="0" u="none" strike="noStrike" kern="1200" cap="none" spc="0" normalizeH="0" baseline="0" noProof="0" dirty="0">
              <a:ln>
                <a:noFill/>
              </a:ln>
              <a:solidFill>
                <a:srgbClr val="BD114D">
                  <a:lumMod val="75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srgbClr val="002060"/>
                </a:solidFill>
                <a:effectLst/>
                <a:uLnTx/>
                <a:uFillTx/>
                <a:latin typeface="#9Slide03 Cabin Condensed Bold"/>
                <a:ea typeface="+mn-ea"/>
                <a:cs typeface="+mn-cs"/>
              </a:rPr>
              <a:t>2/ </a:t>
            </a:r>
            <a:r>
              <a:rPr kumimoji="0" lang="vi-VN"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Tên </a:t>
            </a:r>
            <a:r>
              <a:rPr kumimoji="0" lang="vi-VN" sz="20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các châu lục vào vị trí </a:t>
            </a:r>
            <a:endParaRPr kumimoji="0" lang="en-US"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A</a:t>
            </a:r>
            <a:endParaRPr kumimoji="0" lang="en-US"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B</a:t>
            </a:r>
            <a:endParaRPr kumimoji="0" lang="en-US" sz="3200" b="0" i="0" u="none" strike="noStrike" kern="1200" cap="none" spc="0" normalizeH="0" baseline="0" noProof="0" dirty="0">
              <a:ln>
                <a:noFill/>
              </a:ln>
              <a:solidFill>
                <a:srgbClr val="BD114D">
                  <a:lumMod val="75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srgbClr val="002060"/>
                </a:solidFill>
                <a:effectLst/>
                <a:uLnTx/>
                <a:uFillTx/>
                <a:latin typeface="#9Slide03 Cabin Condensed Bold"/>
                <a:ea typeface="+mn-ea"/>
                <a:cs typeface="+mn-cs"/>
              </a:rPr>
              <a:t>3/ </a:t>
            </a:r>
            <a:r>
              <a:rPr kumimoji="0" lang="vi-VN"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Xác định </a:t>
            </a:r>
            <a:r>
              <a:rPr kumimoji="0" lang="vi-VN" sz="3200" b="0" i="0" u="none" strike="noStrike" kern="1200" cap="none" spc="0" normalizeH="0" baseline="0" noProof="0" dirty="0">
                <a:ln>
                  <a:noFill/>
                </a:ln>
                <a:solidFill>
                  <a:srgbClr val="BD114D">
                    <a:lumMod val="75000"/>
                  </a:srgbClr>
                </a:solidFill>
                <a:effectLst/>
                <a:uLnTx/>
                <a:uFillTx/>
                <a:latin typeface="#9Slide03 Cabin Condensed Bold"/>
                <a:ea typeface="+mn-ea"/>
                <a:cs typeface="+mn-cs"/>
              </a:rPr>
              <a:t>khoảng cách </a:t>
            </a:r>
            <a:endParaRPr kumimoji="0" lang="en-US"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Bắc </a:t>
            </a:r>
            <a:r>
              <a:rPr kumimoji="0" lang="vi-VN" sz="20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Nam (</a:t>
            </a:r>
            <a:r>
              <a:rPr kumimoji="0" lang="vi-VN"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BN)</a:t>
            </a:r>
            <a:endParaRPr kumimoji="0" lang="en-US"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Đông </a:t>
            </a:r>
            <a:r>
              <a:rPr kumimoji="0" lang="vi-VN" sz="20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Tây (ĐT)</a:t>
            </a:r>
            <a:endParaRPr kumimoji="0" lang="vi-VN"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endParaRPr>
          </a:p>
        </p:txBody>
      </p:sp>
      <p:sp>
        <p:nvSpPr>
          <p:cNvPr id="25" name="Rectangle 24"/>
          <p:cNvSpPr/>
          <p:nvPr/>
        </p:nvSpPr>
        <p:spPr bwMode="auto">
          <a:xfrm>
            <a:off x="3830315" y="220324"/>
            <a:ext cx="45719" cy="6256676"/>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22" name="Title 1"/>
          <p:cNvSpPr txBox="1">
            <a:spLocks/>
          </p:cNvSpPr>
          <p:nvPr/>
        </p:nvSpPr>
        <p:spPr>
          <a:xfrm>
            <a:off x="107994" y="450861"/>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PHIẾU PHẢN HỒI</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30" name="Title 1"/>
          <p:cNvSpPr txBox="1">
            <a:spLocks/>
          </p:cNvSpPr>
          <p:nvPr/>
        </p:nvSpPr>
        <p:spPr>
          <a:xfrm>
            <a:off x="7316357" y="2013960"/>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Bắc</a:t>
            </a: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 </a:t>
            </a: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Băng</a:t>
            </a: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 </a:t>
            </a: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dương</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31" name="Title 1"/>
          <p:cNvSpPr txBox="1">
            <a:spLocks/>
          </p:cNvSpPr>
          <p:nvPr/>
        </p:nvSpPr>
        <p:spPr>
          <a:xfrm>
            <a:off x="7316357" y="2013960"/>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Bắc</a:t>
            </a: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 </a:t>
            </a: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Băng</a:t>
            </a: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 </a:t>
            </a: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dương</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32" name="Title 1"/>
          <p:cNvSpPr txBox="1">
            <a:spLocks/>
          </p:cNvSpPr>
          <p:nvPr/>
        </p:nvSpPr>
        <p:spPr>
          <a:xfrm>
            <a:off x="8822443" y="4550224"/>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rPr>
              <a:t>THÁI </a:t>
            </a:r>
            <a:r>
              <a:rPr kumimoji="0" lang="en-US" sz="2000" b="0" i="0" u="none" strike="noStrike" kern="1200" cap="none" spc="0" normalizeH="0" baseline="0" noProof="0" dirty="0" err="1">
                <a:ln>
                  <a:noFill/>
                </a:ln>
                <a:solidFill>
                  <a:srgbClr val="002060"/>
                </a:solidFill>
                <a:effectLst/>
                <a:uLnTx/>
                <a:uFillTx/>
                <a:latin typeface="#9Slide07 IcielBC Cubano Normal (Headings)"/>
                <a:ea typeface="+mj-ea"/>
                <a:cs typeface="+mj-cs"/>
              </a:rPr>
              <a:t>Bình</a:t>
            </a:r>
            <a:r>
              <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rPr>
              <a:t> </a:t>
            </a:r>
            <a:r>
              <a:rPr kumimoji="0" lang="en-US" sz="2000" b="0" i="0" u="none" strike="noStrike" kern="1200" cap="none" spc="0" normalizeH="0" baseline="0" noProof="0" dirty="0" err="1">
                <a:ln>
                  <a:noFill/>
                </a:ln>
                <a:solidFill>
                  <a:srgbClr val="002060"/>
                </a:solidFill>
                <a:effectLst/>
                <a:uLnTx/>
                <a:uFillTx/>
                <a:latin typeface="#9Slide07 IcielBC Cubano Normal (Headings)"/>
                <a:ea typeface="+mj-ea"/>
                <a:cs typeface="+mj-cs"/>
              </a:rPr>
              <a:t>dương</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33" name="Title 1"/>
          <p:cNvSpPr txBox="1">
            <a:spLocks/>
          </p:cNvSpPr>
          <p:nvPr/>
        </p:nvSpPr>
        <p:spPr>
          <a:xfrm>
            <a:off x="8822443" y="4550224"/>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THÁI </a:t>
            </a: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Bình</a:t>
            </a: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 </a:t>
            </a: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dương</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34" name="Title 1"/>
          <p:cNvSpPr txBox="1">
            <a:spLocks/>
          </p:cNvSpPr>
          <p:nvPr/>
        </p:nvSpPr>
        <p:spPr>
          <a:xfrm>
            <a:off x="5912392" y="5977931"/>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rPr>
              <a:t>ẤN ĐỘ ĐƯƠNG</a:t>
            </a:r>
          </a:p>
        </p:txBody>
      </p:sp>
      <p:sp>
        <p:nvSpPr>
          <p:cNvPr id="35" name="Title 1"/>
          <p:cNvSpPr txBox="1">
            <a:spLocks/>
          </p:cNvSpPr>
          <p:nvPr/>
        </p:nvSpPr>
        <p:spPr>
          <a:xfrm>
            <a:off x="5912392" y="5977931"/>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ẤN ĐỘ ĐƯƠNG</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36" name="Title 1"/>
          <p:cNvSpPr txBox="1">
            <a:spLocks/>
          </p:cNvSpPr>
          <p:nvPr/>
        </p:nvSpPr>
        <p:spPr>
          <a:xfrm>
            <a:off x="2987122" y="2807027"/>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Châu</a:t>
            </a: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 </a:t>
            </a: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âu</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37" name="Title 1"/>
          <p:cNvSpPr txBox="1">
            <a:spLocks/>
          </p:cNvSpPr>
          <p:nvPr/>
        </p:nvSpPr>
        <p:spPr>
          <a:xfrm>
            <a:off x="2987122" y="2807027"/>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CHÂU ÂU</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38" name="Title 1"/>
          <p:cNvSpPr txBox="1">
            <a:spLocks/>
          </p:cNvSpPr>
          <p:nvPr/>
        </p:nvSpPr>
        <p:spPr>
          <a:xfrm>
            <a:off x="2755689" y="4520868"/>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CHÂU PHI </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39" name="Title 1"/>
          <p:cNvSpPr txBox="1">
            <a:spLocks/>
          </p:cNvSpPr>
          <p:nvPr/>
        </p:nvSpPr>
        <p:spPr>
          <a:xfrm>
            <a:off x="2755689" y="4520868"/>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CHÂU PHI </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40" name="Title 1"/>
          <p:cNvSpPr txBox="1">
            <a:spLocks/>
          </p:cNvSpPr>
          <p:nvPr/>
        </p:nvSpPr>
        <p:spPr>
          <a:xfrm>
            <a:off x="7394757" y="2747856"/>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rPr>
              <a:t>8500 km </a:t>
            </a:r>
          </a:p>
        </p:txBody>
      </p:sp>
      <p:sp>
        <p:nvSpPr>
          <p:cNvPr id="41" name="Title 1"/>
          <p:cNvSpPr txBox="1">
            <a:spLocks/>
          </p:cNvSpPr>
          <p:nvPr/>
        </p:nvSpPr>
        <p:spPr>
          <a:xfrm>
            <a:off x="7394757" y="2747856"/>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rPr>
              <a:t>8500 km </a:t>
            </a:r>
          </a:p>
        </p:txBody>
      </p:sp>
      <p:sp>
        <p:nvSpPr>
          <p:cNvPr id="42" name="Title 1"/>
          <p:cNvSpPr txBox="1">
            <a:spLocks/>
          </p:cNvSpPr>
          <p:nvPr/>
        </p:nvSpPr>
        <p:spPr>
          <a:xfrm>
            <a:off x="6196796" y="3693669"/>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rPr>
              <a:t>9200 km</a:t>
            </a:r>
          </a:p>
        </p:txBody>
      </p:sp>
      <p:sp>
        <p:nvSpPr>
          <p:cNvPr id="43" name="Title 1"/>
          <p:cNvSpPr txBox="1">
            <a:spLocks/>
          </p:cNvSpPr>
          <p:nvPr/>
        </p:nvSpPr>
        <p:spPr>
          <a:xfrm>
            <a:off x="6196796" y="3693669"/>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rPr>
              <a:t>9200 km</a:t>
            </a:r>
          </a:p>
        </p:txBody>
      </p:sp>
      <p:sp>
        <p:nvSpPr>
          <p:cNvPr id="44" name="Title 1"/>
          <p:cNvSpPr txBox="1">
            <a:spLocks/>
          </p:cNvSpPr>
          <p:nvPr/>
        </p:nvSpPr>
        <p:spPr>
          <a:xfrm>
            <a:off x="4364846" y="162232"/>
            <a:ext cx="11582399" cy="757237"/>
          </a:xfrm>
          <a:prstGeom prst="rect">
            <a:avLst/>
          </a:prstGeom>
        </p:spPr>
        <p:txBody>
          <a:bodyP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1/ </a:t>
            </a:r>
            <a:r>
              <a:rPr kumimoji="0" lang="vi-VN" sz="2800" b="0" i="0" u="none" strike="noStrike" kern="1200" cap="none" spc="0" normalizeH="0" baseline="0" noProof="0" dirty="0" smtClean="0">
                <a:ln>
                  <a:noFill/>
                </a:ln>
                <a:solidFill>
                  <a:srgbClr val="002060"/>
                </a:solidFill>
                <a:effectLst/>
                <a:uLnTx/>
                <a:uFillTx/>
                <a:ea typeface="+mj-ea"/>
                <a:cs typeface="+mj-cs"/>
              </a:rPr>
              <a:t>VỊ TRÍ ĐỊA LÝ, HÌNH DẠNG VÀ KÍCH THƯỚC</a:t>
            </a:r>
            <a:endParaRPr kumimoji="0" lang="en-US" sz="28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grpSp>
        <p:nvGrpSpPr>
          <p:cNvPr id="14" name="Group 13"/>
          <p:cNvGrpSpPr/>
          <p:nvPr/>
        </p:nvGrpSpPr>
        <p:grpSpPr>
          <a:xfrm>
            <a:off x="12775016" y="-225914"/>
            <a:ext cx="2023024" cy="2023024"/>
            <a:chOff x="12775016" y="-225914"/>
            <a:chExt cx="2023024" cy="2023024"/>
          </a:xfrm>
        </p:grpSpPr>
        <p:pic>
          <p:nvPicPr>
            <p:cNvPr id="3" name="Picture 2"/>
            <p:cNvPicPr>
              <a:picLocks noChangeAspect="1"/>
            </p:cNvPicPr>
            <p:nvPr/>
          </p:nvPicPr>
          <p:blipFill rotWithShape="1">
            <a:blip r:embed="rId3"/>
            <a:srcRect b="9445"/>
            <a:stretch/>
          </p:blipFill>
          <p:spPr>
            <a:xfrm>
              <a:off x="12923700" y="-23258"/>
              <a:ext cx="1758076" cy="1284626"/>
            </a:xfrm>
            <a:prstGeom prst="rect">
              <a:avLst/>
            </a:prstGeom>
          </p:spPr>
        </p:pic>
        <p:sp>
          <p:nvSpPr>
            <p:cNvPr id="6" name="Rectangle 5"/>
            <p:cNvSpPr/>
            <p:nvPr/>
          </p:nvSpPr>
          <p:spPr>
            <a:xfrm>
              <a:off x="12923700" y="1129659"/>
              <a:ext cx="1701107"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AEAEAE"/>
                  </a:solidFill>
                  <a:effectLst/>
                  <a:uLnTx/>
                  <a:uFillTx/>
                  <a:latin typeface="#9Slide04 SFU CenturySchoolbook" panose="00000400000000000000" pitchFamily="2" charset="-93"/>
                  <a:ea typeface="Times New Roman" panose="02020603050405020304" pitchFamily="18" charset="0"/>
                  <a:cs typeface="+mn-cs"/>
                </a:rPr>
                <a:t>Đ</a:t>
              </a:r>
              <a:r>
                <a:rPr kumimoji="0" lang="vi-VN" sz="1800" b="0" i="0" u="none" strike="noStrike" kern="1200" cap="none" spc="0" normalizeH="0" baseline="0" noProof="0" dirty="0" smtClean="0">
                  <a:ln>
                    <a:noFill/>
                  </a:ln>
                  <a:solidFill>
                    <a:srgbClr val="AEAEAE"/>
                  </a:solidFill>
                  <a:effectLst/>
                  <a:uLnTx/>
                  <a:uFillTx/>
                  <a:latin typeface="#9Slide04 SFU CenturySchoolbook" panose="00000400000000000000" pitchFamily="2" charset="-93"/>
                  <a:ea typeface="Times New Roman" panose="02020603050405020304" pitchFamily="18" charset="0"/>
                  <a:cs typeface="+mn-cs"/>
                </a:rPr>
                <a:t>ánh </a:t>
              </a:r>
              <a:r>
                <a:rPr kumimoji="0" lang="vi-VN" sz="1800" b="0" i="0" u="none" strike="noStrike" kern="1200" cap="none" spc="0" normalizeH="0" baseline="0" noProof="0" dirty="0">
                  <a:ln>
                    <a:noFill/>
                  </a:ln>
                  <a:solidFill>
                    <a:srgbClr val="AEAEAE"/>
                  </a:solidFill>
                  <a:effectLst/>
                  <a:uLnTx/>
                  <a:uFillTx/>
                  <a:latin typeface="#9Slide04 SFU CenturySchoolbook" panose="00000400000000000000" pitchFamily="2" charset="-93"/>
                  <a:ea typeface="Times New Roman" panose="02020603050405020304" pitchFamily="18" charset="0"/>
                  <a:cs typeface="+mn-cs"/>
                </a:rPr>
                <a:t>giá đồng đẳng</a:t>
              </a:r>
              <a:endParaRPr kumimoji="0" lang="en-US" sz="1800" b="0" i="0" u="none" strike="noStrike" kern="1200" cap="none" spc="0" normalizeH="0" baseline="0" noProof="0" dirty="0">
                <a:ln>
                  <a:noFill/>
                </a:ln>
                <a:solidFill>
                  <a:srgbClr val="AEAEAE"/>
                </a:solidFill>
                <a:effectLst/>
                <a:uLnTx/>
                <a:uFillTx/>
                <a:latin typeface="#9Slide04 SFU CenturySchoolbook" panose="00000400000000000000" pitchFamily="2" charset="-93"/>
                <a:ea typeface="+mn-ea"/>
                <a:cs typeface="+mn-cs"/>
              </a:endParaRPr>
            </a:p>
          </p:txBody>
        </p:sp>
        <p:sp>
          <p:nvSpPr>
            <p:cNvPr id="12" name="Oval 11"/>
            <p:cNvSpPr/>
            <p:nvPr/>
          </p:nvSpPr>
          <p:spPr bwMode="auto">
            <a:xfrm>
              <a:off x="12775016" y="-225914"/>
              <a:ext cx="2023024" cy="2023024"/>
            </a:xfrm>
            <a:prstGeom prst="ellipse">
              <a:avLst/>
            </a:prstGeom>
            <a:noFill/>
            <a:ln w="57150">
              <a:solidFill>
                <a:srgbClr val="95E858"/>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grpSp>
      <p:pic>
        <p:nvPicPr>
          <p:cNvPr id="15" name="Picture 14"/>
          <p:cNvPicPr>
            <a:picLocks noChangeAspect="1"/>
          </p:cNvPicPr>
          <p:nvPr/>
        </p:nvPicPr>
        <p:blipFill>
          <a:blip r:embed="rId4"/>
          <a:stretch>
            <a:fillRect/>
          </a:stretch>
        </p:blipFill>
        <p:spPr>
          <a:xfrm>
            <a:off x="4027014" y="695077"/>
            <a:ext cx="1265088" cy="1265088"/>
          </a:xfrm>
          <a:prstGeom prst="rect">
            <a:avLst/>
          </a:prstGeom>
          <a:solidFill>
            <a:schemeClr val="bg1"/>
          </a:solidFill>
        </p:spPr>
      </p:pic>
    </p:spTree>
    <p:extLst>
      <p:ext uri="{BB962C8B-B14F-4D97-AF65-F5344CB8AC3E}">
        <p14:creationId xmlns:p14="http://schemas.microsoft.com/office/powerpoint/2010/main" val="238567901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grpId="1" nodeType="clickEffect">
                                  <p:stCondLst>
                                    <p:cond delay="0"/>
                                  </p:stCondLst>
                                  <p:childTnLst>
                                    <p:animMotion origin="layout" path="M 2.29167E-6 -2.59259E-6 L -0.30651 -2.59259E-6 C -0.44375 -2.59259E-6 -0.61263 -0.0074 -0.61263 -0.01296 L -0.61263 -0.02569 " pathEditMode="relative" rAng="0" ptsTypes="AAAA">
                                      <p:cBhvr>
                                        <p:cTn id="14" dur="2000" fill="hold"/>
                                        <p:tgtEl>
                                          <p:spTgt spid="31"/>
                                        </p:tgtEl>
                                        <p:attrNameLst>
                                          <p:attrName>ppt_x</p:attrName>
                                          <p:attrName>ppt_y</p:attrName>
                                        </p:attrNameLst>
                                      </p:cBhvr>
                                      <p:rCtr x="-30638" y="-1296"/>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circle(in)">
                                      <p:cBhvr>
                                        <p:cTn id="19" dur="2000"/>
                                        <p:tgtEl>
                                          <p:spTgt spid="3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2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grpId="1" nodeType="clickEffect">
                                  <p:stCondLst>
                                    <p:cond delay="0"/>
                                  </p:stCondLst>
                                  <p:childTnLst>
                                    <p:animMotion origin="layout" path="M 4.58333E-6 1.48148E-6 L -0.36602 1.48148E-6 C -0.53008 1.48148E-6 -0.73151 -0.08889 -0.73151 -0.15996 L -0.73151 -0.31343 " pathEditMode="relative" rAng="0" ptsTypes="AAAA">
                                      <p:cBhvr>
                                        <p:cTn id="26" dur="2000" fill="hold"/>
                                        <p:tgtEl>
                                          <p:spTgt spid="33"/>
                                        </p:tgtEl>
                                        <p:attrNameLst>
                                          <p:attrName>ppt_x</p:attrName>
                                          <p:attrName>ppt_y</p:attrName>
                                        </p:attrNameLst>
                                      </p:cBhvr>
                                      <p:rCtr x="-36576" y="-15671"/>
                                    </p:animMotion>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circle(in)">
                                      <p:cBhvr>
                                        <p:cTn id="31" dur="2000"/>
                                        <p:tgtEl>
                                          <p:spTgt spid="3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ircle(in)">
                                      <p:cBhvr>
                                        <p:cTn id="34" dur="2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path" presetSubtype="0" accel="50000" decel="50000" fill="hold" grpId="1" nodeType="clickEffect">
                                  <p:stCondLst>
                                    <p:cond delay="0"/>
                                  </p:stCondLst>
                                  <p:childTnLst>
                                    <p:animMotion origin="layout" path="M -3.54167E-6 -1.85185E-6 L -0.25429 -1.85185E-6 C -0.3681 -1.85185E-6 -0.50807 -0.13032 -0.50807 -0.23449 L -0.50807 -0.44236 " pathEditMode="relative" rAng="0" ptsTypes="AAAA">
                                      <p:cBhvr>
                                        <p:cTn id="38" dur="2000" fill="hold"/>
                                        <p:tgtEl>
                                          <p:spTgt spid="35"/>
                                        </p:tgtEl>
                                        <p:attrNameLst>
                                          <p:attrName>ppt_x</p:attrName>
                                          <p:attrName>ppt_y</p:attrName>
                                        </p:attrNameLst>
                                      </p:cBhvr>
                                      <p:rCtr x="-25404" y="-22130"/>
                                    </p:animMotion>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circle(in)">
                                      <p:cBhvr>
                                        <p:cTn id="43" dur="2000"/>
                                        <p:tgtEl>
                                          <p:spTgt spid="3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circle(in)">
                                      <p:cBhvr>
                                        <p:cTn id="46" dur="2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path" presetSubtype="0" accel="50000" decel="50000" fill="hold" grpId="1" nodeType="clickEffect">
                                  <p:stCondLst>
                                    <p:cond delay="0"/>
                                  </p:stCondLst>
                                  <p:childTnLst>
                                    <p:animMotion origin="layout" path="M -0.00013 -1.85185E-6 L -0.14102 -1.85185E-6 C -0.20417 -1.85185E-6 -0.28177 0.04607 -0.28177 0.08287 L -0.28177 0.15671 " pathEditMode="relative" rAng="0" ptsTypes="AAAA">
                                      <p:cBhvr>
                                        <p:cTn id="50" dur="2000" fill="hold"/>
                                        <p:tgtEl>
                                          <p:spTgt spid="37"/>
                                        </p:tgtEl>
                                        <p:attrNameLst>
                                          <p:attrName>ppt_x</p:attrName>
                                          <p:attrName>ppt_y</p:attrName>
                                        </p:attrNameLst>
                                      </p:cBhvr>
                                      <p:rCtr x="-14076" y="7824"/>
                                    </p:animMotion>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circle(in)">
                                      <p:cBhvr>
                                        <p:cTn id="55" dur="2000"/>
                                        <p:tgtEl>
                                          <p:spTgt spid="38"/>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circle(in)">
                                      <p:cBhvr>
                                        <p:cTn id="58" dur="20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path" presetSubtype="0" accel="50000" decel="50000" fill="hold" grpId="1" nodeType="clickEffect">
                                  <p:stCondLst>
                                    <p:cond delay="0"/>
                                  </p:stCondLst>
                                  <p:childTnLst>
                                    <p:animMotion origin="layout" path="M 8.33333E-7 -1.85185E-6 L -0.13073 -1.85185E-6 C -0.18919 -1.85185E-6 -0.26094 -0.00208 -0.26094 -0.0037 L -0.26094 -0.00671 " pathEditMode="relative" rAng="0" ptsTypes="AAAA">
                                      <p:cBhvr>
                                        <p:cTn id="62" dur="2000" fill="hold"/>
                                        <p:tgtEl>
                                          <p:spTgt spid="39"/>
                                        </p:tgtEl>
                                        <p:attrNameLst>
                                          <p:attrName>ppt_x</p:attrName>
                                          <p:attrName>ppt_y</p:attrName>
                                        </p:attrNameLst>
                                      </p:cBhvr>
                                      <p:rCtr x="-13047" y="-347"/>
                                    </p:animMotion>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circle(in)">
                                      <p:cBhvr>
                                        <p:cTn id="67" dur="2000"/>
                                        <p:tgtEl>
                                          <p:spTgt spid="40"/>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circle(in)">
                                      <p:cBhvr>
                                        <p:cTn id="70" dur="20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50" presetClass="path" presetSubtype="0" accel="50000" decel="50000" fill="hold" grpId="1" nodeType="clickEffect">
                                  <p:stCondLst>
                                    <p:cond delay="0"/>
                                  </p:stCondLst>
                                  <p:childTnLst>
                                    <p:animMotion origin="layout" path="M 1.875E-6 2.96296E-6 L -0.27878 2.96296E-6 C -0.40365 2.96296E-6 -0.55703 0.11273 -0.55703 0.20301 L -0.55703 0.39791 " pathEditMode="relative" rAng="0" ptsTypes="AAAA">
                                      <p:cBhvr>
                                        <p:cTn id="74" dur="2000" fill="hold"/>
                                        <p:tgtEl>
                                          <p:spTgt spid="41"/>
                                        </p:tgtEl>
                                        <p:attrNameLst>
                                          <p:attrName>ppt_x</p:attrName>
                                          <p:attrName>ppt_y</p:attrName>
                                        </p:attrNameLst>
                                      </p:cBhvr>
                                      <p:rCtr x="-27852" y="19884"/>
                                    </p:animMotion>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ircle(in)">
                                      <p:cBhvr>
                                        <p:cTn id="79" dur="2000"/>
                                        <p:tgtEl>
                                          <p:spTgt spid="42"/>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ircle(in)">
                                      <p:cBhvr>
                                        <p:cTn id="82" dur="20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50" presetClass="path" presetSubtype="0" accel="50000" decel="50000" fill="hold" grpId="1" nodeType="clickEffect">
                                  <p:stCondLst>
                                    <p:cond delay="0"/>
                                  </p:stCondLst>
                                  <p:childTnLst>
                                    <p:animMotion origin="layout" path="M -8.33333E-7 1.11022E-16 L -0.22864 1.11022E-16 C -0.33099 1.11022E-16 -0.45677 0.09259 -0.45677 0.1669 L -0.45677 0.31505 " pathEditMode="relative" rAng="0" ptsTypes="AAAA">
                                      <p:cBhvr>
                                        <p:cTn id="86" dur="2000" fill="hold"/>
                                        <p:tgtEl>
                                          <p:spTgt spid="43"/>
                                        </p:tgtEl>
                                        <p:attrNameLst>
                                          <p:attrName>ppt_x</p:attrName>
                                          <p:attrName>ppt_y</p:attrName>
                                        </p:attrNameLst>
                                      </p:cBhvr>
                                      <p:rCtr x="-22839" y="15741"/>
                                    </p:animMotion>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circle(in)">
                                      <p:cBhvr>
                                        <p:cTn id="9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1" grpId="1"/>
      <p:bldP spid="32" grpId="0"/>
      <p:bldP spid="33" grpId="0"/>
      <p:bldP spid="33" grpId="1"/>
      <p:bldP spid="34" grpId="0"/>
      <p:bldP spid="35" grpId="0"/>
      <p:bldP spid="35" grpId="1"/>
      <p:bldP spid="36" grpId="0"/>
      <p:bldP spid="37" grpId="0"/>
      <p:bldP spid="37" grpId="1"/>
      <p:bldP spid="38" grpId="0"/>
      <p:bldP spid="39" grpId="0"/>
      <p:bldP spid="39" grpId="1"/>
      <p:bldP spid="40" grpId="0"/>
      <p:bldP spid="41" grpId="0"/>
      <p:bldP spid="41" grpId="1"/>
      <p:bldP spid="42" grpId="0"/>
      <p:bldP spid="43" grpId="0"/>
      <p:bldP spid="4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429" y="50567"/>
            <a:ext cx="11582399" cy="757237"/>
          </a:xfrm>
        </p:spPr>
        <p:txBody>
          <a:bodyPr>
            <a:normAutofit/>
          </a:bodyPr>
          <a:lstStyle/>
          <a:p>
            <a:r>
              <a:rPr lang="en-US" sz="3600" dirty="0" smtClean="0">
                <a:solidFill>
                  <a:srgbClr val="C00000"/>
                </a:solidFill>
              </a:rPr>
              <a:t>1/ </a:t>
            </a:r>
            <a:r>
              <a:rPr lang="vi-VN" sz="3600" dirty="0" smtClean="0">
                <a:solidFill>
                  <a:srgbClr val="C00000"/>
                </a:solidFill>
              </a:rPr>
              <a:t>VỊ </a:t>
            </a:r>
            <a:r>
              <a:rPr lang="vi-VN" sz="3600" dirty="0">
                <a:solidFill>
                  <a:srgbClr val="C00000"/>
                </a:solidFill>
              </a:rPr>
              <a:t>TRÍ ĐỊA LÝ, HÌNH DẠNG VÀ KÍCH THƯỚC</a:t>
            </a:r>
            <a:endParaRPr lang="en-US" sz="3600" dirty="0">
              <a:solidFill>
                <a:srgbClr val="C00000"/>
              </a:solidFill>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7044248" y="785750"/>
            <a:ext cx="4876800"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C00000"/>
                </a:solidFill>
                <a:effectLst/>
                <a:uLnTx/>
                <a:uFillTx/>
                <a:ea typeface="+mj-ea"/>
                <a:cs typeface="+mj-cs"/>
              </a:rPr>
              <a:t>CHÂU Á</a:t>
            </a:r>
            <a:endParaRPr kumimoji="0" lang="en-US" sz="44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9" name="Subtitle 2"/>
          <p:cNvSpPr>
            <a:spLocks noGrp="1"/>
          </p:cNvSpPr>
          <p:nvPr>
            <p:ph type="subTitle" idx="1"/>
          </p:nvPr>
        </p:nvSpPr>
        <p:spPr>
          <a:xfrm>
            <a:off x="300810" y="575806"/>
            <a:ext cx="6262072" cy="1477736"/>
          </a:xfrm>
          <a:ln>
            <a:solidFill>
              <a:schemeClr val="tx1"/>
            </a:solidFill>
            <a:prstDash val="sysDot"/>
          </a:ln>
        </p:spPr>
        <p:txBody>
          <a:bodyPr anchor="ctr"/>
          <a:lstStyle/>
          <a:p>
            <a:pPr algn="l"/>
            <a:r>
              <a:rPr lang="en-US" dirty="0">
                <a:solidFill>
                  <a:schemeClr val="tx1">
                    <a:lumMod val="50000"/>
                  </a:schemeClr>
                </a:solidFill>
              </a:rPr>
              <a:t>- </a:t>
            </a:r>
            <a:r>
              <a:rPr lang="en-US" dirty="0" err="1">
                <a:solidFill>
                  <a:schemeClr val="tx1">
                    <a:lumMod val="50000"/>
                  </a:schemeClr>
                </a:solidFill>
              </a:rPr>
              <a:t>Là</a:t>
            </a:r>
            <a:r>
              <a:rPr lang="en-US" dirty="0">
                <a:solidFill>
                  <a:schemeClr val="tx1">
                    <a:lumMod val="50000"/>
                  </a:schemeClr>
                </a:solidFill>
              </a:rPr>
              <a:t> </a:t>
            </a:r>
            <a:r>
              <a:rPr lang="en-US" dirty="0" err="1">
                <a:solidFill>
                  <a:schemeClr val="tx1">
                    <a:lumMod val="50000"/>
                  </a:schemeClr>
                </a:solidFill>
              </a:rPr>
              <a:t>châu</a:t>
            </a:r>
            <a:r>
              <a:rPr lang="en-US" dirty="0">
                <a:solidFill>
                  <a:schemeClr val="tx1">
                    <a:lumMod val="50000"/>
                  </a:schemeClr>
                </a:solidFill>
              </a:rPr>
              <a:t> </a:t>
            </a:r>
            <a:r>
              <a:rPr lang="en-US" dirty="0" err="1">
                <a:solidFill>
                  <a:schemeClr val="tx1">
                    <a:lumMod val="50000"/>
                  </a:schemeClr>
                </a:solidFill>
              </a:rPr>
              <a:t>lục</a:t>
            </a:r>
            <a:r>
              <a:rPr lang="en-US" dirty="0">
                <a:solidFill>
                  <a:schemeClr val="tx1">
                    <a:lumMod val="50000"/>
                  </a:schemeClr>
                </a:solidFill>
              </a:rPr>
              <a:t> </a:t>
            </a:r>
            <a:r>
              <a:rPr lang="en-US" dirty="0" err="1">
                <a:solidFill>
                  <a:schemeClr val="tx1">
                    <a:lumMod val="50000"/>
                  </a:schemeClr>
                </a:solidFill>
              </a:rPr>
              <a:t>lớn</a:t>
            </a:r>
            <a:r>
              <a:rPr lang="en-US" dirty="0">
                <a:solidFill>
                  <a:schemeClr val="tx1">
                    <a:lumMod val="50000"/>
                  </a:schemeClr>
                </a:solidFill>
              </a:rPr>
              <a:t> </a:t>
            </a:r>
            <a:r>
              <a:rPr lang="en-US" dirty="0" err="1">
                <a:solidFill>
                  <a:schemeClr val="tx1">
                    <a:lumMod val="50000"/>
                  </a:schemeClr>
                </a:solidFill>
              </a:rPr>
              <a:t>nhất</a:t>
            </a:r>
            <a:r>
              <a:rPr lang="en-US" dirty="0">
                <a:solidFill>
                  <a:schemeClr val="tx1">
                    <a:lumMod val="50000"/>
                  </a:schemeClr>
                </a:solidFill>
              </a:rPr>
              <a:t>: 44,4 </a:t>
            </a:r>
            <a:r>
              <a:rPr lang="en-US" dirty="0" err="1">
                <a:solidFill>
                  <a:schemeClr val="tx1">
                    <a:lumMod val="50000"/>
                  </a:schemeClr>
                </a:solidFill>
              </a:rPr>
              <a:t>triệu</a:t>
            </a:r>
            <a:r>
              <a:rPr lang="en-US" dirty="0">
                <a:solidFill>
                  <a:schemeClr val="tx1">
                    <a:lumMod val="50000"/>
                  </a:schemeClr>
                </a:solidFill>
              </a:rPr>
              <a:t> </a:t>
            </a:r>
            <a:r>
              <a:rPr lang="en-US" dirty="0" smtClean="0">
                <a:solidFill>
                  <a:schemeClr val="tx1">
                    <a:lumMod val="50000"/>
                  </a:schemeClr>
                </a:solidFill>
              </a:rPr>
              <a:t>km</a:t>
            </a:r>
            <a:r>
              <a:rPr lang="en-US" baseline="30000" dirty="0" smtClean="0">
                <a:solidFill>
                  <a:schemeClr val="tx1">
                    <a:lumMod val="50000"/>
                  </a:schemeClr>
                </a:solidFill>
              </a:rPr>
              <a:t>2</a:t>
            </a:r>
            <a:r>
              <a:rPr lang="en-US" dirty="0" smtClean="0">
                <a:solidFill>
                  <a:schemeClr val="tx1">
                    <a:lumMod val="50000"/>
                  </a:schemeClr>
                </a:solidFill>
              </a:rPr>
              <a:t>.</a:t>
            </a:r>
            <a:endParaRPr lang="en-US" dirty="0">
              <a:solidFill>
                <a:schemeClr val="tx1">
                  <a:lumMod val="50000"/>
                </a:schemeClr>
              </a:solidFill>
            </a:endParaRPr>
          </a:p>
        </p:txBody>
      </p:sp>
      <p:sp>
        <p:nvSpPr>
          <p:cNvPr id="10" name="Rectangle 9"/>
          <p:cNvSpPr/>
          <p:nvPr/>
        </p:nvSpPr>
        <p:spPr bwMode="auto">
          <a:xfrm>
            <a:off x="290722" y="880052"/>
            <a:ext cx="6482573" cy="754821"/>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414042">
                  <a:lumMod val="50000"/>
                </a:srgbClr>
              </a:solidFill>
              <a:effectLst/>
              <a:uLnTx/>
              <a:uFillTx/>
              <a:latin typeface="Open Sans Semibold" panose="020B0706030804020204" pitchFamily="34" charset="0"/>
              <a:ea typeface="+mn-ea"/>
              <a:cs typeface="+mn-cs"/>
            </a:endParaRPr>
          </a:p>
        </p:txBody>
      </p:sp>
      <p:sp>
        <p:nvSpPr>
          <p:cNvPr id="12" name="Subtitle 2"/>
          <p:cNvSpPr txBox="1">
            <a:spLocks/>
          </p:cNvSpPr>
          <p:nvPr/>
        </p:nvSpPr>
        <p:spPr>
          <a:xfrm>
            <a:off x="308329" y="1535604"/>
            <a:ext cx="6100978"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Tiếp giáp 2 châu lục và 3 đại dương. </a:t>
            </a:r>
            <a:endPar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endParaRPr>
          </a:p>
        </p:txBody>
      </p:sp>
      <p:sp>
        <p:nvSpPr>
          <p:cNvPr id="13" name="Rectangle 12"/>
          <p:cNvSpPr/>
          <p:nvPr/>
        </p:nvSpPr>
        <p:spPr bwMode="auto">
          <a:xfrm>
            <a:off x="290722" y="1694016"/>
            <a:ext cx="6482572" cy="765645"/>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414042">
                  <a:lumMod val="50000"/>
                </a:srgbClr>
              </a:solidFill>
              <a:effectLst/>
              <a:uLnTx/>
              <a:uFillTx/>
              <a:latin typeface="Open Sans Semibold" panose="020B0706030804020204" pitchFamily="34" charset="0"/>
              <a:ea typeface="+mn-ea"/>
              <a:cs typeface="+mn-cs"/>
            </a:endParaRPr>
          </a:p>
        </p:txBody>
      </p:sp>
      <p:sp>
        <p:nvSpPr>
          <p:cNvPr id="15" name="Subtitle 2"/>
          <p:cNvSpPr txBox="1">
            <a:spLocks/>
          </p:cNvSpPr>
          <p:nvPr/>
        </p:nvSpPr>
        <p:spPr>
          <a:xfrm>
            <a:off x="247788" y="2447349"/>
            <a:ext cx="6145342"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Hình</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dạng</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lãnh</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thổ</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có</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dạng</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hình</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khối</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rõ</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rệt</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p>
        </p:txBody>
      </p:sp>
      <p:sp>
        <p:nvSpPr>
          <p:cNvPr id="16" name="Rectangle 15"/>
          <p:cNvSpPr/>
          <p:nvPr/>
        </p:nvSpPr>
        <p:spPr bwMode="auto">
          <a:xfrm>
            <a:off x="308328" y="2558208"/>
            <a:ext cx="6464965" cy="940332"/>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414042">
                  <a:lumMod val="50000"/>
                </a:srgbClr>
              </a:solidFill>
              <a:effectLst/>
              <a:uLnTx/>
              <a:uFillTx/>
              <a:latin typeface="Open Sans Semibold" panose="020B0706030804020204" pitchFamily="34" charset="0"/>
              <a:ea typeface="+mn-ea"/>
              <a:cs typeface="+mn-cs"/>
            </a:endParaRPr>
          </a:p>
        </p:txBody>
      </p:sp>
      <p:sp>
        <p:nvSpPr>
          <p:cNvPr id="19" name="Rectangle 18"/>
          <p:cNvSpPr/>
          <p:nvPr/>
        </p:nvSpPr>
        <p:spPr bwMode="auto">
          <a:xfrm>
            <a:off x="6862409" y="933513"/>
            <a:ext cx="113634" cy="5725503"/>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1026" name="Picture 2" descr="Asia Map Puzzle - Ứng dụng trên Google P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248" y="1707074"/>
            <a:ext cx="4876800" cy="49519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308328" y="3597088"/>
            <a:ext cx="4082571" cy="3061928"/>
          </a:xfrm>
          <a:prstGeom prst="rect">
            <a:avLst/>
          </a:prstGeom>
        </p:spPr>
      </p:pic>
      <p:pic>
        <p:nvPicPr>
          <p:cNvPr id="8" name="Picture 7"/>
          <p:cNvPicPr>
            <a:picLocks noChangeAspect="1"/>
          </p:cNvPicPr>
          <p:nvPr/>
        </p:nvPicPr>
        <p:blipFill>
          <a:blip r:embed="rId4"/>
          <a:stretch>
            <a:fillRect/>
          </a:stretch>
        </p:blipFill>
        <p:spPr>
          <a:xfrm>
            <a:off x="4513831" y="3597087"/>
            <a:ext cx="2293491" cy="3061929"/>
          </a:xfrm>
          <a:prstGeom prst="rect">
            <a:avLst/>
          </a:prstGeom>
        </p:spPr>
      </p:pic>
    </p:spTree>
    <p:extLst>
      <p:ext uri="{BB962C8B-B14F-4D97-AF65-F5344CB8AC3E}">
        <p14:creationId xmlns:p14="http://schemas.microsoft.com/office/powerpoint/2010/main" val="42394190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barn(inVertical)">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iterate type="lt">
                                    <p:tmPct val="10000"/>
                                  </p:iterate>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lt">
                                    <p:tmPct val="10000"/>
                                  </p:iterate>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2" presetClass="entr" presetSubtype="8" fill="hold" grpId="0" nodeType="withEffect">
                                  <p:stCondLst>
                                    <p:cond delay="0"/>
                                  </p:stCondLst>
                                  <p:iterate type="lt">
                                    <p:tmPct val="10000"/>
                                  </p:iterate>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outHorizont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circle(in)">
                                      <p:cBhvr>
                                        <p:cTn id="43" dur="2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circle(in)">
                                      <p:cBhvr>
                                        <p:cTn id="48" dur="2000"/>
                                        <p:tgtEl>
                                          <p:spTgt spid="3"/>
                                        </p:tgtEl>
                                      </p:cBhvr>
                                    </p:animEffect>
                                  </p:childTnLst>
                                </p:cTn>
                              </p:par>
                              <p:par>
                                <p:cTn id="49" presetID="6" presetClass="entr" presetSubtype="16"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circle(in)">
                                      <p:cBhvr>
                                        <p:cTn id="5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P spid="12" grpId="0" animBg="1"/>
      <p:bldP spid="13" grpId="0" animBg="1"/>
      <p:bldP spid="15" grpId="0" animBg="1"/>
      <p:bldP spid="16"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6287" y="121768"/>
            <a:ext cx="7634513" cy="757237"/>
          </a:xfrm>
        </p:spPr>
        <p:txBody>
          <a:bodyPr>
            <a:normAutofit fontScale="90000"/>
          </a:bodyPr>
          <a:lstStyle/>
          <a:p>
            <a:r>
              <a:rPr lang="en-US" sz="3600" dirty="0" smtClean="0">
                <a:solidFill>
                  <a:srgbClr val="C00000"/>
                </a:solidFill>
              </a:rPr>
              <a:t>2/ ĐẶC </a:t>
            </a:r>
            <a:r>
              <a:rPr lang="en-US" sz="3600" dirty="0">
                <a:solidFill>
                  <a:srgbClr val="C00000"/>
                </a:solidFill>
              </a:rPr>
              <a:t>ĐIỂM ĐỊA HÌNH VÀ KHOÁNG SẢN</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6966857" y="160315"/>
            <a:ext cx="5413829"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414042">
                    <a:lumMod val="50000"/>
                  </a:srgbClr>
                </a:solidFill>
                <a:effectLst/>
                <a:uLnTx/>
                <a:uFillTx/>
                <a:ea typeface="+mj-ea"/>
                <a:cs typeface="+mj-cs"/>
              </a:rPr>
              <a:t>CHÂU Á</a:t>
            </a:r>
            <a:endParaRPr kumimoji="0" lang="en-US" sz="44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9" name="Subtitle 2"/>
          <p:cNvSpPr>
            <a:spLocks noGrp="1"/>
          </p:cNvSpPr>
          <p:nvPr>
            <p:ph type="subTitle" idx="1"/>
          </p:nvPr>
        </p:nvSpPr>
        <p:spPr>
          <a:xfrm>
            <a:off x="2418967" y="1854200"/>
            <a:ext cx="2220686" cy="1162050"/>
          </a:xfrm>
          <a:ln>
            <a:solidFill>
              <a:schemeClr val="tx1"/>
            </a:solidFill>
            <a:prstDash val="sysDot"/>
          </a:ln>
        </p:spPr>
        <p:txBody>
          <a:bodyPr anchor="ctr"/>
          <a:lstStyle/>
          <a:p>
            <a:r>
              <a:rPr lang="en-US" dirty="0" smtClean="0">
                <a:solidFill>
                  <a:schemeClr val="accent5">
                    <a:lumMod val="50000"/>
                  </a:schemeClr>
                </a:solidFill>
              </a:rPr>
              <a:t>QUAN SÁT</a:t>
            </a:r>
          </a:p>
          <a:p>
            <a:r>
              <a:rPr lang="en-US" dirty="0" err="1" smtClean="0">
                <a:solidFill>
                  <a:schemeClr val="accent5">
                    <a:lumMod val="50000"/>
                  </a:schemeClr>
                </a:solidFill>
              </a:rPr>
              <a:t>Bản</a:t>
            </a:r>
            <a:r>
              <a:rPr lang="en-US" dirty="0" smtClean="0">
                <a:solidFill>
                  <a:schemeClr val="accent5">
                    <a:lumMod val="50000"/>
                  </a:schemeClr>
                </a:solidFill>
              </a:rPr>
              <a:t> </a:t>
            </a:r>
            <a:r>
              <a:rPr lang="en-US" dirty="0" err="1" smtClean="0">
                <a:solidFill>
                  <a:schemeClr val="accent5">
                    <a:lumMod val="50000"/>
                  </a:schemeClr>
                </a:solidFill>
              </a:rPr>
              <a:t>đồ</a:t>
            </a:r>
            <a:r>
              <a:rPr lang="en-US" dirty="0" smtClean="0">
                <a:solidFill>
                  <a:schemeClr val="accent5">
                    <a:lumMod val="50000"/>
                  </a:schemeClr>
                </a:solidFill>
              </a:rPr>
              <a:t> </a:t>
            </a:r>
            <a:r>
              <a:rPr lang="en-US" dirty="0" err="1" smtClean="0">
                <a:solidFill>
                  <a:schemeClr val="accent5">
                    <a:lumMod val="50000"/>
                  </a:schemeClr>
                </a:solidFill>
              </a:rPr>
              <a:t>hình</a:t>
            </a:r>
            <a:r>
              <a:rPr lang="en-US" dirty="0" smtClean="0">
                <a:solidFill>
                  <a:schemeClr val="accent5">
                    <a:lumMod val="50000"/>
                  </a:schemeClr>
                </a:solidFill>
              </a:rPr>
              <a:t> 1</a:t>
            </a:r>
          </a:p>
        </p:txBody>
      </p:sp>
      <p:sp>
        <p:nvSpPr>
          <p:cNvPr id="10" name="Rectangle 9"/>
          <p:cNvSpPr/>
          <p:nvPr/>
        </p:nvSpPr>
        <p:spPr bwMode="auto">
          <a:xfrm>
            <a:off x="2418967" y="1847850"/>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2" name="Subtitle 2"/>
          <p:cNvSpPr txBox="1">
            <a:spLocks/>
          </p:cNvSpPr>
          <p:nvPr/>
        </p:nvSpPr>
        <p:spPr>
          <a:xfrm>
            <a:off x="2418967" y="3331936"/>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THỜI GIAN</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3</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phút</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13" name="Rectangle 12"/>
          <p:cNvSpPr/>
          <p:nvPr/>
        </p:nvSpPr>
        <p:spPr bwMode="auto">
          <a:xfrm>
            <a:off x="2418967" y="3325586"/>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5" name="Subtitle 2"/>
          <p:cNvSpPr txBox="1">
            <a:spLocks/>
          </p:cNvSpPr>
          <p:nvPr/>
        </p:nvSpPr>
        <p:spPr>
          <a:xfrm>
            <a:off x="2418967" y="4859111"/>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VIẾT RA </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Giấy</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note</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16" name="Rectangle 15"/>
          <p:cNvSpPr/>
          <p:nvPr/>
        </p:nvSpPr>
        <p:spPr bwMode="auto">
          <a:xfrm>
            <a:off x="2418967" y="4852761"/>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9" name="Rectangle 18"/>
          <p:cNvSpPr/>
          <p:nvPr/>
        </p:nvSpPr>
        <p:spPr bwMode="auto">
          <a:xfrm>
            <a:off x="4828481" y="1736102"/>
            <a:ext cx="58057" cy="4741636"/>
          </a:xfrm>
          <a:prstGeom prst="rect">
            <a:avLst/>
          </a:prstGeom>
          <a:solidFill>
            <a:schemeClr val="accent6">
              <a:lumMod val="75000"/>
            </a:schemeClr>
          </a:solidFill>
          <a:ln w="9525">
            <a:solidFill>
              <a:schemeClr val="bg1"/>
            </a:solidFill>
            <a:miter lim="800000"/>
            <a:headEnd/>
            <a:tailEnd/>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pic>
        <p:nvPicPr>
          <p:cNvPr id="3" name="Picture 2"/>
          <p:cNvPicPr>
            <a:picLocks noChangeAspect="1"/>
          </p:cNvPicPr>
          <p:nvPr/>
        </p:nvPicPr>
        <p:blipFill>
          <a:blip r:embed="rId2"/>
          <a:stretch>
            <a:fillRect/>
          </a:stretch>
        </p:blipFill>
        <p:spPr>
          <a:xfrm>
            <a:off x="3539933" y="804321"/>
            <a:ext cx="5016428" cy="3064181"/>
          </a:xfrm>
          <a:prstGeom prst="rect">
            <a:avLst/>
          </a:prstGeom>
        </p:spPr>
      </p:pic>
      <p:sp>
        <p:nvSpPr>
          <p:cNvPr id="39" name="Title 1"/>
          <p:cNvSpPr txBox="1">
            <a:spLocks/>
          </p:cNvSpPr>
          <p:nvPr/>
        </p:nvSpPr>
        <p:spPr>
          <a:xfrm>
            <a:off x="16470086" y="-1958038"/>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tinh mắt hơn </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sp>
        <p:nvSpPr>
          <p:cNvPr id="40" name="Title 1"/>
          <p:cNvSpPr txBox="1">
            <a:spLocks/>
          </p:cNvSpPr>
          <p:nvPr/>
        </p:nvSpPr>
        <p:spPr>
          <a:xfrm>
            <a:off x="16701755" y="-112097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nhớ nhanh hơn</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pic>
        <p:nvPicPr>
          <p:cNvPr id="41" name="Picture 40"/>
          <p:cNvPicPr>
            <a:picLocks noChangeAspect="1"/>
          </p:cNvPicPr>
          <p:nvPr/>
        </p:nvPicPr>
        <p:blipFill>
          <a:blip r:embed="rId3">
            <a:extLst>
              <a:ext uri="{BEBA8EAE-BF5A-486C-A8C5-ECC9F3942E4B}">
                <a14:imgProps xmlns:a14="http://schemas.microsoft.com/office/drawing/2010/main">
                  <a14:imgLayer r:embed="rId4">
                    <a14:imgEffect>
                      <a14:backgroundRemoval t="3200" b="96800" l="0" r="100000">
                        <a14:foregroundMark x1="55882" y1="34000" x2="84874" y2="34000"/>
                        <a14:foregroundMark x1="44118" y1="85600" x2="63025" y2="84800"/>
                        <a14:foregroundMark x1="83613" y1="40400" x2="83613" y2="29200"/>
                      </a14:backgroundRemoval>
                    </a14:imgEffect>
                  </a14:imgLayer>
                </a14:imgProps>
              </a:ext>
            </a:extLst>
          </a:blip>
          <a:stretch>
            <a:fillRect/>
          </a:stretch>
        </p:blipFill>
        <p:spPr>
          <a:xfrm>
            <a:off x="16949878" y="-2235455"/>
            <a:ext cx="761453" cy="799846"/>
          </a:xfrm>
          <a:prstGeom prst="rect">
            <a:avLst/>
          </a:prstGeom>
        </p:spPr>
      </p:pic>
      <p:sp>
        <p:nvSpPr>
          <p:cNvPr id="42" name="Title 1"/>
          <p:cNvSpPr txBox="1">
            <a:spLocks/>
          </p:cNvSpPr>
          <p:nvPr/>
        </p:nvSpPr>
        <p:spPr>
          <a:xfrm>
            <a:off x="14242963" y="-87485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AI</a:t>
            </a:r>
          </a:p>
        </p:txBody>
      </p:sp>
      <p:pic>
        <p:nvPicPr>
          <p:cNvPr id="11" name="Picture 10"/>
          <p:cNvPicPr>
            <a:picLocks noChangeAspect="1"/>
          </p:cNvPicPr>
          <p:nvPr/>
        </p:nvPicPr>
        <p:blipFill>
          <a:blip r:embed="rId5"/>
          <a:stretch>
            <a:fillRect/>
          </a:stretch>
        </p:blipFill>
        <p:spPr>
          <a:xfrm>
            <a:off x="6172960" y="616815"/>
            <a:ext cx="6590347" cy="3133616"/>
          </a:xfrm>
          <a:prstGeom prst="rect">
            <a:avLst/>
          </a:prstGeom>
        </p:spPr>
      </p:pic>
      <p:sp>
        <p:nvSpPr>
          <p:cNvPr id="17" name="Rectangle 16"/>
          <p:cNvSpPr/>
          <p:nvPr/>
        </p:nvSpPr>
        <p:spPr>
          <a:xfrm>
            <a:off x="4753188" y="4232491"/>
            <a:ext cx="2110792" cy="590290"/>
          </a:xfrm>
          <a:prstGeom prst="rect">
            <a:avLst/>
          </a:prstGeom>
        </p:spPr>
        <p:txBody>
          <a:bodyPr wrap="square">
            <a:spAutoFit/>
          </a:bodyPr>
          <a:lstStyle/>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rPr>
              <a:t>Các dãy </a:t>
            </a:r>
            <a:r>
              <a:rPr kumimoji="0" lang="vi-VN"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rPr>
              <a:t>núi</a:t>
            </a:r>
            <a:endParaRPr kumimoji="0" lang="en-US"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endParaRPr>
          </a:p>
        </p:txBody>
      </p:sp>
      <p:pic>
        <p:nvPicPr>
          <p:cNvPr id="43" name="Picture 42"/>
          <p:cNvPicPr>
            <a:picLocks noChangeAspect="1"/>
          </p:cNvPicPr>
          <p:nvPr/>
        </p:nvPicPr>
        <p:blipFill>
          <a:blip r:embed="rId6"/>
          <a:stretch>
            <a:fillRect/>
          </a:stretch>
        </p:blipFill>
        <p:spPr>
          <a:xfrm>
            <a:off x="711111" y="1756798"/>
            <a:ext cx="1374864" cy="1350504"/>
          </a:xfrm>
          <a:prstGeom prst="rect">
            <a:avLst/>
          </a:prstGeom>
        </p:spPr>
      </p:pic>
      <p:pic>
        <p:nvPicPr>
          <p:cNvPr id="44" name="Picture 43"/>
          <p:cNvPicPr>
            <a:picLocks noChangeAspect="1"/>
          </p:cNvPicPr>
          <p:nvPr/>
        </p:nvPicPr>
        <p:blipFill>
          <a:blip r:embed="rId7"/>
          <a:stretch>
            <a:fillRect/>
          </a:stretch>
        </p:blipFill>
        <p:spPr>
          <a:xfrm>
            <a:off x="688660" y="4776352"/>
            <a:ext cx="1435978" cy="1244810"/>
          </a:xfrm>
          <a:prstGeom prst="rect">
            <a:avLst/>
          </a:prstGeom>
        </p:spPr>
      </p:pic>
      <p:pic>
        <p:nvPicPr>
          <p:cNvPr id="45" name="Picture 44"/>
          <p:cNvPicPr>
            <a:picLocks noChangeAspect="1"/>
          </p:cNvPicPr>
          <p:nvPr/>
        </p:nvPicPr>
        <p:blipFill>
          <a:blip r:embed="rId8"/>
          <a:stretch>
            <a:fillRect/>
          </a:stretch>
        </p:blipFill>
        <p:spPr>
          <a:xfrm>
            <a:off x="5025934" y="3056323"/>
            <a:ext cx="1828800" cy="1218438"/>
          </a:xfrm>
          <a:prstGeom prst="rect">
            <a:avLst/>
          </a:prstGeom>
        </p:spPr>
      </p:pic>
      <p:pic>
        <p:nvPicPr>
          <p:cNvPr id="46" name="Picture 45"/>
          <p:cNvPicPr>
            <a:picLocks noChangeAspect="1"/>
          </p:cNvPicPr>
          <p:nvPr/>
        </p:nvPicPr>
        <p:blipFill>
          <a:blip r:embed="rId9"/>
          <a:stretch>
            <a:fillRect/>
          </a:stretch>
        </p:blipFill>
        <p:spPr>
          <a:xfrm>
            <a:off x="6863980" y="4265308"/>
            <a:ext cx="1828800" cy="1459992"/>
          </a:xfrm>
          <a:prstGeom prst="rect">
            <a:avLst/>
          </a:prstGeom>
        </p:spPr>
      </p:pic>
      <p:pic>
        <p:nvPicPr>
          <p:cNvPr id="47" name="Picture 46"/>
          <p:cNvPicPr>
            <a:picLocks noChangeAspect="1"/>
          </p:cNvPicPr>
          <p:nvPr/>
        </p:nvPicPr>
        <p:blipFill rotWithShape="1">
          <a:blip r:embed="rId10"/>
          <a:srcRect t="10575" b="9425"/>
          <a:stretch/>
        </p:blipFill>
        <p:spPr>
          <a:xfrm>
            <a:off x="8667269" y="3035299"/>
            <a:ext cx="1828800" cy="1219201"/>
          </a:xfrm>
          <a:prstGeom prst="rect">
            <a:avLst/>
          </a:prstGeom>
        </p:spPr>
      </p:pic>
      <p:pic>
        <p:nvPicPr>
          <p:cNvPr id="48" name="Picture 47"/>
          <p:cNvPicPr>
            <a:picLocks noChangeAspect="1"/>
          </p:cNvPicPr>
          <p:nvPr/>
        </p:nvPicPr>
        <p:blipFill>
          <a:blip r:embed="rId11"/>
          <a:stretch>
            <a:fillRect/>
          </a:stretch>
        </p:blipFill>
        <p:spPr>
          <a:xfrm>
            <a:off x="10002025" y="4398131"/>
            <a:ext cx="1828800" cy="1454860"/>
          </a:xfrm>
          <a:prstGeom prst="rect">
            <a:avLst/>
          </a:prstGeom>
        </p:spPr>
      </p:pic>
      <p:sp>
        <p:nvSpPr>
          <p:cNvPr id="49" name="Rectangle 48"/>
          <p:cNvSpPr/>
          <p:nvPr/>
        </p:nvSpPr>
        <p:spPr>
          <a:xfrm>
            <a:off x="8692780" y="4189714"/>
            <a:ext cx="1812535" cy="1136337"/>
          </a:xfrm>
          <a:prstGeom prst="rect">
            <a:avLst/>
          </a:prstGeom>
        </p:spPr>
        <p:txBody>
          <a:bodyPr wrap="square">
            <a:spAutoFit/>
          </a:bodyPr>
          <a:lstStyle/>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rPr>
              <a:t>Các </a:t>
            </a:r>
            <a:endParaRPr kumimoji="0" lang="en-US"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endParaRPr>
          </a:p>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rPr>
              <a:t>đồng bằng</a:t>
            </a:r>
            <a:endParaRPr kumimoji="0" lang="en-US"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endParaRPr>
          </a:p>
        </p:txBody>
      </p:sp>
      <p:sp>
        <p:nvSpPr>
          <p:cNvPr id="50" name="Rectangle 49"/>
          <p:cNvSpPr/>
          <p:nvPr/>
        </p:nvSpPr>
        <p:spPr>
          <a:xfrm>
            <a:off x="6380473" y="5603239"/>
            <a:ext cx="2795814" cy="1136337"/>
          </a:xfrm>
          <a:prstGeom prst="rect">
            <a:avLst/>
          </a:prstGeom>
        </p:spPr>
        <p:txBody>
          <a:bodyPr wrap="square">
            <a:spAutoFit/>
          </a:bodyPr>
          <a:lstStyle/>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rPr>
              <a:t>Các sơn nguyên</a:t>
            </a:r>
            <a:endParaRPr kumimoji="0" lang="en-US"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endParaRPr>
          </a:p>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rPr>
              <a:t>cao nguyên</a:t>
            </a:r>
            <a:endParaRPr kumimoji="0" lang="en-US"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endParaRPr>
          </a:p>
        </p:txBody>
      </p:sp>
      <p:sp>
        <p:nvSpPr>
          <p:cNvPr id="51" name="Rectangle 50"/>
          <p:cNvSpPr/>
          <p:nvPr/>
        </p:nvSpPr>
        <p:spPr>
          <a:xfrm>
            <a:off x="10135803" y="5645910"/>
            <a:ext cx="1985495" cy="1136337"/>
          </a:xfrm>
          <a:prstGeom prst="rect">
            <a:avLst/>
          </a:prstGeom>
        </p:spPr>
        <p:txBody>
          <a:bodyPr wrap="square">
            <a:spAutoFit/>
          </a:bodyPr>
          <a:lstStyle/>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rPr>
              <a:t>Các </a:t>
            </a:r>
            <a:r>
              <a:rPr kumimoji="0" lang="vi-VN"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rPr>
              <a:t>loại </a:t>
            </a:r>
            <a:endParaRPr kumimoji="0" lang="en-US"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endParaRPr>
          </a:p>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rPr>
              <a:t>khoáng </a:t>
            </a:r>
            <a:r>
              <a:rPr kumimoji="0" lang="vi-VN"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rPr>
              <a:t>sản</a:t>
            </a:r>
            <a:endParaRPr kumimoji="0" lang="en-US"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endParaRPr>
          </a:p>
        </p:txBody>
      </p:sp>
      <p:grpSp>
        <p:nvGrpSpPr>
          <p:cNvPr id="56" name="Group 55"/>
          <p:cNvGrpSpPr/>
          <p:nvPr/>
        </p:nvGrpSpPr>
        <p:grpSpPr>
          <a:xfrm>
            <a:off x="676275" y="3204704"/>
            <a:ext cx="1473994" cy="1460127"/>
            <a:chOff x="676275" y="3204704"/>
            <a:chExt cx="1473994" cy="1460127"/>
          </a:xfrm>
        </p:grpSpPr>
        <p:pic>
          <p:nvPicPr>
            <p:cNvPr id="14" name="Picture 13"/>
            <p:cNvPicPr>
              <a:picLocks noChangeAspect="1"/>
            </p:cNvPicPr>
            <p:nvPr/>
          </p:nvPicPr>
          <p:blipFill rotWithShape="1">
            <a:blip r:embed="rId12"/>
            <a:srcRect b="10039"/>
            <a:stretch/>
          </p:blipFill>
          <p:spPr>
            <a:xfrm>
              <a:off x="676275" y="3204704"/>
              <a:ext cx="1409700" cy="1338721"/>
            </a:xfrm>
            <a:prstGeom prst="rect">
              <a:avLst/>
            </a:prstGeom>
          </p:spPr>
        </p:pic>
        <p:sp>
          <p:nvSpPr>
            <p:cNvPr id="53" name="Freeform 52"/>
            <p:cNvSpPr/>
            <p:nvPr/>
          </p:nvSpPr>
          <p:spPr bwMode="auto">
            <a:xfrm>
              <a:off x="1086267" y="3695522"/>
              <a:ext cx="247023" cy="265691"/>
            </a:xfrm>
            <a:custGeom>
              <a:avLst/>
              <a:gdLst>
                <a:gd name="connsiteX0" fmla="*/ 75783 w 247023"/>
                <a:gd name="connsiteY0" fmla="*/ 21609 h 265691"/>
                <a:gd name="connsiteX1" fmla="*/ 6727 w 247023"/>
                <a:gd name="connsiteY1" fmla="*/ 152578 h 265691"/>
                <a:gd name="connsiteX2" fmla="*/ 9108 w 247023"/>
                <a:gd name="connsiteY2" fmla="*/ 235922 h 265691"/>
                <a:gd name="connsiteX3" fmla="*/ 63877 w 247023"/>
                <a:gd name="connsiteY3" fmla="*/ 262116 h 265691"/>
                <a:gd name="connsiteX4" fmla="*/ 240089 w 247023"/>
                <a:gd name="connsiteY4" fmla="*/ 257353 h 265691"/>
                <a:gd name="connsiteX5" fmla="*/ 211514 w 247023"/>
                <a:gd name="connsiteY5" fmla="*/ 188297 h 265691"/>
                <a:gd name="connsiteX6" fmla="*/ 211514 w 247023"/>
                <a:gd name="connsiteY6" fmla="*/ 52566 h 265691"/>
                <a:gd name="connsiteX7" fmla="*/ 166271 w 247023"/>
                <a:gd name="connsiteY7" fmla="*/ 2559 h 265691"/>
                <a:gd name="connsiteX8" fmla="*/ 75783 w 247023"/>
                <a:gd name="connsiteY8" fmla="*/ 21609 h 26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23" h="265691">
                  <a:moveTo>
                    <a:pt x="75783" y="21609"/>
                  </a:moveTo>
                  <a:cubicBezTo>
                    <a:pt x="49192" y="46612"/>
                    <a:pt x="17839" y="116859"/>
                    <a:pt x="6727" y="152578"/>
                  </a:cubicBezTo>
                  <a:cubicBezTo>
                    <a:pt x="-4386" y="188297"/>
                    <a:pt x="-417" y="217666"/>
                    <a:pt x="9108" y="235922"/>
                  </a:cubicBezTo>
                  <a:cubicBezTo>
                    <a:pt x="18633" y="254178"/>
                    <a:pt x="25380" y="258544"/>
                    <a:pt x="63877" y="262116"/>
                  </a:cubicBezTo>
                  <a:cubicBezTo>
                    <a:pt x="102374" y="265688"/>
                    <a:pt x="215483" y="269656"/>
                    <a:pt x="240089" y="257353"/>
                  </a:cubicBezTo>
                  <a:cubicBezTo>
                    <a:pt x="264695" y="245050"/>
                    <a:pt x="216276" y="222428"/>
                    <a:pt x="211514" y="188297"/>
                  </a:cubicBezTo>
                  <a:cubicBezTo>
                    <a:pt x="206752" y="154166"/>
                    <a:pt x="219054" y="83522"/>
                    <a:pt x="211514" y="52566"/>
                  </a:cubicBezTo>
                  <a:cubicBezTo>
                    <a:pt x="203974" y="21610"/>
                    <a:pt x="190480" y="6925"/>
                    <a:pt x="166271" y="2559"/>
                  </a:cubicBezTo>
                  <a:cubicBezTo>
                    <a:pt x="142062" y="-1807"/>
                    <a:pt x="102374" y="-3394"/>
                    <a:pt x="75783" y="2160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4" name="Rectangle 53"/>
            <p:cNvSpPr/>
            <p:nvPr/>
          </p:nvSpPr>
          <p:spPr bwMode="auto">
            <a:xfrm>
              <a:off x="1235869" y="375043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5" name="Freeform 54"/>
            <p:cNvSpPr/>
            <p:nvPr/>
          </p:nvSpPr>
          <p:spPr bwMode="auto">
            <a:xfrm>
              <a:off x="1115789" y="3704603"/>
              <a:ext cx="232771" cy="260546"/>
            </a:xfrm>
            <a:custGeom>
              <a:avLst/>
              <a:gdLst>
                <a:gd name="connsiteX0" fmla="*/ 20067 w 231560"/>
                <a:gd name="connsiteY0" fmla="*/ 43485 h 260546"/>
                <a:gd name="connsiteX1" fmla="*/ 12924 w 231560"/>
                <a:gd name="connsiteY1" fmla="*/ 169691 h 260546"/>
                <a:gd name="connsiteX2" fmla="*/ 5780 w 231560"/>
                <a:gd name="connsiteY2" fmla="*/ 243510 h 260546"/>
                <a:gd name="connsiteX3" fmla="*/ 105792 w 231560"/>
                <a:gd name="connsiteY3" fmla="*/ 260178 h 260546"/>
                <a:gd name="connsiteX4" fmla="*/ 227236 w 231560"/>
                <a:gd name="connsiteY4" fmla="*/ 233985 h 260546"/>
                <a:gd name="connsiteX5" fmla="*/ 196280 w 231560"/>
                <a:gd name="connsiteY5" fmla="*/ 83966 h 260546"/>
                <a:gd name="connsiteX6" fmla="*/ 117699 w 231560"/>
                <a:gd name="connsiteY6" fmla="*/ 622 h 260546"/>
                <a:gd name="connsiteX7" fmla="*/ 20067 w 231560"/>
                <a:gd name="connsiteY7" fmla="*/ 43485 h 260546"/>
                <a:gd name="connsiteX0" fmla="*/ 20067 w 232771"/>
                <a:gd name="connsiteY0" fmla="*/ 43485 h 260546"/>
                <a:gd name="connsiteX1" fmla="*/ 12924 w 232771"/>
                <a:gd name="connsiteY1" fmla="*/ 169691 h 260546"/>
                <a:gd name="connsiteX2" fmla="*/ 5780 w 232771"/>
                <a:gd name="connsiteY2" fmla="*/ 243510 h 260546"/>
                <a:gd name="connsiteX3" fmla="*/ 105792 w 232771"/>
                <a:gd name="connsiteY3" fmla="*/ 260178 h 260546"/>
                <a:gd name="connsiteX4" fmla="*/ 227236 w 232771"/>
                <a:gd name="connsiteY4" fmla="*/ 233985 h 260546"/>
                <a:gd name="connsiteX5" fmla="*/ 210567 w 232771"/>
                <a:gd name="connsiteY5" fmla="*/ 198266 h 260546"/>
                <a:gd name="connsiteX6" fmla="*/ 196280 w 232771"/>
                <a:gd name="connsiteY6" fmla="*/ 83966 h 260546"/>
                <a:gd name="connsiteX7" fmla="*/ 117699 w 232771"/>
                <a:gd name="connsiteY7" fmla="*/ 622 h 260546"/>
                <a:gd name="connsiteX8" fmla="*/ 20067 w 232771"/>
                <a:gd name="connsiteY8" fmla="*/ 43485 h 26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71" h="260546">
                  <a:moveTo>
                    <a:pt x="20067" y="43485"/>
                  </a:moveTo>
                  <a:cubicBezTo>
                    <a:pt x="2605" y="71663"/>
                    <a:pt x="15305" y="136354"/>
                    <a:pt x="12924" y="169691"/>
                  </a:cubicBezTo>
                  <a:cubicBezTo>
                    <a:pt x="10543" y="203028"/>
                    <a:pt x="-9698" y="228429"/>
                    <a:pt x="5780" y="243510"/>
                  </a:cubicBezTo>
                  <a:cubicBezTo>
                    <a:pt x="21258" y="258591"/>
                    <a:pt x="68883" y="261765"/>
                    <a:pt x="105792" y="260178"/>
                  </a:cubicBezTo>
                  <a:cubicBezTo>
                    <a:pt x="142701" y="258591"/>
                    <a:pt x="209774" y="244304"/>
                    <a:pt x="227236" y="233985"/>
                  </a:cubicBezTo>
                  <a:cubicBezTo>
                    <a:pt x="244698" y="223666"/>
                    <a:pt x="215726" y="223269"/>
                    <a:pt x="210567" y="198266"/>
                  </a:cubicBezTo>
                  <a:cubicBezTo>
                    <a:pt x="205408" y="173263"/>
                    <a:pt x="214536" y="115716"/>
                    <a:pt x="196280" y="83966"/>
                  </a:cubicBezTo>
                  <a:cubicBezTo>
                    <a:pt x="178024" y="52216"/>
                    <a:pt x="148655" y="4988"/>
                    <a:pt x="117699" y="622"/>
                  </a:cubicBezTo>
                  <a:cubicBezTo>
                    <a:pt x="86743" y="-3744"/>
                    <a:pt x="37529" y="15307"/>
                    <a:pt x="20067" y="43485"/>
                  </a:cubicBezTo>
                  <a:close/>
                </a:path>
              </a:pathLst>
            </a:custGeom>
            <a:solidFill>
              <a:schemeClr val="bg2"/>
            </a:solidFill>
            <a:ln>
              <a:noFill/>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2" name="Title 1"/>
            <p:cNvSpPr txBox="1">
              <a:spLocks/>
            </p:cNvSpPr>
            <p:nvPr/>
          </p:nvSpPr>
          <p:spPr>
            <a:xfrm>
              <a:off x="853286" y="3286923"/>
              <a:ext cx="723823"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9Slide07 IcielBC Cubano Normal (Headings)"/>
                  <a:ea typeface="+mj-ea"/>
                  <a:cs typeface="+mj-cs"/>
                </a:rPr>
                <a:t>3</a:t>
              </a:r>
              <a:endParaRPr kumimoji="0" lang="en-US" sz="2400" b="0" i="0" u="none" strike="noStrike" kern="1200" cap="none" spc="0" normalizeH="0" baseline="0" noProof="0" dirty="0">
                <a:ln>
                  <a:noFill/>
                </a:ln>
                <a:solidFill>
                  <a:srgbClr val="FF0000"/>
                </a:solidFill>
                <a:effectLst/>
                <a:uLnTx/>
                <a:uFillTx/>
                <a:latin typeface="#9Slide07 IcielBC Cubano Normal (Headings)"/>
                <a:ea typeface="+mj-ea"/>
                <a:cs typeface="+mj-cs"/>
              </a:endParaRPr>
            </a:p>
          </p:txBody>
        </p:sp>
      </p:grpSp>
    </p:spTree>
    <p:extLst>
      <p:ext uri="{BB962C8B-B14F-4D97-AF65-F5344CB8AC3E}">
        <p14:creationId xmlns:p14="http://schemas.microsoft.com/office/powerpoint/2010/main" val="2446684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bg/>
                                          </p:spTgt>
                                        </p:tgtEl>
                                        <p:attrNameLst>
                                          <p:attrName>style.visibility</p:attrName>
                                        </p:attrNameLst>
                                      </p:cBhvr>
                                      <p:to>
                                        <p:strVal val="visible"/>
                                      </p:to>
                                    </p:set>
                                    <p:animEffect transition="in" filter="barn(inVertical)">
                                      <p:cBhvr>
                                        <p:cTn id="21" dur="500"/>
                                        <p:tgtEl>
                                          <p:spTgt spid="9">
                                            <p:bg/>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barn(inVertical)">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barn(inVertical)">
                                      <p:cBhvr>
                                        <p:cTn id="31" dur="500"/>
                                        <p:tgtEl>
                                          <p:spTgt spid="9">
                                            <p:txEl>
                                              <p:pRg st="1" end="1"/>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16" presetClass="entr" presetSubtype="21"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barn(inVertical)">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par>
                                <p:cTn id="46" presetID="16" presetClass="entr" presetSubtype="21"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barn(inVertical)">
                                      <p:cBhvr>
                                        <p:cTn id="48" dur="500"/>
                                        <p:tgtEl>
                                          <p:spTgt spid="5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par>
                                <p:cTn id="57" presetID="16" presetClass="entr" presetSubtype="21"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barn(inVertic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circle(in)">
                                      <p:cBhvr>
                                        <p:cTn id="64" dur="2000"/>
                                        <p:tgtEl>
                                          <p:spTgt spid="19"/>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circle(in)">
                                      <p:cBhvr>
                                        <p:cTn id="67" dur="2000"/>
                                        <p:tgtEl>
                                          <p:spTgt spid="17"/>
                                        </p:tgtEl>
                                      </p:cBhvr>
                                    </p:animEffect>
                                  </p:childTnLst>
                                </p:cTn>
                              </p:par>
                              <p:par>
                                <p:cTn id="68" presetID="6" presetClass="entr" presetSubtype="16"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circle(in)">
                                      <p:cBhvr>
                                        <p:cTn id="70" dur="2000"/>
                                        <p:tgtEl>
                                          <p:spTgt spid="45"/>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circle(in)">
                                      <p:cBhvr>
                                        <p:cTn id="75" dur="2000"/>
                                        <p:tgtEl>
                                          <p:spTgt spid="46"/>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circle(in)">
                                      <p:cBhvr>
                                        <p:cTn id="78" dur="2000"/>
                                        <p:tgtEl>
                                          <p:spTgt spid="50"/>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nodeType="click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circle(in)">
                                      <p:cBhvr>
                                        <p:cTn id="83" dur="2000"/>
                                        <p:tgtEl>
                                          <p:spTgt spid="47"/>
                                        </p:tgtEl>
                                      </p:cBhvr>
                                    </p:animEffect>
                                  </p:childTnLst>
                                </p:cTn>
                              </p:par>
                              <p:par>
                                <p:cTn id="84" presetID="6" presetClass="entr" presetSubtype="16"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circle(in)">
                                      <p:cBhvr>
                                        <p:cTn id="86" dur="2000"/>
                                        <p:tgtEl>
                                          <p:spTgt spid="49"/>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nodeType="click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circle(in)">
                                      <p:cBhvr>
                                        <p:cTn id="91" dur="2000"/>
                                        <p:tgtEl>
                                          <p:spTgt spid="48"/>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circle(in)">
                                      <p:cBhvr>
                                        <p:cTn id="94"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P spid="12" grpId="0" animBg="1"/>
      <p:bldP spid="13" grpId="0" animBg="1"/>
      <p:bldP spid="15" grpId="0" animBg="1"/>
      <p:bldP spid="16" grpId="0" animBg="1"/>
      <p:bldP spid="19" grpId="0" animBg="1"/>
      <p:bldP spid="17" grpId="0"/>
      <p:bldP spid="49" grpId="0"/>
      <p:bldP spid="50"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28787" y="633186"/>
            <a:ext cx="5112597" cy="757237"/>
          </a:xfrm>
        </p:spPr>
        <p:txBody>
          <a:bodyPr>
            <a:normAutofit fontScale="90000"/>
          </a:bodyPr>
          <a:lstStyle/>
          <a:p>
            <a:r>
              <a:rPr lang="en-US" sz="3600" dirty="0" smtClean="0">
                <a:solidFill>
                  <a:srgbClr val="C00000"/>
                </a:solidFill>
              </a:rPr>
              <a:t>2/ ĐẶC </a:t>
            </a:r>
            <a:r>
              <a:rPr lang="en-US" sz="3600" dirty="0">
                <a:solidFill>
                  <a:srgbClr val="C00000"/>
                </a:solidFill>
              </a:rPr>
              <a:t>ĐIỂM ĐỊA HÌNH VÀ KHOÁNG SẢN</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6712374" y="1571102"/>
            <a:ext cx="5413829"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414042">
                    <a:lumMod val="50000"/>
                  </a:srgbClr>
                </a:solidFill>
                <a:effectLst/>
                <a:uLnTx/>
                <a:uFillTx/>
                <a:ea typeface="+mj-ea"/>
                <a:cs typeface="+mj-cs"/>
              </a:rPr>
              <a:t>CHÂU Á</a:t>
            </a:r>
            <a:endParaRPr kumimoji="0" lang="en-US" sz="44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39" name="Title 1"/>
          <p:cNvSpPr txBox="1">
            <a:spLocks/>
          </p:cNvSpPr>
          <p:nvPr/>
        </p:nvSpPr>
        <p:spPr>
          <a:xfrm>
            <a:off x="16470086" y="-1958038"/>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tinh mắt hơn </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sp>
        <p:nvSpPr>
          <p:cNvPr id="40" name="Title 1"/>
          <p:cNvSpPr txBox="1">
            <a:spLocks/>
          </p:cNvSpPr>
          <p:nvPr/>
        </p:nvSpPr>
        <p:spPr>
          <a:xfrm>
            <a:off x="16701755" y="-112097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nhớ nhanh hơn</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pic>
        <p:nvPicPr>
          <p:cNvPr id="41" name="Picture 40"/>
          <p:cNvPicPr>
            <a:picLocks noChangeAspect="1"/>
          </p:cNvPicPr>
          <p:nvPr/>
        </p:nvPicPr>
        <p:blipFill>
          <a:blip r:embed="rId2">
            <a:extLst>
              <a:ext uri="{BEBA8EAE-BF5A-486C-A8C5-ECC9F3942E4B}">
                <a14:imgProps xmlns:a14="http://schemas.microsoft.com/office/drawing/2010/main">
                  <a14:imgLayer r:embed="rId3">
                    <a14:imgEffect>
                      <a14:backgroundRemoval t="3200" b="96800" l="0" r="100000">
                        <a14:foregroundMark x1="55882" y1="34000" x2="84874" y2="34000"/>
                        <a14:foregroundMark x1="44118" y1="85600" x2="63025" y2="84800"/>
                        <a14:foregroundMark x1="83613" y1="40400" x2="83613" y2="29200"/>
                      </a14:backgroundRemoval>
                    </a14:imgEffect>
                  </a14:imgLayer>
                </a14:imgProps>
              </a:ext>
            </a:extLst>
          </a:blip>
          <a:stretch>
            <a:fillRect/>
          </a:stretch>
        </p:blipFill>
        <p:spPr>
          <a:xfrm>
            <a:off x="16949878" y="-2235455"/>
            <a:ext cx="761453" cy="799846"/>
          </a:xfrm>
          <a:prstGeom prst="rect">
            <a:avLst/>
          </a:prstGeom>
        </p:spPr>
      </p:pic>
      <p:sp>
        <p:nvSpPr>
          <p:cNvPr id="42" name="Title 1"/>
          <p:cNvSpPr txBox="1">
            <a:spLocks/>
          </p:cNvSpPr>
          <p:nvPr/>
        </p:nvSpPr>
        <p:spPr>
          <a:xfrm>
            <a:off x="14242963" y="-87485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AI</a:t>
            </a:r>
          </a:p>
        </p:txBody>
      </p:sp>
      <p:pic>
        <p:nvPicPr>
          <p:cNvPr id="11" name="Picture 10"/>
          <p:cNvPicPr>
            <a:picLocks noChangeAspect="1"/>
          </p:cNvPicPr>
          <p:nvPr/>
        </p:nvPicPr>
        <p:blipFill>
          <a:blip r:embed="rId4"/>
          <a:stretch>
            <a:fillRect/>
          </a:stretch>
        </p:blipFill>
        <p:spPr>
          <a:xfrm>
            <a:off x="5790339" y="1895553"/>
            <a:ext cx="6590347" cy="3133616"/>
          </a:xfrm>
          <a:prstGeom prst="rect">
            <a:avLst/>
          </a:prstGeom>
        </p:spPr>
      </p:pic>
      <p:pic>
        <p:nvPicPr>
          <p:cNvPr id="31" name="Picture 30"/>
          <p:cNvPicPr>
            <a:picLocks noChangeAspect="1"/>
          </p:cNvPicPr>
          <p:nvPr/>
        </p:nvPicPr>
        <p:blipFill>
          <a:blip r:embed="rId5"/>
          <a:stretch>
            <a:fillRect/>
          </a:stretch>
        </p:blipFill>
        <p:spPr>
          <a:xfrm>
            <a:off x="235434" y="288140"/>
            <a:ext cx="6542738" cy="6426813"/>
          </a:xfrm>
          <a:prstGeom prst="rect">
            <a:avLst/>
          </a:prstGeom>
        </p:spPr>
      </p:pic>
      <p:sp>
        <p:nvSpPr>
          <p:cNvPr id="32" name="Rectangle 31"/>
          <p:cNvSpPr/>
          <p:nvPr/>
        </p:nvSpPr>
        <p:spPr>
          <a:xfrm>
            <a:off x="6719237" y="4316752"/>
            <a:ext cx="5404290" cy="2180340"/>
          </a:xfrm>
          <a:prstGeom prst="rect">
            <a:avLst/>
          </a:prstGeom>
        </p:spPr>
        <p:txBody>
          <a:bodyPr wrap="square">
            <a:spAutoFit/>
          </a:bodyPr>
          <a:lstStyle/>
          <a:p>
            <a:pPr marL="0" marR="0" lvl="0" indent="0" algn="l"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rPr>
              <a:t>▪	Các dãy núi</a:t>
            </a:r>
          </a:p>
          <a:p>
            <a:pPr marL="0" marR="0" lvl="0" indent="0" algn="l"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rPr>
              <a:t>▪	Các đồng bằng</a:t>
            </a:r>
          </a:p>
          <a:p>
            <a:pPr marL="0" marR="0" lvl="0" indent="0" algn="l"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rPr>
              <a:t>▪	Các sơn nguyên, cao nguyên</a:t>
            </a:r>
          </a:p>
          <a:p>
            <a:pPr marL="0" marR="0" lvl="0" indent="0" algn="l"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rPr>
              <a:t>▪	Các loại khoáng sản</a:t>
            </a:r>
          </a:p>
        </p:txBody>
      </p:sp>
    </p:spTree>
    <p:extLst>
      <p:ext uri="{BB962C8B-B14F-4D97-AF65-F5344CB8AC3E}">
        <p14:creationId xmlns:p14="http://schemas.microsoft.com/office/powerpoint/2010/main" val="39882572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784815" y="2890973"/>
            <a:ext cx="7561894" cy="3771083"/>
            <a:chOff x="4784815" y="2890973"/>
            <a:chExt cx="7561894" cy="3771083"/>
          </a:xfrm>
        </p:grpSpPr>
        <p:pic>
          <p:nvPicPr>
            <p:cNvPr id="36" name="Picture 35"/>
            <p:cNvPicPr>
              <a:picLocks noChangeAspect="1"/>
            </p:cNvPicPr>
            <p:nvPr/>
          </p:nvPicPr>
          <p:blipFill>
            <a:blip r:embed="rId2"/>
            <a:stretch>
              <a:fillRect/>
            </a:stretch>
          </p:blipFill>
          <p:spPr>
            <a:xfrm>
              <a:off x="4804543" y="2890973"/>
              <a:ext cx="7542166" cy="3771083"/>
            </a:xfrm>
            <a:prstGeom prst="rect">
              <a:avLst/>
            </a:prstGeom>
          </p:spPr>
        </p:pic>
        <p:sp>
          <p:nvSpPr>
            <p:cNvPr id="17" name="Rectangle 16"/>
            <p:cNvSpPr/>
            <p:nvPr/>
          </p:nvSpPr>
          <p:spPr>
            <a:xfrm>
              <a:off x="4784815" y="3598164"/>
              <a:ext cx="2110792" cy="679545"/>
            </a:xfrm>
            <a:prstGeom prst="rect">
              <a:avLst/>
            </a:prstGeom>
          </p:spPr>
          <p:txBody>
            <a:bodyPr wrap="square">
              <a:spAutoFit/>
            </a:bodyPr>
            <a:lstStyle/>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Các</a:t>
              </a:r>
              <a:endParaRPr kumimoji="0" lang="en-US"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endParaRPr>
            </a:p>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 </a:t>
              </a:r>
              <a:r>
                <a:rPr kumimoji="0" lang="vi-VN" sz="1800" b="0" i="0" u="none" strike="noStrike" kern="1200" cap="none" spc="0" normalizeH="0" baseline="0" noProof="0" dirty="0">
                  <a:ln>
                    <a:noFill/>
                  </a:ln>
                  <a:solidFill>
                    <a:prstClr val="white"/>
                  </a:solidFill>
                  <a:effectLst/>
                  <a:uLnTx/>
                  <a:uFillTx/>
                  <a:latin typeface="#9Slide03 Cabin Condensed Bold"/>
                  <a:ea typeface="Noto Sans Symbols"/>
                  <a:cs typeface="Noto Sans Symbols"/>
                </a:rPr>
                <a:t>dãy </a:t>
              </a: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núi</a:t>
              </a:r>
              <a:endParaRPr kumimoji="0" lang="en-US" sz="1800" b="0" i="0" u="none" strike="noStrike" kern="1200" cap="none" spc="0" normalizeH="0" baseline="0" noProof="0" dirty="0">
                <a:ln>
                  <a:noFill/>
                </a:ln>
                <a:solidFill>
                  <a:prstClr val="white"/>
                </a:solidFill>
                <a:effectLst/>
                <a:uLnTx/>
                <a:uFillTx/>
                <a:latin typeface="#9Slide03 Cabin Condensed Bold"/>
                <a:ea typeface="Noto Sans Symbols"/>
                <a:cs typeface="Noto Sans Symbols"/>
              </a:endParaRPr>
            </a:p>
          </p:txBody>
        </p:sp>
        <p:sp>
          <p:nvSpPr>
            <p:cNvPr id="49" name="Rectangle 48"/>
            <p:cNvSpPr/>
            <p:nvPr/>
          </p:nvSpPr>
          <p:spPr>
            <a:xfrm>
              <a:off x="8800403" y="3598164"/>
              <a:ext cx="1812535" cy="679545"/>
            </a:xfrm>
            <a:prstGeom prst="rect">
              <a:avLst/>
            </a:prstGeom>
          </p:spPr>
          <p:txBody>
            <a:bodyPr wrap="square">
              <a:spAutoFit/>
            </a:bodyPr>
            <a:lstStyle/>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Các </a:t>
              </a:r>
              <a:endParaRPr kumimoji="0" lang="en-US"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endParaRPr>
            </a:p>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đồng bằng</a:t>
              </a:r>
              <a:endParaRPr kumimoji="0" lang="en-US" sz="1800" b="0" i="0" u="none" strike="noStrike" kern="1200" cap="none" spc="0" normalizeH="0" baseline="0" noProof="0" dirty="0">
                <a:ln>
                  <a:noFill/>
                </a:ln>
                <a:solidFill>
                  <a:prstClr val="white"/>
                </a:solidFill>
                <a:effectLst/>
                <a:uLnTx/>
                <a:uFillTx/>
                <a:latin typeface="#9Slide03 Cabin Condensed Bold"/>
                <a:ea typeface="Noto Sans Symbols"/>
                <a:cs typeface="Noto Sans Symbols"/>
              </a:endParaRPr>
            </a:p>
          </p:txBody>
        </p:sp>
        <p:sp>
          <p:nvSpPr>
            <p:cNvPr id="50" name="Rectangle 49"/>
            <p:cNvSpPr/>
            <p:nvPr/>
          </p:nvSpPr>
          <p:spPr>
            <a:xfrm>
              <a:off x="6377528" y="3598164"/>
              <a:ext cx="2795814" cy="679545"/>
            </a:xfrm>
            <a:prstGeom prst="rect">
              <a:avLst/>
            </a:prstGeom>
          </p:spPr>
          <p:txBody>
            <a:bodyPr wrap="square">
              <a:spAutoFit/>
            </a:bodyPr>
            <a:lstStyle/>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Các sơn nguyên</a:t>
              </a:r>
              <a:endParaRPr kumimoji="0" lang="en-US"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endParaRPr>
            </a:p>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cao nguyên</a:t>
              </a:r>
              <a:endParaRPr kumimoji="0" lang="en-US"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endParaRPr>
            </a:p>
          </p:txBody>
        </p:sp>
        <p:sp>
          <p:nvSpPr>
            <p:cNvPr id="51" name="Rectangle 50"/>
            <p:cNvSpPr/>
            <p:nvPr/>
          </p:nvSpPr>
          <p:spPr>
            <a:xfrm>
              <a:off x="10167430" y="3598164"/>
              <a:ext cx="1985495" cy="679545"/>
            </a:xfrm>
            <a:prstGeom prst="rect">
              <a:avLst/>
            </a:prstGeom>
          </p:spPr>
          <p:txBody>
            <a:bodyPr wrap="square">
              <a:spAutoFit/>
            </a:bodyPr>
            <a:lstStyle/>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Các </a:t>
              </a:r>
              <a:r>
                <a:rPr kumimoji="0" lang="vi-VN" sz="1800" b="0" i="0" u="none" strike="noStrike" kern="1200" cap="none" spc="0" normalizeH="0" baseline="0" noProof="0" dirty="0">
                  <a:ln>
                    <a:noFill/>
                  </a:ln>
                  <a:solidFill>
                    <a:prstClr val="white"/>
                  </a:solidFill>
                  <a:effectLst/>
                  <a:uLnTx/>
                  <a:uFillTx/>
                  <a:latin typeface="#9Slide03 Cabin Condensed Bold"/>
                  <a:ea typeface="Noto Sans Symbols"/>
                  <a:cs typeface="Noto Sans Symbols"/>
                </a:rPr>
                <a:t>loại </a:t>
              </a:r>
              <a:endParaRPr kumimoji="0" lang="en-US"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endParaRPr>
            </a:p>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khoáng </a:t>
              </a:r>
              <a:r>
                <a:rPr kumimoji="0" lang="vi-VN" sz="1800" b="0" i="0" u="none" strike="noStrike" kern="1200" cap="none" spc="0" normalizeH="0" baseline="0" noProof="0" dirty="0">
                  <a:ln>
                    <a:noFill/>
                  </a:ln>
                  <a:solidFill>
                    <a:prstClr val="white"/>
                  </a:solidFill>
                  <a:effectLst/>
                  <a:uLnTx/>
                  <a:uFillTx/>
                  <a:latin typeface="#9Slide03 Cabin Condensed Bold"/>
                  <a:ea typeface="Noto Sans Symbols"/>
                  <a:cs typeface="Noto Sans Symbols"/>
                </a:rPr>
                <a:t>sản</a:t>
              </a:r>
              <a:endParaRPr kumimoji="0" lang="en-US" sz="1800" b="0" i="0" u="none" strike="noStrike" kern="1200" cap="none" spc="0" normalizeH="0" baseline="0" noProof="0" dirty="0">
                <a:ln>
                  <a:noFill/>
                </a:ln>
                <a:solidFill>
                  <a:prstClr val="white"/>
                </a:solidFill>
                <a:effectLst/>
                <a:uLnTx/>
                <a:uFillTx/>
                <a:latin typeface="#9Slide03 Cabin Condensed Bold"/>
                <a:ea typeface="Noto Sans Symbols"/>
                <a:cs typeface="Noto Sans Symbols"/>
              </a:endParaRPr>
            </a:p>
          </p:txBody>
        </p:sp>
        <p:cxnSp>
          <p:nvCxnSpPr>
            <p:cNvPr id="8" name="Straight Connector 7"/>
            <p:cNvCxnSpPr/>
            <p:nvPr/>
          </p:nvCxnSpPr>
          <p:spPr>
            <a:xfrm>
              <a:off x="6618514" y="3598164"/>
              <a:ext cx="0" cy="24229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785888" y="3598164"/>
              <a:ext cx="0" cy="24229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0338916" y="3598164"/>
              <a:ext cx="0" cy="24229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306287" y="121768"/>
            <a:ext cx="7634513" cy="757237"/>
          </a:xfrm>
        </p:spPr>
        <p:txBody>
          <a:bodyPr>
            <a:normAutofit fontScale="90000"/>
          </a:bodyPr>
          <a:lstStyle/>
          <a:p>
            <a:r>
              <a:rPr lang="en-US" sz="3600" dirty="0" smtClean="0">
                <a:solidFill>
                  <a:srgbClr val="C00000"/>
                </a:solidFill>
              </a:rPr>
              <a:t>2/ ĐẶC </a:t>
            </a:r>
            <a:r>
              <a:rPr lang="en-US" sz="3600" dirty="0">
                <a:solidFill>
                  <a:srgbClr val="C00000"/>
                </a:solidFill>
              </a:rPr>
              <a:t>ĐIỂM ĐỊA HÌNH VÀ KHOÁNG SẢN</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6966857" y="160315"/>
            <a:ext cx="5413829"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414042">
                    <a:lumMod val="50000"/>
                  </a:srgbClr>
                </a:solidFill>
                <a:effectLst/>
                <a:uLnTx/>
                <a:uFillTx/>
                <a:ea typeface="+mj-ea"/>
                <a:cs typeface="+mj-cs"/>
              </a:rPr>
              <a:t>CHÂU Á</a:t>
            </a:r>
            <a:endParaRPr kumimoji="0" lang="en-US" sz="44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9" name="Subtitle 2"/>
          <p:cNvSpPr>
            <a:spLocks noGrp="1"/>
          </p:cNvSpPr>
          <p:nvPr>
            <p:ph type="subTitle" idx="1"/>
          </p:nvPr>
        </p:nvSpPr>
        <p:spPr>
          <a:xfrm>
            <a:off x="2418967" y="1854200"/>
            <a:ext cx="2220686" cy="1162050"/>
          </a:xfrm>
          <a:ln>
            <a:solidFill>
              <a:schemeClr val="tx1"/>
            </a:solidFill>
            <a:prstDash val="sysDot"/>
          </a:ln>
        </p:spPr>
        <p:txBody>
          <a:bodyPr anchor="ctr"/>
          <a:lstStyle/>
          <a:p>
            <a:r>
              <a:rPr lang="en-US" dirty="0" smtClean="0">
                <a:solidFill>
                  <a:schemeClr val="accent5">
                    <a:lumMod val="50000"/>
                  </a:schemeClr>
                </a:solidFill>
              </a:rPr>
              <a:t>4 HỌC SINH</a:t>
            </a:r>
          </a:p>
          <a:p>
            <a:r>
              <a:rPr lang="en-US" dirty="0" err="1" smtClean="0">
                <a:solidFill>
                  <a:schemeClr val="accent5">
                    <a:lumMod val="50000"/>
                  </a:schemeClr>
                </a:solidFill>
              </a:rPr>
              <a:t>Xung</a:t>
            </a:r>
            <a:r>
              <a:rPr lang="en-US" dirty="0" smtClean="0">
                <a:solidFill>
                  <a:schemeClr val="accent5">
                    <a:lumMod val="50000"/>
                  </a:schemeClr>
                </a:solidFill>
              </a:rPr>
              <a:t> </a:t>
            </a:r>
            <a:r>
              <a:rPr lang="en-US" dirty="0" err="1" smtClean="0">
                <a:solidFill>
                  <a:schemeClr val="accent5">
                    <a:lumMod val="50000"/>
                  </a:schemeClr>
                </a:solidFill>
              </a:rPr>
              <a:t>phong</a:t>
            </a:r>
            <a:endParaRPr lang="en-US" dirty="0" smtClean="0">
              <a:solidFill>
                <a:schemeClr val="accent5">
                  <a:lumMod val="50000"/>
                </a:schemeClr>
              </a:solidFill>
            </a:endParaRPr>
          </a:p>
        </p:txBody>
      </p:sp>
      <p:sp>
        <p:nvSpPr>
          <p:cNvPr id="10" name="Rectangle 9"/>
          <p:cNvSpPr/>
          <p:nvPr/>
        </p:nvSpPr>
        <p:spPr bwMode="auto">
          <a:xfrm>
            <a:off x="2418967" y="1847850"/>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2" name="Subtitle 2"/>
          <p:cNvSpPr txBox="1">
            <a:spLocks/>
          </p:cNvSpPr>
          <p:nvPr/>
        </p:nvSpPr>
        <p:spPr>
          <a:xfrm>
            <a:off x="2418967" y="3331936"/>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THỜI GIAN</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1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phút</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13" name="Rectangle 12"/>
          <p:cNvSpPr/>
          <p:nvPr/>
        </p:nvSpPr>
        <p:spPr bwMode="auto">
          <a:xfrm>
            <a:off x="2418967" y="3325586"/>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5" name="Subtitle 2"/>
          <p:cNvSpPr txBox="1">
            <a:spLocks/>
          </p:cNvSpPr>
          <p:nvPr/>
        </p:nvSpPr>
        <p:spPr>
          <a:xfrm>
            <a:off x="2418967" y="4859111"/>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GHI </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Lên</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bảng</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16" name="Rectangle 15"/>
          <p:cNvSpPr/>
          <p:nvPr/>
        </p:nvSpPr>
        <p:spPr bwMode="auto">
          <a:xfrm>
            <a:off x="2418967" y="4852761"/>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9" name="Rectangle 18"/>
          <p:cNvSpPr/>
          <p:nvPr/>
        </p:nvSpPr>
        <p:spPr bwMode="auto">
          <a:xfrm>
            <a:off x="4828481" y="1736102"/>
            <a:ext cx="58057" cy="4741636"/>
          </a:xfrm>
          <a:prstGeom prst="rect">
            <a:avLst/>
          </a:prstGeom>
          <a:solidFill>
            <a:schemeClr val="accent6">
              <a:lumMod val="75000"/>
            </a:schemeClr>
          </a:solidFill>
          <a:ln w="9525">
            <a:solidFill>
              <a:schemeClr val="bg1"/>
            </a:solidFill>
            <a:miter lim="800000"/>
            <a:headEnd/>
            <a:tailEnd/>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pic>
        <p:nvPicPr>
          <p:cNvPr id="3" name="Picture 2"/>
          <p:cNvPicPr>
            <a:picLocks noChangeAspect="1"/>
          </p:cNvPicPr>
          <p:nvPr/>
        </p:nvPicPr>
        <p:blipFill>
          <a:blip r:embed="rId3"/>
          <a:stretch>
            <a:fillRect/>
          </a:stretch>
        </p:blipFill>
        <p:spPr>
          <a:xfrm>
            <a:off x="3539933" y="804321"/>
            <a:ext cx="5016428" cy="3064181"/>
          </a:xfrm>
          <a:prstGeom prst="rect">
            <a:avLst/>
          </a:prstGeom>
        </p:spPr>
      </p:pic>
      <p:pic>
        <p:nvPicPr>
          <p:cNvPr id="11" name="Picture 10"/>
          <p:cNvPicPr>
            <a:picLocks noChangeAspect="1"/>
          </p:cNvPicPr>
          <p:nvPr/>
        </p:nvPicPr>
        <p:blipFill>
          <a:blip r:embed="rId4"/>
          <a:stretch>
            <a:fillRect/>
          </a:stretch>
        </p:blipFill>
        <p:spPr>
          <a:xfrm>
            <a:off x="6172960" y="616815"/>
            <a:ext cx="6590347" cy="3133616"/>
          </a:xfrm>
          <a:prstGeom prst="rect">
            <a:avLst/>
          </a:prstGeom>
        </p:spPr>
      </p:pic>
      <p:pic>
        <p:nvPicPr>
          <p:cNvPr id="43" name="Picture 42"/>
          <p:cNvPicPr>
            <a:picLocks noChangeAspect="1"/>
          </p:cNvPicPr>
          <p:nvPr/>
        </p:nvPicPr>
        <p:blipFill>
          <a:blip r:embed="rId5"/>
          <a:stretch>
            <a:fillRect/>
          </a:stretch>
        </p:blipFill>
        <p:spPr>
          <a:xfrm>
            <a:off x="711111" y="1756798"/>
            <a:ext cx="1374864" cy="1350504"/>
          </a:xfrm>
          <a:prstGeom prst="rect">
            <a:avLst/>
          </a:prstGeom>
        </p:spPr>
      </p:pic>
      <p:grpSp>
        <p:nvGrpSpPr>
          <p:cNvPr id="56" name="Group 55"/>
          <p:cNvGrpSpPr/>
          <p:nvPr/>
        </p:nvGrpSpPr>
        <p:grpSpPr>
          <a:xfrm>
            <a:off x="676275" y="3204704"/>
            <a:ext cx="1473994" cy="1460127"/>
            <a:chOff x="676275" y="3204704"/>
            <a:chExt cx="1473994" cy="1460127"/>
          </a:xfrm>
        </p:grpSpPr>
        <p:pic>
          <p:nvPicPr>
            <p:cNvPr id="14" name="Picture 13"/>
            <p:cNvPicPr>
              <a:picLocks noChangeAspect="1"/>
            </p:cNvPicPr>
            <p:nvPr/>
          </p:nvPicPr>
          <p:blipFill rotWithShape="1">
            <a:blip r:embed="rId6"/>
            <a:srcRect b="10039"/>
            <a:stretch/>
          </p:blipFill>
          <p:spPr>
            <a:xfrm>
              <a:off x="676275" y="3204704"/>
              <a:ext cx="1409700" cy="1338721"/>
            </a:xfrm>
            <a:prstGeom prst="rect">
              <a:avLst/>
            </a:prstGeom>
          </p:spPr>
        </p:pic>
        <p:sp>
          <p:nvSpPr>
            <p:cNvPr id="53" name="Freeform 52"/>
            <p:cNvSpPr/>
            <p:nvPr/>
          </p:nvSpPr>
          <p:spPr bwMode="auto">
            <a:xfrm>
              <a:off x="1086267" y="3695522"/>
              <a:ext cx="247023" cy="265691"/>
            </a:xfrm>
            <a:custGeom>
              <a:avLst/>
              <a:gdLst>
                <a:gd name="connsiteX0" fmla="*/ 75783 w 247023"/>
                <a:gd name="connsiteY0" fmla="*/ 21609 h 265691"/>
                <a:gd name="connsiteX1" fmla="*/ 6727 w 247023"/>
                <a:gd name="connsiteY1" fmla="*/ 152578 h 265691"/>
                <a:gd name="connsiteX2" fmla="*/ 9108 w 247023"/>
                <a:gd name="connsiteY2" fmla="*/ 235922 h 265691"/>
                <a:gd name="connsiteX3" fmla="*/ 63877 w 247023"/>
                <a:gd name="connsiteY3" fmla="*/ 262116 h 265691"/>
                <a:gd name="connsiteX4" fmla="*/ 240089 w 247023"/>
                <a:gd name="connsiteY4" fmla="*/ 257353 h 265691"/>
                <a:gd name="connsiteX5" fmla="*/ 211514 w 247023"/>
                <a:gd name="connsiteY5" fmla="*/ 188297 h 265691"/>
                <a:gd name="connsiteX6" fmla="*/ 211514 w 247023"/>
                <a:gd name="connsiteY6" fmla="*/ 52566 h 265691"/>
                <a:gd name="connsiteX7" fmla="*/ 166271 w 247023"/>
                <a:gd name="connsiteY7" fmla="*/ 2559 h 265691"/>
                <a:gd name="connsiteX8" fmla="*/ 75783 w 247023"/>
                <a:gd name="connsiteY8" fmla="*/ 21609 h 26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23" h="265691">
                  <a:moveTo>
                    <a:pt x="75783" y="21609"/>
                  </a:moveTo>
                  <a:cubicBezTo>
                    <a:pt x="49192" y="46612"/>
                    <a:pt x="17839" y="116859"/>
                    <a:pt x="6727" y="152578"/>
                  </a:cubicBezTo>
                  <a:cubicBezTo>
                    <a:pt x="-4386" y="188297"/>
                    <a:pt x="-417" y="217666"/>
                    <a:pt x="9108" y="235922"/>
                  </a:cubicBezTo>
                  <a:cubicBezTo>
                    <a:pt x="18633" y="254178"/>
                    <a:pt x="25380" y="258544"/>
                    <a:pt x="63877" y="262116"/>
                  </a:cubicBezTo>
                  <a:cubicBezTo>
                    <a:pt x="102374" y="265688"/>
                    <a:pt x="215483" y="269656"/>
                    <a:pt x="240089" y="257353"/>
                  </a:cubicBezTo>
                  <a:cubicBezTo>
                    <a:pt x="264695" y="245050"/>
                    <a:pt x="216276" y="222428"/>
                    <a:pt x="211514" y="188297"/>
                  </a:cubicBezTo>
                  <a:cubicBezTo>
                    <a:pt x="206752" y="154166"/>
                    <a:pt x="219054" y="83522"/>
                    <a:pt x="211514" y="52566"/>
                  </a:cubicBezTo>
                  <a:cubicBezTo>
                    <a:pt x="203974" y="21610"/>
                    <a:pt x="190480" y="6925"/>
                    <a:pt x="166271" y="2559"/>
                  </a:cubicBezTo>
                  <a:cubicBezTo>
                    <a:pt x="142062" y="-1807"/>
                    <a:pt x="102374" y="-3394"/>
                    <a:pt x="75783" y="2160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4" name="Rectangle 53"/>
            <p:cNvSpPr/>
            <p:nvPr/>
          </p:nvSpPr>
          <p:spPr bwMode="auto">
            <a:xfrm>
              <a:off x="1235869" y="375043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5" name="Freeform 54"/>
            <p:cNvSpPr/>
            <p:nvPr/>
          </p:nvSpPr>
          <p:spPr bwMode="auto">
            <a:xfrm>
              <a:off x="1115789" y="3704603"/>
              <a:ext cx="232771" cy="260546"/>
            </a:xfrm>
            <a:custGeom>
              <a:avLst/>
              <a:gdLst>
                <a:gd name="connsiteX0" fmla="*/ 20067 w 231560"/>
                <a:gd name="connsiteY0" fmla="*/ 43485 h 260546"/>
                <a:gd name="connsiteX1" fmla="*/ 12924 w 231560"/>
                <a:gd name="connsiteY1" fmla="*/ 169691 h 260546"/>
                <a:gd name="connsiteX2" fmla="*/ 5780 w 231560"/>
                <a:gd name="connsiteY2" fmla="*/ 243510 h 260546"/>
                <a:gd name="connsiteX3" fmla="*/ 105792 w 231560"/>
                <a:gd name="connsiteY3" fmla="*/ 260178 h 260546"/>
                <a:gd name="connsiteX4" fmla="*/ 227236 w 231560"/>
                <a:gd name="connsiteY4" fmla="*/ 233985 h 260546"/>
                <a:gd name="connsiteX5" fmla="*/ 196280 w 231560"/>
                <a:gd name="connsiteY5" fmla="*/ 83966 h 260546"/>
                <a:gd name="connsiteX6" fmla="*/ 117699 w 231560"/>
                <a:gd name="connsiteY6" fmla="*/ 622 h 260546"/>
                <a:gd name="connsiteX7" fmla="*/ 20067 w 231560"/>
                <a:gd name="connsiteY7" fmla="*/ 43485 h 260546"/>
                <a:gd name="connsiteX0" fmla="*/ 20067 w 232771"/>
                <a:gd name="connsiteY0" fmla="*/ 43485 h 260546"/>
                <a:gd name="connsiteX1" fmla="*/ 12924 w 232771"/>
                <a:gd name="connsiteY1" fmla="*/ 169691 h 260546"/>
                <a:gd name="connsiteX2" fmla="*/ 5780 w 232771"/>
                <a:gd name="connsiteY2" fmla="*/ 243510 h 260546"/>
                <a:gd name="connsiteX3" fmla="*/ 105792 w 232771"/>
                <a:gd name="connsiteY3" fmla="*/ 260178 h 260546"/>
                <a:gd name="connsiteX4" fmla="*/ 227236 w 232771"/>
                <a:gd name="connsiteY4" fmla="*/ 233985 h 260546"/>
                <a:gd name="connsiteX5" fmla="*/ 210567 w 232771"/>
                <a:gd name="connsiteY5" fmla="*/ 198266 h 260546"/>
                <a:gd name="connsiteX6" fmla="*/ 196280 w 232771"/>
                <a:gd name="connsiteY6" fmla="*/ 83966 h 260546"/>
                <a:gd name="connsiteX7" fmla="*/ 117699 w 232771"/>
                <a:gd name="connsiteY7" fmla="*/ 622 h 260546"/>
                <a:gd name="connsiteX8" fmla="*/ 20067 w 232771"/>
                <a:gd name="connsiteY8" fmla="*/ 43485 h 26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71" h="260546">
                  <a:moveTo>
                    <a:pt x="20067" y="43485"/>
                  </a:moveTo>
                  <a:cubicBezTo>
                    <a:pt x="2605" y="71663"/>
                    <a:pt x="15305" y="136354"/>
                    <a:pt x="12924" y="169691"/>
                  </a:cubicBezTo>
                  <a:cubicBezTo>
                    <a:pt x="10543" y="203028"/>
                    <a:pt x="-9698" y="228429"/>
                    <a:pt x="5780" y="243510"/>
                  </a:cubicBezTo>
                  <a:cubicBezTo>
                    <a:pt x="21258" y="258591"/>
                    <a:pt x="68883" y="261765"/>
                    <a:pt x="105792" y="260178"/>
                  </a:cubicBezTo>
                  <a:cubicBezTo>
                    <a:pt x="142701" y="258591"/>
                    <a:pt x="209774" y="244304"/>
                    <a:pt x="227236" y="233985"/>
                  </a:cubicBezTo>
                  <a:cubicBezTo>
                    <a:pt x="244698" y="223666"/>
                    <a:pt x="215726" y="223269"/>
                    <a:pt x="210567" y="198266"/>
                  </a:cubicBezTo>
                  <a:cubicBezTo>
                    <a:pt x="205408" y="173263"/>
                    <a:pt x="214536" y="115716"/>
                    <a:pt x="196280" y="83966"/>
                  </a:cubicBezTo>
                  <a:cubicBezTo>
                    <a:pt x="178024" y="52216"/>
                    <a:pt x="148655" y="4988"/>
                    <a:pt x="117699" y="622"/>
                  </a:cubicBezTo>
                  <a:cubicBezTo>
                    <a:pt x="86743" y="-3744"/>
                    <a:pt x="37529" y="15307"/>
                    <a:pt x="20067" y="43485"/>
                  </a:cubicBezTo>
                  <a:close/>
                </a:path>
              </a:pathLst>
            </a:custGeom>
            <a:solidFill>
              <a:schemeClr val="bg2"/>
            </a:solidFill>
            <a:ln>
              <a:noFill/>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2" name="Title 1"/>
            <p:cNvSpPr txBox="1">
              <a:spLocks/>
            </p:cNvSpPr>
            <p:nvPr/>
          </p:nvSpPr>
          <p:spPr>
            <a:xfrm>
              <a:off x="853286" y="3286923"/>
              <a:ext cx="723823"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9Slide07 IcielBC Cubano Normal (Headings)"/>
                  <a:ea typeface="+mj-ea"/>
                  <a:cs typeface="+mj-cs"/>
                </a:rPr>
                <a:t>1</a:t>
              </a:r>
              <a:endParaRPr kumimoji="0" lang="en-US" sz="2400" b="0" i="0" u="none" strike="noStrike" kern="1200" cap="none" spc="0" normalizeH="0" baseline="0" noProof="0" dirty="0">
                <a:ln>
                  <a:noFill/>
                </a:ln>
                <a:solidFill>
                  <a:srgbClr val="FF0000"/>
                </a:solidFill>
                <a:effectLst/>
                <a:uLnTx/>
                <a:uFillTx/>
                <a:latin typeface="#9Slide07 IcielBC Cubano Normal (Headings)"/>
                <a:ea typeface="+mj-ea"/>
                <a:cs typeface="+mj-cs"/>
              </a:endParaRPr>
            </a:p>
          </p:txBody>
        </p:sp>
      </p:grpSp>
      <p:pic>
        <p:nvPicPr>
          <p:cNvPr id="6" name="Picture 5"/>
          <p:cNvPicPr>
            <a:picLocks noChangeAspect="1"/>
          </p:cNvPicPr>
          <p:nvPr/>
        </p:nvPicPr>
        <p:blipFill>
          <a:blip r:embed="rId2"/>
          <a:stretch>
            <a:fillRect/>
          </a:stretch>
        </p:blipFill>
        <p:spPr>
          <a:xfrm>
            <a:off x="160614" y="4912546"/>
            <a:ext cx="2152104" cy="1076052"/>
          </a:xfrm>
          <a:prstGeom prst="rect">
            <a:avLst/>
          </a:prstGeom>
        </p:spPr>
      </p:pic>
    </p:spTree>
    <p:extLst>
      <p:ext uri="{BB962C8B-B14F-4D97-AF65-F5344CB8AC3E}">
        <p14:creationId xmlns:p14="http://schemas.microsoft.com/office/powerpoint/2010/main" val="24419402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circle(in)">
                                      <p:cBhvr>
                                        <p:cTn id="7" dur="2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circle(in)">
                                      <p:cBhvr>
                                        <p:cTn id="17" dur="2000"/>
                                        <p:tgtEl>
                                          <p:spTgt spid="9">
                                            <p:txEl>
                                              <p:pRg st="1" end="1"/>
                                            </p:txEl>
                                          </p:spTgt>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par>
                                <p:cTn id="36" presetID="6" presetClass="entr" presetSubtype="16"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circle(in)">
                                      <p:cBhvr>
                                        <p:cTn id="38" dur="2000"/>
                                        <p:tgtEl>
                                          <p:spTgt spid="43"/>
                                        </p:tgtEl>
                                      </p:cBhvr>
                                    </p:animEffect>
                                  </p:childTnLst>
                                </p:cTn>
                              </p:par>
                              <p:par>
                                <p:cTn id="39" presetID="6" presetClass="entr" presetSubtype="16"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circle(in)">
                                      <p:cBhvr>
                                        <p:cTn id="41" dur="2000"/>
                                        <p:tgtEl>
                                          <p:spTgt spid="56"/>
                                        </p:tgtEl>
                                      </p:cBhvr>
                                    </p:animEffect>
                                  </p:childTnLst>
                                </p:cTn>
                              </p:par>
                              <p:par>
                                <p:cTn id="42" presetID="6" presetClass="entr" presetSubtype="16"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circle(in)">
                                      <p:cBhvr>
                                        <p:cTn id="44" dur="20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circle(in)">
                                      <p:cBhvr>
                                        <p:cTn id="4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P spid="12" grpId="0" animBg="1"/>
      <p:bldP spid="13" grpId="0" animBg="1"/>
      <p:bldP spid="15" grpId="0" animBg="1"/>
      <p:bldP spid="16"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28787" y="633186"/>
            <a:ext cx="5112597" cy="757237"/>
          </a:xfrm>
        </p:spPr>
        <p:txBody>
          <a:bodyPr>
            <a:normAutofit fontScale="90000"/>
          </a:bodyPr>
          <a:lstStyle/>
          <a:p>
            <a:r>
              <a:rPr lang="en-US" sz="3600" dirty="0" smtClean="0">
                <a:solidFill>
                  <a:srgbClr val="C00000"/>
                </a:solidFill>
              </a:rPr>
              <a:t>2/ ĐẶC </a:t>
            </a:r>
            <a:r>
              <a:rPr lang="en-US" sz="3600" dirty="0">
                <a:solidFill>
                  <a:srgbClr val="C00000"/>
                </a:solidFill>
              </a:rPr>
              <a:t>ĐIỂM ĐỊA HÌNH VÀ KHOÁNG SẢN</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6712374" y="1571102"/>
            <a:ext cx="5413829"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414042">
                    <a:lumMod val="50000"/>
                  </a:srgbClr>
                </a:solidFill>
                <a:effectLst/>
                <a:uLnTx/>
                <a:uFillTx/>
                <a:ea typeface="+mj-ea"/>
                <a:cs typeface="+mj-cs"/>
              </a:rPr>
              <a:t>CHÂU Á</a:t>
            </a:r>
            <a:endParaRPr kumimoji="0" lang="en-US" sz="44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39" name="Title 1"/>
          <p:cNvSpPr txBox="1">
            <a:spLocks/>
          </p:cNvSpPr>
          <p:nvPr/>
        </p:nvSpPr>
        <p:spPr>
          <a:xfrm>
            <a:off x="16470086" y="-1958038"/>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tinh mắt hơn </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sp>
        <p:nvSpPr>
          <p:cNvPr id="40" name="Title 1"/>
          <p:cNvSpPr txBox="1">
            <a:spLocks/>
          </p:cNvSpPr>
          <p:nvPr/>
        </p:nvSpPr>
        <p:spPr>
          <a:xfrm>
            <a:off x="16701755" y="-112097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nhớ nhanh hơn</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pic>
        <p:nvPicPr>
          <p:cNvPr id="41" name="Picture 40"/>
          <p:cNvPicPr>
            <a:picLocks noChangeAspect="1"/>
          </p:cNvPicPr>
          <p:nvPr/>
        </p:nvPicPr>
        <p:blipFill>
          <a:blip r:embed="rId2">
            <a:extLst>
              <a:ext uri="{BEBA8EAE-BF5A-486C-A8C5-ECC9F3942E4B}">
                <a14:imgProps xmlns:a14="http://schemas.microsoft.com/office/drawing/2010/main">
                  <a14:imgLayer r:embed="rId3">
                    <a14:imgEffect>
                      <a14:backgroundRemoval t="3200" b="96800" l="0" r="100000">
                        <a14:foregroundMark x1="55882" y1="34000" x2="84874" y2="34000"/>
                        <a14:foregroundMark x1="44118" y1="85600" x2="63025" y2="84800"/>
                        <a14:foregroundMark x1="83613" y1="40400" x2="83613" y2="29200"/>
                      </a14:backgroundRemoval>
                    </a14:imgEffect>
                  </a14:imgLayer>
                </a14:imgProps>
              </a:ext>
            </a:extLst>
          </a:blip>
          <a:stretch>
            <a:fillRect/>
          </a:stretch>
        </p:blipFill>
        <p:spPr>
          <a:xfrm>
            <a:off x="16949878" y="-2235455"/>
            <a:ext cx="761453" cy="799846"/>
          </a:xfrm>
          <a:prstGeom prst="rect">
            <a:avLst/>
          </a:prstGeom>
        </p:spPr>
      </p:pic>
      <p:sp>
        <p:nvSpPr>
          <p:cNvPr id="42" name="Title 1"/>
          <p:cNvSpPr txBox="1">
            <a:spLocks/>
          </p:cNvSpPr>
          <p:nvPr/>
        </p:nvSpPr>
        <p:spPr>
          <a:xfrm>
            <a:off x="14242963" y="-87485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AI</a:t>
            </a:r>
          </a:p>
        </p:txBody>
      </p:sp>
      <p:pic>
        <p:nvPicPr>
          <p:cNvPr id="31" name="Picture 30"/>
          <p:cNvPicPr>
            <a:picLocks noChangeAspect="1"/>
          </p:cNvPicPr>
          <p:nvPr/>
        </p:nvPicPr>
        <p:blipFill>
          <a:blip r:embed="rId4"/>
          <a:stretch>
            <a:fillRect/>
          </a:stretch>
        </p:blipFill>
        <p:spPr>
          <a:xfrm>
            <a:off x="235434" y="288140"/>
            <a:ext cx="6542738" cy="6426813"/>
          </a:xfrm>
          <a:prstGeom prst="rect">
            <a:avLst/>
          </a:prstGeom>
        </p:spPr>
      </p:pic>
      <p:pic>
        <p:nvPicPr>
          <p:cNvPr id="2050" name="Picture 2" descr="Cartoon male teacher stock vector. Illustration of classroom - 8796835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6653" y="2528343"/>
            <a:ext cx="2887722" cy="2887722"/>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2"/>
          <p:cNvSpPr>
            <a:spLocks noGrp="1"/>
          </p:cNvSpPr>
          <p:nvPr>
            <p:ph type="subTitle" idx="1"/>
          </p:nvPr>
        </p:nvSpPr>
        <p:spPr>
          <a:xfrm>
            <a:off x="8927104" y="5416065"/>
            <a:ext cx="2220686" cy="1162050"/>
          </a:xfrm>
          <a:ln>
            <a:solidFill>
              <a:schemeClr val="tx1"/>
            </a:solidFill>
            <a:prstDash val="sysDot"/>
          </a:ln>
        </p:spPr>
        <p:txBody>
          <a:bodyPr anchor="ctr"/>
          <a:lstStyle/>
          <a:p>
            <a:r>
              <a:rPr lang="en-US" dirty="0" smtClean="0">
                <a:solidFill>
                  <a:schemeClr val="accent5">
                    <a:lumMod val="50000"/>
                  </a:schemeClr>
                </a:solidFill>
              </a:rPr>
              <a:t>XÁC ĐỊNH </a:t>
            </a:r>
          </a:p>
          <a:p>
            <a:r>
              <a:rPr lang="en-US" dirty="0" err="1" smtClean="0">
                <a:solidFill>
                  <a:schemeClr val="accent5">
                    <a:lumMod val="50000"/>
                  </a:schemeClr>
                </a:solidFill>
              </a:rPr>
              <a:t>Trên</a:t>
            </a:r>
            <a:r>
              <a:rPr lang="en-US" dirty="0" smtClean="0">
                <a:solidFill>
                  <a:schemeClr val="accent5">
                    <a:lumMod val="50000"/>
                  </a:schemeClr>
                </a:solidFill>
              </a:rPr>
              <a:t> </a:t>
            </a:r>
            <a:r>
              <a:rPr lang="en-US" dirty="0" err="1" smtClean="0">
                <a:solidFill>
                  <a:schemeClr val="accent5">
                    <a:lumMod val="50000"/>
                  </a:schemeClr>
                </a:solidFill>
              </a:rPr>
              <a:t>bản</a:t>
            </a:r>
            <a:r>
              <a:rPr lang="en-US" dirty="0" smtClean="0">
                <a:solidFill>
                  <a:schemeClr val="accent5">
                    <a:lumMod val="50000"/>
                  </a:schemeClr>
                </a:solidFill>
              </a:rPr>
              <a:t> </a:t>
            </a:r>
            <a:r>
              <a:rPr lang="en-US" dirty="0" err="1" smtClean="0">
                <a:solidFill>
                  <a:schemeClr val="accent5">
                    <a:lumMod val="50000"/>
                  </a:schemeClr>
                </a:solidFill>
              </a:rPr>
              <a:t>đồ</a:t>
            </a:r>
            <a:endParaRPr lang="en-US" dirty="0" smtClean="0">
              <a:solidFill>
                <a:schemeClr val="accent5">
                  <a:lumMod val="50000"/>
                </a:schemeClr>
              </a:solidFill>
            </a:endParaRPr>
          </a:p>
        </p:txBody>
      </p:sp>
      <p:pic>
        <p:nvPicPr>
          <p:cNvPr id="15" name="Picture 14"/>
          <p:cNvPicPr>
            <a:picLocks noChangeAspect="1"/>
          </p:cNvPicPr>
          <p:nvPr/>
        </p:nvPicPr>
        <p:blipFill>
          <a:blip r:embed="rId6"/>
          <a:stretch>
            <a:fillRect/>
          </a:stretch>
        </p:blipFill>
        <p:spPr>
          <a:xfrm flipH="1">
            <a:off x="6964589" y="1843038"/>
            <a:ext cx="999595" cy="665980"/>
          </a:xfrm>
          <a:prstGeom prst="teardrop">
            <a:avLst/>
          </a:prstGeom>
        </p:spPr>
      </p:pic>
      <p:pic>
        <p:nvPicPr>
          <p:cNvPr id="16" name="Picture 15"/>
          <p:cNvPicPr>
            <a:picLocks noChangeAspect="1"/>
          </p:cNvPicPr>
          <p:nvPr/>
        </p:nvPicPr>
        <p:blipFill>
          <a:blip r:embed="rId7"/>
          <a:stretch>
            <a:fillRect/>
          </a:stretch>
        </p:blipFill>
        <p:spPr>
          <a:xfrm flipH="1">
            <a:off x="6964589" y="4124291"/>
            <a:ext cx="999595" cy="798010"/>
          </a:xfrm>
          <a:prstGeom prst="teardrop">
            <a:avLst/>
          </a:prstGeom>
        </p:spPr>
      </p:pic>
      <p:pic>
        <p:nvPicPr>
          <p:cNvPr id="17" name="Picture 16"/>
          <p:cNvPicPr>
            <a:picLocks noChangeAspect="1"/>
          </p:cNvPicPr>
          <p:nvPr/>
        </p:nvPicPr>
        <p:blipFill rotWithShape="1">
          <a:blip r:embed="rId8"/>
          <a:srcRect t="10575" b="9425"/>
          <a:stretch/>
        </p:blipFill>
        <p:spPr>
          <a:xfrm flipH="1">
            <a:off x="6964589" y="2983456"/>
            <a:ext cx="999595" cy="666397"/>
          </a:xfrm>
          <a:prstGeom prst="teardrop">
            <a:avLst/>
          </a:prstGeom>
        </p:spPr>
      </p:pic>
      <p:pic>
        <p:nvPicPr>
          <p:cNvPr id="18" name="Picture 17"/>
          <p:cNvPicPr>
            <a:picLocks noChangeAspect="1"/>
          </p:cNvPicPr>
          <p:nvPr/>
        </p:nvPicPr>
        <p:blipFill>
          <a:blip r:embed="rId9"/>
          <a:stretch>
            <a:fillRect/>
          </a:stretch>
        </p:blipFill>
        <p:spPr>
          <a:xfrm flipH="1">
            <a:off x="6964589" y="5396740"/>
            <a:ext cx="999595" cy="795205"/>
          </a:xfrm>
          <a:prstGeom prst="teardrop">
            <a:avLst/>
          </a:prstGeom>
          <a:ln>
            <a:solidFill>
              <a:schemeClr val="accent4">
                <a:lumMod val="50000"/>
              </a:schemeClr>
            </a:solidFill>
          </a:ln>
        </p:spPr>
      </p:pic>
    </p:spTree>
    <p:extLst>
      <p:ext uri="{BB962C8B-B14F-4D97-AF65-F5344CB8AC3E}">
        <p14:creationId xmlns:p14="http://schemas.microsoft.com/office/powerpoint/2010/main" val="40383279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bg/>
                                          </p:spTgt>
                                        </p:tgtEl>
                                        <p:attrNameLst>
                                          <p:attrName>style.visibility</p:attrName>
                                        </p:attrNameLst>
                                      </p:cBhvr>
                                      <p:to>
                                        <p:strVal val="visible"/>
                                      </p:to>
                                    </p:set>
                                    <p:animEffect transition="in" filter="barn(inVertical)">
                                      <p:cBhvr>
                                        <p:cTn id="12" dur="500"/>
                                        <p:tgtEl>
                                          <p:spTgt spid="1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barn(inVertical)">
                                      <p:cBhvr>
                                        <p:cTn id="22" dur="500"/>
                                        <p:tgtEl>
                                          <p:spTgt spid="14">
                                            <p:txEl>
                                              <p:pRg st="1" end="1"/>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par>
                                <p:cTn id="26" presetID="6" presetClass="entr" presetSubtype="1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par>
                                <p:cTn id="29" presetID="6"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par>
                                <p:cTn id="32" presetID="6"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454250" y="3941599"/>
            <a:ext cx="3670950" cy="2678326"/>
          </a:xfrm>
          <a:prstGeom prst="rect">
            <a:avLst/>
          </a:prstGeom>
        </p:spPr>
      </p:pic>
      <p:pic>
        <p:nvPicPr>
          <p:cNvPr id="3" name="Picture 2"/>
          <p:cNvPicPr>
            <a:picLocks noChangeAspect="1"/>
          </p:cNvPicPr>
          <p:nvPr/>
        </p:nvPicPr>
        <p:blipFill>
          <a:blip r:embed="rId3"/>
          <a:stretch>
            <a:fillRect/>
          </a:stretch>
        </p:blipFill>
        <p:spPr>
          <a:xfrm flipH="1">
            <a:off x="9635248" y="2112256"/>
            <a:ext cx="1678184" cy="2237579"/>
          </a:xfrm>
          <a:prstGeom prst="rect">
            <a:avLst/>
          </a:prstGeom>
        </p:spPr>
      </p:pic>
      <p:sp>
        <p:nvSpPr>
          <p:cNvPr id="2" name="Title 1"/>
          <p:cNvSpPr>
            <a:spLocks noGrp="1"/>
          </p:cNvSpPr>
          <p:nvPr>
            <p:ph type="ctrTitle"/>
          </p:nvPr>
        </p:nvSpPr>
        <p:spPr>
          <a:xfrm>
            <a:off x="6928787" y="633186"/>
            <a:ext cx="5112597" cy="757237"/>
          </a:xfrm>
        </p:spPr>
        <p:txBody>
          <a:bodyPr>
            <a:normAutofit fontScale="90000"/>
          </a:bodyPr>
          <a:lstStyle/>
          <a:p>
            <a:r>
              <a:rPr lang="en-US" sz="3600" dirty="0" smtClean="0">
                <a:solidFill>
                  <a:srgbClr val="C00000"/>
                </a:solidFill>
              </a:rPr>
              <a:t>2/ ĐẶC </a:t>
            </a:r>
            <a:r>
              <a:rPr lang="en-US" sz="3600" dirty="0">
                <a:solidFill>
                  <a:srgbClr val="C00000"/>
                </a:solidFill>
              </a:rPr>
              <a:t>ĐIỂM ĐỊA HÌNH VÀ KHOÁNG SẢN</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6699219" y="1390423"/>
            <a:ext cx="5413829"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414042">
                    <a:lumMod val="50000"/>
                  </a:srgbClr>
                </a:solidFill>
                <a:effectLst/>
                <a:uLnTx/>
                <a:uFillTx/>
                <a:ea typeface="+mj-ea"/>
                <a:cs typeface="+mj-cs"/>
              </a:rPr>
              <a:t>CHÂU Á</a:t>
            </a:r>
            <a:endParaRPr kumimoji="0" lang="en-US" sz="44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39" name="Title 1"/>
          <p:cNvSpPr txBox="1">
            <a:spLocks/>
          </p:cNvSpPr>
          <p:nvPr/>
        </p:nvSpPr>
        <p:spPr>
          <a:xfrm>
            <a:off x="16470086" y="-1958038"/>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tinh mắt hơn </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sp>
        <p:nvSpPr>
          <p:cNvPr id="40" name="Title 1"/>
          <p:cNvSpPr txBox="1">
            <a:spLocks/>
          </p:cNvSpPr>
          <p:nvPr/>
        </p:nvSpPr>
        <p:spPr>
          <a:xfrm>
            <a:off x="16701755" y="-112097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nhớ nhanh hơn</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pic>
        <p:nvPicPr>
          <p:cNvPr id="41" name="Picture 40"/>
          <p:cNvPicPr>
            <a:picLocks noChangeAspect="1"/>
          </p:cNvPicPr>
          <p:nvPr/>
        </p:nvPicPr>
        <p:blipFill>
          <a:blip r:embed="rId4">
            <a:extLst>
              <a:ext uri="{BEBA8EAE-BF5A-486C-A8C5-ECC9F3942E4B}">
                <a14:imgProps xmlns:a14="http://schemas.microsoft.com/office/drawing/2010/main">
                  <a14:imgLayer r:embed="rId5">
                    <a14:imgEffect>
                      <a14:backgroundRemoval t="3200" b="96800" l="0" r="100000">
                        <a14:foregroundMark x1="55882" y1="34000" x2="84874" y2="34000"/>
                        <a14:foregroundMark x1="44118" y1="85600" x2="63025" y2="84800"/>
                        <a14:foregroundMark x1="83613" y1="40400" x2="83613" y2="29200"/>
                      </a14:backgroundRemoval>
                    </a14:imgEffect>
                  </a14:imgLayer>
                </a14:imgProps>
              </a:ext>
            </a:extLst>
          </a:blip>
          <a:stretch>
            <a:fillRect/>
          </a:stretch>
        </p:blipFill>
        <p:spPr>
          <a:xfrm>
            <a:off x="16949878" y="-2235455"/>
            <a:ext cx="761453" cy="799846"/>
          </a:xfrm>
          <a:prstGeom prst="rect">
            <a:avLst/>
          </a:prstGeom>
        </p:spPr>
      </p:pic>
      <p:sp>
        <p:nvSpPr>
          <p:cNvPr id="42" name="Title 1"/>
          <p:cNvSpPr txBox="1">
            <a:spLocks/>
          </p:cNvSpPr>
          <p:nvPr/>
        </p:nvSpPr>
        <p:spPr>
          <a:xfrm>
            <a:off x="14242963" y="-87485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AI</a:t>
            </a:r>
          </a:p>
        </p:txBody>
      </p:sp>
      <p:pic>
        <p:nvPicPr>
          <p:cNvPr id="31" name="Picture 30"/>
          <p:cNvPicPr>
            <a:picLocks noChangeAspect="1"/>
          </p:cNvPicPr>
          <p:nvPr/>
        </p:nvPicPr>
        <p:blipFill>
          <a:blip r:embed="rId6"/>
          <a:stretch>
            <a:fillRect/>
          </a:stretch>
        </p:blipFill>
        <p:spPr>
          <a:xfrm>
            <a:off x="235434" y="288140"/>
            <a:ext cx="6542738" cy="6426813"/>
          </a:xfrm>
          <a:prstGeom prst="rect">
            <a:avLst/>
          </a:prstGeom>
        </p:spPr>
      </p:pic>
      <p:sp>
        <p:nvSpPr>
          <p:cNvPr id="14" name="Subtitle 2"/>
          <p:cNvSpPr>
            <a:spLocks noGrp="1"/>
          </p:cNvSpPr>
          <p:nvPr>
            <p:ph type="subTitle" idx="1"/>
          </p:nvPr>
        </p:nvSpPr>
        <p:spPr>
          <a:xfrm>
            <a:off x="6928787" y="2339496"/>
            <a:ext cx="3129613" cy="2105504"/>
          </a:xfrm>
          <a:solidFill>
            <a:schemeClr val="accent5">
              <a:lumMod val="20000"/>
              <a:lumOff val="80000"/>
            </a:schemeClr>
          </a:solidFill>
          <a:ln>
            <a:solidFill>
              <a:schemeClr val="accent4">
                <a:lumMod val="50000"/>
              </a:schemeClr>
            </a:solidFill>
            <a:prstDash val="lgDashDot"/>
          </a:ln>
        </p:spPr>
        <p:txBody>
          <a:bodyPr anchor="ctr"/>
          <a:lstStyle/>
          <a:p>
            <a:pPr algn="l"/>
            <a:r>
              <a:rPr lang="en-US" i="1" dirty="0">
                <a:solidFill>
                  <a:schemeClr val="accent5">
                    <a:lumMod val="50000"/>
                  </a:schemeClr>
                </a:solidFill>
              </a:rPr>
              <a:t>?</a:t>
            </a:r>
            <a:r>
              <a:rPr lang="en-US" i="1" dirty="0" smtClean="0">
                <a:solidFill>
                  <a:schemeClr val="accent5">
                    <a:lumMod val="50000"/>
                  </a:schemeClr>
                </a:solidFill>
              </a:rPr>
              <a:t>/ </a:t>
            </a:r>
            <a:r>
              <a:rPr lang="vi-VN" i="1" dirty="0" smtClean="0">
                <a:solidFill>
                  <a:schemeClr val="accent5">
                    <a:lumMod val="50000"/>
                  </a:schemeClr>
                </a:solidFill>
              </a:rPr>
              <a:t>Địa </a:t>
            </a:r>
            <a:r>
              <a:rPr lang="vi-VN" i="1" dirty="0">
                <a:solidFill>
                  <a:schemeClr val="accent5">
                    <a:lumMod val="50000"/>
                  </a:schemeClr>
                </a:solidFill>
              </a:rPr>
              <a:t>hình của Châu Á </a:t>
            </a:r>
            <a:r>
              <a:rPr lang="en-US" i="1" dirty="0" err="1" smtClean="0">
                <a:solidFill>
                  <a:schemeClr val="accent5">
                    <a:lumMod val="50000"/>
                  </a:schemeClr>
                </a:solidFill>
              </a:rPr>
              <a:t>có</a:t>
            </a:r>
            <a:r>
              <a:rPr lang="en-US" i="1" dirty="0" smtClean="0">
                <a:solidFill>
                  <a:schemeClr val="accent5">
                    <a:lumMod val="50000"/>
                  </a:schemeClr>
                </a:solidFill>
              </a:rPr>
              <a:t> </a:t>
            </a:r>
            <a:r>
              <a:rPr lang="vi-VN" i="1" dirty="0" smtClean="0">
                <a:solidFill>
                  <a:schemeClr val="accent5">
                    <a:lumMod val="50000"/>
                  </a:schemeClr>
                </a:solidFill>
              </a:rPr>
              <a:t>những </a:t>
            </a:r>
            <a:r>
              <a:rPr lang="vi-VN" i="1" dirty="0">
                <a:solidFill>
                  <a:schemeClr val="accent5">
                    <a:lumMod val="50000"/>
                  </a:schemeClr>
                </a:solidFill>
              </a:rPr>
              <a:t>thuận lợi và khó khăn gì cho phát triển kinh tế và xã </a:t>
            </a:r>
            <a:r>
              <a:rPr lang="vi-VN" i="1" dirty="0" smtClean="0">
                <a:solidFill>
                  <a:schemeClr val="accent5">
                    <a:lumMod val="50000"/>
                  </a:schemeClr>
                </a:solidFill>
              </a:rPr>
              <a:t>hội</a:t>
            </a:r>
            <a:r>
              <a:rPr lang="en-US" i="1" dirty="0" smtClean="0">
                <a:solidFill>
                  <a:schemeClr val="accent5">
                    <a:lumMod val="50000"/>
                  </a:schemeClr>
                </a:solidFill>
              </a:rPr>
              <a:t> </a:t>
            </a:r>
            <a:r>
              <a:rPr lang="en-US" i="1" dirty="0" err="1" smtClean="0">
                <a:solidFill>
                  <a:schemeClr val="accent5">
                    <a:lumMod val="50000"/>
                  </a:schemeClr>
                </a:solidFill>
              </a:rPr>
              <a:t>nhỉ</a:t>
            </a:r>
            <a:r>
              <a:rPr lang="en-US" i="1" dirty="0" smtClean="0">
                <a:solidFill>
                  <a:schemeClr val="accent5">
                    <a:lumMod val="50000"/>
                  </a:schemeClr>
                </a:solidFill>
              </a:rPr>
              <a:t>? </a:t>
            </a:r>
          </a:p>
        </p:txBody>
      </p:sp>
    </p:spTree>
    <p:extLst>
      <p:ext uri="{BB962C8B-B14F-4D97-AF65-F5344CB8AC3E}">
        <p14:creationId xmlns:p14="http://schemas.microsoft.com/office/powerpoint/2010/main" val="72005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bg/>
                                          </p:spTgt>
                                        </p:tgtEl>
                                        <p:attrNameLst>
                                          <p:attrName>style.visibility</p:attrName>
                                        </p:attrNameLst>
                                      </p:cBhvr>
                                      <p:to>
                                        <p:strVal val="visible"/>
                                      </p:to>
                                    </p:set>
                                    <p:animEffect transition="in" filter="barn(inVertical)">
                                      <p:cBhvr>
                                        <p:cTn id="12" dur="500"/>
                                        <p:tgtEl>
                                          <p:spTgt spid="1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072" y="354693"/>
            <a:ext cx="8964356" cy="757237"/>
          </a:xfrm>
        </p:spPr>
        <p:txBody>
          <a:bodyPr>
            <a:normAutofit/>
          </a:bodyPr>
          <a:lstStyle/>
          <a:p>
            <a:r>
              <a:rPr lang="en-US" sz="3600" dirty="0" smtClean="0">
                <a:solidFill>
                  <a:srgbClr val="C00000"/>
                </a:solidFill>
              </a:rPr>
              <a:t>2/ ĐẶC </a:t>
            </a:r>
            <a:r>
              <a:rPr lang="en-US" sz="3600" dirty="0">
                <a:solidFill>
                  <a:srgbClr val="C00000"/>
                </a:solidFill>
              </a:rPr>
              <a:t>ĐIỂM ĐỊA HÌNH VÀ KHOÁNG SẢN</a:t>
            </a:r>
          </a:p>
        </p:txBody>
      </p:sp>
      <p:sp>
        <p:nvSpPr>
          <p:cNvPr id="5" name="Title 1"/>
          <p:cNvSpPr txBox="1">
            <a:spLocks/>
          </p:cNvSpPr>
          <p:nvPr/>
        </p:nvSpPr>
        <p:spPr>
          <a:xfrm>
            <a:off x="7105619" y="354693"/>
            <a:ext cx="5413829"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414042">
                    <a:lumMod val="50000"/>
                  </a:srgbClr>
                </a:solidFill>
                <a:effectLst/>
                <a:uLnTx/>
                <a:uFillTx/>
                <a:ea typeface="+mj-ea"/>
                <a:cs typeface="+mj-cs"/>
              </a:rPr>
              <a:t>CHÂU Á</a:t>
            </a:r>
            <a:endParaRPr kumimoji="0" lang="en-US" sz="44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6" name="Subtitle 5"/>
          <p:cNvSpPr>
            <a:spLocks noGrp="1"/>
          </p:cNvSpPr>
          <p:nvPr>
            <p:ph type="subTitle" idx="1"/>
          </p:nvPr>
        </p:nvSpPr>
        <p:spPr>
          <a:xfrm>
            <a:off x="1147732" y="2602726"/>
            <a:ext cx="3695731" cy="459561"/>
          </a:xfrm>
        </p:spPr>
        <p:txBody>
          <a:bodyPr/>
          <a:lstStyle/>
          <a:p>
            <a:pPr algn="l"/>
            <a:r>
              <a:rPr lang="en-US" dirty="0" err="1" smtClean="0"/>
              <a:t>Thủy</a:t>
            </a:r>
            <a:r>
              <a:rPr lang="en-US" dirty="0" smtClean="0"/>
              <a:t> </a:t>
            </a:r>
            <a:r>
              <a:rPr lang="en-US" dirty="0" err="1" smtClean="0"/>
              <a:t>điện</a:t>
            </a:r>
            <a:endParaRPr lang="en-US" dirty="0"/>
          </a:p>
        </p:txBody>
      </p:sp>
      <p:sp>
        <p:nvSpPr>
          <p:cNvPr id="16" name="Frame 15">
            <a:extLst>
              <a:ext uri="{FF2B5EF4-FFF2-40B4-BE49-F238E27FC236}">
                <a16:creationId xmlns:a16="http://schemas.microsoft.com/office/drawing/2014/main" id="{519EE72F-C81E-4F57-BB67-09A23D53F4AA}"/>
              </a:ext>
            </a:extLst>
          </p:cNvPr>
          <p:cNvSpPr/>
          <p:nvPr/>
        </p:nvSpPr>
        <p:spPr>
          <a:xfrm>
            <a:off x="228600" y="1466623"/>
            <a:ext cx="11696700" cy="5181828"/>
          </a:xfrm>
          <a:prstGeom prst="frame">
            <a:avLst>
              <a:gd name="adj1" fmla="val 2321"/>
            </a:avLst>
          </a:prstGeom>
          <a:solidFill>
            <a:srgbClr val="5583C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7" name="Rectangle 16"/>
          <p:cNvSpPr/>
          <p:nvPr/>
        </p:nvSpPr>
        <p:spPr bwMode="auto">
          <a:xfrm>
            <a:off x="6096000" y="1686719"/>
            <a:ext cx="58057" cy="4741636"/>
          </a:xfrm>
          <a:prstGeom prst="rect">
            <a:avLst/>
          </a:prstGeom>
          <a:solidFill>
            <a:srgbClr val="C4D8F4"/>
          </a:solidFill>
          <a:ln w="9525">
            <a:solidFill>
              <a:srgbClr val="C5D9F3"/>
            </a:solidFill>
            <a:miter lim="800000"/>
            <a:headEnd/>
            <a:tailEnd/>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8" name="Rectangle 17"/>
          <p:cNvSpPr/>
          <p:nvPr/>
        </p:nvSpPr>
        <p:spPr bwMode="auto">
          <a:xfrm flipH="1">
            <a:off x="500969" y="2353469"/>
            <a:ext cx="11229975" cy="46831"/>
          </a:xfrm>
          <a:prstGeom prst="rect">
            <a:avLst/>
          </a:prstGeom>
          <a:solidFill>
            <a:srgbClr val="C4D8F4"/>
          </a:solidFill>
          <a:ln w="9525">
            <a:solidFill>
              <a:srgbClr val="C5D9F3"/>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9" name="Title 1"/>
          <p:cNvSpPr txBox="1">
            <a:spLocks/>
          </p:cNvSpPr>
          <p:nvPr/>
        </p:nvSpPr>
        <p:spPr>
          <a:xfrm>
            <a:off x="306613" y="1596232"/>
            <a:ext cx="5789387"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rgbClr val="7030A0"/>
                </a:solidFill>
                <a:effectLst/>
                <a:uLnTx/>
                <a:uFillTx/>
                <a:latin typeface="#9Slide07 IcielBC Cubano Normal (Headings)"/>
                <a:ea typeface="+mj-ea"/>
                <a:cs typeface="+mj-cs"/>
              </a:rPr>
              <a:t>THUẬN LỢI</a:t>
            </a:r>
            <a:endParaRPr kumimoji="0" lang="en-US" sz="4400" b="0" i="0" u="none" strike="noStrike" kern="1200" cap="none" spc="0" normalizeH="0" baseline="0" noProof="0" dirty="0">
              <a:ln>
                <a:noFill/>
              </a:ln>
              <a:solidFill>
                <a:srgbClr val="7030A0"/>
              </a:solidFill>
              <a:effectLst/>
              <a:uLnTx/>
              <a:uFillTx/>
              <a:latin typeface="#9Slide07 IcielBC Cubano Normal (Headings)"/>
              <a:ea typeface="+mj-ea"/>
              <a:cs typeface="+mj-cs"/>
            </a:endParaRPr>
          </a:p>
        </p:txBody>
      </p:sp>
      <p:sp>
        <p:nvSpPr>
          <p:cNvPr id="20" name="Title 1"/>
          <p:cNvSpPr txBox="1">
            <a:spLocks/>
          </p:cNvSpPr>
          <p:nvPr/>
        </p:nvSpPr>
        <p:spPr>
          <a:xfrm>
            <a:off x="6154057" y="1596232"/>
            <a:ext cx="5576887"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rgbClr val="065381">
                    <a:lumMod val="60000"/>
                    <a:lumOff val="40000"/>
                  </a:srgbClr>
                </a:solidFill>
                <a:effectLst/>
                <a:uLnTx/>
                <a:uFillTx/>
                <a:latin typeface="#9Slide07 IcielBC Cubano Normal (Headings)"/>
                <a:ea typeface="+mj-ea"/>
                <a:cs typeface="+mj-cs"/>
              </a:rPr>
              <a:t>KHÓ KHĂN</a:t>
            </a:r>
            <a:endParaRPr kumimoji="0" lang="en-US" sz="4400" b="0" i="0" u="none" strike="noStrike" kern="1200" cap="none" spc="0" normalizeH="0" baseline="0" noProof="0" dirty="0">
              <a:ln>
                <a:noFill/>
              </a:ln>
              <a:solidFill>
                <a:srgbClr val="065381">
                  <a:lumMod val="60000"/>
                  <a:lumOff val="40000"/>
                </a:srgbClr>
              </a:solidFill>
              <a:effectLst/>
              <a:uLnTx/>
              <a:uFillTx/>
              <a:latin typeface="#9Slide07 IcielBC Cubano Normal (Headings)"/>
              <a:ea typeface="+mj-ea"/>
              <a:cs typeface="+mj-cs"/>
            </a:endParaRPr>
          </a:p>
        </p:txBody>
      </p:sp>
      <p:sp>
        <p:nvSpPr>
          <p:cNvPr id="8" name="Oval 7"/>
          <p:cNvSpPr/>
          <p:nvPr/>
        </p:nvSpPr>
        <p:spPr bwMode="auto">
          <a:xfrm>
            <a:off x="519113" y="2547937"/>
            <a:ext cx="519113" cy="519113"/>
          </a:xfrm>
          <a:prstGeom prst="ellipse">
            <a:avLst/>
          </a:prstGeom>
          <a:solidFill>
            <a:srgbClr val="7030A0"/>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1</a:t>
            </a:r>
          </a:p>
        </p:txBody>
      </p:sp>
      <p:sp>
        <p:nvSpPr>
          <p:cNvPr id="22" name="Oval 21"/>
          <p:cNvSpPr/>
          <p:nvPr/>
        </p:nvSpPr>
        <p:spPr bwMode="auto">
          <a:xfrm>
            <a:off x="519113" y="3157551"/>
            <a:ext cx="519113" cy="519113"/>
          </a:xfrm>
          <a:prstGeom prst="ellipse">
            <a:avLst/>
          </a:prstGeom>
          <a:solidFill>
            <a:srgbClr val="7030A0"/>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2</a:t>
            </a:r>
          </a:p>
        </p:txBody>
      </p:sp>
      <p:sp>
        <p:nvSpPr>
          <p:cNvPr id="23" name="Oval 22"/>
          <p:cNvSpPr/>
          <p:nvPr/>
        </p:nvSpPr>
        <p:spPr bwMode="auto">
          <a:xfrm>
            <a:off x="519113" y="3767165"/>
            <a:ext cx="519113" cy="519113"/>
          </a:xfrm>
          <a:prstGeom prst="ellipse">
            <a:avLst/>
          </a:prstGeom>
          <a:solidFill>
            <a:srgbClr val="7030A0"/>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3</a:t>
            </a:r>
          </a:p>
        </p:txBody>
      </p:sp>
      <p:sp>
        <p:nvSpPr>
          <p:cNvPr id="24" name="Oval 23"/>
          <p:cNvSpPr/>
          <p:nvPr/>
        </p:nvSpPr>
        <p:spPr bwMode="auto">
          <a:xfrm>
            <a:off x="519113" y="4376779"/>
            <a:ext cx="519113" cy="519113"/>
          </a:xfrm>
          <a:prstGeom prst="ellipse">
            <a:avLst/>
          </a:prstGeom>
          <a:solidFill>
            <a:srgbClr val="7030A0"/>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9Slide07 IcielBC Cubano Normal (Headings)"/>
                <a:ea typeface="+mn-ea"/>
                <a:cs typeface="+mn-cs"/>
              </a:rPr>
              <a:t>4</a:t>
            </a:r>
            <a:endPar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endParaRPr>
          </a:p>
        </p:txBody>
      </p:sp>
      <p:sp>
        <p:nvSpPr>
          <p:cNvPr id="25" name="Oval 24"/>
          <p:cNvSpPr/>
          <p:nvPr/>
        </p:nvSpPr>
        <p:spPr bwMode="auto">
          <a:xfrm>
            <a:off x="519113" y="4986393"/>
            <a:ext cx="519113" cy="519113"/>
          </a:xfrm>
          <a:prstGeom prst="ellipse">
            <a:avLst/>
          </a:prstGeom>
          <a:solidFill>
            <a:srgbClr val="7030A0"/>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5</a:t>
            </a:r>
          </a:p>
        </p:txBody>
      </p:sp>
      <p:sp>
        <p:nvSpPr>
          <p:cNvPr id="26" name="Oval 25"/>
          <p:cNvSpPr/>
          <p:nvPr/>
        </p:nvSpPr>
        <p:spPr bwMode="auto">
          <a:xfrm>
            <a:off x="519113" y="5596009"/>
            <a:ext cx="519113" cy="519113"/>
          </a:xfrm>
          <a:prstGeom prst="ellipse">
            <a:avLst/>
          </a:prstGeom>
          <a:solidFill>
            <a:srgbClr val="7030A0"/>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6</a:t>
            </a:r>
          </a:p>
        </p:txBody>
      </p:sp>
      <p:sp>
        <p:nvSpPr>
          <p:cNvPr id="27" name="Oval 26"/>
          <p:cNvSpPr/>
          <p:nvPr/>
        </p:nvSpPr>
        <p:spPr bwMode="auto">
          <a:xfrm>
            <a:off x="6457919" y="2547937"/>
            <a:ext cx="519113" cy="519113"/>
          </a:xfrm>
          <a:prstGeom prst="ellipse">
            <a:avLst/>
          </a:prstGeom>
          <a:solidFill>
            <a:srgbClr val="28A8F5"/>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1</a:t>
            </a:r>
          </a:p>
        </p:txBody>
      </p:sp>
      <p:sp>
        <p:nvSpPr>
          <p:cNvPr id="28" name="Oval 27"/>
          <p:cNvSpPr/>
          <p:nvPr/>
        </p:nvSpPr>
        <p:spPr bwMode="auto">
          <a:xfrm>
            <a:off x="6457919" y="3157551"/>
            <a:ext cx="519113" cy="519113"/>
          </a:xfrm>
          <a:prstGeom prst="ellipse">
            <a:avLst/>
          </a:prstGeom>
          <a:solidFill>
            <a:srgbClr val="28A8F5"/>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2</a:t>
            </a:r>
          </a:p>
        </p:txBody>
      </p:sp>
      <p:sp>
        <p:nvSpPr>
          <p:cNvPr id="29" name="Oval 28"/>
          <p:cNvSpPr/>
          <p:nvPr/>
        </p:nvSpPr>
        <p:spPr bwMode="auto">
          <a:xfrm>
            <a:off x="6457919" y="3767165"/>
            <a:ext cx="519113" cy="519113"/>
          </a:xfrm>
          <a:prstGeom prst="ellipse">
            <a:avLst/>
          </a:prstGeom>
          <a:solidFill>
            <a:srgbClr val="28A8F5"/>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3</a:t>
            </a:r>
          </a:p>
        </p:txBody>
      </p:sp>
      <p:sp>
        <p:nvSpPr>
          <p:cNvPr id="30" name="Oval 29"/>
          <p:cNvSpPr/>
          <p:nvPr/>
        </p:nvSpPr>
        <p:spPr bwMode="auto">
          <a:xfrm>
            <a:off x="6457919" y="4376779"/>
            <a:ext cx="519113" cy="519113"/>
          </a:xfrm>
          <a:prstGeom prst="ellipse">
            <a:avLst/>
          </a:prstGeom>
          <a:solidFill>
            <a:srgbClr val="28A8F5"/>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9Slide07 IcielBC Cubano Normal (Headings)"/>
                <a:ea typeface="+mn-ea"/>
                <a:cs typeface="+mn-cs"/>
              </a:rPr>
              <a:t>4</a:t>
            </a:r>
            <a:endPar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endParaRPr>
          </a:p>
        </p:txBody>
      </p:sp>
      <p:sp>
        <p:nvSpPr>
          <p:cNvPr id="32" name="Oval 31"/>
          <p:cNvSpPr/>
          <p:nvPr/>
        </p:nvSpPr>
        <p:spPr bwMode="auto">
          <a:xfrm>
            <a:off x="6457919" y="4986393"/>
            <a:ext cx="519113" cy="519113"/>
          </a:xfrm>
          <a:prstGeom prst="ellipse">
            <a:avLst/>
          </a:prstGeom>
          <a:solidFill>
            <a:srgbClr val="28A8F5"/>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5</a:t>
            </a:r>
          </a:p>
        </p:txBody>
      </p:sp>
      <p:sp>
        <p:nvSpPr>
          <p:cNvPr id="33" name="Oval 32"/>
          <p:cNvSpPr/>
          <p:nvPr/>
        </p:nvSpPr>
        <p:spPr bwMode="auto">
          <a:xfrm>
            <a:off x="6457919" y="5596009"/>
            <a:ext cx="519113" cy="519113"/>
          </a:xfrm>
          <a:prstGeom prst="ellipse">
            <a:avLst/>
          </a:prstGeom>
          <a:solidFill>
            <a:srgbClr val="28A8F5"/>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6</a:t>
            </a:r>
          </a:p>
        </p:txBody>
      </p:sp>
      <p:sp>
        <p:nvSpPr>
          <p:cNvPr id="36" name="Subtitle 5"/>
          <p:cNvSpPr txBox="1">
            <a:spLocks/>
          </p:cNvSpPr>
          <p:nvPr/>
        </p:nvSpPr>
        <p:spPr>
          <a:xfrm>
            <a:off x="1147732" y="3201383"/>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Trồng</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trọt</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chăn</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nuôi</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37" name="Subtitle 5"/>
          <p:cNvSpPr txBox="1">
            <a:spLocks/>
          </p:cNvSpPr>
          <p:nvPr/>
        </p:nvSpPr>
        <p:spPr>
          <a:xfrm>
            <a:off x="1147732" y="3800040"/>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Thủy</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sản</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38" name="Subtitle 5"/>
          <p:cNvSpPr txBox="1">
            <a:spLocks/>
          </p:cNvSpPr>
          <p:nvPr/>
        </p:nvSpPr>
        <p:spPr>
          <a:xfrm>
            <a:off x="1147732" y="4398697"/>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Công</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nghiệp</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43" name="Subtitle 5"/>
          <p:cNvSpPr txBox="1">
            <a:spLocks/>
          </p:cNvSpPr>
          <p:nvPr/>
        </p:nvSpPr>
        <p:spPr>
          <a:xfrm>
            <a:off x="1147732" y="4997354"/>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Du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lịch</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44" name="Subtitle 5"/>
          <p:cNvSpPr txBox="1">
            <a:spLocks/>
          </p:cNvSpPr>
          <p:nvPr/>
        </p:nvSpPr>
        <p:spPr>
          <a:xfrm>
            <a:off x="1147732" y="5596009"/>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45" name="Subtitle 5"/>
          <p:cNvSpPr txBox="1">
            <a:spLocks/>
          </p:cNvSpPr>
          <p:nvPr/>
        </p:nvSpPr>
        <p:spPr>
          <a:xfrm>
            <a:off x="7292294" y="2602726"/>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Địa</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hình</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bị</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chia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cắt</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46" name="Subtitle 5"/>
          <p:cNvSpPr txBox="1">
            <a:spLocks/>
          </p:cNvSpPr>
          <p:nvPr/>
        </p:nvSpPr>
        <p:spPr>
          <a:xfrm>
            <a:off x="7292294" y="3201383"/>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Thiên</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tai: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lũ</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quét</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xói</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mòn</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47" name="Subtitle 5"/>
          <p:cNvSpPr txBox="1">
            <a:spLocks/>
          </p:cNvSpPr>
          <p:nvPr/>
        </p:nvSpPr>
        <p:spPr>
          <a:xfrm>
            <a:off x="7292294" y="3800040"/>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Khó</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khai</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thác</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khoáng</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sản</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48" name="Subtitle 5"/>
          <p:cNvSpPr txBox="1">
            <a:spLocks/>
          </p:cNvSpPr>
          <p:nvPr/>
        </p:nvSpPr>
        <p:spPr>
          <a:xfrm>
            <a:off x="7292294" y="4398697"/>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Nhiều</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hoang</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mạc</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khô</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hạn</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49" name="Subtitle 5"/>
          <p:cNvSpPr txBox="1">
            <a:spLocks/>
          </p:cNvSpPr>
          <p:nvPr/>
        </p:nvSpPr>
        <p:spPr>
          <a:xfrm>
            <a:off x="7292294" y="4997354"/>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T</a:t>
            </a:r>
            <a:r>
              <a:rPr kumimoji="0" lang="vi-VN" sz="2400" b="0" i="0" u="none" strike="noStrike" kern="1200" cap="none" spc="0" normalizeH="0" baseline="0" noProof="0" dirty="0" smtClean="0">
                <a:ln>
                  <a:noFill/>
                </a:ln>
                <a:solidFill>
                  <a:srgbClr val="414042"/>
                </a:solidFill>
                <a:effectLst/>
                <a:uLnTx/>
                <a:uFillTx/>
                <a:latin typeface="#9Slide03 Cabin Condensed Bold"/>
                <a:ea typeface="+mn-ea"/>
                <a:cs typeface="+mn-cs"/>
              </a:rPr>
              <a:t>rở </a:t>
            </a:r>
            <a:r>
              <a:rPr kumimoji="0" lang="vi-VN" sz="2400" b="0" i="0" u="none" strike="noStrike" kern="1200" cap="none" spc="0" normalizeH="0" baseline="0" noProof="0" dirty="0">
                <a:ln>
                  <a:noFill/>
                </a:ln>
                <a:solidFill>
                  <a:srgbClr val="414042"/>
                </a:solidFill>
                <a:effectLst/>
                <a:uLnTx/>
                <a:uFillTx/>
                <a:latin typeface="#9Slide03 Cabin Condensed Bold"/>
                <a:ea typeface="+mn-ea"/>
                <a:cs typeface="+mn-cs"/>
              </a:rPr>
              <a:t>ngại lớn cho việc giao lưu</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50" name="Subtitle 5"/>
          <p:cNvSpPr txBox="1">
            <a:spLocks/>
          </p:cNvSpPr>
          <p:nvPr/>
        </p:nvSpPr>
        <p:spPr>
          <a:xfrm>
            <a:off x="7292294" y="5596009"/>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pic>
        <p:nvPicPr>
          <p:cNvPr id="10" name="Picture 9"/>
          <p:cNvPicPr>
            <a:picLocks noChangeAspect="1"/>
          </p:cNvPicPr>
          <p:nvPr/>
        </p:nvPicPr>
        <p:blipFill rotWithShape="1">
          <a:blip r:embed="rId2"/>
          <a:srcRect l="16374" r="16593"/>
          <a:stretch/>
        </p:blipFill>
        <p:spPr>
          <a:xfrm>
            <a:off x="3033485" y="3526846"/>
            <a:ext cx="2935939" cy="2919093"/>
          </a:xfrm>
          <a:prstGeom prst="rect">
            <a:avLst/>
          </a:prstGeom>
        </p:spPr>
      </p:pic>
    </p:spTree>
    <p:extLst>
      <p:ext uri="{BB962C8B-B14F-4D97-AF65-F5344CB8AC3E}">
        <p14:creationId xmlns:p14="http://schemas.microsoft.com/office/powerpoint/2010/main" val="66074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36">
                                            <p:txEl>
                                              <p:pRg st="0" end="0"/>
                                            </p:txEl>
                                          </p:spTgt>
                                        </p:tgtEl>
                                        <p:attrNameLst>
                                          <p:attrName>style.visibility</p:attrName>
                                        </p:attrNameLst>
                                      </p:cBhvr>
                                      <p:to>
                                        <p:strVal val="visible"/>
                                      </p:to>
                                    </p:set>
                                    <p:animEffect transition="in" filter="wipe(left)">
                                      <p:cBhvr>
                                        <p:cTn id="22" dur="500"/>
                                        <p:tgtEl>
                                          <p:spTgt spid="3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10000"/>
                                  </p:iterate>
                                  <p:childTnLst>
                                    <p:set>
                                      <p:cBhvr>
                                        <p:cTn id="26" dur="1" fill="hold">
                                          <p:stCondLst>
                                            <p:cond delay="0"/>
                                          </p:stCondLst>
                                        </p:cTn>
                                        <p:tgtEl>
                                          <p:spTgt spid="37">
                                            <p:txEl>
                                              <p:pRg st="0" end="0"/>
                                            </p:txEl>
                                          </p:spTgt>
                                        </p:tgtEl>
                                        <p:attrNameLst>
                                          <p:attrName>style.visibility</p:attrName>
                                        </p:attrNameLst>
                                      </p:cBhvr>
                                      <p:to>
                                        <p:strVal val="visible"/>
                                      </p:to>
                                    </p:set>
                                    <p:animEffect transition="in" filter="wipe(left)">
                                      <p:cBhvr>
                                        <p:cTn id="27" dur="500"/>
                                        <p:tgtEl>
                                          <p:spTgt spid="3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10000"/>
                                  </p:iterate>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left)">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
                                  </p:iterate>
                                  <p:childTnLst>
                                    <p:set>
                                      <p:cBhvr>
                                        <p:cTn id="36" dur="1" fill="hold">
                                          <p:stCondLst>
                                            <p:cond delay="0"/>
                                          </p:stCondLst>
                                        </p:cTn>
                                        <p:tgtEl>
                                          <p:spTgt spid="43">
                                            <p:txEl>
                                              <p:pRg st="0" end="0"/>
                                            </p:txEl>
                                          </p:spTgt>
                                        </p:tgtEl>
                                        <p:attrNameLst>
                                          <p:attrName>style.visibility</p:attrName>
                                        </p:attrNameLst>
                                      </p:cBhvr>
                                      <p:to>
                                        <p:strVal val="visible"/>
                                      </p:to>
                                    </p:set>
                                    <p:animEffect transition="in" filter="wipe(left)">
                                      <p:cBhvr>
                                        <p:cTn id="37" dur="500"/>
                                        <p:tgtEl>
                                          <p:spTgt spid="4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10000"/>
                                  </p:iterate>
                                  <p:childTnLst>
                                    <p:set>
                                      <p:cBhvr>
                                        <p:cTn id="41" dur="1" fill="hold">
                                          <p:stCondLst>
                                            <p:cond delay="0"/>
                                          </p:stCondLst>
                                        </p:cTn>
                                        <p:tgtEl>
                                          <p:spTgt spid="44">
                                            <p:txEl>
                                              <p:pRg st="0" end="0"/>
                                            </p:txEl>
                                          </p:spTgt>
                                        </p:tgtEl>
                                        <p:attrNameLst>
                                          <p:attrName>style.visibility</p:attrName>
                                        </p:attrNameLst>
                                      </p:cBhvr>
                                      <p:to>
                                        <p:strVal val="visible"/>
                                      </p:to>
                                    </p:set>
                                    <p:animEffect transition="in" filter="wipe(left)">
                                      <p:cBhvr>
                                        <p:cTn id="42" dur="500"/>
                                        <p:tgtEl>
                                          <p:spTgt spid="4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10000"/>
                                  </p:iterate>
                                  <p:childTnLst>
                                    <p:set>
                                      <p:cBhvr>
                                        <p:cTn id="51" dur="1" fill="hold">
                                          <p:stCondLst>
                                            <p:cond delay="0"/>
                                          </p:stCondLst>
                                        </p:cTn>
                                        <p:tgtEl>
                                          <p:spTgt spid="45">
                                            <p:txEl>
                                              <p:pRg st="0" end="0"/>
                                            </p:txEl>
                                          </p:spTgt>
                                        </p:tgtEl>
                                        <p:attrNameLst>
                                          <p:attrName>style.visibility</p:attrName>
                                        </p:attrNameLst>
                                      </p:cBhvr>
                                      <p:to>
                                        <p:strVal val="visible"/>
                                      </p:to>
                                    </p:set>
                                    <p:animEffect transition="in" filter="wipe(left)">
                                      <p:cBhvr>
                                        <p:cTn id="52" dur="500"/>
                                        <p:tgtEl>
                                          <p:spTgt spid="4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10000"/>
                                  </p:iterate>
                                  <p:childTnLst>
                                    <p:set>
                                      <p:cBhvr>
                                        <p:cTn id="56" dur="1" fill="hold">
                                          <p:stCondLst>
                                            <p:cond delay="0"/>
                                          </p:stCondLst>
                                        </p:cTn>
                                        <p:tgtEl>
                                          <p:spTgt spid="46">
                                            <p:txEl>
                                              <p:pRg st="0" end="0"/>
                                            </p:txEl>
                                          </p:spTgt>
                                        </p:tgtEl>
                                        <p:attrNameLst>
                                          <p:attrName>style.visibility</p:attrName>
                                        </p:attrNameLst>
                                      </p:cBhvr>
                                      <p:to>
                                        <p:strVal val="visible"/>
                                      </p:to>
                                    </p:set>
                                    <p:animEffect transition="in" filter="wipe(left)">
                                      <p:cBhvr>
                                        <p:cTn id="57" dur="500"/>
                                        <p:tgtEl>
                                          <p:spTgt spid="4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iterate type="lt">
                                    <p:tmPct val="10000"/>
                                  </p:iterate>
                                  <p:childTnLst>
                                    <p:set>
                                      <p:cBhvr>
                                        <p:cTn id="61" dur="1" fill="hold">
                                          <p:stCondLst>
                                            <p:cond delay="0"/>
                                          </p:stCondLst>
                                        </p:cTn>
                                        <p:tgtEl>
                                          <p:spTgt spid="47">
                                            <p:txEl>
                                              <p:pRg st="0" end="0"/>
                                            </p:txEl>
                                          </p:spTgt>
                                        </p:tgtEl>
                                        <p:attrNameLst>
                                          <p:attrName>style.visibility</p:attrName>
                                        </p:attrNameLst>
                                      </p:cBhvr>
                                      <p:to>
                                        <p:strVal val="visible"/>
                                      </p:to>
                                    </p:set>
                                    <p:animEffect transition="in" filter="wipe(left)">
                                      <p:cBhvr>
                                        <p:cTn id="62" dur="500"/>
                                        <p:tgtEl>
                                          <p:spTgt spid="4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type="lt">
                                    <p:tmPct val="10000"/>
                                  </p:iterate>
                                  <p:childTnLst>
                                    <p:set>
                                      <p:cBhvr>
                                        <p:cTn id="66" dur="1" fill="hold">
                                          <p:stCondLst>
                                            <p:cond delay="0"/>
                                          </p:stCondLst>
                                        </p:cTn>
                                        <p:tgtEl>
                                          <p:spTgt spid="48">
                                            <p:txEl>
                                              <p:pRg st="0" end="0"/>
                                            </p:txEl>
                                          </p:spTgt>
                                        </p:tgtEl>
                                        <p:attrNameLst>
                                          <p:attrName>style.visibility</p:attrName>
                                        </p:attrNameLst>
                                      </p:cBhvr>
                                      <p:to>
                                        <p:strVal val="visible"/>
                                      </p:to>
                                    </p:set>
                                    <p:animEffect transition="in" filter="wipe(left)">
                                      <p:cBhvr>
                                        <p:cTn id="67" dur="500"/>
                                        <p:tgtEl>
                                          <p:spTgt spid="4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iterate type="lt">
                                    <p:tmPct val="10000"/>
                                  </p:iterate>
                                  <p:childTnLst>
                                    <p:set>
                                      <p:cBhvr>
                                        <p:cTn id="71" dur="1" fill="hold">
                                          <p:stCondLst>
                                            <p:cond delay="0"/>
                                          </p:stCondLst>
                                        </p:cTn>
                                        <p:tgtEl>
                                          <p:spTgt spid="49">
                                            <p:txEl>
                                              <p:pRg st="0" end="0"/>
                                            </p:txEl>
                                          </p:spTgt>
                                        </p:tgtEl>
                                        <p:attrNameLst>
                                          <p:attrName>style.visibility</p:attrName>
                                        </p:attrNameLst>
                                      </p:cBhvr>
                                      <p:to>
                                        <p:strVal val="visible"/>
                                      </p:to>
                                    </p:set>
                                    <p:animEffect transition="in" filter="wipe(left)">
                                      <p:cBhvr>
                                        <p:cTn id="72" dur="500"/>
                                        <p:tgtEl>
                                          <p:spTgt spid="49">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iterate type="lt">
                                    <p:tmPct val="10000"/>
                                  </p:iterate>
                                  <p:childTnLst>
                                    <p:set>
                                      <p:cBhvr>
                                        <p:cTn id="76" dur="1" fill="hold">
                                          <p:stCondLst>
                                            <p:cond delay="0"/>
                                          </p:stCondLst>
                                        </p:cTn>
                                        <p:tgtEl>
                                          <p:spTgt spid="50">
                                            <p:txEl>
                                              <p:pRg st="0" end="0"/>
                                            </p:txEl>
                                          </p:spTgt>
                                        </p:tgtEl>
                                        <p:attrNameLst>
                                          <p:attrName>style.visibility</p:attrName>
                                        </p:attrNameLst>
                                      </p:cBhvr>
                                      <p:to>
                                        <p:strVal val="visible"/>
                                      </p:to>
                                    </p:set>
                                    <p:animEffect transition="in" filter="wipe(left)">
                                      <p:cBhvr>
                                        <p:cTn id="77"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7" grpId="0" animBg="1"/>
      <p:bldP spid="18" grpId="0" animBg="1"/>
      <p:bldP spid="36" grpId="0" build="p"/>
      <p:bldP spid="37" grpId="0" build="p"/>
      <p:bldP spid="38" grpId="0" build="p"/>
      <p:bldP spid="43" grpId="0" build="p"/>
      <p:bldP spid="44" grpId="0" build="p"/>
      <p:bldP spid="45" grpId="0" build="p"/>
      <p:bldP spid="46" grpId="0" build="p"/>
      <p:bldP spid="47" grpId="0" build="p"/>
      <p:bldP spid="48" grpId="0" build="p"/>
      <p:bldP spid="49" grpId="0" build="p"/>
      <p:bldP spid="5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71074" y="100656"/>
            <a:ext cx="1409700" cy="1651992"/>
          </a:xfrm>
          <a:prstGeom prst="rect">
            <a:avLst/>
          </a:prstGeom>
        </p:spPr>
      </p:pic>
      <p:sp>
        <p:nvSpPr>
          <p:cNvPr id="233" name="Google Shape;233;p37"/>
          <p:cNvSpPr txBox="1">
            <a:spLocks noGrp="1"/>
          </p:cNvSpPr>
          <p:nvPr>
            <p:ph type="title"/>
          </p:nvPr>
        </p:nvSpPr>
        <p:spPr>
          <a:xfrm>
            <a:off x="718044" y="656620"/>
            <a:ext cx="10256000" cy="763600"/>
          </a:xfrm>
          <a:prstGeom prst="rect">
            <a:avLst/>
          </a:prstGeom>
        </p:spPr>
        <p:txBody>
          <a:bodyPr spcFirstLastPara="1" wrap="square" lIns="121900" tIns="121900" rIns="121900" bIns="121900" anchor="t" anchorCtr="0">
            <a:noAutofit/>
          </a:bodyPr>
          <a:lstStyle/>
          <a:p>
            <a:r>
              <a:rPr lang="en" dirty="0" smtClean="0">
                <a:solidFill>
                  <a:srgbClr val="54597F"/>
                </a:solidFill>
              </a:rPr>
              <a:t>ĐÂY LÀ ĐÂU? </a:t>
            </a:r>
            <a:endParaRPr dirty="0">
              <a:solidFill>
                <a:srgbClr val="54597F"/>
              </a:solidFill>
            </a:endParaRPr>
          </a:p>
        </p:txBody>
      </p:sp>
      <p:sp>
        <p:nvSpPr>
          <p:cNvPr id="234" name="Google Shape;234;p37"/>
          <p:cNvSpPr txBox="1">
            <a:spLocks noGrp="1"/>
          </p:cNvSpPr>
          <p:nvPr>
            <p:ph type="subTitle" idx="1"/>
          </p:nvPr>
        </p:nvSpPr>
        <p:spPr>
          <a:xfrm>
            <a:off x="988494" y="1896264"/>
            <a:ext cx="3207136" cy="1026733"/>
          </a:xfrm>
          <a:prstGeom prst="rect">
            <a:avLst/>
          </a:prstGeom>
          <a:ln>
            <a:solidFill>
              <a:schemeClr val="accent5">
                <a:lumMod val="75000"/>
              </a:schemeClr>
            </a:solidFill>
            <a:prstDash val="dash"/>
          </a:ln>
        </p:spPr>
        <p:txBody>
          <a:bodyPr spcFirstLastPara="1" wrap="square" lIns="121900" tIns="121900" rIns="121900" bIns="121900" anchor="ctr" anchorCtr="0">
            <a:noAutofit/>
          </a:bodyPr>
          <a:lstStyle/>
          <a:p>
            <a:pPr marL="0" indent="0" algn="ctr">
              <a:spcAft>
                <a:spcPts val="2133"/>
              </a:spcAft>
            </a:pPr>
            <a:r>
              <a:rPr lang="en-US" sz="2400" dirty="0" err="1" smtClean="0">
                <a:solidFill>
                  <a:schemeClr val="accent6">
                    <a:lumMod val="50000"/>
                  </a:schemeClr>
                </a:solidFill>
              </a:rPr>
              <a:t>Mỗi</a:t>
            </a:r>
            <a:r>
              <a:rPr lang="en-US" sz="2400" dirty="0" smtClean="0">
                <a:solidFill>
                  <a:schemeClr val="accent6">
                    <a:lumMod val="50000"/>
                  </a:schemeClr>
                </a:solidFill>
              </a:rPr>
              <a:t> </a:t>
            </a:r>
            <a:r>
              <a:rPr lang="en-US" sz="2400" dirty="0" err="1" smtClean="0">
                <a:solidFill>
                  <a:schemeClr val="accent6">
                    <a:lumMod val="50000"/>
                  </a:schemeClr>
                </a:solidFill>
              </a:rPr>
              <a:t>hình</a:t>
            </a:r>
            <a:r>
              <a:rPr lang="en-US" sz="2400" dirty="0" smtClean="0">
                <a:solidFill>
                  <a:schemeClr val="accent6">
                    <a:lumMod val="50000"/>
                  </a:schemeClr>
                </a:solidFill>
              </a:rPr>
              <a:t>/ </a:t>
            </a:r>
            <a:r>
              <a:rPr lang="en-US" sz="2400" dirty="0" err="1" smtClean="0">
                <a:solidFill>
                  <a:schemeClr val="accent6">
                    <a:lumMod val="50000"/>
                  </a:schemeClr>
                </a:solidFill>
              </a:rPr>
              <a:t>bộ</a:t>
            </a:r>
            <a:r>
              <a:rPr lang="en-US" sz="2400" dirty="0" smtClean="0">
                <a:solidFill>
                  <a:schemeClr val="accent6">
                    <a:lumMod val="50000"/>
                  </a:schemeClr>
                </a:solidFill>
              </a:rPr>
              <a:t> </a:t>
            </a:r>
            <a:r>
              <a:rPr lang="en-US" sz="2400" dirty="0" err="1" smtClean="0">
                <a:solidFill>
                  <a:schemeClr val="accent6">
                    <a:lumMod val="50000"/>
                  </a:schemeClr>
                </a:solidFill>
              </a:rPr>
              <a:t>hình</a:t>
            </a:r>
            <a:r>
              <a:rPr lang="en-US" sz="2400" dirty="0" smtClean="0">
                <a:solidFill>
                  <a:schemeClr val="accent6">
                    <a:lumMod val="50000"/>
                  </a:schemeClr>
                </a:solidFill>
              </a:rPr>
              <a:t> </a:t>
            </a:r>
            <a:r>
              <a:rPr lang="en-US" sz="2400" dirty="0" err="1" smtClean="0">
                <a:solidFill>
                  <a:schemeClr val="accent6">
                    <a:lumMod val="50000"/>
                  </a:schemeClr>
                </a:solidFill>
              </a:rPr>
              <a:t>sẽ</a:t>
            </a:r>
            <a:r>
              <a:rPr lang="en-US" sz="2400" dirty="0" smtClean="0">
                <a:solidFill>
                  <a:schemeClr val="accent6">
                    <a:lumMod val="50000"/>
                  </a:schemeClr>
                </a:solidFill>
              </a:rPr>
              <a:t> </a:t>
            </a:r>
            <a:r>
              <a:rPr lang="en-US" sz="2400" dirty="0" err="1" smtClean="0">
                <a:solidFill>
                  <a:schemeClr val="accent6">
                    <a:lumMod val="50000"/>
                  </a:schemeClr>
                </a:solidFill>
              </a:rPr>
              <a:t>xuất</a:t>
            </a:r>
            <a:r>
              <a:rPr lang="en-US" sz="2400" dirty="0" smtClean="0">
                <a:solidFill>
                  <a:schemeClr val="accent6">
                    <a:lumMod val="50000"/>
                  </a:schemeClr>
                </a:solidFill>
              </a:rPr>
              <a:t> </a:t>
            </a:r>
            <a:r>
              <a:rPr lang="en-US" sz="2400" dirty="0" err="1" smtClean="0">
                <a:solidFill>
                  <a:schemeClr val="accent6">
                    <a:lumMod val="50000"/>
                  </a:schemeClr>
                </a:solidFill>
              </a:rPr>
              <a:t>hiện</a:t>
            </a:r>
            <a:r>
              <a:rPr lang="en-US" sz="2400" dirty="0" smtClean="0">
                <a:solidFill>
                  <a:schemeClr val="accent6">
                    <a:lumMod val="50000"/>
                  </a:schemeClr>
                </a:solidFill>
              </a:rPr>
              <a:t> </a:t>
            </a:r>
            <a:r>
              <a:rPr lang="en-US" sz="2400" dirty="0" err="1" smtClean="0">
                <a:solidFill>
                  <a:schemeClr val="accent6">
                    <a:lumMod val="50000"/>
                  </a:schemeClr>
                </a:solidFill>
              </a:rPr>
              <a:t>trong</a:t>
            </a:r>
            <a:r>
              <a:rPr lang="en-US" sz="2400" dirty="0" smtClean="0">
                <a:solidFill>
                  <a:schemeClr val="accent6">
                    <a:lumMod val="50000"/>
                  </a:schemeClr>
                </a:solidFill>
              </a:rPr>
              <a:t> </a:t>
            </a:r>
            <a:r>
              <a:rPr lang="en-US" sz="2400" dirty="0" err="1" smtClean="0">
                <a:solidFill>
                  <a:schemeClr val="accent6">
                    <a:lumMod val="50000"/>
                  </a:schemeClr>
                </a:solidFill>
              </a:rPr>
              <a:t>thời</a:t>
            </a:r>
            <a:r>
              <a:rPr lang="en-US" sz="2400" dirty="0" smtClean="0">
                <a:solidFill>
                  <a:schemeClr val="accent6">
                    <a:lumMod val="50000"/>
                  </a:schemeClr>
                </a:solidFill>
              </a:rPr>
              <a:t> </a:t>
            </a:r>
            <a:r>
              <a:rPr lang="en-US" sz="2400" dirty="0" err="1" smtClean="0">
                <a:solidFill>
                  <a:schemeClr val="accent6">
                    <a:lumMod val="50000"/>
                  </a:schemeClr>
                </a:solidFill>
              </a:rPr>
              <a:t>gian</a:t>
            </a:r>
            <a:r>
              <a:rPr lang="en-US" sz="2400" dirty="0" smtClean="0">
                <a:solidFill>
                  <a:schemeClr val="accent6">
                    <a:lumMod val="50000"/>
                  </a:schemeClr>
                </a:solidFill>
              </a:rPr>
              <a:t> 5 </a:t>
            </a:r>
            <a:r>
              <a:rPr lang="en-US" sz="2400" dirty="0" err="1" smtClean="0">
                <a:solidFill>
                  <a:schemeClr val="accent6">
                    <a:lumMod val="50000"/>
                  </a:schemeClr>
                </a:solidFill>
              </a:rPr>
              <a:t>giây</a:t>
            </a:r>
            <a:r>
              <a:rPr lang="en-US" sz="2400" dirty="0" smtClean="0">
                <a:solidFill>
                  <a:schemeClr val="accent6">
                    <a:lumMod val="50000"/>
                  </a:schemeClr>
                </a:solidFill>
              </a:rPr>
              <a:t> </a:t>
            </a:r>
            <a:endParaRPr lang="en-US" sz="2400" dirty="0">
              <a:solidFill>
                <a:schemeClr val="accent6">
                  <a:lumMod val="50000"/>
                </a:schemeClr>
              </a:solidFill>
            </a:endParaRPr>
          </a:p>
        </p:txBody>
      </p:sp>
      <p:grpSp>
        <p:nvGrpSpPr>
          <p:cNvPr id="235" name="Google Shape;235;p37"/>
          <p:cNvGrpSpPr/>
          <p:nvPr/>
        </p:nvGrpSpPr>
        <p:grpSpPr>
          <a:xfrm>
            <a:off x="6579442" y="1886894"/>
            <a:ext cx="4865595" cy="3745561"/>
            <a:chOff x="1525925" y="1085400"/>
            <a:chExt cx="4560925" cy="3511025"/>
          </a:xfrm>
        </p:grpSpPr>
        <p:sp>
          <p:nvSpPr>
            <p:cNvPr id="236" name="Google Shape;236;p37"/>
            <p:cNvSpPr/>
            <p:nvPr/>
          </p:nvSpPr>
          <p:spPr>
            <a:xfrm>
              <a:off x="1525925" y="1085400"/>
              <a:ext cx="4559050" cy="3508075"/>
            </a:xfrm>
            <a:custGeom>
              <a:avLst/>
              <a:gdLst/>
              <a:ahLst/>
              <a:cxnLst/>
              <a:rect l="l" t="t" r="r" b="b"/>
              <a:pathLst>
                <a:path w="182362" h="140323" extrusionOk="0">
                  <a:moveTo>
                    <a:pt x="148148" y="0"/>
                  </a:moveTo>
                  <a:lnTo>
                    <a:pt x="119887" y="12151"/>
                  </a:lnTo>
                  <a:lnTo>
                    <a:pt x="91154" y="97"/>
                  </a:lnTo>
                  <a:lnTo>
                    <a:pt x="62829" y="12247"/>
                  </a:lnTo>
                  <a:lnTo>
                    <a:pt x="34514" y="140"/>
                  </a:lnTo>
                  <a:lnTo>
                    <a:pt x="1" y="13746"/>
                  </a:lnTo>
                  <a:lnTo>
                    <a:pt x="1" y="136918"/>
                  </a:lnTo>
                  <a:lnTo>
                    <a:pt x="34289" y="123387"/>
                  </a:lnTo>
                  <a:lnTo>
                    <a:pt x="63193" y="135452"/>
                  </a:lnTo>
                  <a:lnTo>
                    <a:pt x="91218" y="123430"/>
                  </a:lnTo>
                  <a:lnTo>
                    <a:pt x="119608" y="134916"/>
                  </a:lnTo>
                  <a:lnTo>
                    <a:pt x="147784" y="123526"/>
                  </a:lnTo>
                  <a:lnTo>
                    <a:pt x="182361" y="140322"/>
                  </a:lnTo>
                  <a:lnTo>
                    <a:pt x="182361" y="16625"/>
                  </a:lnTo>
                  <a:lnTo>
                    <a:pt x="14814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37" name="Google Shape;237;p37"/>
            <p:cNvSpPr/>
            <p:nvPr/>
          </p:nvSpPr>
          <p:spPr>
            <a:xfrm>
              <a:off x="2386075" y="1088875"/>
              <a:ext cx="709775" cy="3378800"/>
            </a:xfrm>
            <a:custGeom>
              <a:avLst/>
              <a:gdLst/>
              <a:ahLst/>
              <a:cxnLst/>
              <a:rect l="l" t="t" r="r" b="b"/>
              <a:pathLst>
                <a:path w="28391" h="135152" extrusionOk="0">
                  <a:moveTo>
                    <a:pt x="108" y="1"/>
                  </a:moveTo>
                  <a:lnTo>
                    <a:pt x="1" y="43"/>
                  </a:lnTo>
                  <a:lnTo>
                    <a:pt x="1" y="123291"/>
                  </a:lnTo>
                  <a:lnTo>
                    <a:pt x="28391" y="135152"/>
                  </a:lnTo>
                  <a:lnTo>
                    <a:pt x="28391" y="12097"/>
                  </a:lnTo>
                  <a:lnTo>
                    <a:pt x="108" y="1"/>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38" name="Google Shape;238;p37"/>
            <p:cNvSpPr/>
            <p:nvPr/>
          </p:nvSpPr>
          <p:spPr>
            <a:xfrm>
              <a:off x="3805575" y="1088350"/>
              <a:ext cx="709775" cy="3369700"/>
            </a:xfrm>
            <a:custGeom>
              <a:avLst/>
              <a:gdLst/>
              <a:ahLst/>
              <a:cxnLst/>
              <a:rect l="l" t="t" r="r" b="b"/>
              <a:pathLst>
                <a:path w="28391" h="134788" extrusionOk="0">
                  <a:moveTo>
                    <a:pt x="0" y="0"/>
                  </a:moveTo>
                  <a:lnTo>
                    <a:pt x="0" y="123322"/>
                  </a:lnTo>
                  <a:lnTo>
                    <a:pt x="32" y="123312"/>
                  </a:lnTo>
                  <a:lnTo>
                    <a:pt x="28390" y="134788"/>
                  </a:lnTo>
                  <a:lnTo>
                    <a:pt x="28390" y="11904"/>
                  </a:lnTo>
                  <a:lnTo>
                    <a:pt x="0" y="0"/>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39" name="Google Shape;239;p37"/>
            <p:cNvSpPr/>
            <p:nvPr/>
          </p:nvSpPr>
          <p:spPr>
            <a:xfrm>
              <a:off x="5225050" y="1085400"/>
              <a:ext cx="677675" cy="3419475"/>
            </a:xfrm>
            <a:custGeom>
              <a:avLst/>
              <a:gdLst/>
              <a:ahLst/>
              <a:cxnLst/>
              <a:rect l="l" t="t" r="r" b="b"/>
              <a:pathLst>
                <a:path w="27107" h="136779" extrusionOk="0">
                  <a:moveTo>
                    <a:pt x="183" y="0"/>
                  </a:moveTo>
                  <a:lnTo>
                    <a:pt x="1" y="86"/>
                  </a:lnTo>
                  <a:lnTo>
                    <a:pt x="1" y="123612"/>
                  </a:lnTo>
                  <a:lnTo>
                    <a:pt x="27106" y="136779"/>
                  </a:lnTo>
                  <a:lnTo>
                    <a:pt x="27106" y="13082"/>
                  </a:lnTo>
                  <a:lnTo>
                    <a:pt x="183" y="0"/>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0" name="Google Shape;240;p37"/>
            <p:cNvSpPr/>
            <p:nvPr/>
          </p:nvSpPr>
          <p:spPr>
            <a:xfrm>
              <a:off x="3805575" y="1088350"/>
              <a:ext cx="709775" cy="3369700"/>
            </a:xfrm>
            <a:custGeom>
              <a:avLst/>
              <a:gdLst/>
              <a:ahLst/>
              <a:cxnLst/>
              <a:rect l="l" t="t" r="r" b="b"/>
              <a:pathLst>
                <a:path w="28391" h="134788" extrusionOk="0">
                  <a:moveTo>
                    <a:pt x="0" y="0"/>
                  </a:moveTo>
                  <a:lnTo>
                    <a:pt x="0" y="123322"/>
                  </a:lnTo>
                  <a:lnTo>
                    <a:pt x="32" y="123312"/>
                  </a:lnTo>
                  <a:lnTo>
                    <a:pt x="28390" y="134788"/>
                  </a:lnTo>
                  <a:lnTo>
                    <a:pt x="28390" y="11904"/>
                  </a:lnTo>
                  <a:lnTo>
                    <a:pt x="0" y="0"/>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1" name="Google Shape;241;p37"/>
            <p:cNvSpPr/>
            <p:nvPr/>
          </p:nvSpPr>
          <p:spPr>
            <a:xfrm>
              <a:off x="2386075" y="1088875"/>
              <a:ext cx="709775" cy="3378800"/>
            </a:xfrm>
            <a:custGeom>
              <a:avLst/>
              <a:gdLst/>
              <a:ahLst/>
              <a:cxnLst/>
              <a:rect l="l" t="t" r="r" b="b"/>
              <a:pathLst>
                <a:path w="28391" h="135152" extrusionOk="0">
                  <a:moveTo>
                    <a:pt x="108" y="1"/>
                  </a:moveTo>
                  <a:lnTo>
                    <a:pt x="1" y="43"/>
                  </a:lnTo>
                  <a:lnTo>
                    <a:pt x="1" y="123291"/>
                  </a:lnTo>
                  <a:lnTo>
                    <a:pt x="28391" y="135152"/>
                  </a:lnTo>
                  <a:lnTo>
                    <a:pt x="28391" y="12097"/>
                  </a:lnTo>
                  <a:lnTo>
                    <a:pt x="108" y="1"/>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2" name="Google Shape;242;p37"/>
            <p:cNvSpPr/>
            <p:nvPr/>
          </p:nvSpPr>
          <p:spPr>
            <a:xfrm>
              <a:off x="5225050" y="1085400"/>
              <a:ext cx="861800" cy="3511025"/>
            </a:xfrm>
            <a:custGeom>
              <a:avLst/>
              <a:gdLst/>
              <a:ahLst/>
              <a:cxnLst/>
              <a:rect l="l" t="t" r="r" b="b"/>
              <a:pathLst>
                <a:path w="34472" h="140441" extrusionOk="0">
                  <a:moveTo>
                    <a:pt x="183" y="0"/>
                  </a:moveTo>
                  <a:lnTo>
                    <a:pt x="1" y="86"/>
                  </a:lnTo>
                  <a:lnTo>
                    <a:pt x="1" y="123612"/>
                  </a:lnTo>
                  <a:lnTo>
                    <a:pt x="34471" y="140440"/>
                  </a:lnTo>
                  <a:lnTo>
                    <a:pt x="34471" y="140440"/>
                  </a:lnTo>
                  <a:lnTo>
                    <a:pt x="34418" y="16647"/>
                  </a:lnTo>
                  <a:lnTo>
                    <a:pt x="183" y="0"/>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3" name="Google Shape;243;p37"/>
            <p:cNvSpPr/>
            <p:nvPr/>
          </p:nvSpPr>
          <p:spPr>
            <a:xfrm>
              <a:off x="3805575" y="3016325"/>
              <a:ext cx="709775" cy="1254650"/>
            </a:xfrm>
            <a:custGeom>
              <a:avLst/>
              <a:gdLst/>
              <a:ahLst/>
              <a:cxnLst/>
              <a:rect l="l" t="t" r="r" b="b"/>
              <a:pathLst>
                <a:path w="28391" h="50186" extrusionOk="0">
                  <a:moveTo>
                    <a:pt x="20083" y="18199"/>
                  </a:moveTo>
                  <a:lnTo>
                    <a:pt x="20436" y="18574"/>
                  </a:lnTo>
                  <a:lnTo>
                    <a:pt x="20575" y="20404"/>
                  </a:lnTo>
                  <a:lnTo>
                    <a:pt x="20147" y="20072"/>
                  </a:lnTo>
                  <a:lnTo>
                    <a:pt x="20115" y="21860"/>
                  </a:lnTo>
                  <a:lnTo>
                    <a:pt x="18520" y="24087"/>
                  </a:lnTo>
                  <a:lnTo>
                    <a:pt x="17450" y="22278"/>
                  </a:lnTo>
                  <a:lnTo>
                    <a:pt x="17739" y="20832"/>
                  </a:lnTo>
                  <a:lnTo>
                    <a:pt x="17824" y="19302"/>
                  </a:lnTo>
                  <a:lnTo>
                    <a:pt x="19280" y="19216"/>
                  </a:lnTo>
                  <a:lnTo>
                    <a:pt x="20083" y="18199"/>
                  </a:lnTo>
                  <a:close/>
                  <a:moveTo>
                    <a:pt x="12204" y="0"/>
                  </a:moveTo>
                  <a:lnTo>
                    <a:pt x="12675" y="6991"/>
                  </a:lnTo>
                  <a:lnTo>
                    <a:pt x="18392" y="11241"/>
                  </a:lnTo>
                  <a:lnTo>
                    <a:pt x="13596" y="18959"/>
                  </a:lnTo>
                  <a:lnTo>
                    <a:pt x="11134" y="21475"/>
                  </a:lnTo>
                  <a:lnTo>
                    <a:pt x="10299" y="22342"/>
                  </a:lnTo>
                  <a:lnTo>
                    <a:pt x="5567" y="27170"/>
                  </a:lnTo>
                  <a:lnTo>
                    <a:pt x="2570" y="16465"/>
                  </a:lnTo>
                  <a:lnTo>
                    <a:pt x="1392" y="12290"/>
                  </a:lnTo>
                  <a:lnTo>
                    <a:pt x="0" y="7162"/>
                  </a:lnTo>
                  <a:lnTo>
                    <a:pt x="0" y="38271"/>
                  </a:lnTo>
                  <a:lnTo>
                    <a:pt x="28390" y="50186"/>
                  </a:lnTo>
                  <a:lnTo>
                    <a:pt x="28390" y="12472"/>
                  </a:lnTo>
                  <a:lnTo>
                    <a:pt x="27502" y="12515"/>
                  </a:lnTo>
                  <a:lnTo>
                    <a:pt x="26110" y="8607"/>
                  </a:lnTo>
                  <a:lnTo>
                    <a:pt x="22106" y="5514"/>
                  </a:lnTo>
                  <a:lnTo>
                    <a:pt x="17771" y="2174"/>
                  </a:lnTo>
                  <a:lnTo>
                    <a:pt x="17000" y="6327"/>
                  </a:lnTo>
                  <a:lnTo>
                    <a:pt x="12204" y="0"/>
                  </a:lnTo>
                  <a:close/>
                </a:path>
              </a:pathLst>
            </a:custGeom>
            <a:solidFill>
              <a:srgbClr val="5B93AA"/>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4" name="Google Shape;244;p37"/>
            <p:cNvSpPr/>
            <p:nvPr/>
          </p:nvSpPr>
          <p:spPr>
            <a:xfrm>
              <a:off x="3805575" y="1285850"/>
              <a:ext cx="709775" cy="1213450"/>
            </a:xfrm>
            <a:custGeom>
              <a:avLst/>
              <a:gdLst/>
              <a:ahLst/>
              <a:cxnLst/>
              <a:rect l="l" t="t" r="r" b="b"/>
              <a:pathLst>
                <a:path w="28391" h="48538" extrusionOk="0">
                  <a:moveTo>
                    <a:pt x="0" y="1"/>
                  </a:moveTo>
                  <a:lnTo>
                    <a:pt x="0" y="41065"/>
                  </a:lnTo>
                  <a:cubicBezTo>
                    <a:pt x="953" y="39524"/>
                    <a:pt x="2045" y="37747"/>
                    <a:pt x="2077" y="37661"/>
                  </a:cubicBezTo>
                  <a:cubicBezTo>
                    <a:pt x="2131" y="37511"/>
                    <a:pt x="7109" y="36184"/>
                    <a:pt x="7109" y="36184"/>
                  </a:cubicBezTo>
                  <a:lnTo>
                    <a:pt x="7933" y="36719"/>
                  </a:lnTo>
                  <a:lnTo>
                    <a:pt x="8982" y="37393"/>
                  </a:lnTo>
                  <a:lnTo>
                    <a:pt x="9185" y="37522"/>
                  </a:lnTo>
                  <a:lnTo>
                    <a:pt x="10994" y="38678"/>
                  </a:lnTo>
                  <a:lnTo>
                    <a:pt x="12557" y="42350"/>
                  </a:lnTo>
                  <a:lnTo>
                    <a:pt x="12129" y="42703"/>
                  </a:lnTo>
                  <a:lnTo>
                    <a:pt x="10930" y="43699"/>
                  </a:lnTo>
                  <a:lnTo>
                    <a:pt x="12386" y="45925"/>
                  </a:lnTo>
                  <a:lnTo>
                    <a:pt x="13724" y="45144"/>
                  </a:lnTo>
                  <a:lnTo>
                    <a:pt x="15159" y="44309"/>
                  </a:lnTo>
                  <a:lnTo>
                    <a:pt x="19291" y="43527"/>
                  </a:lnTo>
                  <a:lnTo>
                    <a:pt x="21710" y="43067"/>
                  </a:lnTo>
                  <a:lnTo>
                    <a:pt x="24601" y="45315"/>
                  </a:lnTo>
                  <a:lnTo>
                    <a:pt x="24836" y="42757"/>
                  </a:lnTo>
                  <a:lnTo>
                    <a:pt x="27041" y="41301"/>
                  </a:lnTo>
                  <a:lnTo>
                    <a:pt x="27298" y="46279"/>
                  </a:lnTo>
                  <a:lnTo>
                    <a:pt x="27330" y="46750"/>
                  </a:lnTo>
                  <a:lnTo>
                    <a:pt x="28390" y="48537"/>
                  </a:lnTo>
                  <a:lnTo>
                    <a:pt x="28390" y="11915"/>
                  </a:lnTo>
                  <a:lnTo>
                    <a:pt x="0" y="1"/>
                  </a:lnTo>
                  <a:close/>
                </a:path>
              </a:pathLst>
            </a:custGeom>
            <a:solidFill>
              <a:srgbClr val="5B93AA"/>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5" name="Google Shape;245;p37"/>
            <p:cNvSpPr/>
            <p:nvPr/>
          </p:nvSpPr>
          <p:spPr>
            <a:xfrm>
              <a:off x="3805575" y="2679125"/>
              <a:ext cx="361575" cy="265500"/>
            </a:xfrm>
            <a:custGeom>
              <a:avLst/>
              <a:gdLst/>
              <a:ahLst/>
              <a:cxnLst/>
              <a:rect l="l" t="t" r="r" b="b"/>
              <a:pathLst>
                <a:path w="14463" h="10620" extrusionOk="0">
                  <a:moveTo>
                    <a:pt x="0" y="0"/>
                  </a:moveTo>
                  <a:lnTo>
                    <a:pt x="0" y="4667"/>
                  </a:lnTo>
                  <a:lnTo>
                    <a:pt x="6166" y="9046"/>
                  </a:lnTo>
                  <a:lnTo>
                    <a:pt x="6209" y="9067"/>
                  </a:lnTo>
                  <a:lnTo>
                    <a:pt x="6252" y="9099"/>
                  </a:lnTo>
                  <a:lnTo>
                    <a:pt x="6884" y="9549"/>
                  </a:lnTo>
                  <a:lnTo>
                    <a:pt x="11219" y="10619"/>
                  </a:lnTo>
                  <a:lnTo>
                    <a:pt x="11284" y="10384"/>
                  </a:lnTo>
                  <a:lnTo>
                    <a:pt x="11808" y="8425"/>
                  </a:lnTo>
                  <a:lnTo>
                    <a:pt x="8789" y="6155"/>
                  </a:lnTo>
                  <a:lnTo>
                    <a:pt x="8158" y="5684"/>
                  </a:lnTo>
                  <a:lnTo>
                    <a:pt x="9314" y="4721"/>
                  </a:lnTo>
                  <a:lnTo>
                    <a:pt x="9892" y="4903"/>
                  </a:lnTo>
                  <a:lnTo>
                    <a:pt x="14463" y="6359"/>
                  </a:lnTo>
                  <a:lnTo>
                    <a:pt x="11680" y="2890"/>
                  </a:lnTo>
                  <a:lnTo>
                    <a:pt x="11455" y="2612"/>
                  </a:lnTo>
                  <a:lnTo>
                    <a:pt x="3983" y="3233"/>
                  </a:lnTo>
                  <a:lnTo>
                    <a:pt x="2334" y="1895"/>
                  </a:lnTo>
                  <a:lnTo>
                    <a:pt x="0" y="0"/>
                  </a:lnTo>
                  <a:close/>
                </a:path>
              </a:pathLst>
            </a:custGeom>
            <a:solidFill>
              <a:srgbClr val="8EB9CD"/>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6" name="Google Shape;246;p37"/>
            <p:cNvSpPr/>
            <p:nvPr/>
          </p:nvSpPr>
          <p:spPr>
            <a:xfrm>
              <a:off x="3805575" y="2325325"/>
              <a:ext cx="228575" cy="214125"/>
            </a:xfrm>
            <a:custGeom>
              <a:avLst/>
              <a:gdLst/>
              <a:ahLst/>
              <a:cxnLst/>
              <a:rect l="l" t="t" r="r" b="b"/>
              <a:pathLst>
                <a:path w="9143" h="8565" extrusionOk="0">
                  <a:moveTo>
                    <a:pt x="8093" y="0"/>
                  </a:moveTo>
                  <a:lnTo>
                    <a:pt x="4561" y="599"/>
                  </a:lnTo>
                  <a:lnTo>
                    <a:pt x="3351" y="4614"/>
                  </a:lnTo>
                  <a:lnTo>
                    <a:pt x="739" y="4903"/>
                  </a:lnTo>
                  <a:lnTo>
                    <a:pt x="739" y="4903"/>
                  </a:lnTo>
                  <a:lnTo>
                    <a:pt x="1146" y="2880"/>
                  </a:lnTo>
                  <a:lnTo>
                    <a:pt x="0" y="2366"/>
                  </a:lnTo>
                  <a:lnTo>
                    <a:pt x="0" y="7108"/>
                  </a:lnTo>
                  <a:lnTo>
                    <a:pt x="2827" y="8564"/>
                  </a:lnTo>
                  <a:lnTo>
                    <a:pt x="6284" y="6626"/>
                  </a:lnTo>
                  <a:lnTo>
                    <a:pt x="8382" y="5449"/>
                  </a:lnTo>
                  <a:lnTo>
                    <a:pt x="9142" y="4143"/>
                  </a:lnTo>
                  <a:lnTo>
                    <a:pt x="5835" y="3222"/>
                  </a:lnTo>
                  <a:lnTo>
                    <a:pt x="8093" y="0"/>
                  </a:lnTo>
                  <a:close/>
                </a:path>
              </a:pathLst>
            </a:custGeom>
            <a:solidFill>
              <a:srgbClr val="8EB9CD"/>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7" name="Google Shape;247;p37"/>
            <p:cNvSpPr/>
            <p:nvPr/>
          </p:nvSpPr>
          <p:spPr>
            <a:xfrm>
              <a:off x="3805575" y="2190425"/>
              <a:ext cx="709775" cy="1505150"/>
            </a:xfrm>
            <a:custGeom>
              <a:avLst/>
              <a:gdLst/>
              <a:ahLst/>
              <a:cxnLst/>
              <a:rect l="l" t="t" r="r" b="b"/>
              <a:pathLst>
                <a:path w="28391" h="60206" extrusionOk="0">
                  <a:moveTo>
                    <a:pt x="7109" y="1"/>
                  </a:moveTo>
                  <a:cubicBezTo>
                    <a:pt x="7109" y="1"/>
                    <a:pt x="2131" y="1328"/>
                    <a:pt x="2077" y="1478"/>
                  </a:cubicBezTo>
                  <a:cubicBezTo>
                    <a:pt x="2045" y="1564"/>
                    <a:pt x="953" y="3341"/>
                    <a:pt x="0" y="4882"/>
                  </a:cubicBezTo>
                  <a:lnTo>
                    <a:pt x="0" y="7762"/>
                  </a:lnTo>
                  <a:lnTo>
                    <a:pt x="1146" y="8276"/>
                  </a:lnTo>
                  <a:lnTo>
                    <a:pt x="739" y="10299"/>
                  </a:lnTo>
                  <a:lnTo>
                    <a:pt x="739" y="10299"/>
                  </a:lnTo>
                  <a:lnTo>
                    <a:pt x="3351" y="10010"/>
                  </a:lnTo>
                  <a:lnTo>
                    <a:pt x="4561" y="5995"/>
                  </a:lnTo>
                  <a:lnTo>
                    <a:pt x="8093" y="5396"/>
                  </a:lnTo>
                  <a:lnTo>
                    <a:pt x="5835" y="8618"/>
                  </a:lnTo>
                  <a:lnTo>
                    <a:pt x="9142" y="9539"/>
                  </a:lnTo>
                  <a:lnTo>
                    <a:pt x="8382" y="10845"/>
                  </a:lnTo>
                  <a:lnTo>
                    <a:pt x="6284" y="12022"/>
                  </a:lnTo>
                  <a:lnTo>
                    <a:pt x="2827" y="13960"/>
                  </a:lnTo>
                  <a:lnTo>
                    <a:pt x="0" y="12504"/>
                  </a:lnTo>
                  <a:lnTo>
                    <a:pt x="0" y="19548"/>
                  </a:lnTo>
                  <a:lnTo>
                    <a:pt x="2334" y="21443"/>
                  </a:lnTo>
                  <a:lnTo>
                    <a:pt x="3983" y="22781"/>
                  </a:lnTo>
                  <a:lnTo>
                    <a:pt x="11455" y="22160"/>
                  </a:lnTo>
                  <a:lnTo>
                    <a:pt x="11680" y="22438"/>
                  </a:lnTo>
                  <a:lnTo>
                    <a:pt x="14463" y="25907"/>
                  </a:lnTo>
                  <a:lnTo>
                    <a:pt x="9892" y="24451"/>
                  </a:lnTo>
                  <a:lnTo>
                    <a:pt x="9314" y="24269"/>
                  </a:lnTo>
                  <a:lnTo>
                    <a:pt x="8158" y="25232"/>
                  </a:lnTo>
                  <a:lnTo>
                    <a:pt x="8789" y="25703"/>
                  </a:lnTo>
                  <a:lnTo>
                    <a:pt x="11808" y="27973"/>
                  </a:lnTo>
                  <a:lnTo>
                    <a:pt x="11284" y="29932"/>
                  </a:lnTo>
                  <a:lnTo>
                    <a:pt x="11219" y="30167"/>
                  </a:lnTo>
                  <a:lnTo>
                    <a:pt x="6884" y="29097"/>
                  </a:lnTo>
                  <a:lnTo>
                    <a:pt x="6252" y="28647"/>
                  </a:lnTo>
                  <a:lnTo>
                    <a:pt x="6209" y="28615"/>
                  </a:lnTo>
                  <a:lnTo>
                    <a:pt x="6166" y="28594"/>
                  </a:lnTo>
                  <a:lnTo>
                    <a:pt x="0" y="24215"/>
                  </a:lnTo>
                  <a:lnTo>
                    <a:pt x="0" y="40198"/>
                  </a:lnTo>
                  <a:lnTo>
                    <a:pt x="1392" y="45326"/>
                  </a:lnTo>
                  <a:lnTo>
                    <a:pt x="2570" y="49501"/>
                  </a:lnTo>
                  <a:lnTo>
                    <a:pt x="5567" y="60206"/>
                  </a:lnTo>
                  <a:lnTo>
                    <a:pt x="10299" y="55378"/>
                  </a:lnTo>
                  <a:lnTo>
                    <a:pt x="11134" y="54511"/>
                  </a:lnTo>
                  <a:lnTo>
                    <a:pt x="13596" y="51995"/>
                  </a:lnTo>
                  <a:lnTo>
                    <a:pt x="18392" y="44277"/>
                  </a:lnTo>
                  <a:lnTo>
                    <a:pt x="12675" y="40027"/>
                  </a:lnTo>
                  <a:lnTo>
                    <a:pt x="12204" y="33036"/>
                  </a:lnTo>
                  <a:lnTo>
                    <a:pt x="17000" y="39363"/>
                  </a:lnTo>
                  <a:lnTo>
                    <a:pt x="17771" y="35210"/>
                  </a:lnTo>
                  <a:lnTo>
                    <a:pt x="22106" y="38550"/>
                  </a:lnTo>
                  <a:lnTo>
                    <a:pt x="26110" y="41643"/>
                  </a:lnTo>
                  <a:lnTo>
                    <a:pt x="27502" y="45551"/>
                  </a:lnTo>
                  <a:lnTo>
                    <a:pt x="28390" y="45508"/>
                  </a:lnTo>
                  <a:lnTo>
                    <a:pt x="28390" y="12354"/>
                  </a:lnTo>
                  <a:lnTo>
                    <a:pt x="27330" y="10567"/>
                  </a:lnTo>
                  <a:lnTo>
                    <a:pt x="27298" y="10096"/>
                  </a:lnTo>
                  <a:lnTo>
                    <a:pt x="27041" y="5118"/>
                  </a:lnTo>
                  <a:lnTo>
                    <a:pt x="24836" y="6574"/>
                  </a:lnTo>
                  <a:lnTo>
                    <a:pt x="24601" y="9132"/>
                  </a:lnTo>
                  <a:lnTo>
                    <a:pt x="21710" y="6884"/>
                  </a:lnTo>
                  <a:lnTo>
                    <a:pt x="19291" y="7344"/>
                  </a:lnTo>
                  <a:lnTo>
                    <a:pt x="15159" y="8126"/>
                  </a:lnTo>
                  <a:lnTo>
                    <a:pt x="13724" y="8961"/>
                  </a:lnTo>
                  <a:lnTo>
                    <a:pt x="12386" y="9742"/>
                  </a:lnTo>
                  <a:lnTo>
                    <a:pt x="10930" y="7516"/>
                  </a:lnTo>
                  <a:lnTo>
                    <a:pt x="12129" y="6520"/>
                  </a:lnTo>
                  <a:lnTo>
                    <a:pt x="12557" y="6167"/>
                  </a:lnTo>
                  <a:lnTo>
                    <a:pt x="10994" y="2495"/>
                  </a:lnTo>
                  <a:lnTo>
                    <a:pt x="9185" y="1339"/>
                  </a:lnTo>
                  <a:lnTo>
                    <a:pt x="8982" y="1210"/>
                  </a:lnTo>
                  <a:lnTo>
                    <a:pt x="7933" y="536"/>
                  </a:lnTo>
                  <a:lnTo>
                    <a:pt x="7109" y="1"/>
                  </a:lnTo>
                  <a:close/>
                </a:path>
              </a:pathLst>
            </a:custGeom>
            <a:solidFill>
              <a:srgbClr val="8E4F8B"/>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8" name="Google Shape;248;p37"/>
            <p:cNvSpPr/>
            <p:nvPr/>
          </p:nvSpPr>
          <p:spPr>
            <a:xfrm>
              <a:off x="4241800" y="3471300"/>
              <a:ext cx="78175" cy="147200"/>
            </a:xfrm>
            <a:custGeom>
              <a:avLst/>
              <a:gdLst/>
              <a:ahLst/>
              <a:cxnLst/>
              <a:rect l="l" t="t" r="r" b="b"/>
              <a:pathLst>
                <a:path w="3127" h="5888" extrusionOk="0">
                  <a:moveTo>
                    <a:pt x="2634" y="0"/>
                  </a:moveTo>
                  <a:lnTo>
                    <a:pt x="1831" y="1017"/>
                  </a:lnTo>
                  <a:lnTo>
                    <a:pt x="375" y="1103"/>
                  </a:lnTo>
                  <a:lnTo>
                    <a:pt x="290" y="2633"/>
                  </a:lnTo>
                  <a:lnTo>
                    <a:pt x="1" y="4079"/>
                  </a:lnTo>
                  <a:lnTo>
                    <a:pt x="1071" y="5888"/>
                  </a:lnTo>
                  <a:lnTo>
                    <a:pt x="2666" y="3661"/>
                  </a:lnTo>
                  <a:lnTo>
                    <a:pt x="2698" y="1873"/>
                  </a:lnTo>
                  <a:lnTo>
                    <a:pt x="3126" y="2205"/>
                  </a:lnTo>
                  <a:lnTo>
                    <a:pt x="2987" y="375"/>
                  </a:lnTo>
                  <a:lnTo>
                    <a:pt x="2634" y="0"/>
                  </a:lnTo>
                  <a:close/>
                </a:path>
              </a:pathLst>
            </a:custGeom>
            <a:solidFill>
              <a:srgbClr val="8E4F8B"/>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9" name="Google Shape;249;p37"/>
            <p:cNvSpPr/>
            <p:nvPr/>
          </p:nvSpPr>
          <p:spPr>
            <a:xfrm>
              <a:off x="2385825" y="2683925"/>
              <a:ext cx="710025" cy="1592950"/>
            </a:xfrm>
            <a:custGeom>
              <a:avLst/>
              <a:gdLst/>
              <a:ahLst/>
              <a:cxnLst/>
              <a:rect l="l" t="t" r="r" b="b"/>
              <a:pathLst>
                <a:path w="28401" h="63718" extrusionOk="0">
                  <a:moveTo>
                    <a:pt x="0" y="1"/>
                  </a:moveTo>
                  <a:lnTo>
                    <a:pt x="0" y="51567"/>
                  </a:lnTo>
                  <a:lnTo>
                    <a:pt x="28401" y="63717"/>
                  </a:lnTo>
                  <a:lnTo>
                    <a:pt x="28401" y="49897"/>
                  </a:lnTo>
                  <a:cubicBezTo>
                    <a:pt x="27694" y="49983"/>
                    <a:pt x="26656" y="50111"/>
                    <a:pt x="26602" y="50165"/>
                  </a:cubicBezTo>
                  <a:cubicBezTo>
                    <a:pt x="26527" y="50250"/>
                    <a:pt x="24943" y="51738"/>
                    <a:pt x="24943" y="51738"/>
                  </a:cubicBezTo>
                  <a:lnTo>
                    <a:pt x="23862" y="53804"/>
                  </a:lnTo>
                  <a:lnTo>
                    <a:pt x="23626" y="54265"/>
                  </a:lnTo>
                  <a:lnTo>
                    <a:pt x="24172" y="57969"/>
                  </a:lnTo>
                  <a:lnTo>
                    <a:pt x="23433" y="57658"/>
                  </a:lnTo>
                  <a:lnTo>
                    <a:pt x="22042" y="55903"/>
                  </a:lnTo>
                  <a:lnTo>
                    <a:pt x="21935" y="54928"/>
                  </a:lnTo>
                  <a:lnTo>
                    <a:pt x="21667" y="52691"/>
                  </a:lnTo>
                  <a:lnTo>
                    <a:pt x="21507" y="51267"/>
                  </a:lnTo>
                  <a:lnTo>
                    <a:pt x="21592" y="50571"/>
                  </a:lnTo>
                  <a:lnTo>
                    <a:pt x="22202" y="45776"/>
                  </a:lnTo>
                  <a:lnTo>
                    <a:pt x="22202" y="42072"/>
                  </a:lnTo>
                  <a:lnTo>
                    <a:pt x="22352" y="41451"/>
                  </a:lnTo>
                  <a:lnTo>
                    <a:pt x="23284" y="37747"/>
                  </a:lnTo>
                  <a:lnTo>
                    <a:pt x="23251" y="37715"/>
                  </a:lnTo>
                  <a:lnTo>
                    <a:pt x="20575" y="35424"/>
                  </a:lnTo>
                  <a:lnTo>
                    <a:pt x="18830" y="30767"/>
                  </a:lnTo>
                  <a:lnTo>
                    <a:pt x="17717" y="27791"/>
                  </a:lnTo>
                  <a:lnTo>
                    <a:pt x="19569" y="26003"/>
                  </a:lnTo>
                  <a:lnTo>
                    <a:pt x="12557" y="20265"/>
                  </a:lnTo>
                  <a:lnTo>
                    <a:pt x="8992" y="17343"/>
                  </a:lnTo>
                  <a:lnTo>
                    <a:pt x="8596" y="16380"/>
                  </a:lnTo>
                  <a:lnTo>
                    <a:pt x="6370" y="10888"/>
                  </a:lnTo>
                  <a:lnTo>
                    <a:pt x="4443" y="11841"/>
                  </a:lnTo>
                  <a:lnTo>
                    <a:pt x="2890" y="7088"/>
                  </a:lnTo>
                  <a:lnTo>
                    <a:pt x="600" y="1467"/>
                  </a:lnTo>
                  <a:lnTo>
                    <a:pt x="0" y="1"/>
                  </a:lnTo>
                  <a:close/>
                </a:path>
              </a:pathLst>
            </a:custGeom>
            <a:solidFill>
              <a:srgbClr val="5B93AA"/>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0" name="Google Shape;250;p37"/>
            <p:cNvSpPr/>
            <p:nvPr/>
          </p:nvSpPr>
          <p:spPr>
            <a:xfrm>
              <a:off x="2385825" y="1285850"/>
              <a:ext cx="710025" cy="1500875"/>
            </a:xfrm>
            <a:custGeom>
              <a:avLst/>
              <a:gdLst/>
              <a:ahLst/>
              <a:cxnLst/>
              <a:rect l="l" t="t" r="r" b="b"/>
              <a:pathLst>
                <a:path w="28401" h="60035" extrusionOk="0">
                  <a:moveTo>
                    <a:pt x="0" y="1"/>
                  </a:moveTo>
                  <a:lnTo>
                    <a:pt x="0" y="34064"/>
                  </a:lnTo>
                  <a:lnTo>
                    <a:pt x="1424" y="34813"/>
                  </a:lnTo>
                  <a:lnTo>
                    <a:pt x="3372" y="37265"/>
                  </a:lnTo>
                  <a:lnTo>
                    <a:pt x="3747" y="37736"/>
                  </a:lnTo>
                  <a:cubicBezTo>
                    <a:pt x="3747" y="37736"/>
                    <a:pt x="4508" y="37770"/>
                    <a:pt x="5219" y="37770"/>
                  </a:cubicBezTo>
                  <a:cubicBezTo>
                    <a:pt x="5307" y="37770"/>
                    <a:pt x="5395" y="37769"/>
                    <a:pt x="5481" y="37768"/>
                  </a:cubicBezTo>
                  <a:cubicBezTo>
                    <a:pt x="5909" y="37768"/>
                    <a:pt x="6284" y="37747"/>
                    <a:pt x="6370" y="37704"/>
                  </a:cubicBezTo>
                  <a:lnTo>
                    <a:pt x="6391" y="37693"/>
                  </a:lnTo>
                  <a:cubicBezTo>
                    <a:pt x="6400" y="37691"/>
                    <a:pt x="6411" y="37690"/>
                    <a:pt x="6423" y="37690"/>
                  </a:cubicBezTo>
                  <a:cubicBezTo>
                    <a:pt x="6482" y="37690"/>
                    <a:pt x="6574" y="37711"/>
                    <a:pt x="6680" y="37747"/>
                  </a:cubicBezTo>
                  <a:cubicBezTo>
                    <a:pt x="7322" y="37961"/>
                    <a:pt x="8682" y="38689"/>
                    <a:pt x="8682" y="38689"/>
                  </a:cubicBezTo>
                  <a:lnTo>
                    <a:pt x="13242" y="35777"/>
                  </a:lnTo>
                  <a:cubicBezTo>
                    <a:pt x="13242" y="35777"/>
                    <a:pt x="14088" y="39963"/>
                    <a:pt x="14323" y="40369"/>
                  </a:cubicBezTo>
                  <a:cubicBezTo>
                    <a:pt x="14559" y="40776"/>
                    <a:pt x="15940" y="43303"/>
                    <a:pt x="15940" y="43303"/>
                  </a:cubicBezTo>
                  <a:lnTo>
                    <a:pt x="17299" y="41761"/>
                  </a:lnTo>
                  <a:lnTo>
                    <a:pt x="18531" y="44330"/>
                  </a:lnTo>
                  <a:lnTo>
                    <a:pt x="15597" y="45583"/>
                  </a:lnTo>
                  <a:lnTo>
                    <a:pt x="14484" y="46279"/>
                  </a:lnTo>
                  <a:lnTo>
                    <a:pt x="12504" y="47510"/>
                  </a:lnTo>
                  <a:lnTo>
                    <a:pt x="13007" y="51428"/>
                  </a:lnTo>
                  <a:lnTo>
                    <a:pt x="13863" y="51374"/>
                  </a:lnTo>
                  <a:cubicBezTo>
                    <a:pt x="13863" y="51374"/>
                    <a:pt x="16058" y="53526"/>
                    <a:pt x="17043" y="54511"/>
                  </a:cubicBezTo>
                  <a:cubicBezTo>
                    <a:pt x="17278" y="54746"/>
                    <a:pt x="17439" y="54907"/>
                    <a:pt x="17492" y="54971"/>
                  </a:cubicBezTo>
                  <a:cubicBezTo>
                    <a:pt x="17760" y="55281"/>
                    <a:pt x="18027" y="55934"/>
                    <a:pt x="18027" y="55934"/>
                  </a:cubicBezTo>
                  <a:lnTo>
                    <a:pt x="19376" y="57208"/>
                  </a:lnTo>
                  <a:lnTo>
                    <a:pt x="19109" y="55860"/>
                  </a:lnTo>
                  <a:lnTo>
                    <a:pt x="19997" y="55421"/>
                  </a:lnTo>
                  <a:lnTo>
                    <a:pt x="19751" y="54885"/>
                  </a:lnTo>
                  <a:lnTo>
                    <a:pt x="19076" y="53365"/>
                  </a:lnTo>
                  <a:cubicBezTo>
                    <a:pt x="19076" y="53365"/>
                    <a:pt x="19248" y="52359"/>
                    <a:pt x="19430" y="51374"/>
                  </a:cubicBezTo>
                  <a:cubicBezTo>
                    <a:pt x="19590" y="50486"/>
                    <a:pt x="19751" y="49619"/>
                    <a:pt x="19772" y="49576"/>
                  </a:cubicBezTo>
                  <a:cubicBezTo>
                    <a:pt x="19773" y="49574"/>
                    <a:pt x="19775" y="49573"/>
                    <a:pt x="19778" y="49573"/>
                  </a:cubicBezTo>
                  <a:cubicBezTo>
                    <a:pt x="19897" y="49573"/>
                    <a:pt x="21770" y="51241"/>
                    <a:pt x="22459" y="51941"/>
                  </a:cubicBezTo>
                  <a:cubicBezTo>
                    <a:pt x="22588" y="52070"/>
                    <a:pt x="22673" y="52166"/>
                    <a:pt x="22705" y="52220"/>
                  </a:cubicBezTo>
                  <a:cubicBezTo>
                    <a:pt x="22813" y="52402"/>
                    <a:pt x="22920" y="53355"/>
                    <a:pt x="22984" y="54083"/>
                  </a:cubicBezTo>
                  <a:cubicBezTo>
                    <a:pt x="23027" y="54586"/>
                    <a:pt x="23048" y="54992"/>
                    <a:pt x="23048" y="54992"/>
                  </a:cubicBezTo>
                  <a:lnTo>
                    <a:pt x="23251" y="55196"/>
                  </a:lnTo>
                  <a:lnTo>
                    <a:pt x="23391" y="55335"/>
                  </a:lnTo>
                  <a:lnTo>
                    <a:pt x="24204" y="56181"/>
                  </a:lnTo>
                  <a:lnTo>
                    <a:pt x="25082" y="54789"/>
                  </a:lnTo>
                  <a:lnTo>
                    <a:pt x="25478" y="54136"/>
                  </a:lnTo>
                  <a:lnTo>
                    <a:pt x="25681" y="54586"/>
                  </a:lnTo>
                  <a:lnTo>
                    <a:pt x="27180" y="57915"/>
                  </a:lnTo>
                  <a:lnTo>
                    <a:pt x="28401" y="60035"/>
                  </a:lnTo>
                  <a:lnTo>
                    <a:pt x="28401" y="38260"/>
                  </a:lnTo>
                  <a:lnTo>
                    <a:pt x="27994" y="36601"/>
                  </a:lnTo>
                  <a:lnTo>
                    <a:pt x="24675" y="35028"/>
                  </a:lnTo>
                  <a:lnTo>
                    <a:pt x="23358" y="33614"/>
                  </a:lnTo>
                  <a:lnTo>
                    <a:pt x="25596" y="32640"/>
                  </a:lnTo>
                  <a:lnTo>
                    <a:pt x="23744" y="32009"/>
                  </a:lnTo>
                  <a:lnTo>
                    <a:pt x="21892" y="29589"/>
                  </a:lnTo>
                  <a:lnTo>
                    <a:pt x="24354" y="28829"/>
                  </a:lnTo>
                  <a:lnTo>
                    <a:pt x="25136" y="28583"/>
                  </a:lnTo>
                  <a:lnTo>
                    <a:pt x="24397" y="26613"/>
                  </a:lnTo>
                  <a:lnTo>
                    <a:pt x="27748" y="22599"/>
                  </a:lnTo>
                  <a:lnTo>
                    <a:pt x="28112" y="22171"/>
                  </a:lnTo>
                  <a:lnTo>
                    <a:pt x="28401" y="22224"/>
                  </a:lnTo>
                  <a:lnTo>
                    <a:pt x="28401" y="12140"/>
                  </a:lnTo>
                  <a:lnTo>
                    <a:pt x="0" y="1"/>
                  </a:lnTo>
                  <a:close/>
                </a:path>
              </a:pathLst>
            </a:custGeom>
            <a:solidFill>
              <a:srgbClr val="5B93AA"/>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1" name="Google Shape;251;p37"/>
            <p:cNvSpPr/>
            <p:nvPr/>
          </p:nvSpPr>
          <p:spPr>
            <a:xfrm>
              <a:off x="2671375" y="2838350"/>
              <a:ext cx="424475" cy="577300"/>
            </a:xfrm>
            <a:custGeom>
              <a:avLst/>
              <a:gdLst/>
              <a:ahLst/>
              <a:cxnLst/>
              <a:rect l="l" t="t" r="r" b="b"/>
              <a:pathLst>
                <a:path w="16979" h="23092" extrusionOk="0">
                  <a:moveTo>
                    <a:pt x="16336" y="1"/>
                  </a:moveTo>
                  <a:lnTo>
                    <a:pt x="13210" y="407"/>
                  </a:lnTo>
                  <a:lnTo>
                    <a:pt x="14142" y="2773"/>
                  </a:lnTo>
                  <a:cubicBezTo>
                    <a:pt x="14142" y="2773"/>
                    <a:pt x="12975" y="3223"/>
                    <a:pt x="11969" y="3608"/>
                  </a:cubicBezTo>
                  <a:cubicBezTo>
                    <a:pt x="11294" y="3865"/>
                    <a:pt x="10684" y="4101"/>
                    <a:pt x="10545" y="4133"/>
                  </a:cubicBezTo>
                  <a:cubicBezTo>
                    <a:pt x="10202" y="4208"/>
                    <a:pt x="7654" y="6595"/>
                    <a:pt x="7654" y="6595"/>
                  </a:cubicBezTo>
                  <a:lnTo>
                    <a:pt x="7654" y="8490"/>
                  </a:lnTo>
                  <a:lnTo>
                    <a:pt x="7654" y="10534"/>
                  </a:lnTo>
                  <a:lnTo>
                    <a:pt x="4636" y="7398"/>
                  </a:lnTo>
                  <a:lnTo>
                    <a:pt x="236" y="5856"/>
                  </a:lnTo>
                  <a:cubicBezTo>
                    <a:pt x="236" y="5856"/>
                    <a:pt x="0" y="9239"/>
                    <a:pt x="236" y="9796"/>
                  </a:cubicBezTo>
                  <a:cubicBezTo>
                    <a:pt x="471" y="10363"/>
                    <a:pt x="2784" y="12857"/>
                    <a:pt x="3362" y="13564"/>
                  </a:cubicBezTo>
                  <a:cubicBezTo>
                    <a:pt x="3415" y="13628"/>
                    <a:pt x="3522" y="13746"/>
                    <a:pt x="3672" y="13896"/>
                  </a:cubicBezTo>
                  <a:cubicBezTo>
                    <a:pt x="4614" y="14849"/>
                    <a:pt x="7205" y="17279"/>
                    <a:pt x="9025" y="18981"/>
                  </a:cubicBezTo>
                  <a:lnTo>
                    <a:pt x="9624" y="18403"/>
                  </a:lnTo>
                  <a:lnTo>
                    <a:pt x="9913" y="18510"/>
                  </a:lnTo>
                  <a:lnTo>
                    <a:pt x="13831" y="19816"/>
                  </a:lnTo>
                  <a:lnTo>
                    <a:pt x="16979" y="23091"/>
                  </a:lnTo>
                  <a:lnTo>
                    <a:pt x="16979" y="1606"/>
                  </a:lnTo>
                  <a:lnTo>
                    <a:pt x="16336" y="1"/>
                  </a:lnTo>
                  <a:close/>
                </a:path>
              </a:pathLst>
            </a:custGeom>
            <a:solidFill>
              <a:srgbClr val="8EB9CD"/>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2" name="Google Shape;252;p37"/>
            <p:cNvSpPr/>
            <p:nvPr/>
          </p:nvSpPr>
          <p:spPr>
            <a:xfrm>
              <a:off x="2933100" y="1840100"/>
              <a:ext cx="162750" cy="402275"/>
            </a:xfrm>
            <a:custGeom>
              <a:avLst/>
              <a:gdLst/>
              <a:ahLst/>
              <a:cxnLst/>
              <a:rect l="l" t="t" r="r" b="b"/>
              <a:pathLst>
                <a:path w="6510" h="16091" extrusionOk="0">
                  <a:moveTo>
                    <a:pt x="6221" y="1"/>
                  </a:moveTo>
                  <a:lnTo>
                    <a:pt x="5857" y="429"/>
                  </a:lnTo>
                  <a:lnTo>
                    <a:pt x="2506" y="4443"/>
                  </a:lnTo>
                  <a:lnTo>
                    <a:pt x="3245" y="6413"/>
                  </a:lnTo>
                  <a:lnTo>
                    <a:pt x="2463" y="6659"/>
                  </a:lnTo>
                  <a:lnTo>
                    <a:pt x="1" y="7419"/>
                  </a:lnTo>
                  <a:lnTo>
                    <a:pt x="1853" y="9839"/>
                  </a:lnTo>
                  <a:lnTo>
                    <a:pt x="3705" y="10470"/>
                  </a:lnTo>
                  <a:lnTo>
                    <a:pt x="1467" y="11444"/>
                  </a:lnTo>
                  <a:lnTo>
                    <a:pt x="2784" y="12858"/>
                  </a:lnTo>
                  <a:lnTo>
                    <a:pt x="6103" y="14431"/>
                  </a:lnTo>
                  <a:lnTo>
                    <a:pt x="6510" y="16090"/>
                  </a:lnTo>
                  <a:lnTo>
                    <a:pt x="6510" y="54"/>
                  </a:lnTo>
                  <a:lnTo>
                    <a:pt x="6221" y="1"/>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3" name="Google Shape;253;p37"/>
            <p:cNvSpPr/>
            <p:nvPr/>
          </p:nvSpPr>
          <p:spPr>
            <a:xfrm>
              <a:off x="2385825" y="2137450"/>
              <a:ext cx="710025" cy="1995700"/>
            </a:xfrm>
            <a:custGeom>
              <a:avLst/>
              <a:gdLst/>
              <a:ahLst/>
              <a:cxnLst/>
              <a:rect l="l" t="t" r="r" b="b"/>
              <a:pathLst>
                <a:path w="28401" h="79828" extrusionOk="0">
                  <a:moveTo>
                    <a:pt x="0" y="0"/>
                  </a:moveTo>
                  <a:lnTo>
                    <a:pt x="0" y="21860"/>
                  </a:lnTo>
                  <a:lnTo>
                    <a:pt x="600" y="23326"/>
                  </a:lnTo>
                  <a:lnTo>
                    <a:pt x="2890" y="28947"/>
                  </a:lnTo>
                  <a:lnTo>
                    <a:pt x="4443" y="33700"/>
                  </a:lnTo>
                  <a:lnTo>
                    <a:pt x="6370" y="32747"/>
                  </a:lnTo>
                  <a:lnTo>
                    <a:pt x="8596" y="38239"/>
                  </a:lnTo>
                  <a:lnTo>
                    <a:pt x="8992" y="39202"/>
                  </a:lnTo>
                  <a:lnTo>
                    <a:pt x="12557" y="42124"/>
                  </a:lnTo>
                  <a:lnTo>
                    <a:pt x="19569" y="47862"/>
                  </a:lnTo>
                  <a:lnTo>
                    <a:pt x="17717" y="49650"/>
                  </a:lnTo>
                  <a:lnTo>
                    <a:pt x="18830" y="52626"/>
                  </a:lnTo>
                  <a:lnTo>
                    <a:pt x="20575" y="57283"/>
                  </a:lnTo>
                  <a:lnTo>
                    <a:pt x="23251" y="59574"/>
                  </a:lnTo>
                  <a:lnTo>
                    <a:pt x="23284" y="59606"/>
                  </a:lnTo>
                  <a:lnTo>
                    <a:pt x="22352" y="63310"/>
                  </a:lnTo>
                  <a:lnTo>
                    <a:pt x="22202" y="63931"/>
                  </a:lnTo>
                  <a:lnTo>
                    <a:pt x="22202" y="67635"/>
                  </a:lnTo>
                  <a:lnTo>
                    <a:pt x="21592" y="72430"/>
                  </a:lnTo>
                  <a:lnTo>
                    <a:pt x="21507" y="73126"/>
                  </a:lnTo>
                  <a:lnTo>
                    <a:pt x="21667" y="74550"/>
                  </a:lnTo>
                  <a:lnTo>
                    <a:pt x="21935" y="76787"/>
                  </a:lnTo>
                  <a:lnTo>
                    <a:pt x="22042" y="77762"/>
                  </a:lnTo>
                  <a:lnTo>
                    <a:pt x="23433" y="79517"/>
                  </a:lnTo>
                  <a:lnTo>
                    <a:pt x="24172" y="79828"/>
                  </a:lnTo>
                  <a:lnTo>
                    <a:pt x="23626" y="76124"/>
                  </a:lnTo>
                  <a:lnTo>
                    <a:pt x="23862" y="75663"/>
                  </a:lnTo>
                  <a:lnTo>
                    <a:pt x="24943" y="73597"/>
                  </a:lnTo>
                  <a:cubicBezTo>
                    <a:pt x="24943" y="73597"/>
                    <a:pt x="26527" y="72109"/>
                    <a:pt x="26602" y="72024"/>
                  </a:cubicBezTo>
                  <a:cubicBezTo>
                    <a:pt x="26656" y="71970"/>
                    <a:pt x="27694" y="71842"/>
                    <a:pt x="28401" y="71756"/>
                  </a:cubicBezTo>
                  <a:lnTo>
                    <a:pt x="28401" y="51127"/>
                  </a:lnTo>
                  <a:lnTo>
                    <a:pt x="25253" y="47852"/>
                  </a:lnTo>
                  <a:lnTo>
                    <a:pt x="21335" y="46546"/>
                  </a:lnTo>
                  <a:lnTo>
                    <a:pt x="21046" y="46439"/>
                  </a:lnTo>
                  <a:lnTo>
                    <a:pt x="20447" y="47017"/>
                  </a:lnTo>
                  <a:cubicBezTo>
                    <a:pt x="18627" y="45315"/>
                    <a:pt x="16036" y="42885"/>
                    <a:pt x="15094" y="41932"/>
                  </a:cubicBezTo>
                  <a:cubicBezTo>
                    <a:pt x="14944" y="41782"/>
                    <a:pt x="14837" y="41664"/>
                    <a:pt x="14784" y="41600"/>
                  </a:cubicBezTo>
                  <a:cubicBezTo>
                    <a:pt x="14206" y="40893"/>
                    <a:pt x="11893" y="38399"/>
                    <a:pt x="11658" y="37832"/>
                  </a:cubicBezTo>
                  <a:cubicBezTo>
                    <a:pt x="11422" y="37275"/>
                    <a:pt x="11658" y="33892"/>
                    <a:pt x="11658" y="33892"/>
                  </a:cubicBezTo>
                  <a:lnTo>
                    <a:pt x="16058" y="35434"/>
                  </a:lnTo>
                  <a:lnTo>
                    <a:pt x="19076" y="38570"/>
                  </a:lnTo>
                  <a:lnTo>
                    <a:pt x="19076" y="36526"/>
                  </a:lnTo>
                  <a:lnTo>
                    <a:pt x="19076" y="34631"/>
                  </a:lnTo>
                  <a:cubicBezTo>
                    <a:pt x="19076" y="34631"/>
                    <a:pt x="21624" y="32244"/>
                    <a:pt x="21967" y="32169"/>
                  </a:cubicBezTo>
                  <a:cubicBezTo>
                    <a:pt x="22106" y="32137"/>
                    <a:pt x="22716" y="31901"/>
                    <a:pt x="23391" y="31644"/>
                  </a:cubicBezTo>
                  <a:cubicBezTo>
                    <a:pt x="24397" y="31259"/>
                    <a:pt x="25564" y="30809"/>
                    <a:pt x="25564" y="30809"/>
                  </a:cubicBezTo>
                  <a:lnTo>
                    <a:pt x="24632" y="28443"/>
                  </a:lnTo>
                  <a:lnTo>
                    <a:pt x="27758" y="28037"/>
                  </a:lnTo>
                  <a:lnTo>
                    <a:pt x="28401" y="29642"/>
                  </a:lnTo>
                  <a:lnTo>
                    <a:pt x="28401" y="25971"/>
                  </a:lnTo>
                  <a:lnTo>
                    <a:pt x="27180" y="23851"/>
                  </a:lnTo>
                  <a:lnTo>
                    <a:pt x="25681" y="20522"/>
                  </a:lnTo>
                  <a:lnTo>
                    <a:pt x="25478" y="20072"/>
                  </a:lnTo>
                  <a:lnTo>
                    <a:pt x="25082" y="20725"/>
                  </a:lnTo>
                  <a:lnTo>
                    <a:pt x="24204" y="22117"/>
                  </a:lnTo>
                  <a:lnTo>
                    <a:pt x="23391" y="21271"/>
                  </a:lnTo>
                  <a:lnTo>
                    <a:pt x="23251" y="21132"/>
                  </a:lnTo>
                  <a:lnTo>
                    <a:pt x="23048" y="20928"/>
                  </a:lnTo>
                  <a:cubicBezTo>
                    <a:pt x="23048" y="20928"/>
                    <a:pt x="23027" y="20522"/>
                    <a:pt x="22984" y="20019"/>
                  </a:cubicBezTo>
                  <a:cubicBezTo>
                    <a:pt x="22920" y="19291"/>
                    <a:pt x="22813" y="18338"/>
                    <a:pt x="22705" y="18156"/>
                  </a:cubicBezTo>
                  <a:cubicBezTo>
                    <a:pt x="22673" y="18102"/>
                    <a:pt x="22588" y="18006"/>
                    <a:pt x="22459" y="17877"/>
                  </a:cubicBezTo>
                  <a:cubicBezTo>
                    <a:pt x="21770" y="17177"/>
                    <a:pt x="19897" y="15509"/>
                    <a:pt x="19778" y="15509"/>
                  </a:cubicBezTo>
                  <a:cubicBezTo>
                    <a:pt x="19775" y="15509"/>
                    <a:pt x="19773" y="15510"/>
                    <a:pt x="19772" y="15512"/>
                  </a:cubicBezTo>
                  <a:cubicBezTo>
                    <a:pt x="19751" y="15555"/>
                    <a:pt x="19590" y="16422"/>
                    <a:pt x="19430" y="17310"/>
                  </a:cubicBezTo>
                  <a:cubicBezTo>
                    <a:pt x="19248" y="18295"/>
                    <a:pt x="19076" y="19301"/>
                    <a:pt x="19076" y="19301"/>
                  </a:cubicBezTo>
                  <a:lnTo>
                    <a:pt x="19751" y="20821"/>
                  </a:lnTo>
                  <a:lnTo>
                    <a:pt x="19997" y="21357"/>
                  </a:lnTo>
                  <a:lnTo>
                    <a:pt x="19109" y="21796"/>
                  </a:lnTo>
                  <a:lnTo>
                    <a:pt x="19376" y="23144"/>
                  </a:lnTo>
                  <a:lnTo>
                    <a:pt x="18027" y="21870"/>
                  </a:lnTo>
                  <a:cubicBezTo>
                    <a:pt x="18027" y="21870"/>
                    <a:pt x="17760" y="21217"/>
                    <a:pt x="17492" y="20907"/>
                  </a:cubicBezTo>
                  <a:cubicBezTo>
                    <a:pt x="17439" y="20843"/>
                    <a:pt x="17278" y="20682"/>
                    <a:pt x="17043" y="20447"/>
                  </a:cubicBezTo>
                  <a:cubicBezTo>
                    <a:pt x="16058" y="19462"/>
                    <a:pt x="13863" y="17310"/>
                    <a:pt x="13863" y="17310"/>
                  </a:cubicBezTo>
                  <a:lnTo>
                    <a:pt x="13007" y="17364"/>
                  </a:lnTo>
                  <a:lnTo>
                    <a:pt x="12504" y="13446"/>
                  </a:lnTo>
                  <a:lnTo>
                    <a:pt x="14484" y="12215"/>
                  </a:lnTo>
                  <a:lnTo>
                    <a:pt x="15597" y="11519"/>
                  </a:lnTo>
                  <a:lnTo>
                    <a:pt x="18531" y="10266"/>
                  </a:lnTo>
                  <a:lnTo>
                    <a:pt x="17299" y="7697"/>
                  </a:lnTo>
                  <a:lnTo>
                    <a:pt x="15940" y="9239"/>
                  </a:lnTo>
                  <a:cubicBezTo>
                    <a:pt x="15940" y="9239"/>
                    <a:pt x="14559" y="6712"/>
                    <a:pt x="14323" y="6305"/>
                  </a:cubicBezTo>
                  <a:cubicBezTo>
                    <a:pt x="14088" y="5899"/>
                    <a:pt x="13242" y="1713"/>
                    <a:pt x="13242" y="1713"/>
                  </a:cubicBezTo>
                  <a:lnTo>
                    <a:pt x="8682" y="4625"/>
                  </a:lnTo>
                  <a:cubicBezTo>
                    <a:pt x="8682" y="4625"/>
                    <a:pt x="7322" y="3897"/>
                    <a:pt x="6680" y="3683"/>
                  </a:cubicBezTo>
                  <a:cubicBezTo>
                    <a:pt x="6574" y="3647"/>
                    <a:pt x="6482" y="3626"/>
                    <a:pt x="6423" y="3626"/>
                  </a:cubicBezTo>
                  <a:cubicBezTo>
                    <a:pt x="6411" y="3626"/>
                    <a:pt x="6400" y="3627"/>
                    <a:pt x="6391" y="3629"/>
                  </a:cubicBezTo>
                  <a:lnTo>
                    <a:pt x="6370" y="3640"/>
                  </a:lnTo>
                  <a:cubicBezTo>
                    <a:pt x="6284" y="3683"/>
                    <a:pt x="5909" y="3704"/>
                    <a:pt x="5481" y="3704"/>
                  </a:cubicBezTo>
                  <a:cubicBezTo>
                    <a:pt x="5395" y="3705"/>
                    <a:pt x="5307" y="3706"/>
                    <a:pt x="5219" y="3706"/>
                  </a:cubicBezTo>
                  <a:cubicBezTo>
                    <a:pt x="4508" y="3706"/>
                    <a:pt x="3747" y="3672"/>
                    <a:pt x="3747" y="3672"/>
                  </a:cubicBezTo>
                  <a:lnTo>
                    <a:pt x="3372" y="3201"/>
                  </a:lnTo>
                  <a:lnTo>
                    <a:pt x="1424" y="749"/>
                  </a:lnTo>
                  <a:lnTo>
                    <a:pt x="0" y="0"/>
                  </a:lnTo>
                  <a:close/>
                </a:path>
              </a:pathLst>
            </a:custGeom>
            <a:solidFill>
              <a:srgbClr val="8E4F8B"/>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4" name="Google Shape;254;p37"/>
            <p:cNvSpPr/>
            <p:nvPr/>
          </p:nvSpPr>
          <p:spPr>
            <a:xfrm>
              <a:off x="1708175" y="1285850"/>
              <a:ext cx="677675" cy="2954625"/>
            </a:xfrm>
            <a:custGeom>
              <a:avLst/>
              <a:gdLst/>
              <a:ahLst/>
              <a:cxnLst/>
              <a:rect l="l" t="t" r="r" b="b"/>
              <a:pathLst>
                <a:path w="27107" h="118185" extrusionOk="0">
                  <a:moveTo>
                    <a:pt x="27106" y="1"/>
                  </a:moveTo>
                  <a:lnTo>
                    <a:pt x="1" y="10695"/>
                  </a:lnTo>
                  <a:lnTo>
                    <a:pt x="1" y="118184"/>
                  </a:lnTo>
                  <a:lnTo>
                    <a:pt x="27106" y="107490"/>
                  </a:lnTo>
                  <a:lnTo>
                    <a:pt x="27106" y="55924"/>
                  </a:lnTo>
                  <a:lnTo>
                    <a:pt x="26988" y="55720"/>
                  </a:lnTo>
                  <a:lnTo>
                    <a:pt x="26988" y="55688"/>
                  </a:lnTo>
                  <a:lnTo>
                    <a:pt x="26678" y="52134"/>
                  </a:lnTo>
                  <a:lnTo>
                    <a:pt x="22118" y="49030"/>
                  </a:lnTo>
                  <a:lnTo>
                    <a:pt x="19420" y="47199"/>
                  </a:lnTo>
                  <a:lnTo>
                    <a:pt x="17504" y="46910"/>
                  </a:lnTo>
                  <a:lnTo>
                    <a:pt x="17022" y="46835"/>
                  </a:lnTo>
                  <a:lnTo>
                    <a:pt x="11776" y="51449"/>
                  </a:lnTo>
                  <a:lnTo>
                    <a:pt x="10631" y="49865"/>
                  </a:lnTo>
                  <a:lnTo>
                    <a:pt x="9304" y="48023"/>
                  </a:lnTo>
                  <a:lnTo>
                    <a:pt x="9421" y="46600"/>
                  </a:lnTo>
                  <a:lnTo>
                    <a:pt x="9518" y="45315"/>
                  </a:lnTo>
                  <a:lnTo>
                    <a:pt x="9839" y="41247"/>
                  </a:lnTo>
                  <a:cubicBezTo>
                    <a:pt x="9839" y="41247"/>
                    <a:pt x="13243" y="37586"/>
                    <a:pt x="13703" y="37329"/>
                  </a:cubicBezTo>
                  <a:cubicBezTo>
                    <a:pt x="13800" y="37276"/>
                    <a:pt x="14164" y="37222"/>
                    <a:pt x="14699" y="37158"/>
                  </a:cubicBezTo>
                  <a:cubicBezTo>
                    <a:pt x="16176" y="36987"/>
                    <a:pt x="18895" y="36794"/>
                    <a:pt x="20330" y="36676"/>
                  </a:cubicBezTo>
                  <a:cubicBezTo>
                    <a:pt x="20865" y="36633"/>
                    <a:pt x="21218" y="36601"/>
                    <a:pt x="21272" y="36580"/>
                  </a:cubicBezTo>
                  <a:cubicBezTo>
                    <a:pt x="21507" y="36494"/>
                    <a:pt x="23284" y="35177"/>
                    <a:pt x="23284" y="35177"/>
                  </a:cubicBezTo>
                  <a:lnTo>
                    <a:pt x="27106" y="34064"/>
                  </a:lnTo>
                  <a:lnTo>
                    <a:pt x="27106" y="1"/>
                  </a:lnTo>
                  <a:close/>
                </a:path>
              </a:pathLst>
            </a:custGeom>
            <a:solidFill>
              <a:srgbClr val="83BCD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5" name="Google Shape;255;p37"/>
            <p:cNvSpPr/>
            <p:nvPr/>
          </p:nvSpPr>
          <p:spPr>
            <a:xfrm>
              <a:off x="1940750" y="2137450"/>
              <a:ext cx="445100" cy="546500"/>
            </a:xfrm>
            <a:custGeom>
              <a:avLst/>
              <a:gdLst/>
              <a:ahLst/>
              <a:cxnLst/>
              <a:rect l="l" t="t" r="r" b="b"/>
              <a:pathLst>
                <a:path w="17804" h="21860" extrusionOk="0">
                  <a:moveTo>
                    <a:pt x="17803" y="0"/>
                  </a:moveTo>
                  <a:lnTo>
                    <a:pt x="13981" y="1113"/>
                  </a:lnTo>
                  <a:cubicBezTo>
                    <a:pt x="13981" y="1113"/>
                    <a:pt x="12204" y="2430"/>
                    <a:pt x="11969" y="2516"/>
                  </a:cubicBezTo>
                  <a:cubicBezTo>
                    <a:pt x="11915" y="2537"/>
                    <a:pt x="11562" y="2569"/>
                    <a:pt x="11027" y="2612"/>
                  </a:cubicBezTo>
                  <a:cubicBezTo>
                    <a:pt x="9592" y="2730"/>
                    <a:pt x="6873" y="2923"/>
                    <a:pt x="5396" y="3094"/>
                  </a:cubicBezTo>
                  <a:cubicBezTo>
                    <a:pt x="4861" y="3158"/>
                    <a:pt x="4497" y="3212"/>
                    <a:pt x="4400" y="3265"/>
                  </a:cubicBezTo>
                  <a:cubicBezTo>
                    <a:pt x="3940" y="3522"/>
                    <a:pt x="536" y="7183"/>
                    <a:pt x="536" y="7183"/>
                  </a:cubicBezTo>
                  <a:lnTo>
                    <a:pt x="215" y="11251"/>
                  </a:lnTo>
                  <a:lnTo>
                    <a:pt x="118" y="12536"/>
                  </a:lnTo>
                  <a:lnTo>
                    <a:pt x="1" y="13959"/>
                  </a:lnTo>
                  <a:lnTo>
                    <a:pt x="1328" y="15801"/>
                  </a:lnTo>
                  <a:lnTo>
                    <a:pt x="2473" y="17385"/>
                  </a:lnTo>
                  <a:lnTo>
                    <a:pt x="7719" y="12771"/>
                  </a:lnTo>
                  <a:lnTo>
                    <a:pt x="8201" y="12846"/>
                  </a:lnTo>
                  <a:lnTo>
                    <a:pt x="10117" y="13135"/>
                  </a:lnTo>
                  <a:lnTo>
                    <a:pt x="12815" y="14966"/>
                  </a:lnTo>
                  <a:lnTo>
                    <a:pt x="17375" y="18070"/>
                  </a:lnTo>
                  <a:lnTo>
                    <a:pt x="17685" y="21624"/>
                  </a:lnTo>
                  <a:lnTo>
                    <a:pt x="17685" y="21656"/>
                  </a:lnTo>
                  <a:lnTo>
                    <a:pt x="17803" y="21860"/>
                  </a:lnTo>
                  <a:lnTo>
                    <a:pt x="17803"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6" name="Google Shape;256;p37"/>
            <p:cNvSpPr/>
            <p:nvPr/>
          </p:nvSpPr>
          <p:spPr>
            <a:xfrm>
              <a:off x="3095825" y="1285850"/>
              <a:ext cx="709775" cy="2991825"/>
            </a:xfrm>
            <a:custGeom>
              <a:avLst/>
              <a:gdLst/>
              <a:ahLst/>
              <a:cxnLst/>
              <a:rect l="l" t="t" r="r" b="b"/>
              <a:pathLst>
                <a:path w="28391" h="119673" extrusionOk="0">
                  <a:moveTo>
                    <a:pt x="28390" y="1"/>
                  </a:moveTo>
                  <a:lnTo>
                    <a:pt x="1" y="12183"/>
                  </a:lnTo>
                  <a:lnTo>
                    <a:pt x="1" y="22256"/>
                  </a:lnTo>
                  <a:lnTo>
                    <a:pt x="2720" y="20469"/>
                  </a:lnTo>
                  <a:lnTo>
                    <a:pt x="4807" y="21197"/>
                  </a:lnTo>
                  <a:lnTo>
                    <a:pt x="6648" y="17600"/>
                  </a:lnTo>
                  <a:lnTo>
                    <a:pt x="7698" y="15544"/>
                  </a:lnTo>
                  <a:lnTo>
                    <a:pt x="11294" y="12729"/>
                  </a:lnTo>
                  <a:lnTo>
                    <a:pt x="12333" y="12515"/>
                  </a:lnTo>
                  <a:lnTo>
                    <a:pt x="11519" y="14260"/>
                  </a:lnTo>
                  <a:lnTo>
                    <a:pt x="14303" y="13061"/>
                  </a:lnTo>
                  <a:lnTo>
                    <a:pt x="14656" y="14185"/>
                  </a:lnTo>
                  <a:lnTo>
                    <a:pt x="10021" y="18146"/>
                  </a:lnTo>
                  <a:lnTo>
                    <a:pt x="13029" y="18124"/>
                  </a:lnTo>
                  <a:lnTo>
                    <a:pt x="14538" y="17364"/>
                  </a:lnTo>
                  <a:lnTo>
                    <a:pt x="14185" y="19141"/>
                  </a:lnTo>
                  <a:lnTo>
                    <a:pt x="16733" y="16765"/>
                  </a:lnTo>
                  <a:lnTo>
                    <a:pt x="19634" y="15758"/>
                  </a:lnTo>
                  <a:lnTo>
                    <a:pt x="16508" y="21507"/>
                  </a:lnTo>
                  <a:lnTo>
                    <a:pt x="15812" y="24226"/>
                  </a:lnTo>
                  <a:lnTo>
                    <a:pt x="15576" y="25147"/>
                  </a:lnTo>
                  <a:lnTo>
                    <a:pt x="15619" y="25511"/>
                  </a:lnTo>
                  <a:lnTo>
                    <a:pt x="15823" y="27513"/>
                  </a:lnTo>
                  <a:lnTo>
                    <a:pt x="16272" y="31795"/>
                  </a:lnTo>
                  <a:lnTo>
                    <a:pt x="14538" y="34160"/>
                  </a:lnTo>
                  <a:lnTo>
                    <a:pt x="13382" y="36162"/>
                  </a:lnTo>
                  <a:lnTo>
                    <a:pt x="11637" y="39342"/>
                  </a:lnTo>
                  <a:lnTo>
                    <a:pt x="14345" y="40926"/>
                  </a:lnTo>
                  <a:lnTo>
                    <a:pt x="11252" y="44416"/>
                  </a:lnTo>
                  <a:lnTo>
                    <a:pt x="10299" y="45411"/>
                  </a:lnTo>
                  <a:lnTo>
                    <a:pt x="8179" y="47617"/>
                  </a:lnTo>
                  <a:lnTo>
                    <a:pt x="7237" y="48602"/>
                  </a:lnTo>
                  <a:lnTo>
                    <a:pt x="5225" y="53633"/>
                  </a:lnTo>
                  <a:lnTo>
                    <a:pt x="3062" y="52016"/>
                  </a:lnTo>
                  <a:lnTo>
                    <a:pt x="2452" y="50828"/>
                  </a:lnTo>
                  <a:lnTo>
                    <a:pt x="1521" y="49051"/>
                  </a:lnTo>
                  <a:lnTo>
                    <a:pt x="2291" y="42617"/>
                  </a:lnTo>
                  <a:lnTo>
                    <a:pt x="2131" y="42425"/>
                  </a:lnTo>
                  <a:lnTo>
                    <a:pt x="750" y="40733"/>
                  </a:lnTo>
                  <a:lnTo>
                    <a:pt x="1" y="38293"/>
                  </a:lnTo>
                  <a:lnTo>
                    <a:pt x="1" y="60067"/>
                  </a:lnTo>
                  <a:lnTo>
                    <a:pt x="985" y="60944"/>
                  </a:lnTo>
                  <a:lnTo>
                    <a:pt x="739" y="62850"/>
                  </a:lnTo>
                  <a:lnTo>
                    <a:pt x="514" y="64616"/>
                  </a:lnTo>
                  <a:lnTo>
                    <a:pt x="1" y="63738"/>
                  </a:lnTo>
                  <a:lnTo>
                    <a:pt x="1" y="85224"/>
                  </a:lnTo>
                  <a:lnTo>
                    <a:pt x="439" y="85309"/>
                  </a:lnTo>
                  <a:lnTo>
                    <a:pt x="2217" y="84624"/>
                  </a:lnTo>
                  <a:cubicBezTo>
                    <a:pt x="2217" y="84624"/>
                    <a:pt x="3030" y="85823"/>
                    <a:pt x="3180" y="86059"/>
                  </a:cubicBezTo>
                  <a:cubicBezTo>
                    <a:pt x="3341" y="86305"/>
                    <a:pt x="3148" y="87204"/>
                    <a:pt x="3148" y="87204"/>
                  </a:cubicBezTo>
                  <a:lnTo>
                    <a:pt x="6038" y="86348"/>
                  </a:lnTo>
                  <a:lnTo>
                    <a:pt x="8051" y="85866"/>
                  </a:lnTo>
                  <a:cubicBezTo>
                    <a:pt x="8051" y="85866"/>
                    <a:pt x="9742" y="86455"/>
                    <a:pt x="10138" y="86476"/>
                  </a:cubicBezTo>
                  <a:cubicBezTo>
                    <a:pt x="10524" y="86508"/>
                    <a:pt x="7976" y="90458"/>
                    <a:pt x="7976" y="90458"/>
                  </a:cubicBezTo>
                  <a:lnTo>
                    <a:pt x="7912" y="91218"/>
                  </a:lnTo>
                  <a:lnTo>
                    <a:pt x="7665" y="94184"/>
                  </a:lnTo>
                  <a:cubicBezTo>
                    <a:pt x="7665" y="94184"/>
                    <a:pt x="4957" y="96346"/>
                    <a:pt x="4839" y="96475"/>
                  </a:cubicBezTo>
                  <a:cubicBezTo>
                    <a:pt x="4732" y="96592"/>
                    <a:pt x="2602" y="101367"/>
                    <a:pt x="2602" y="101484"/>
                  </a:cubicBezTo>
                  <a:cubicBezTo>
                    <a:pt x="2602" y="101602"/>
                    <a:pt x="97" y="102983"/>
                    <a:pt x="97" y="102983"/>
                  </a:cubicBezTo>
                  <a:lnTo>
                    <a:pt x="311" y="103893"/>
                  </a:lnTo>
                  <a:lnTo>
                    <a:pt x="632" y="105231"/>
                  </a:lnTo>
                  <a:cubicBezTo>
                    <a:pt x="632" y="105231"/>
                    <a:pt x="354" y="105499"/>
                    <a:pt x="1" y="105852"/>
                  </a:cubicBezTo>
                  <a:lnTo>
                    <a:pt x="1" y="119672"/>
                  </a:lnTo>
                  <a:lnTo>
                    <a:pt x="28390" y="107490"/>
                  </a:lnTo>
                  <a:lnTo>
                    <a:pt x="28390" y="76381"/>
                  </a:lnTo>
                  <a:lnTo>
                    <a:pt x="27930" y="75097"/>
                  </a:lnTo>
                  <a:lnTo>
                    <a:pt x="25329" y="76360"/>
                  </a:lnTo>
                  <a:lnTo>
                    <a:pt x="22321" y="77816"/>
                  </a:lnTo>
                  <a:lnTo>
                    <a:pt x="19441" y="79207"/>
                  </a:lnTo>
                  <a:lnTo>
                    <a:pt x="16968" y="70686"/>
                  </a:lnTo>
                  <a:lnTo>
                    <a:pt x="21357" y="64713"/>
                  </a:lnTo>
                  <a:lnTo>
                    <a:pt x="24076" y="60998"/>
                  </a:lnTo>
                  <a:lnTo>
                    <a:pt x="25382" y="60816"/>
                  </a:lnTo>
                  <a:lnTo>
                    <a:pt x="28390" y="60398"/>
                  </a:lnTo>
                  <a:lnTo>
                    <a:pt x="28390" y="55731"/>
                  </a:lnTo>
                  <a:lnTo>
                    <a:pt x="27224" y="55774"/>
                  </a:lnTo>
                  <a:lnTo>
                    <a:pt x="26239" y="58108"/>
                  </a:lnTo>
                  <a:lnTo>
                    <a:pt x="25168" y="58910"/>
                  </a:lnTo>
                  <a:lnTo>
                    <a:pt x="22181" y="61169"/>
                  </a:lnTo>
                  <a:lnTo>
                    <a:pt x="19751" y="61180"/>
                  </a:lnTo>
                  <a:lnTo>
                    <a:pt x="20501" y="58365"/>
                  </a:lnTo>
                  <a:lnTo>
                    <a:pt x="24087" y="56298"/>
                  </a:lnTo>
                  <a:lnTo>
                    <a:pt x="24558" y="53558"/>
                  </a:lnTo>
                  <a:lnTo>
                    <a:pt x="24558" y="53547"/>
                  </a:lnTo>
                  <a:lnTo>
                    <a:pt x="26196" y="51042"/>
                  </a:lnTo>
                  <a:lnTo>
                    <a:pt x="27566" y="48955"/>
                  </a:lnTo>
                  <a:lnTo>
                    <a:pt x="28390" y="48687"/>
                  </a:lnTo>
                  <a:lnTo>
                    <a:pt x="28390" y="43945"/>
                  </a:lnTo>
                  <a:lnTo>
                    <a:pt x="27170" y="44448"/>
                  </a:lnTo>
                  <a:lnTo>
                    <a:pt x="26988" y="44512"/>
                  </a:lnTo>
                  <a:cubicBezTo>
                    <a:pt x="26988" y="44512"/>
                    <a:pt x="27641" y="42896"/>
                    <a:pt x="28390" y="41065"/>
                  </a:cubicBezTo>
                  <a:lnTo>
                    <a:pt x="28390" y="1"/>
                  </a:lnTo>
                  <a:close/>
                </a:path>
              </a:pathLst>
            </a:custGeom>
            <a:solidFill>
              <a:srgbClr val="83BCD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7" name="Google Shape;257;p37"/>
            <p:cNvSpPr/>
            <p:nvPr/>
          </p:nvSpPr>
          <p:spPr>
            <a:xfrm>
              <a:off x="3770525" y="2312475"/>
              <a:ext cx="35075" cy="86200"/>
            </a:xfrm>
            <a:custGeom>
              <a:avLst/>
              <a:gdLst/>
              <a:ahLst/>
              <a:cxnLst/>
              <a:rect l="l" t="t" r="r" b="b"/>
              <a:pathLst>
                <a:path w="1403" h="3448" extrusionOk="0">
                  <a:moveTo>
                    <a:pt x="1402" y="0"/>
                  </a:moveTo>
                  <a:cubicBezTo>
                    <a:pt x="653" y="1831"/>
                    <a:pt x="0" y="3447"/>
                    <a:pt x="0" y="3447"/>
                  </a:cubicBezTo>
                  <a:lnTo>
                    <a:pt x="182" y="3383"/>
                  </a:lnTo>
                  <a:lnTo>
                    <a:pt x="1402" y="2880"/>
                  </a:lnTo>
                  <a:lnTo>
                    <a:pt x="1402"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8" name="Google Shape;258;p37"/>
            <p:cNvSpPr/>
            <p:nvPr/>
          </p:nvSpPr>
          <p:spPr>
            <a:xfrm>
              <a:off x="3520025" y="2795800"/>
              <a:ext cx="285575" cy="470250"/>
            </a:xfrm>
            <a:custGeom>
              <a:avLst/>
              <a:gdLst/>
              <a:ahLst/>
              <a:cxnLst/>
              <a:rect l="l" t="t" r="r" b="b"/>
              <a:pathLst>
                <a:path w="11423" h="18810" extrusionOk="0">
                  <a:moveTo>
                    <a:pt x="11422" y="0"/>
                  </a:moveTo>
                  <a:lnTo>
                    <a:pt x="8414" y="418"/>
                  </a:lnTo>
                  <a:lnTo>
                    <a:pt x="7108" y="600"/>
                  </a:lnTo>
                  <a:lnTo>
                    <a:pt x="4389" y="4315"/>
                  </a:lnTo>
                  <a:lnTo>
                    <a:pt x="0" y="10288"/>
                  </a:lnTo>
                  <a:lnTo>
                    <a:pt x="2473" y="18809"/>
                  </a:lnTo>
                  <a:lnTo>
                    <a:pt x="5353" y="17418"/>
                  </a:lnTo>
                  <a:lnTo>
                    <a:pt x="8361" y="15962"/>
                  </a:lnTo>
                  <a:lnTo>
                    <a:pt x="10962" y="14699"/>
                  </a:lnTo>
                  <a:lnTo>
                    <a:pt x="11422" y="15983"/>
                  </a:lnTo>
                  <a:lnTo>
                    <a:pt x="11422"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9" name="Google Shape;259;p37"/>
            <p:cNvSpPr/>
            <p:nvPr/>
          </p:nvSpPr>
          <p:spPr>
            <a:xfrm>
              <a:off x="3589600" y="2503025"/>
              <a:ext cx="216000" cy="312325"/>
            </a:xfrm>
            <a:custGeom>
              <a:avLst/>
              <a:gdLst/>
              <a:ahLst/>
              <a:cxnLst/>
              <a:rect l="l" t="t" r="r" b="b"/>
              <a:pathLst>
                <a:path w="8640" h="12493" extrusionOk="0">
                  <a:moveTo>
                    <a:pt x="8639" y="0"/>
                  </a:moveTo>
                  <a:lnTo>
                    <a:pt x="7815" y="268"/>
                  </a:lnTo>
                  <a:lnTo>
                    <a:pt x="6445" y="2355"/>
                  </a:lnTo>
                  <a:lnTo>
                    <a:pt x="4807" y="4860"/>
                  </a:lnTo>
                  <a:lnTo>
                    <a:pt x="4807" y="4871"/>
                  </a:lnTo>
                  <a:lnTo>
                    <a:pt x="4336" y="7611"/>
                  </a:lnTo>
                  <a:lnTo>
                    <a:pt x="750" y="9678"/>
                  </a:lnTo>
                  <a:lnTo>
                    <a:pt x="0" y="12493"/>
                  </a:lnTo>
                  <a:lnTo>
                    <a:pt x="2430" y="12482"/>
                  </a:lnTo>
                  <a:lnTo>
                    <a:pt x="5417" y="10223"/>
                  </a:lnTo>
                  <a:lnTo>
                    <a:pt x="6488" y="9421"/>
                  </a:lnTo>
                  <a:lnTo>
                    <a:pt x="7473" y="7087"/>
                  </a:lnTo>
                  <a:lnTo>
                    <a:pt x="8639" y="7044"/>
                  </a:lnTo>
                  <a:lnTo>
                    <a:pt x="8639"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0" name="Google Shape;260;p37"/>
            <p:cNvSpPr/>
            <p:nvPr/>
          </p:nvSpPr>
          <p:spPr>
            <a:xfrm>
              <a:off x="3095825" y="1598700"/>
              <a:ext cx="490850" cy="1027975"/>
            </a:xfrm>
            <a:custGeom>
              <a:avLst/>
              <a:gdLst/>
              <a:ahLst/>
              <a:cxnLst/>
              <a:rect l="l" t="t" r="r" b="b"/>
              <a:pathLst>
                <a:path w="19634" h="41119" extrusionOk="0">
                  <a:moveTo>
                    <a:pt x="12333" y="1"/>
                  </a:moveTo>
                  <a:lnTo>
                    <a:pt x="11294" y="215"/>
                  </a:lnTo>
                  <a:lnTo>
                    <a:pt x="7698" y="3030"/>
                  </a:lnTo>
                  <a:lnTo>
                    <a:pt x="6648" y="5086"/>
                  </a:lnTo>
                  <a:lnTo>
                    <a:pt x="4807" y="8683"/>
                  </a:lnTo>
                  <a:lnTo>
                    <a:pt x="2720" y="7955"/>
                  </a:lnTo>
                  <a:lnTo>
                    <a:pt x="1" y="9742"/>
                  </a:lnTo>
                  <a:lnTo>
                    <a:pt x="1" y="25779"/>
                  </a:lnTo>
                  <a:lnTo>
                    <a:pt x="750" y="28219"/>
                  </a:lnTo>
                  <a:lnTo>
                    <a:pt x="2131" y="29911"/>
                  </a:lnTo>
                  <a:lnTo>
                    <a:pt x="2291" y="30103"/>
                  </a:lnTo>
                  <a:lnTo>
                    <a:pt x="1521" y="36537"/>
                  </a:lnTo>
                  <a:lnTo>
                    <a:pt x="2452" y="38314"/>
                  </a:lnTo>
                  <a:lnTo>
                    <a:pt x="3062" y="39502"/>
                  </a:lnTo>
                  <a:lnTo>
                    <a:pt x="5225" y="41119"/>
                  </a:lnTo>
                  <a:lnTo>
                    <a:pt x="7237" y="36088"/>
                  </a:lnTo>
                  <a:lnTo>
                    <a:pt x="8179" y="35103"/>
                  </a:lnTo>
                  <a:lnTo>
                    <a:pt x="10299" y="32897"/>
                  </a:lnTo>
                  <a:lnTo>
                    <a:pt x="11252" y="31902"/>
                  </a:lnTo>
                  <a:lnTo>
                    <a:pt x="14345" y="28412"/>
                  </a:lnTo>
                  <a:lnTo>
                    <a:pt x="11637" y="26828"/>
                  </a:lnTo>
                  <a:lnTo>
                    <a:pt x="13382" y="23648"/>
                  </a:lnTo>
                  <a:lnTo>
                    <a:pt x="14538" y="21646"/>
                  </a:lnTo>
                  <a:lnTo>
                    <a:pt x="16272" y="19281"/>
                  </a:lnTo>
                  <a:lnTo>
                    <a:pt x="15823" y="14999"/>
                  </a:lnTo>
                  <a:lnTo>
                    <a:pt x="15619" y="12997"/>
                  </a:lnTo>
                  <a:lnTo>
                    <a:pt x="15576" y="12633"/>
                  </a:lnTo>
                  <a:lnTo>
                    <a:pt x="15812" y="11712"/>
                  </a:lnTo>
                  <a:lnTo>
                    <a:pt x="16508" y="8993"/>
                  </a:lnTo>
                  <a:lnTo>
                    <a:pt x="19634" y="3244"/>
                  </a:lnTo>
                  <a:lnTo>
                    <a:pt x="16733" y="4251"/>
                  </a:lnTo>
                  <a:lnTo>
                    <a:pt x="14185" y="6627"/>
                  </a:lnTo>
                  <a:lnTo>
                    <a:pt x="14538" y="4850"/>
                  </a:lnTo>
                  <a:lnTo>
                    <a:pt x="13029" y="5610"/>
                  </a:lnTo>
                  <a:lnTo>
                    <a:pt x="10021" y="5632"/>
                  </a:lnTo>
                  <a:lnTo>
                    <a:pt x="14656" y="1671"/>
                  </a:lnTo>
                  <a:lnTo>
                    <a:pt x="14303" y="547"/>
                  </a:lnTo>
                  <a:lnTo>
                    <a:pt x="11519" y="1746"/>
                  </a:lnTo>
                  <a:lnTo>
                    <a:pt x="12333" y="1"/>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1" name="Google Shape;261;p37"/>
            <p:cNvSpPr/>
            <p:nvPr/>
          </p:nvSpPr>
          <p:spPr>
            <a:xfrm>
              <a:off x="3095825" y="3401450"/>
              <a:ext cx="263100" cy="530725"/>
            </a:xfrm>
            <a:custGeom>
              <a:avLst/>
              <a:gdLst/>
              <a:ahLst/>
              <a:cxnLst/>
              <a:rect l="l" t="t" r="r" b="b"/>
              <a:pathLst>
                <a:path w="10524" h="21229" extrusionOk="0">
                  <a:moveTo>
                    <a:pt x="2217" y="0"/>
                  </a:moveTo>
                  <a:lnTo>
                    <a:pt x="439" y="685"/>
                  </a:lnTo>
                  <a:lnTo>
                    <a:pt x="1" y="600"/>
                  </a:lnTo>
                  <a:lnTo>
                    <a:pt x="1" y="21228"/>
                  </a:lnTo>
                  <a:cubicBezTo>
                    <a:pt x="354" y="20875"/>
                    <a:pt x="632" y="20607"/>
                    <a:pt x="632" y="20607"/>
                  </a:cubicBezTo>
                  <a:lnTo>
                    <a:pt x="311" y="19269"/>
                  </a:lnTo>
                  <a:lnTo>
                    <a:pt x="97" y="18359"/>
                  </a:lnTo>
                  <a:cubicBezTo>
                    <a:pt x="97" y="18359"/>
                    <a:pt x="2602" y="16978"/>
                    <a:pt x="2602" y="16860"/>
                  </a:cubicBezTo>
                  <a:cubicBezTo>
                    <a:pt x="2602" y="16743"/>
                    <a:pt x="4732" y="11979"/>
                    <a:pt x="4839" y="11851"/>
                  </a:cubicBezTo>
                  <a:cubicBezTo>
                    <a:pt x="4957" y="11722"/>
                    <a:pt x="7665" y="9560"/>
                    <a:pt x="7665" y="9560"/>
                  </a:cubicBezTo>
                  <a:lnTo>
                    <a:pt x="7912" y="6594"/>
                  </a:lnTo>
                  <a:lnTo>
                    <a:pt x="7976" y="5834"/>
                  </a:lnTo>
                  <a:cubicBezTo>
                    <a:pt x="7976" y="5834"/>
                    <a:pt x="10524" y="1884"/>
                    <a:pt x="10138" y="1852"/>
                  </a:cubicBezTo>
                  <a:cubicBezTo>
                    <a:pt x="9742" y="1831"/>
                    <a:pt x="8051" y="1242"/>
                    <a:pt x="8051" y="1242"/>
                  </a:cubicBezTo>
                  <a:lnTo>
                    <a:pt x="6038" y="1724"/>
                  </a:lnTo>
                  <a:lnTo>
                    <a:pt x="3148" y="2580"/>
                  </a:lnTo>
                  <a:cubicBezTo>
                    <a:pt x="3148" y="2580"/>
                    <a:pt x="3341" y="1681"/>
                    <a:pt x="3180" y="1435"/>
                  </a:cubicBezTo>
                  <a:cubicBezTo>
                    <a:pt x="3030" y="1199"/>
                    <a:pt x="2217" y="0"/>
                    <a:pt x="2217" y="0"/>
                  </a:cubicBez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2" name="Google Shape;262;p37"/>
            <p:cNvSpPr/>
            <p:nvPr/>
          </p:nvSpPr>
          <p:spPr>
            <a:xfrm>
              <a:off x="3095825" y="2787500"/>
              <a:ext cx="24650" cy="113775"/>
            </a:xfrm>
            <a:custGeom>
              <a:avLst/>
              <a:gdLst/>
              <a:ahLst/>
              <a:cxnLst/>
              <a:rect l="l" t="t" r="r" b="b"/>
              <a:pathLst>
                <a:path w="986" h="4551" extrusionOk="0">
                  <a:moveTo>
                    <a:pt x="1" y="1"/>
                  </a:moveTo>
                  <a:lnTo>
                    <a:pt x="1" y="3672"/>
                  </a:lnTo>
                  <a:lnTo>
                    <a:pt x="514" y="4550"/>
                  </a:lnTo>
                  <a:lnTo>
                    <a:pt x="739" y="2784"/>
                  </a:lnTo>
                  <a:lnTo>
                    <a:pt x="985" y="878"/>
                  </a:lnTo>
                  <a:lnTo>
                    <a:pt x="1" y="1"/>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3" name="Google Shape;263;p37"/>
            <p:cNvSpPr/>
            <p:nvPr/>
          </p:nvSpPr>
          <p:spPr>
            <a:xfrm>
              <a:off x="4515325" y="1285850"/>
              <a:ext cx="709750" cy="1221750"/>
            </a:xfrm>
            <a:custGeom>
              <a:avLst/>
              <a:gdLst/>
              <a:ahLst/>
              <a:cxnLst/>
              <a:rect l="l" t="t" r="r" b="b"/>
              <a:pathLst>
                <a:path w="28390" h="48870" extrusionOk="0">
                  <a:moveTo>
                    <a:pt x="28390" y="1"/>
                  </a:moveTo>
                  <a:lnTo>
                    <a:pt x="0" y="12204"/>
                  </a:lnTo>
                  <a:lnTo>
                    <a:pt x="0" y="48837"/>
                  </a:lnTo>
                  <a:lnTo>
                    <a:pt x="32" y="48869"/>
                  </a:lnTo>
                  <a:lnTo>
                    <a:pt x="75" y="45840"/>
                  </a:lnTo>
                  <a:lnTo>
                    <a:pt x="97" y="44609"/>
                  </a:lnTo>
                  <a:lnTo>
                    <a:pt x="728" y="42778"/>
                  </a:lnTo>
                  <a:lnTo>
                    <a:pt x="1927" y="43238"/>
                  </a:lnTo>
                  <a:lnTo>
                    <a:pt x="3918" y="44009"/>
                  </a:lnTo>
                  <a:lnTo>
                    <a:pt x="3169" y="41472"/>
                  </a:lnTo>
                  <a:lnTo>
                    <a:pt x="2816" y="40252"/>
                  </a:lnTo>
                  <a:lnTo>
                    <a:pt x="4550" y="39224"/>
                  </a:lnTo>
                  <a:lnTo>
                    <a:pt x="5192" y="36109"/>
                  </a:lnTo>
                  <a:lnTo>
                    <a:pt x="7975" y="33293"/>
                  </a:lnTo>
                  <a:lnTo>
                    <a:pt x="9078" y="33122"/>
                  </a:lnTo>
                  <a:lnTo>
                    <a:pt x="10052" y="32972"/>
                  </a:lnTo>
                  <a:lnTo>
                    <a:pt x="10919" y="30917"/>
                  </a:lnTo>
                  <a:lnTo>
                    <a:pt x="12547" y="28604"/>
                  </a:lnTo>
                  <a:lnTo>
                    <a:pt x="12696" y="28776"/>
                  </a:lnTo>
                  <a:lnTo>
                    <a:pt x="13585" y="29771"/>
                  </a:lnTo>
                  <a:lnTo>
                    <a:pt x="13874" y="29557"/>
                  </a:lnTo>
                  <a:lnTo>
                    <a:pt x="15094" y="28604"/>
                  </a:lnTo>
                  <a:lnTo>
                    <a:pt x="17064" y="31002"/>
                  </a:lnTo>
                  <a:lnTo>
                    <a:pt x="16186" y="32116"/>
                  </a:lnTo>
                  <a:lnTo>
                    <a:pt x="13649" y="35306"/>
                  </a:lnTo>
                  <a:lnTo>
                    <a:pt x="12257" y="37061"/>
                  </a:lnTo>
                  <a:lnTo>
                    <a:pt x="13735" y="35830"/>
                  </a:lnTo>
                  <a:lnTo>
                    <a:pt x="15094" y="34685"/>
                  </a:lnTo>
                  <a:lnTo>
                    <a:pt x="16657" y="34021"/>
                  </a:lnTo>
                  <a:lnTo>
                    <a:pt x="17332" y="33390"/>
                  </a:lnTo>
                  <a:lnTo>
                    <a:pt x="17931" y="32833"/>
                  </a:lnTo>
                  <a:lnTo>
                    <a:pt x="19730" y="33336"/>
                  </a:lnTo>
                  <a:lnTo>
                    <a:pt x="20308" y="31987"/>
                  </a:lnTo>
                  <a:lnTo>
                    <a:pt x="22395" y="31206"/>
                  </a:lnTo>
                  <a:lnTo>
                    <a:pt x="23498" y="33047"/>
                  </a:lnTo>
                  <a:lnTo>
                    <a:pt x="24226" y="32844"/>
                  </a:lnTo>
                  <a:lnTo>
                    <a:pt x="27491" y="31912"/>
                  </a:lnTo>
                  <a:lnTo>
                    <a:pt x="27319" y="31120"/>
                  </a:lnTo>
                  <a:lnTo>
                    <a:pt x="28390" y="30831"/>
                  </a:lnTo>
                  <a:lnTo>
                    <a:pt x="28390" y="1"/>
                  </a:lnTo>
                  <a:close/>
                </a:path>
              </a:pathLst>
            </a:custGeom>
            <a:solidFill>
              <a:srgbClr val="83BCD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4" name="Google Shape;264;p37"/>
            <p:cNvSpPr/>
            <p:nvPr/>
          </p:nvSpPr>
          <p:spPr>
            <a:xfrm>
              <a:off x="4515325" y="2400250"/>
              <a:ext cx="709750" cy="1877950"/>
            </a:xfrm>
            <a:custGeom>
              <a:avLst/>
              <a:gdLst/>
              <a:ahLst/>
              <a:cxnLst/>
              <a:rect l="l" t="t" r="r" b="b"/>
              <a:pathLst>
                <a:path w="28390" h="75118" extrusionOk="0">
                  <a:moveTo>
                    <a:pt x="19944" y="26742"/>
                  </a:moveTo>
                  <a:lnTo>
                    <a:pt x="20393" y="26752"/>
                  </a:lnTo>
                  <a:lnTo>
                    <a:pt x="20340" y="27930"/>
                  </a:lnTo>
                  <a:lnTo>
                    <a:pt x="20201" y="28283"/>
                  </a:lnTo>
                  <a:lnTo>
                    <a:pt x="21057" y="28347"/>
                  </a:lnTo>
                  <a:lnTo>
                    <a:pt x="21657" y="29686"/>
                  </a:lnTo>
                  <a:lnTo>
                    <a:pt x="21657" y="29686"/>
                  </a:lnTo>
                  <a:lnTo>
                    <a:pt x="20843" y="29182"/>
                  </a:lnTo>
                  <a:lnTo>
                    <a:pt x="19312" y="29332"/>
                  </a:lnTo>
                  <a:cubicBezTo>
                    <a:pt x="19312" y="29332"/>
                    <a:pt x="19569" y="27063"/>
                    <a:pt x="19580" y="27020"/>
                  </a:cubicBezTo>
                  <a:lnTo>
                    <a:pt x="19944" y="26742"/>
                  </a:lnTo>
                  <a:close/>
                  <a:moveTo>
                    <a:pt x="20629" y="29600"/>
                  </a:moveTo>
                  <a:lnTo>
                    <a:pt x="21282" y="29803"/>
                  </a:lnTo>
                  <a:lnTo>
                    <a:pt x="21346" y="30339"/>
                  </a:lnTo>
                  <a:lnTo>
                    <a:pt x="21871" y="30178"/>
                  </a:lnTo>
                  <a:lnTo>
                    <a:pt x="22074" y="30553"/>
                  </a:lnTo>
                  <a:lnTo>
                    <a:pt x="21624" y="31473"/>
                  </a:lnTo>
                  <a:lnTo>
                    <a:pt x="20993" y="31784"/>
                  </a:lnTo>
                  <a:lnTo>
                    <a:pt x="20308" y="31570"/>
                  </a:lnTo>
                  <a:lnTo>
                    <a:pt x="20597" y="30531"/>
                  </a:lnTo>
                  <a:lnTo>
                    <a:pt x="20265" y="30028"/>
                  </a:lnTo>
                  <a:lnTo>
                    <a:pt x="20597" y="29857"/>
                  </a:lnTo>
                  <a:lnTo>
                    <a:pt x="20629" y="29600"/>
                  </a:lnTo>
                  <a:close/>
                  <a:moveTo>
                    <a:pt x="21432" y="33764"/>
                  </a:moveTo>
                  <a:lnTo>
                    <a:pt x="21036" y="34449"/>
                  </a:lnTo>
                  <a:lnTo>
                    <a:pt x="19858" y="34760"/>
                  </a:lnTo>
                  <a:lnTo>
                    <a:pt x="19526" y="35199"/>
                  </a:lnTo>
                  <a:lnTo>
                    <a:pt x="19580" y="35659"/>
                  </a:lnTo>
                  <a:lnTo>
                    <a:pt x="20276" y="35177"/>
                  </a:lnTo>
                  <a:lnTo>
                    <a:pt x="20607" y="34920"/>
                  </a:lnTo>
                  <a:lnTo>
                    <a:pt x="20383" y="35349"/>
                  </a:lnTo>
                  <a:lnTo>
                    <a:pt x="20158" y="35745"/>
                  </a:lnTo>
                  <a:lnTo>
                    <a:pt x="20522" y="36515"/>
                  </a:lnTo>
                  <a:lnTo>
                    <a:pt x="19869" y="36783"/>
                  </a:lnTo>
                  <a:lnTo>
                    <a:pt x="19537" y="36344"/>
                  </a:lnTo>
                  <a:lnTo>
                    <a:pt x="19580" y="36976"/>
                  </a:lnTo>
                  <a:lnTo>
                    <a:pt x="19408" y="37415"/>
                  </a:lnTo>
                  <a:lnTo>
                    <a:pt x="18905" y="37704"/>
                  </a:lnTo>
                  <a:lnTo>
                    <a:pt x="18916" y="36944"/>
                  </a:lnTo>
                  <a:cubicBezTo>
                    <a:pt x="18916" y="36944"/>
                    <a:pt x="18873" y="36462"/>
                    <a:pt x="18862" y="36419"/>
                  </a:cubicBezTo>
                  <a:cubicBezTo>
                    <a:pt x="18841" y="36387"/>
                    <a:pt x="19130" y="35092"/>
                    <a:pt x="19130" y="35049"/>
                  </a:cubicBezTo>
                  <a:cubicBezTo>
                    <a:pt x="19130" y="35006"/>
                    <a:pt x="19473" y="34653"/>
                    <a:pt x="19473" y="34653"/>
                  </a:cubicBezTo>
                  <a:lnTo>
                    <a:pt x="20757" y="34171"/>
                  </a:lnTo>
                  <a:lnTo>
                    <a:pt x="21432" y="33764"/>
                  </a:lnTo>
                  <a:close/>
                  <a:moveTo>
                    <a:pt x="18916" y="33240"/>
                  </a:moveTo>
                  <a:lnTo>
                    <a:pt x="18263" y="34374"/>
                  </a:lnTo>
                  <a:cubicBezTo>
                    <a:pt x="18263" y="34374"/>
                    <a:pt x="18295" y="35477"/>
                    <a:pt x="18338" y="35691"/>
                  </a:cubicBezTo>
                  <a:cubicBezTo>
                    <a:pt x="18381" y="35905"/>
                    <a:pt x="17599" y="37393"/>
                    <a:pt x="17599" y="37393"/>
                  </a:cubicBezTo>
                  <a:lnTo>
                    <a:pt x="15362" y="38132"/>
                  </a:lnTo>
                  <a:lnTo>
                    <a:pt x="14752" y="36505"/>
                  </a:lnTo>
                  <a:lnTo>
                    <a:pt x="16293" y="34952"/>
                  </a:lnTo>
                  <a:lnTo>
                    <a:pt x="17139" y="33582"/>
                  </a:lnTo>
                  <a:lnTo>
                    <a:pt x="18916" y="33240"/>
                  </a:lnTo>
                  <a:close/>
                  <a:moveTo>
                    <a:pt x="8992" y="36729"/>
                  </a:moveTo>
                  <a:lnTo>
                    <a:pt x="12161" y="38110"/>
                  </a:lnTo>
                  <a:lnTo>
                    <a:pt x="12043" y="38474"/>
                  </a:lnTo>
                  <a:lnTo>
                    <a:pt x="13007" y="38903"/>
                  </a:lnTo>
                  <a:lnTo>
                    <a:pt x="12814" y="40615"/>
                  </a:lnTo>
                  <a:lnTo>
                    <a:pt x="11230" y="39705"/>
                  </a:lnTo>
                  <a:lnTo>
                    <a:pt x="8650" y="37543"/>
                  </a:lnTo>
                  <a:lnTo>
                    <a:pt x="8992" y="36729"/>
                  </a:lnTo>
                  <a:close/>
                  <a:moveTo>
                    <a:pt x="15523" y="39620"/>
                  </a:moveTo>
                  <a:cubicBezTo>
                    <a:pt x="15523" y="39620"/>
                    <a:pt x="16468" y="39782"/>
                    <a:pt x="16573" y="39782"/>
                  </a:cubicBezTo>
                  <a:cubicBezTo>
                    <a:pt x="16579" y="39782"/>
                    <a:pt x="16582" y="39782"/>
                    <a:pt x="16582" y="39780"/>
                  </a:cubicBezTo>
                  <a:cubicBezTo>
                    <a:pt x="16582" y="39748"/>
                    <a:pt x="16818" y="39684"/>
                    <a:pt x="16818" y="39684"/>
                  </a:cubicBezTo>
                  <a:lnTo>
                    <a:pt x="17043" y="40069"/>
                  </a:lnTo>
                  <a:lnTo>
                    <a:pt x="16400" y="40102"/>
                  </a:lnTo>
                  <a:lnTo>
                    <a:pt x="15630" y="40433"/>
                  </a:lnTo>
                  <a:lnTo>
                    <a:pt x="14848" y="40562"/>
                  </a:lnTo>
                  <a:lnTo>
                    <a:pt x="14249" y="40808"/>
                  </a:lnTo>
                  <a:lnTo>
                    <a:pt x="13274" y="40947"/>
                  </a:lnTo>
                  <a:lnTo>
                    <a:pt x="13221" y="40755"/>
                  </a:lnTo>
                  <a:lnTo>
                    <a:pt x="13135" y="40615"/>
                  </a:lnTo>
                  <a:lnTo>
                    <a:pt x="13242" y="40455"/>
                  </a:lnTo>
                  <a:lnTo>
                    <a:pt x="13703" y="40209"/>
                  </a:lnTo>
                  <a:lnTo>
                    <a:pt x="14259" y="40241"/>
                  </a:lnTo>
                  <a:lnTo>
                    <a:pt x="15266" y="39845"/>
                  </a:lnTo>
                  <a:lnTo>
                    <a:pt x="15523" y="39620"/>
                  </a:lnTo>
                  <a:close/>
                  <a:moveTo>
                    <a:pt x="28390" y="0"/>
                  </a:moveTo>
                  <a:lnTo>
                    <a:pt x="25521" y="4218"/>
                  </a:lnTo>
                  <a:lnTo>
                    <a:pt x="27373" y="4272"/>
                  </a:lnTo>
                  <a:lnTo>
                    <a:pt x="27523" y="8072"/>
                  </a:lnTo>
                  <a:lnTo>
                    <a:pt x="26774" y="9143"/>
                  </a:lnTo>
                  <a:lnTo>
                    <a:pt x="25221" y="11369"/>
                  </a:lnTo>
                  <a:lnTo>
                    <a:pt x="23894" y="13264"/>
                  </a:lnTo>
                  <a:lnTo>
                    <a:pt x="23369" y="14709"/>
                  </a:lnTo>
                  <a:lnTo>
                    <a:pt x="22352" y="17482"/>
                  </a:lnTo>
                  <a:lnTo>
                    <a:pt x="20811" y="15983"/>
                  </a:lnTo>
                  <a:lnTo>
                    <a:pt x="18488" y="17364"/>
                  </a:lnTo>
                  <a:lnTo>
                    <a:pt x="19805" y="21507"/>
                  </a:lnTo>
                  <a:lnTo>
                    <a:pt x="16871" y="26014"/>
                  </a:lnTo>
                  <a:lnTo>
                    <a:pt x="16047" y="26506"/>
                  </a:lnTo>
                  <a:lnTo>
                    <a:pt x="13167" y="28219"/>
                  </a:lnTo>
                  <a:lnTo>
                    <a:pt x="13339" y="28529"/>
                  </a:lnTo>
                  <a:lnTo>
                    <a:pt x="13628" y="29033"/>
                  </a:lnTo>
                  <a:lnTo>
                    <a:pt x="13628" y="33122"/>
                  </a:lnTo>
                  <a:lnTo>
                    <a:pt x="11540" y="32394"/>
                  </a:lnTo>
                  <a:lnTo>
                    <a:pt x="11230" y="33379"/>
                  </a:lnTo>
                  <a:cubicBezTo>
                    <a:pt x="11230" y="33379"/>
                    <a:pt x="11701" y="35263"/>
                    <a:pt x="11776" y="35466"/>
                  </a:cubicBezTo>
                  <a:cubicBezTo>
                    <a:pt x="11840" y="35680"/>
                    <a:pt x="11230" y="36697"/>
                    <a:pt x="11230" y="36933"/>
                  </a:cubicBezTo>
                  <a:cubicBezTo>
                    <a:pt x="11230" y="36948"/>
                    <a:pt x="11221" y="36955"/>
                    <a:pt x="11205" y="36955"/>
                  </a:cubicBezTo>
                  <a:cubicBezTo>
                    <a:pt x="11132" y="36955"/>
                    <a:pt x="10901" y="36805"/>
                    <a:pt x="10620" y="36612"/>
                  </a:cubicBezTo>
                  <a:cubicBezTo>
                    <a:pt x="10031" y="36194"/>
                    <a:pt x="9228" y="35552"/>
                    <a:pt x="9228" y="35552"/>
                  </a:cubicBezTo>
                  <a:lnTo>
                    <a:pt x="9763" y="33315"/>
                  </a:lnTo>
                  <a:lnTo>
                    <a:pt x="7451" y="30756"/>
                  </a:lnTo>
                  <a:lnTo>
                    <a:pt x="1445" y="36119"/>
                  </a:lnTo>
                  <a:lnTo>
                    <a:pt x="0" y="37404"/>
                  </a:lnTo>
                  <a:lnTo>
                    <a:pt x="0" y="75118"/>
                  </a:lnTo>
                  <a:lnTo>
                    <a:pt x="28390" y="62914"/>
                  </a:lnTo>
                  <a:lnTo>
                    <a:pt x="28390" y="48933"/>
                  </a:lnTo>
                  <a:lnTo>
                    <a:pt x="27319" y="48633"/>
                  </a:lnTo>
                  <a:lnTo>
                    <a:pt x="26506" y="46310"/>
                  </a:lnTo>
                  <a:lnTo>
                    <a:pt x="26270" y="46846"/>
                  </a:lnTo>
                  <a:lnTo>
                    <a:pt x="25810" y="47884"/>
                  </a:lnTo>
                  <a:lnTo>
                    <a:pt x="24301" y="47435"/>
                  </a:lnTo>
                  <a:lnTo>
                    <a:pt x="21988" y="48719"/>
                  </a:lnTo>
                  <a:lnTo>
                    <a:pt x="19783" y="50710"/>
                  </a:lnTo>
                  <a:lnTo>
                    <a:pt x="19034" y="50625"/>
                  </a:lnTo>
                  <a:lnTo>
                    <a:pt x="16604" y="51899"/>
                  </a:lnTo>
                  <a:lnTo>
                    <a:pt x="17011" y="50507"/>
                  </a:lnTo>
                  <a:lnTo>
                    <a:pt x="17118" y="50111"/>
                  </a:lnTo>
                  <a:lnTo>
                    <a:pt x="16829" y="48098"/>
                  </a:lnTo>
                  <a:lnTo>
                    <a:pt x="16539" y="46193"/>
                  </a:lnTo>
                  <a:lnTo>
                    <a:pt x="18509" y="44598"/>
                  </a:lnTo>
                  <a:cubicBezTo>
                    <a:pt x="18509" y="44598"/>
                    <a:pt x="19152" y="44084"/>
                    <a:pt x="20597" y="42949"/>
                  </a:cubicBezTo>
                  <a:lnTo>
                    <a:pt x="21410" y="41375"/>
                  </a:lnTo>
                  <a:lnTo>
                    <a:pt x="21475" y="41183"/>
                  </a:lnTo>
                  <a:lnTo>
                    <a:pt x="21753" y="40241"/>
                  </a:lnTo>
                  <a:cubicBezTo>
                    <a:pt x="21753" y="40241"/>
                    <a:pt x="22738" y="40573"/>
                    <a:pt x="22909" y="40615"/>
                  </a:cubicBezTo>
                  <a:cubicBezTo>
                    <a:pt x="22913" y="40616"/>
                    <a:pt x="22918" y="40617"/>
                    <a:pt x="22923" y="40617"/>
                  </a:cubicBezTo>
                  <a:cubicBezTo>
                    <a:pt x="23115" y="40617"/>
                    <a:pt x="23605" y="39791"/>
                    <a:pt x="23605" y="39791"/>
                  </a:cubicBezTo>
                  <a:lnTo>
                    <a:pt x="23840" y="38303"/>
                  </a:lnTo>
                  <a:lnTo>
                    <a:pt x="24761" y="37939"/>
                  </a:lnTo>
                  <a:lnTo>
                    <a:pt x="25692" y="37564"/>
                  </a:lnTo>
                  <a:lnTo>
                    <a:pt x="26442" y="37704"/>
                  </a:lnTo>
                  <a:lnTo>
                    <a:pt x="26677" y="39523"/>
                  </a:lnTo>
                  <a:lnTo>
                    <a:pt x="27416" y="39545"/>
                  </a:lnTo>
                  <a:lnTo>
                    <a:pt x="28069" y="39556"/>
                  </a:lnTo>
                  <a:lnTo>
                    <a:pt x="28240" y="38442"/>
                  </a:lnTo>
                  <a:lnTo>
                    <a:pt x="28390" y="38239"/>
                  </a:lnTo>
                  <a:lnTo>
                    <a:pt x="28390" y="35338"/>
                  </a:lnTo>
                  <a:cubicBezTo>
                    <a:pt x="28208" y="35338"/>
                    <a:pt x="27919" y="35327"/>
                    <a:pt x="27855" y="35284"/>
                  </a:cubicBezTo>
                  <a:cubicBezTo>
                    <a:pt x="27758" y="35231"/>
                    <a:pt x="27223" y="34888"/>
                    <a:pt x="27202" y="34760"/>
                  </a:cubicBezTo>
                  <a:cubicBezTo>
                    <a:pt x="27180" y="34631"/>
                    <a:pt x="26934" y="34257"/>
                    <a:pt x="26934" y="34257"/>
                  </a:cubicBezTo>
                  <a:cubicBezTo>
                    <a:pt x="26934" y="34257"/>
                    <a:pt x="25927" y="34503"/>
                    <a:pt x="25816" y="34503"/>
                  </a:cubicBezTo>
                  <a:cubicBezTo>
                    <a:pt x="25814" y="34503"/>
                    <a:pt x="25812" y="34503"/>
                    <a:pt x="25810" y="34503"/>
                  </a:cubicBezTo>
                  <a:cubicBezTo>
                    <a:pt x="25789" y="34503"/>
                    <a:pt x="25724" y="34514"/>
                    <a:pt x="25649" y="34514"/>
                  </a:cubicBezTo>
                  <a:cubicBezTo>
                    <a:pt x="25582" y="34517"/>
                    <a:pt x="25502" y="34521"/>
                    <a:pt x="25426" y="34521"/>
                  </a:cubicBezTo>
                  <a:cubicBezTo>
                    <a:pt x="25274" y="34521"/>
                    <a:pt x="25136" y="34506"/>
                    <a:pt x="25136" y="34449"/>
                  </a:cubicBezTo>
                  <a:cubicBezTo>
                    <a:pt x="25136" y="34332"/>
                    <a:pt x="24376" y="34192"/>
                    <a:pt x="24376" y="34192"/>
                  </a:cubicBezTo>
                  <a:lnTo>
                    <a:pt x="24675" y="33839"/>
                  </a:lnTo>
                  <a:lnTo>
                    <a:pt x="23915" y="33775"/>
                  </a:lnTo>
                  <a:lnTo>
                    <a:pt x="23434" y="33903"/>
                  </a:lnTo>
                  <a:lnTo>
                    <a:pt x="24825" y="32694"/>
                  </a:lnTo>
                  <a:lnTo>
                    <a:pt x="25253" y="32897"/>
                  </a:lnTo>
                  <a:lnTo>
                    <a:pt x="25660" y="32758"/>
                  </a:lnTo>
                  <a:lnTo>
                    <a:pt x="25949" y="33293"/>
                  </a:lnTo>
                  <a:lnTo>
                    <a:pt x="27137" y="32116"/>
                  </a:lnTo>
                  <a:cubicBezTo>
                    <a:pt x="27137" y="32116"/>
                    <a:pt x="27780" y="32105"/>
                    <a:pt x="28390" y="32094"/>
                  </a:cubicBezTo>
                  <a:lnTo>
                    <a:pt x="28390" y="13275"/>
                  </a:lnTo>
                  <a:lnTo>
                    <a:pt x="28379" y="13275"/>
                  </a:lnTo>
                  <a:lnTo>
                    <a:pt x="28154" y="13489"/>
                  </a:lnTo>
                  <a:lnTo>
                    <a:pt x="28015" y="13607"/>
                  </a:lnTo>
                  <a:lnTo>
                    <a:pt x="27683" y="13896"/>
                  </a:lnTo>
                  <a:lnTo>
                    <a:pt x="25864" y="15533"/>
                  </a:lnTo>
                  <a:cubicBezTo>
                    <a:pt x="25864" y="15533"/>
                    <a:pt x="26377" y="14484"/>
                    <a:pt x="26570" y="14217"/>
                  </a:cubicBezTo>
                  <a:cubicBezTo>
                    <a:pt x="26581" y="14195"/>
                    <a:pt x="26602" y="14153"/>
                    <a:pt x="26624" y="14099"/>
                  </a:cubicBezTo>
                  <a:cubicBezTo>
                    <a:pt x="26731" y="13874"/>
                    <a:pt x="26923" y="13403"/>
                    <a:pt x="27127" y="12889"/>
                  </a:cubicBezTo>
                  <a:cubicBezTo>
                    <a:pt x="27287" y="12483"/>
                    <a:pt x="27448" y="12044"/>
                    <a:pt x="27576" y="11690"/>
                  </a:cubicBezTo>
                  <a:cubicBezTo>
                    <a:pt x="27737" y="11284"/>
                    <a:pt x="27833" y="10995"/>
                    <a:pt x="27833" y="10995"/>
                  </a:cubicBezTo>
                  <a:lnTo>
                    <a:pt x="28090" y="9485"/>
                  </a:lnTo>
                  <a:lnTo>
                    <a:pt x="28390" y="9078"/>
                  </a:lnTo>
                  <a:lnTo>
                    <a:pt x="28390" y="0"/>
                  </a:lnTo>
                  <a:close/>
                </a:path>
              </a:pathLst>
            </a:custGeom>
            <a:solidFill>
              <a:srgbClr val="83BCD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5" name="Google Shape;265;p37"/>
            <p:cNvSpPr/>
            <p:nvPr/>
          </p:nvSpPr>
          <p:spPr>
            <a:xfrm>
              <a:off x="4515325" y="2000950"/>
              <a:ext cx="709750" cy="1334400"/>
            </a:xfrm>
            <a:custGeom>
              <a:avLst/>
              <a:gdLst/>
              <a:ahLst/>
              <a:cxnLst/>
              <a:rect l="l" t="t" r="r" b="b"/>
              <a:pathLst>
                <a:path w="28390" h="53376" extrusionOk="0">
                  <a:moveTo>
                    <a:pt x="12547" y="0"/>
                  </a:moveTo>
                  <a:lnTo>
                    <a:pt x="10919" y="2313"/>
                  </a:lnTo>
                  <a:lnTo>
                    <a:pt x="10052" y="4368"/>
                  </a:lnTo>
                  <a:lnTo>
                    <a:pt x="9078" y="4518"/>
                  </a:lnTo>
                  <a:lnTo>
                    <a:pt x="7975" y="4689"/>
                  </a:lnTo>
                  <a:lnTo>
                    <a:pt x="5192" y="7505"/>
                  </a:lnTo>
                  <a:lnTo>
                    <a:pt x="4550" y="10620"/>
                  </a:lnTo>
                  <a:lnTo>
                    <a:pt x="2816" y="11648"/>
                  </a:lnTo>
                  <a:lnTo>
                    <a:pt x="3169" y="12868"/>
                  </a:lnTo>
                  <a:lnTo>
                    <a:pt x="3918" y="15405"/>
                  </a:lnTo>
                  <a:lnTo>
                    <a:pt x="1927" y="14634"/>
                  </a:lnTo>
                  <a:lnTo>
                    <a:pt x="728" y="14174"/>
                  </a:lnTo>
                  <a:lnTo>
                    <a:pt x="97" y="16005"/>
                  </a:lnTo>
                  <a:lnTo>
                    <a:pt x="75" y="17236"/>
                  </a:lnTo>
                  <a:lnTo>
                    <a:pt x="32" y="20265"/>
                  </a:lnTo>
                  <a:lnTo>
                    <a:pt x="0" y="20233"/>
                  </a:lnTo>
                  <a:lnTo>
                    <a:pt x="0" y="53376"/>
                  </a:lnTo>
                  <a:lnTo>
                    <a:pt x="1445" y="52091"/>
                  </a:lnTo>
                  <a:lnTo>
                    <a:pt x="7451" y="46728"/>
                  </a:lnTo>
                  <a:lnTo>
                    <a:pt x="9763" y="49287"/>
                  </a:lnTo>
                  <a:lnTo>
                    <a:pt x="9228" y="51524"/>
                  </a:lnTo>
                  <a:cubicBezTo>
                    <a:pt x="9228" y="51524"/>
                    <a:pt x="10031" y="52166"/>
                    <a:pt x="10620" y="52584"/>
                  </a:cubicBezTo>
                  <a:cubicBezTo>
                    <a:pt x="10901" y="52777"/>
                    <a:pt x="11132" y="52927"/>
                    <a:pt x="11205" y="52927"/>
                  </a:cubicBezTo>
                  <a:cubicBezTo>
                    <a:pt x="11221" y="52927"/>
                    <a:pt x="11230" y="52920"/>
                    <a:pt x="11230" y="52905"/>
                  </a:cubicBezTo>
                  <a:cubicBezTo>
                    <a:pt x="11230" y="52669"/>
                    <a:pt x="11840" y="51652"/>
                    <a:pt x="11776" y="51438"/>
                  </a:cubicBezTo>
                  <a:cubicBezTo>
                    <a:pt x="11701" y="51235"/>
                    <a:pt x="11230" y="49351"/>
                    <a:pt x="11230" y="49351"/>
                  </a:cubicBezTo>
                  <a:lnTo>
                    <a:pt x="11540" y="48366"/>
                  </a:lnTo>
                  <a:lnTo>
                    <a:pt x="13628" y="49094"/>
                  </a:lnTo>
                  <a:lnTo>
                    <a:pt x="13628" y="45005"/>
                  </a:lnTo>
                  <a:lnTo>
                    <a:pt x="13339" y="44501"/>
                  </a:lnTo>
                  <a:lnTo>
                    <a:pt x="13167" y="44191"/>
                  </a:lnTo>
                  <a:lnTo>
                    <a:pt x="16047" y="42478"/>
                  </a:lnTo>
                  <a:lnTo>
                    <a:pt x="16871" y="41986"/>
                  </a:lnTo>
                  <a:lnTo>
                    <a:pt x="19805" y="37479"/>
                  </a:lnTo>
                  <a:lnTo>
                    <a:pt x="18488" y="33336"/>
                  </a:lnTo>
                  <a:lnTo>
                    <a:pt x="20811" y="31955"/>
                  </a:lnTo>
                  <a:lnTo>
                    <a:pt x="22352" y="33454"/>
                  </a:lnTo>
                  <a:lnTo>
                    <a:pt x="23369" y="30681"/>
                  </a:lnTo>
                  <a:lnTo>
                    <a:pt x="23894" y="29236"/>
                  </a:lnTo>
                  <a:lnTo>
                    <a:pt x="25221" y="27341"/>
                  </a:lnTo>
                  <a:lnTo>
                    <a:pt x="26774" y="25115"/>
                  </a:lnTo>
                  <a:lnTo>
                    <a:pt x="27523" y="24044"/>
                  </a:lnTo>
                  <a:lnTo>
                    <a:pt x="27373" y="20244"/>
                  </a:lnTo>
                  <a:lnTo>
                    <a:pt x="25521" y="20190"/>
                  </a:lnTo>
                  <a:lnTo>
                    <a:pt x="28390" y="15972"/>
                  </a:lnTo>
                  <a:lnTo>
                    <a:pt x="28390" y="2227"/>
                  </a:lnTo>
                  <a:lnTo>
                    <a:pt x="27319" y="2516"/>
                  </a:lnTo>
                  <a:lnTo>
                    <a:pt x="27491" y="3308"/>
                  </a:lnTo>
                  <a:lnTo>
                    <a:pt x="24226" y="4240"/>
                  </a:lnTo>
                  <a:lnTo>
                    <a:pt x="23498" y="4443"/>
                  </a:lnTo>
                  <a:lnTo>
                    <a:pt x="22395" y="2602"/>
                  </a:lnTo>
                  <a:lnTo>
                    <a:pt x="20308" y="3383"/>
                  </a:lnTo>
                  <a:lnTo>
                    <a:pt x="19730" y="4732"/>
                  </a:lnTo>
                  <a:lnTo>
                    <a:pt x="17931" y="4229"/>
                  </a:lnTo>
                  <a:lnTo>
                    <a:pt x="17332" y="4786"/>
                  </a:lnTo>
                  <a:lnTo>
                    <a:pt x="16657" y="5417"/>
                  </a:lnTo>
                  <a:lnTo>
                    <a:pt x="15094" y="6081"/>
                  </a:lnTo>
                  <a:lnTo>
                    <a:pt x="13735" y="7226"/>
                  </a:lnTo>
                  <a:lnTo>
                    <a:pt x="12257" y="8457"/>
                  </a:lnTo>
                  <a:lnTo>
                    <a:pt x="13649" y="6702"/>
                  </a:lnTo>
                  <a:lnTo>
                    <a:pt x="16186" y="3512"/>
                  </a:lnTo>
                  <a:lnTo>
                    <a:pt x="17064" y="2398"/>
                  </a:lnTo>
                  <a:lnTo>
                    <a:pt x="15094" y="0"/>
                  </a:lnTo>
                  <a:lnTo>
                    <a:pt x="13874" y="953"/>
                  </a:lnTo>
                  <a:lnTo>
                    <a:pt x="13585" y="1167"/>
                  </a:lnTo>
                  <a:lnTo>
                    <a:pt x="12696" y="172"/>
                  </a:lnTo>
                  <a:lnTo>
                    <a:pt x="12547"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6" name="Google Shape;266;p37"/>
            <p:cNvSpPr/>
            <p:nvPr/>
          </p:nvSpPr>
          <p:spPr>
            <a:xfrm>
              <a:off x="4731550" y="3318475"/>
              <a:ext cx="108950" cy="97175"/>
            </a:xfrm>
            <a:custGeom>
              <a:avLst/>
              <a:gdLst/>
              <a:ahLst/>
              <a:cxnLst/>
              <a:rect l="l" t="t" r="r" b="b"/>
              <a:pathLst>
                <a:path w="4358" h="3887" extrusionOk="0">
                  <a:moveTo>
                    <a:pt x="343" y="0"/>
                  </a:moveTo>
                  <a:lnTo>
                    <a:pt x="1" y="814"/>
                  </a:lnTo>
                  <a:lnTo>
                    <a:pt x="2581" y="2976"/>
                  </a:lnTo>
                  <a:lnTo>
                    <a:pt x="4165" y="3886"/>
                  </a:lnTo>
                  <a:lnTo>
                    <a:pt x="4358" y="2184"/>
                  </a:lnTo>
                  <a:lnTo>
                    <a:pt x="3394" y="1745"/>
                  </a:lnTo>
                  <a:lnTo>
                    <a:pt x="3512" y="1381"/>
                  </a:lnTo>
                  <a:lnTo>
                    <a:pt x="343"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7" name="Google Shape;267;p37"/>
            <p:cNvSpPr/>
            <p:nvPr/>
          </p:nvSpPr>
          <p:spPr>
            <a:xfrm>
              <a:off x="4884100" y="3231225"/>
              <a:ext cx="104125" cy="122325"/>
            </a:xfrm>
            <a:custGeom>
              <a:avLst/>
              <a:gdLst/>
              <a:ahLst/>
              <a:cxnLst/>
              <a:rect l="l" t="t" r="r" b="b"/>
              <a:pathLst>
                <a:path w="4165" h="4893" extrusionOk="0">
                  <a:moveTo>
                    <a:pt x="4165" y="1"/>
                  </a:moveTo>
                  <a:lnTo>
                    <a:pt x="2388" y="343"/>
                  </a:lnTo>
                  <a:lnTo>
                    <a:pt x="1542" y="1713"/>
                  </a:lnTo>
                  <a:lnTo>
                    <a:pt x="1" y="3266"/>
                  </a:lnTo>
                  <a:lnTo>
                    <a:pt x="611" y="4893"/>
                  </a:lnTo>
                  <a:lnTo>
                    <a:pt x="2848" y="4154"/>
                  </a:lnTo>
                  <a:cubicBezTo>
                    <a:pt x="2848" y="4154"/>
                    <a:pt x="3630" y="2666"/>
                    <a:pt x="3587" y="2452"/>
                  </a:cubicBezTo>
                  <a:cubicBezTo>
                    <a:pt x="3544" y="2238"/>
                    <a:pt x="3512" y="1135"/>
                    <a:pt x="3512" y="1135"/>
                  </a:cubicBezTo>
                  <a:lnTo>
                    <a:pt x="4165" y="1"/>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8" name="Google Shape;268;p37"/>
            <p:cNvSpPr/>
            <p:nvPr/>
          </p:nvSpPr>
          <p:spPr>
            <a:xfrm>
              <a:off x="4998125" y="3068775"/>
              <a:ext cx="58625" cy="73625"/>
            </a:xfrm>
            <a:custGeom>
              <a:avLst/>
              <a:gdLst/>
              <a:ahLst/>
              <a:cxnLst/>
              <a:rect l="l" t="t" r="r" b="b"/>
              <a:pathLst>
                <a:path w="2345" h="2945" extrusionOk="0">
                  <a:moveTo>
                    <a:pt x="632" y="1"/>
                  </a:moveTo>
                  <a:lnTo>
                    <a:pt x="268" y="279"/>
                  </a:lnTo>
                  <a:cubicBezTo>
                    <a:pt x="257" y="322"/>
                    <a:pt x="0" y="2591"/>
                    <a:pt x="0" y="2591"/>
                  </a:cubicBezTo>
                  <a:lnTo>
                    <a:pt x="1531" y="2441"/>
                  </a:lnTo>
                  <a:lnTo>
                    <a:pt x="2345" y="2945"/>
                  </a:lnTo>
                  <a:lnTo>
                    <a:pt x="2345" y="2945"/>
                  </a:lnTo>
                  <a:lnTo>
                    <a:pt x="1745" y="1606"/>
                  </a:lnTo>
                  <a:lnTo>
                    <a:pt x="889" y="1542"/>
                  </a:lnTo>
                  <a:lnTo>
                    <a:pt x="1028" y="1189"/>
                  </a:lnTo>
                  <a:lnTo>
                    <a:pt x="1081" y="11"/>
                  </a:lnTo>
                  <a:lnTo>
                    <a:pt x="632" y="1"/>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9" name="Google Shape;269;p37"/>
            <p:cNvSpPr/>
            <p:nvPr/>
          </p:nvSpPr>
          <p:spPr>
            <a:xfrm>
              <a:off x="5021925" y="3140225"/>
              <a:ext cx="45250" cy="54625"/>
            </a:xfrm>
            <a:custGeom>
              <a:avLst/>
              <a:gdLst/>
              <a:ahLst/>
              <a:cxnLst/>
              <a:rect l="l" t="t" r="r" b="b"/>
              <a:pathLst>
                <a:path w="1810" h="2185" extrusionOk="0">
                  <a:moveTo>
                    <a:pt x="365" y="1"/>
                  </a:moveTo>
                  <a:lnTo>
                    <a:pt x="333" y="258"/>
                  </a:lnTo>
                  <a:lnTo>
                    <a:pt x="1" y="429"/>
                  </a:lnTo>
                  <a:lnTo>
                    <a:pt x="333" y="932"/>
                  </a:lnTo>
                  <a:lnTo>
                    <a:pt x="44" y="1971"/>
                  </a:lnTo>
                  <a:lnTo>
                    <a:pt x="729" y="2185"/>
                  </a:lnTo>
                  <a:lnTo>
                    <a:pt x="1360" y="1874"/>
                  </a:lnTo>
                  <a:lnTo>
                    <a:pt x="1810" y="954"/>
                  </a:lnTo>
                  <a:lnTo>
                    <a:pt x="1607" y="579"/>
                  </a:lnTo>
                  <a:lnTo>
                    <a:pt x="1082" y="740"/>
                  </a:lnTo>
                  <a:lnTo>
                    <a:pt x="1018" y="204"/>
                  </a:lnTo>
                  <a:lnTo>
                    <a:pt x="365" y="1"/>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0" name="Google Shape;270;p37"/>
            <p:cNvSpPr/>
            <p:nvPr/>
          </p:nvSpPr>
          <p:spPr>
            <a:xfrm>
              <a:off x="5101150" y="3202600"/>
              <a:ext cx="123925" cy="81100"/>
            </a:xfrm>
            <a:custGeom>
              <a:avLst/>
              <a:gdLst/>
              <a:ahLst/>
              <a:cxnLst/>
              <a:rect l="l" t="t" r="r" b="b"/>
              <a:pathLst>
                <a:path w="4957" h="3244" extrusionOk="0">
                  <a:moveTo>
                    <a:pt x="4957" y="0"/>
                  </a:moveTo>
                  <a:cubicBezTo>
                    <a:pt x="4347" y="11"/>
                    <a:pt x="3704" y="22"/>
                    <a:pt x="3704" y="22"/>
                  </a:cubicBezTo>
                  <a:lnTo>
                    <a:pt x="2516" y="1199"/>
                  </a:lnTo>
                  <a:lnTo>
                    <a:pt x="2227" y="664"/>
                  </a:lnTo>
                  <a:lnTo>
                    <a:pt x="1820" y="803"/>
                  </a:lnTo>
                  <a:lnTo>
                    <a:pt x="1392" y="600"/>
                  </a:lnTo>
                  <a:lnTo>
                    <a:pt x="1" y="1809"/>
                  </a:lnTo>
                  <a:lnTo>
                    <a:pt x="482" y="1681"/>
                  </a:lnTo>
                  <a:lnTo>
                    <a:pt x="1242" y="1745"/>
                  </a:lnTo>
                  <a:lnTo>
                    <a:pt x="943" y="2098"/>
                  </a:lnTo>
                  <a:cubicBezTo>
                    <a:pt x="943" y="2098"/>
                    <a:pt x="1703" y="2238"/>
                    <a:pt x="1703" y="2355"/>
                  </a:cubicBezTo>
                  <a:cubicBezTo>
                    <a:pt x="1703" y="2412"/>
                    <a:pt x="1840" y="2426"/>
                    <a:pt x="1991" y="2426"/>
                  </a:cubicBezTo>
                  <a:cubicBezTo>
                    <a:pt x="2156" y="2426"/>
                    <a:pt x="2338" y="2409"/>
                    <a:pt x="2377" y="2409"/>
                  </a:cubicBezTo>
                  <a:cubicBezTo>
                    <a:pt x="2379" y="2409"/>
                    <a:pt x="2381" y="2409"/>
                    <a:pt x="2383" y="2409"/>
                  </a:cubicBezTo>
                  <a:cubicBezTo>
                    <a:pt x="2494" y="2409"/>
                    <a:pt x="3501" y="2163"/>
                    <a:pt x="3501" y="2163"/>
                  </a:cubicBezTo>
                  <a:cubicBezTo>
                    <a:pt x="3501" y="2163"/>
                    <a:pt x="3747" y="2537"/>
                    <a:pt x="3769" y="2666"/>
                  </a:cubicBezTo>
                  <a:cubicBezTo>
                    <a:pt x="3790" y="2794"/>
                    <a:pt x="4325" y="3137"/>
                    <a:pt x="4422" y="3190"/>
                  </a:cubicBezTo>
                  <a:cubicBezTo>
                    <a:pt x="4486" y="3233"/>
                    <a:pt x="4775" y="3244"/>
                    <a:pt x="4957" y="3244"/>
                  </a:cubicBezTo>
                  <a:lnTo>
                    <a:pt x="4957"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1" name="Google Shape;271;p37"/>
            <p:cNvSpPr/>
            <p:nvPr/>
          </p:nvSpPr>
          <p:spPr>
            <a:xfrm>
              <a:off x="4843700" y="3390725"/>
              <a:ext cx="97700" cy="33225"/>
            </a:xfrm>
            <a:custGeom>
              <a:avLst/>
              <a:gdLst/>
              <a:ahLst/>
              <a:cxnLst/>
              <a:rect l="l" t="t" r="r" b="b"/>
              <a:pathLst>
                <a:path w="3908" h="1329" extrusionOk="0">
                  <a:moveTo>
                    <a:pt x="2388" y="1"/>
                  </a:moveTo>
                  <a:lnTo>
                    <a:pt x="2131" y="226"/>
                  </a:lnTo>
                  <a:lnTo>
                    <a:pt x="1124" y="622"/>
                  </a:lnTo>
                  <a:lnTo>
                    <a:pt x="568" y="590"/>
                  </a:lnTo>
                  <a:lnTo>
                    <a:pt x="107" y="836"/>
                  </a:lnTo>
                  <a:lnTo>
                    <a:pt x="0" y="996"/>
                  </a:lnTo>
                  <a:lnTo>
                    <a:pt x="86" y="1136"/>
                  </a:lnTo>
                  <a:lnTo>
                    <a:pt x="139" y="1328"/>
                  </a:lnTo>
                  <a:lnTo>
                    <a:pt x="1114" y="1189"/>
                  </a:lnTo>
                  <a:lnTo>
                    <a:pt x="1713" y="943"/>
                  </a:lnTo>
                  <a:lnTo>
                    <a:pt x="2495" y="814"/>
                  </a:lnTo>
                  <a:lnTo>
                    <a:pt x="3265" y="483"/>
                  </a:lnTo>
                  <a:lnTo>
                    <a:pt x="3908" y="450"/>
                  </a:lnTo>
                  <a:lnTo>
                    <a:pt x="3683" y="65"/>
                  </a:lnTo>
                  <a:cubicBezTo>
                    <a:pt x="3683" y="65"/>
                    <a:pt x="3447" y="129"/>
                    <a:pt x="3447" y="161"/>
                  </a:cubicBezTo>
                  <a:cubicBezTo>
                    <a:pt x="3447" y="163"/>
                    <a:pt x="3444" y="163"/>
                    <a:pt x="3438" y="163"/>
                  </a:cubicBezTo>
                  <a:cubicBezTo>
                    <a:pt x="3333" y="163"/>
                    <a:pt x="2388" y="1"/>
                    <a:pt x="2388" y="1"/>
                  </a:cubicBez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2" name="Google Shape;272;p37"/>
            <p:cNvSpPr/>
            <p:nvPr/>
          </p:nvSpPr>
          <p:spPr>
            <a:xfrm>
              <a:off x="4986350" y="3244350"/>
              <a:ext cx="64775" cy="98500"/>
            </a:xfrm>
            <a:custGeom>
              <a:avLst/>
              <a:gdLst/>
              <a:ahLst/>
              <a:cxnLst/>
              <a:rect l="l" t="t" r="r" b="b"/>
              <a:pathLst>
                <a:path w="2591" h="3940" extrusionOk="0">
                  <a:moveTo>
                    <a:pt x="2591" y="0"/>
                  </a:moveTo>
                  <a:lnTo>
                    <a:pt x="1916" y="407"/>
                  </a:lnTo>
                  <a:lnTo>
                    <a:pt x="632" y="889"/>
                  </a:lnTo>
                  <a:cubicBezTo>
                    <a:pt x="632" y="889"/>
                    <a:pt x="289" y="1242"/>
                    <a:pt x="289" y="1285"/>
                  </a:cubicBezTo>
                  <a:cubicBezTo>
                    <a:pt x="289" y="1328"/>
                    <a:pt x="0" y="2623"/>
                    <a:pt x="21" y="2655"/>
                  </a:cubicBezTo>
                  <a:cubicBezTo>
                    <a:pt x="32" y="2698"/>
                    <a:pt x="75" y="3180"/>
                    <a:pt x="75" y="3180"/>
                  </a:cubicBezTo>
                  <a:lnTo>
                    <a:pt x="64" y="3940"/>
                  </a:lnTo>
                  <a:lnTo>
                    <a:pt x="567" y="3651"/>
                  </a:lnTo>
                  <a:lnTo>
                    <a:pt x="739" y="3212"/>
                  </a:lnTo>
                  <a:lnTo>
                    <a:pt x="696" y="2580"/>
                  </a:lnTo>
                  <a:lnTo>
                    <a:pt x="1028" y="3019"/>
                  </a:lnTo>
                  <a:lnTo>
                    <a:pt x="1681" y="2751"/>
                  </a:lnTo>
                  <a:lnTo>
                    <a:pt x="1317" y="1981"/>
                  </a:lnTo>
                  <a:lnTo>
                    <a:pt x="1542" y="1585"/>
                  </a:lnTo>
                  <a:lnTo>
                    <a:pt x="1766" y="1156"/>
                  </a:lnTo>
                  <a:lnTo>
                    <a:pt x="1435" y="1413"/>
                  </a:lnTo>
                  <a:lnTo>
                    <a:pt x="739" y="1895"/>
                  </a:lnTo>
                  <a:lnTo>
                    <a:pt x="685" y="1435"/>
                  </a:lnTo>
                  <a:lnTo>
                    <a:pt x="1017" y="996"/>
                  </a:lnTo>
                  <a:lnTo>
                    <a:pt x="2195" y="685"/>
                  </a:lnTo>
                  <a:lnTo>
                    <a:pt x="2591"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3" name="Google Shape;273;p37"/>
            <p:cNvSpPr/>
            <p:nvPr/>
          </p:nvSpPr>
          <p:spPr>
            <a:xfrm>
              <a:off x="4928800" y="3339350"/>
              <a:ext cx="296275" cy="358375"/>
            </a:xfrm>
            <a:custGeom>
              <a:avLst/>
              <a:gdLst/>
              <a:ahLst/>
              <a:cxnLst/>
              <a:rect l="l" t="t" r="r" b="b"/>
              <a:pathLst>
                <a:path w="11851" h="14335" extrusionOk="0">
                  <a:moveTo>
                    <a:pt x="9153" y="0"/>
                  </a:moveTo>
                  <a:lnTo>
                    <a:pt x="8222" y="375"/>
                  </a:lnTo>
                  <a:lnTo>
                    <a:pt x="7301" y="739"/>
                  </a:lnTo>
                  <a:lnTo>
                    <a:pt x="7066" y="2227"/>
                  </a:lnTo>
                  <a:cubicBezTo>
                    <a:pt x="7066" y="2227"/>
                    <a:pt x="6576" y="3053"/>
                    <a:pt x="6384" y="3053"/>
                  </a:cubicBezTo>
                  <a:cubicBezTo>
                    <a:pt x="6379" y="3053"/>
                    <a:pt x="6374" y="3052"/>
                    <a:pt x="6370" y="3051"/>
                  </a:cubicBezTo>
                  <a:cubicBezTo>
                    <a:pt x="6199" y="3009"/>
                    <a:pt x="5214" y="2677"/>
                    <a:pt x="5214" y="2677"/>
                  </a:cubicBezTo>
                  <a:lnTo>
                    <a:pt x="4936" y="3619"/>
                  </a:lnTo>
                  <a:lnTo>
                    <a:pt x="4871" y="3811"/>
                  </a:lnTo>
                  <a:lnTo>
                    <a:pt x="4058" y="5385"/>
                  </a:lnTo>
                  <a:cubicBezTo>
                    <a:pt x="2613" y="6520"/>
                    <a:pt x="1970" y="7034"/>
                    <a:pt x="1970" y="7034"/>
                  </a:cubicBezTo>
                  <a:lnTo>
                    <a:pt x="0" y="8629"/>
                  </a:lnTo>
                  <a:lnTo>
                    <a:pt x="290" y="10534"/>
                  </a:lnTo>
                  <a:lnTo>
                    <a:pt x="579" y="12547"/>
                  </a:lnTo>
                  <a:lnTo>
                    <a:pt x="472" y="12943"/>
                  </a:lnTo>
                  <a:lnTo>
                    <a:pt x="65" y="14335"/>
                  </a:lnTo>
                  <a:lnTo>
                    <a:pt x="2495" y="13061"/>
                  </a:lnTo>
                  <a:lnTo>
                    <a:pt x="3244" y="13146"/>
                  </a:lnTo>
                  <a:lnTo>
                    <a:pt x="5449" y="11155"/>
                  </a:lnTo>
                  <a:lnTo>
                    <a:pt x="7762" y="9871"/>
                  </a:lnTo>
                  <a:lnTo>
                    <a:pt x="9271" y="10320"/>
                  </a:lnTo>
                  <a:lnTo>
                    <a:pt x="9731" y="9282"/>
                  </a:lnTo>
                  <a:lnTo>
                    <a:pt x="9967" y="8746"/>
                  </a:lnTo>
                  <a:lnTo>
                    <a:pt x="10780" y="11069"/>
                  </a:lnTo>
                  <a:lnTo>
                    <a:pt x="11851" y="11369"/>
                  </a:lnTo>
                  <a:lnTo>
                    <a:pt x="11851" y="675"/>
                  </a:lnTo>
                  <a:lnTo>
                    <a:pt x="11701" y="878"/>
                  </a:lnTo>
                  <a:lnTo>
                    <a:pt x="11530" y="1992"/>
                  </a:lnTo>
                  <a:lnTo>
                    <a:pt x="10877" y="1981"/>
                  </a:lnTo>
                  <a:lnTo>
                    <a:pt x="10138" y="1959"/>
                  </a:lnTo>
                  <a:lnTo>
                    <a:pt x="9903" y="140"/>
                  </a:lnTo>
                  <a:lnTo>
                    <a:pt x="9153"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4" name="Google Shape;274;p37"/>
            <p:cNvSpPr/>
            <p:nvPr/>
          </p:nvSpPr>
          <p:spPr>
            <a:xfrm>
              <a:off x="5161900" y="2627200"/>
              <a:ext cx="63175" cy="161400"/>
            </a:xfrm>
            <a:custGeom>
              <a:avLst/>
              <a:gdLst/>
              <a:ahLst/>
              <a:cxnLst/>
              <a:rect l="l" t="t" r="r" b="b"/>
              <a:pathLst>
                <a:path w="2527" h="6456" extrusionOk="0">
                  <a:moveTo>
                    <a:pt x="2527" y="0"/>
                  </a:moveTo>
                  <a:lnTo>
                    <a:pt x="2227" y="407"/>
                  </a:lnTo>
                  <a:lnTo>
                    <a:pt x="1970" y="1917"/>
                  </a:lnTo>
                  <a:cubicBezTo>
                    <a:pt x="1970" y="1917"/>
                    <a:pt x="1874" y="2206"/>
                    <a:pt x="1713" y="2612"/>
                  </a:cubicBezTo>
                  <a:cubicBezTo>
                    <a:pt x="1585" y="2966"/>
                    <a:pt x="1424" y="3405"/>
                    <a:pt x="1264" y="3811"/>
                  </a:cubicBezTo>
                  <a:cubicBezTo>
                    <a:pt x="1060" y="4325"/>
                    <a:pt x="868" y="4796"/>
                    <a:pt x="761" y="5021"/>
                  </a:cubicBezTo>
                  <a:cubicBezTo>
                    <a:pt x="739" y="5075"/>
                    <a:pt x="718" y="5117"/>
                    <a:pt x="707" y="5139"/>
                  </a:cubicBezTo>
                  <a:cubicBezTo>
                    <a:pt x="514" y="5406"/>
                    <a:pt x="1" y="6455"/>
                    <a:pt x="1" y="6455"/>
                  </a:cubicBezTo>
                  <a:lnTo>
                    <a:pt x="1820" y="4818"/>
                  </a:lnTo>
                  <a:lnTo>
                    <a:pt x="2152" y="4529"/>
                  </a:lnTo>
                  <a:lnTo>
                    <a:pt x="2291" y="4411"/>
                  </a:lnTo>
                  <a:lnTo>
                    <a:pt x="2516" y="4197"/>
                  </a:lnTo>
                  <a:lnTo>
                    <a:pt x="2527" y="4197"/>
                  </a:lnTo>
                  <a:lnTo>
                    <a:pt x="2527"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5" name="Google Shape;275;p37"/>
            <p:cNvSpPr/>
            <p:nvPr/>
          </p:nvSpPr>
          <p:spPr>
            <a:xfrm>
              <a:off x="5225050" y="1285850"/>
              <a:ext cx="677675" cy="3016700"/>
            </a:xfrm>
            <a:custGeom>
              <a:avLst/>
              <a:gdLst/>
              <a:ahLst/>
              <a:cxnLst/>
              <a:rect l="l" t="t" r="r" b="b"/>
              <a:pathLst>
                <a:path w="27107" h="120668" extrusionOk="0">
                  <a:moveTo>
                    <a:pt x="2913" y="50657"/>
                  </a:moveTo>
                  <a:lnTo>
                    <a:pt x="3480" y="50892"/>
                  </a:lnTo>
                  <a:lnTo>
                    <a:pt x="3983" y="52156"/>
                  </a:lnTo>
                  <a:lnTo>
                    <a:pt x="3009" y="52905"/>
                  </a:lnTo>
                  <a:lnTo>
                    <a:pt x="2463" y="51567"/>
                  </a:lnTo>
                  <a:lnTo>
                    <a:pt x="2913" y="50657"/>
                  </a:lnTo>
                  <a:close/>
                  <a:moveTo>
                    <a:pt x="1" y="1"/>
                  </a:moveTo>
                  <a:lnTo>
                    <a:pt x="1" y="30831"/>
                  </a:lnTo>
                  <a:lnTo>
                    <a:pt x="311" y="31035"/>
                  </a:lnTo>
                  <a:lnTo>
                    <a:pt x="6916" y="35755"/>
                  </a:lnTo>
                  <a:lnTo>
                    <a:pt x="7013" y="36355"/>
                  </a:lnTo>
                  <a:lnTo>
                    <a:pt x="7109" y="36965"/>
                  </a:lnTo>
                  <a:lnTo>
                    <a:pt x="7205" y="37629"/>
                  </a:lnTo>
                  <a:lnTo>
                    <a:pt x="8287" y="38025"/>
                  </a:lnTo>
                  <a:lnTo>
                    <a:pt x="11027" y="39021"/>
                  </a:lnTo>
                  <a:lnTo>
                    <a:pt x="12537" y="41033"/>
                  </a:lnTo>
                  <a:lnTo>
                    <a:pt x="13404" y="40701"/>
                  </a:lnTo>
                  <a:cubicBezTo>
                    <a:pt x="13404" y="40701"/>
                    <a:pt x="13468" y="39920"/>
                    <a:pt x="13286" y="39716"/>
                  </a:cubicBezTo>
                  <a:cubicBezTo>
                    <a:pt x="13282" y="39711"/>
                    <a:pt x="13281" y="39709"/>
                    <a:pt x="13281" y="39709"/>
                  </a:cubicBezTo>
                  <a:lnTo>
                    <a:pt x="13281" y="39709"/>
                  </a:lnTo>
                  <a:cubicBezTo>
                    <a:pt x="13304" y="39709"/>
                    <a:pt x="15293" y="41800"/>
                    <a:pt x="16390" y="42960"/>
                  </a:cubicBezTo>
                  <a:cubicBezTo>
                    <a:pt x="16819" y="43410"/>
                    <a:pt x="17118" y="43720"/>
                    <a:pt x="17118" y="43720"/>
                  </a:cubicBezTo>
                  <a:lnTo>
                    <a:pt x="17803" y="46022"/>
                  </a:lnTo>
                  <a:lnTo>
                    <a:pt x="17482" y="46086"/>
                  </a:lnTo>
                  <a:lnTo>
                    <a:pt x="15609" y="46461"/>
                  </a:lnTo>
                  <a:lnTo>
                    <a:pt x="16423" y="49811"/>
                  </a:lnTo>
                  <a:lnTo>
                    <a:pt x="15641" y="49704"/>
                  </a:lnTo>
                  <a:lnTo>
                    <a:pt x="14795" y="49597"/>
                  </a:lnTo>
                  <a:lnTo>
                    <a:pt x="12419" y="50186"/>
                  </a:lnTo>
                  <a:lnTo>
                    <a:pt x="12130" y="48998"/>
                  </a:lnTo>
                  <a:lnTo>
                    <a:pt x="8372" y="51631"/>
                  </a:lnTo>
                  <a:lnTo>
                    <a:pt x="6403" y="51139"/>
                  </a:lnTo>
                  <a:lnTo>
                    <a:pt x="10331" y="46568"/>
                  </a:lnTo>
                  <a:lnTo>
                    <a:pt x="8308" y="46739"/>
                  </a:lnTo>
                  <a:lnTo>
                    <a:pt x="7944" y="45551"/>
                  </a:lnTo>
                  <a:lnTo>
                    <a:pt x="6017" y="47242"/>
                  </a:lnTo>
                  <a:lnTo>
                    <a:pt x="4540" y="46835"/>
                  </a:lnTo>
                  <a:lnTo>
                    <a:pt x="4540" y="46225"/>
                  </a:lnTo>
                  <a:lnTo>
                    <a:pt x="4047" y="45947"/>
                  </a:lnTo>
                  <a:lnTo>
                    <a:pt x="761" y="44148"/>
                  </a:lnTo>
                  <a:lnTo>
                    <a:pt x="1" y="44576"/>
                  </a:lnTo>
                  <a:lnTo>
                    <a:pt x="1" y="53654"/>
                  </a:lnTo>
                  <a:lnTo>
                    <a:pt x="1200" y="53119"/>
                  </a:lnTo>
                  <a:lnTo>
                    <a:pt x="1778" y="52605"/>
                  </a:lnTo>
                  <a:lnTo>
                    <a:pt x="2313" y="52134"/>
                  </a:lnTo>
                  <a:lnTo>
                    <a:pt x="2624" y="53108"/>
                  </a:lnTo>
                  <a:lnTo>
                    <a:pt x="2249" y="54832"/>
                  </a:lnTo>
                  <a:lnTo>
                    <a:pt x="1296" y="55067"/>
                  </a:lnTo>
                  <a:lnTo>
                    <a:pt x="975" y="57144"/>
                  </a:lnTo>
                  <a:lnTo>
                    <a:pt x="215" y="57851"/>
                  </a:lnTo>
                  <a:lnTo>
                    <a:pt x="1" y="57851"/>
                  </a:lnTo>
                  <a:lnTo>
                    <a:pt x="1" y="76670"/>
                  </a:lnTo>
                  <a:cubicBezTo>
                    <a:pt x="558" y="77152"/>
                    <a:pt x="1093" y="77634"/>
                    <a:pt x="1146" y="77676"/>
                  </a:cubicBezTo>
                  <a:cubicBezTo>
                    <a:pt x="1264" y="77773"/>
                    <a:pt x="1992" y="78715"/>
                    <a:pt x="1992" y="78715"/>
                  </a:cubicBezTo>
                  <a:lnTo>
                    <a:pt x="2174" y="79432"/>
                  </a:lnTo>
                  <a:lnTo>
                    <a:pt x="2538" y="80064"/>
                  </a:lnTo>
                  <a:lnTo>
                    <a:pt x="3138" y="81102"/>
                  </a:lnTo>
                  <a:lnTo>
                    <a:pt x="3962" y="82098"/>
                  </a:lnTo>
                  <a:lnTo>
                    <a:pt x="2399" y="81220"/>
                  </a:lnTo>
                  <a:lnTo>
                    <a:pt x="2067" y="80492"/>
                  </a:lnTo>
                  <a:lnTo>
                    <a:pt x="1939" y="80203"/>
                  </a:lnTo>
                  <a:cubicBezTo>
                    <a:pt x="1939" y="80203"/>
                    <a:pt x="669" y="79568"/>
                    <a:pt x="555" y="79568"/>
                  </a:cubicBezTo>
                  <a:cubicBezTo>
                    <a:pt x="550" y="79568"/>
                    <a:pt x="548" y="79569"/>
                    <a:pt x="547" y="79571"/>
                  </a:cubicBezTo>
                  <a:cubicBezTo>
                    <a:pt x="526" y="79614"/>
                    <a:pt x="162" y="80064"/>
                    <a:pt x="162" y="80064"/>
                  </a:cubicBezTo>
                  <a:cubicBezTo>
                    <a:pt x="162" y="80064"/>
                    <a:pt x="97" y="79999"/>
                    <a:pt x="1" y="79914"/>
                  </a:cubicBezTo>
                  <a:lnTo>
                    <a:pt x="1" y="82815"/>
                  </a:lnTo>
                  <a:lnTo>
                    <a:pt x="986" y="82355"/>
                  </a:lnTo>
                  <a:cubicBezTo>
                    <a:pt x="986" y="82355"/>
                    <a:pt x="1478" y="83843"/>
                    <a:pt x="1703" y="84356"/>
                  </a:cubicBezTo>
                  <a:cubicBezTo>
                    <a:pt x="1939" y="84881"/>
                    <a:pt x="2056" y="85577"/>
                    <a:pt x="2056" y="85577"/>
                  </a:cubicBezTo>
                  <a:cubicBezTo>
                    <a:pt x="2056" y="85577"/>
                    <a:pt x="3448" y="87407"/>
                    <a:pt x="3619" y="87547"/>
                  </a:cubicBezTo>
                  <a:cubicBezTo>
                    <a:pt x="3673" y="87589"/>
                    <a:pt x="3769" y="87825"/>
                    <a:pt x="3876" y="88135"/>
                  </a:cubicBezTo>
                  <a:cubicBezTo>
                    <a:pt x="4165" y="88906"/>
                    <a:pt x="4561" y="90201"/>
                    <a:pt x="4604" y="90341"/>
                  </a:cubicBezTo>
                  <a:cubicBezTo>
                    <a:pt x="4658" y="90544"/>
                    <a:pt x="5182" y="92535"/>
                    <a:pt x="5182" y="92535"/>
                  </a:cubicBezTo>
                  <a:lnTo>
                    <a:pt x="4433" y="92342"/>
                  </a:lnTo>
                  <a:lnTo>
                    <a:pt x="4315" y="93734"/>
                  </a:lnTo>
                  <a:lnTo>
                    <a:pt x="3384" y="95083"/>
                  </a:lnTo>
                  <a:lnTo>
                    <a:pt x="2110" y="94408"/>
                  </a:lnTo>
                  <a:lnTo>
                    <a:pt x="311" y="93884"/>
                  </a:lnTo>
                  <a:lnTo>
                    <a:pt x="1" y="93509"/>
                  </a:lnTo>
                  <a:lnTo>
                    <a:pt x="1" y="107490"/>
                  </a:lnTo>
                  <a:lnTo>
                    <a:pt x="27106" y="120668"/>
                  </a:lnTo>
                  <a:lnTo>
                    <a:pt x="27106" y="13168"/>
                  </a:lnTo>
                  <a:lnTo>
                    <a:pt x="1" y="1"/>
                  </a:lnTo>
                  <a:close/>
                </a:path>
              </a:pathLst>
            </a:custGeom>
            <a:solidFill>
              <a:srgbClr val="5B93AA"/>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6" name="Google Shape;276;p37"/>
            <p:cNvSpPr/>
            <p:nvPr/>
          </p:nvSpPr>
          <p:spPr>
            <a:xfrm>
              <a:off x="5225050" y="2056625"/>
              <a:ext cx="445100" cy="520025"/>
            </a:xfrm>
            <a:custGeom>
              <a:avLst/>
              <a:gdLst/>
              <a:ahLst/>
              <a:cxnLst/>
              <a:rect l="l" t="t" r="r" b="b"/>
              <a:pathLst>
                <a:path w="17804" h="20801" extrusionOk="0">
                  <a:moveTo>
                    <a:pt x="1" y="0"/>
                  </a:moveTo>
                  <a:lnTo>
                    <a:pt x="1" y="13745"/>
                  </a:lnTo>
                  <a:lnTo>
                    <a:pt x="761" y="13317"/>
                  </a:lnTo>
                  <a:lnTo>
                    <a:pt x="4047" y="15116"/>
                  </a:lnTo>
                  <a:lnTo>
                    <a:pt x="4540" y="15394"/>
                  </a:lnTo>
                  <a:lnTo>
                    <a:pt x="4540" y="16004"/>
                  </a:lnTo>
                  <a:lnTo>
                    <a:pt x="6017" y="16411"/>
                  </a:lnTo>
                  <a:lnTo>
                    <a:pt x="7944" y="14720"/>
                  </a:lnTo>
                  <a:lnTo>
                    <a:pt x="8308" y="15908"/>
                  </a:lnTo>
                  <a:lnTo>
                    <a:pt x="10331" y="15737"/>
                  </a:lnTo>
                  <a:lnTo>
                    <a:pt x="6403" y="20308"/>
                  </a:lnTo>
                  <a:lnTo>
                    <a:pt x="8372" y="20800"/>
                  </a:lnTo>
                  <a:lnTo>
                    <a:pt x="12130" y="18167"/>
                  </a:lnTo>
                  <a:lnTo>
                    <a:pt x="12419" y="19355"/>
                  </a:lnTo>
                  <a:lnTo>
                    <a:pt x="14795" y="18766"/>
                  </a:lnTo>
                  <a:lnTo>
                    <a:pt x="15641" y="18873"/>
                  </a:lnTo>
                  <a:lnTo>
                    <a:pt x="16423" y="18980"/>
                  </a:lnTo>
                  <a:lnTo>
                    <a:pt x="15609" y="15630"/>
                  </a:lnTo>
                  <a:lnTo>
                    <a:pt x="17482" y="15255"/>
                  </a:lnTo>
                  <a:lnTo>
                    <a:pt x="17803" y="15191"/>
                  </a:lnTo>
                  <a:lnTo>
                    <a:pt x="17118" y="12889"/>
                  </a:lnTo>
                  <a:cubicBezTo>
                    <a:pt x="17118" y="12889"/>
                    <a:pt x="16819" y="12579"/>
                    <a:pt x="16390" y="12129"/>
                  </a:cubicBezTo>
                  <a:cubicBezTo>
                    <a:pt x="15293" y="10969"/>
                    <a:pt x="13304" y="8878"/>
                    <a:pt x="13281" y="8878"/>
                  </a:cubicBezTo>
                  <a:lnTo>
                    <a:pt x="13281" y="8878"/>
                  </a:lnTo>
                  <a:cubicBezTo>
                    <a:pt x="13281" y="8878"/>
                    <a:pt x="13282" y="8880"/>
                    <a:pt x="13286" y="8885"/>
                  </a:cubicBezTo>
                  <a:cubicBezTo>
                    <a:pt x="13468" y="9089"/>
                    <a:pt x="13404" y="9870"/>
                    <a:pt x="13404" y="9870"/>
                  </a:cubicBezTo>
                  <a:lnTo>
                    <a:pt x="12537" y="10202"/>
                  </a:lnTo>
                  <a:lnTo>
                    <a:pt x="11027" y="8190"/>
                  </a:lnTo>
                  <a:lnTo>
                    <a:pt x="8287" y="7194"/>
                  </a:lnTo>
                  <a:lnTo>
                    <a:pt x="7205" y="6798"/>
                  </a:lnTo>
                  <a:lnTo>
                    <a:pt x="7109" y="6134"/>
                  </a:lnTo>
                  <a:lnTo>
                    <a:pt x="7013" y="5524"/>
                  </a:lnTo>
                  <a:lnTo>
                    <a:pt x="6916" y="4924"/>
                  </a:lnTo>
                  <a:lnTo>
                    <a:pt x="311" y="204"/>
                  </a:lnTo>
                  <a:lnTo>
                    <a:pt x="1" y="0"/>
                  </a:lnTo>
                  <a:close/>
                </a:path>
              </a:pathLst>
            </a:custGeom>
            <a:solidFill>
              <a:srgbClr val="8E4F8B"/>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7" name="Google Shape;277;p37"/>
            <p:cNvSpPr/>
            <p:nvPr/>
          </p:nvSpPr>
          <p:spPr>
            <a:xfrm>
              <a:off x="5225050" y="3202600"/>
              <a:ext cx="99050" cy="135700"/>
            </a:xfrm>
            <a:custGeom>
              <a:avLst/>
              <a:gdLst/>
              <a:ahLst/>
              <a:cxnLst/>
              <a:rect l="l" t="t" r="r" b="b"/>
              <a:pathLst>
                <a:path w="3962" h="5428" extrusionOk="0">
                  <a:moveTo>
                    <a:pt x="1" y="0"/>
                  </a:moveTo>
                  <a:lnTo>
                    <a:pt x="1" y="3244"/>
                  </a:lnTo>
                  <a:cubicBezTo>
                    <a:pt x="97" y="3329"/>
                    <a:pt x="162" y="3394"/>
                    <a:pt x="162" y="3394"/>
                  </a:cubicBezTo>
                  <a:cubicBezTo>
                    <a:pt x="162" y="3394"/>
                    <a:pt x="526" y="2944"/>
                    <a:pt x="547" y="2901"/>
                  </a:cubicBezTo>
                  <a:cubicBezTo>
                    <a:pt x="548" y="2899"/>
                    <a:pt x="550" y="2898"/>
                    <a:pt x="555" y="2898"/>
                  </a:cubicBezTo>
                  <a:cubicBezTo>
                    <a:pt x="669" y="2898"/>
                    <a:pt x="1939" y="3533"/>
                    <a:pt x="1939" y="3533"/>
                  </a:cubicBezTo>
                  <a:lnTo>
                    <a:pt x="2067" y="3822"/>
                  </a:lnTo>
                  <a:lnTo>
                    <a:pt x="2399" y="4550"/>
                  </a:lnTo>
                  <a:lnTo>
                    <a:pt x="3962" y="5428"/>
                  </a:lnTo>
                  <a:lnTo>
                    <a:pt x="3138" y="4432"/>
                  </a:lnTo>
                  <a:lnTo>
                    <a:pt x="2538" y="3394"/>
                  </a:lnTo>
                  <a:lnTo>
                    <a:pt x="2174" y="2762"/>
                  </a:lnTo>
                  <a:lnTo>
                    <a:pt x="1992" y="2045"/>
                  </a:lnTo>
                  <a:cubicBezTo>
                    <a:pt x="1992" y="2045"/>
                    <a:pt x="1264" y="1103"/>
                    <a:pt x="1146" y="1006"/>
                  </a:cubicBezTo>
                  <a:cubicBezTo>
                    <a:pt x="1093" y="964"/>
                    <a:pt x="558" y="482"/>
                    <a:pt x="1" y="0"/>
                  </a:cubicBezTo>
                  <a:close/>
                </a:path>
              </a:pathLst>
            </a:custGeom>
            <a:solidFill>
              <a:srgbClr val="8E4F8B"/>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8" name="Google Shape;278;p37"/>
            <p:cNvSpPr/>
            <p:nvPr/>
          </p:nvSpPr>
          <p:spPr>
            <a:xfrm>
              <a:off x="5225050" y="3344700"/>
              <a:ext cx="129575" cy="318225"/>
            </a:xfrm>
            <a:custGeom>
              <a:avLst/>
              <a:gdLst/>
              <a:ahLst/>
              <a:cxnLst/>
              <a:rect l="l" t="t" r="r" b="b"/>
              <a:pathLst>
                <a:path w="5183" h="12729" extrusionOk="0">
                  <a:moveTo>
                    <a:pt x="986" y="1"/>
                  </a:moveTo>
                  <a:lnTo>
                    <a:pt x="1" y="461"/>
                  </a:lnTo>
                  <a:lnTo>
                    <a:pt x="1" y="11155"/>
                  </a:lnTo>
                  <a:lnTo>
                    <a:pt x="311" y="11530"/>
                  </a:lnTo>
                  <a:lnTo>
                    <a:pt x="2110" y="12054"/>
                  </a:lnTo>
                  <a:lnTo>
                    <a:pt x="3384" y="12729"/>
                  </a:lnTo>
                  <a:lnTo>
                    <a:pt x="4315" y="11380"/>
                  </a:lnTo>
                  <a:lnTo>
                    <a:pt x="4433" y="9988"/>
                  </a:lnTo>
                  <a:lnTo>
                    <a:pt x="5182" y="10181"/>
                  </a:lnTo>
                  <a:cubicBezTo>
                    <a:pt x="5182" y="10181"/>
                    <a:pt x="4658" y="8190"/>
                    <a:pt x="4604" y="7987"/>
                  </a:cubicBezTo>
                  <a:cubicBezTo>
                    <a:pt x="4561" y="7847"/>
                    <a:pt x="4165" y="6552"/>
                    <a:pt x="3876" y="5781"/>
                  </a:cubicBezTo>
                  <a:cubicBezTo>
                    <a:pt x="3769" y="5471"/>
                    <a:pt x="3673" y="5235"/>
                    <a:pt x="3619" y="5193"/>
                  </a:cubicBezTo>
                  <a:cubicBezTo>
                    <a:pt x="3448" y="5053"/>
                    <a:pt x="2056" y="3223"/>
                    <a:pt x="2056" y="3223"/>
                  </a:cubicBezTo>
                  <a:cubicBezTo>
                    <a:pt x="2056" y="3223"/>
                    <a:pt x="1939" y="2527"/>
                    <a:pt x="1703" y="2002"/>
                  </a:cubicBezTo>
                  <a:cubicBezTo>
                    <a:pt x="1478" y="1489"/>
                    <a:pt x="986" y="1"/>
                    <a:pt x="986" y="1"/>
                  </a:cubicBezTo>
                  <a:close/>
                </a:path>
              </a:pathLst>
            </a:custGeom>
            <a:solidFill>
              <a:srgbClr val="8E4F8B"/>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9" name="Google Shape;279;p37"/>
            <p:cNvSpPr/>
            <p:nvPr/>
          </p:nvSpPr>
          <p:spPr>
            <a:xfrm>
              <a:off x="5286625" y="2552250"/>
              <a:ext cx="38025" cy="56225"/>
            </a:xfrm>
            <a:custGeom>
              <a:avLst/>
              <a:gdLst/>
              <a:ahLst/>
              <a:cxnLst/>
              <a:rect l="l" t="t" r="r" b="b"/>
              <a:pathLst>
                <a:path w="1521" h="2249" extrusionOk="0">
                  <a:moveTo>
                    <a:pt x="450" y="1"/>
                  </a:moveTo>
                  <a:lnTo>
                    <a:pt x="0" y="911"/>
                  </a:lnTo>
                  <a:lnTo>
                    <a:pt x="546" y="2249"/>
                  </a:lnTo>
                  <a:lnTo>
                    <a:pt x="1520" y="1500"/>
                  </a:lnTo>
                  <a:lnTo>
                    <a:pt x="1017" y="236"/>
                  </a:lnTo>
                  <a:lnTo>
                    <a:pt x="450" y="1"/>
                  </a:lnTo>
                  <a:close/>
                </a:path>
              </a:pathLst>
            </a:custGeom>
            <a:solidFill>
              <a:srgbClr val="8E4F8B"/>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0" name="Google Shape;280;p37"/>
            <p:cNvSpPr/>
            <p:nvPr/>
          </p:nvSpPr>
          <p:spPr>
            <a:xfrm>
              <a:off x="5225050" y="2589200"/>
              <a:ext cx="65600" cy="142925"/>
            </a:xfrm>
            <a:custGeom>
              <a:avLst/>
              <a:gdLst/>
              <a:ahLst/>
              <a:cxnLst/>
              <a:rect l="l" t="t" r="r" b="b"/>
              <a:pathLst>
                <a:path w="2624" h="5717" extrusionOk="0">
                  <a:moveTo>
                    <a:pt x="2313" y="0"/>
                  </a:moveTo>
                  <a:lnTo>
                    <a:pt x="1778" y="471"/>
                  </a:lnTo>
                  <a:lnTo>
                    <a:pt x="1200" y="985"/>
                  </a:lnTo>
                  <a:lnTo>
                    <a:pt x="1" y="1520"/>
                  </a:lnTo>
                  <a:lnTo>
                    <a:pt x="1" y="5717"/>
                  </a:lnTo>
                  <a:lnTo>
                    <a:pt x="215" y="5717"/>
                  </a:lnTo>
                  <a:lnTo>
                    <a:pt x="975" y="5010"/>
                  </a:lnTo>
                  <a:lnTo>
                    <a:pt x="1296" y="2933"/>
                  </a:lnTo>
                  <a:lnTo>
                    <a:pt x="2249" y="2698"/>
                  </a:lnTo>
                  <a:lnTo>
                    <a:pt x="2624" y="974"/>
                  </a:lnTo>
                  <a:lnTo>
                    <a:pt x="2313" y="0"/>
                  </a:lnTo>
                  <a:close/>
                </a:path>
              </a:pathLst>
            </a:custGeom>
            <a:solidFill>
              <a:srgbClr val="8E4F8B"/>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1" name="Google Shape;281;p37"/>
            <p:cNvSpPr/>
            <p:nvPr/>
          </p:nvSpPr>
          <p:spPr>
            <a:xfrm>
              <a:off x="3957850" y="3189750"/>
              <a:ext cx="163275" cy="183075"/>
            </a:xfrm>
            <a:custGeom>
              <a:avLst/>
              <a:gdLst/>
              <a:ahLst/>
              <a:cxnLst/>
              <a:rect l="l" t="t" r="r" b="b"/>
              <a:pathLst>
                <a:path w="6531" h="7323" extrusionOk="0">
                  <a:moveTo>
                    <a:pt x="3266" y="0"/>
                  </a:moveTo>
                  <a:lnTo>
                    <a:pt x="1" y="7323"/>
                  </a:lnTo>
                  <a:lnTo>
                    <a:pt x="6531" y="7323"/>
                  </a:lnTo>
                  <a:lnTo>
                    <a:pt x="3266" y="0"/>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2" name="Google Shape;282;p37"/>
            <p:cNvSpPr/>
            <p:nvPr/>
          </p:nvSpPr>
          <p:spPr>
            <a:xfrm>
              <a:off x="3957850" y="3222925"/>
              <a:ext cx="113225" cy="149900"/>
            </a:xfrm>
            <a:custGeom>
              <a:avLst/>
              <a:gdLst/>
              <a:ahLst/>
              <a:cxnLst/>
              <a:rect l="l" t="t" r="r" b="b"/>
              <a:pathLst>
                <a:path w="4529" h="5996" extrusionOk="0">
                  <a:moveTo>
                    <a:pt x="2677" y="1"/>
                  </a:moveTo>
                  <a:lnTo>
                    <a:pt x="1" y="5996"/>
                  </a:lnTo>
                  <a:lnTo>
                    <a:pt x="4529" y="5996"/>
                  </a:lnTo>
                  <a:lnTo>
                    <a:pt x="2677"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3" name="Google Shape;283;p37"/>
            <p:cNvSpPr/>
            <p:nvPr/>
          </p:nvSpPr>
          <p:spPr>
            <a:xfrm>
              <a:off x="2463425" y="2431300"/>
              <a:ext cx="134650" cy="151225"/>
            </a:xfrm>
            <a:custGeom>
              <a:avLst/>
              <a:gdLst/>
              <a:ahLst/>
              <a:cxnLst/>
              <a:rect l="l" t="t" r="r" b="b"/>
              <a:pathLst>
                <a:path w="5386" h="6049" extrusionOk="0">
                  <a:moveTo>
                    <a:pt x="2687" y="0"/>
                  </a:moveTo>
                  <a:lnTo>
                    <a:pt x="1" y="6049"/>
                  </a:lnTo>
                  <a:lnTo>
                    <a:pt x="5385" y="6049"/>
                  </a:lnTo>
                  <a:lnTo>
                    <a:pt x="2687" y="0"/>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4" name="Google Shape;284;p37"/>
            <p:cNvSpPr/>
            <p:nvPr/>
          </p:nvSpPr>
          <p:spPr>
            <a:xfrm>
              <a:off x="2463425" y="2458600"/>
              <a:ext cx="93425" cy="123925"/>
            </a:xfrm>
            <a:custGeom>
              <a:avLst/>
              <a:gdLst/>
              <a:ahLst/>
              <a:cxnLst/>
              <a:rect l="l" t="t" r="r" b="b"/>
              <a:pathLst>
                <a:path w="3737" h="4957" extrusionOk="0">
                  <a:moveTo>
                    <a:pt x="2206" y="0"/>
                  </a:moveTo>
                  <a:lnTo>
                    <a:pt x="1" y="4957"/>
                  </a:lnTo>
                  <a:lnTo>
                    <a:pt x="3737" y="4957"/>
                  </a:lnTo>
                  <a:lnTo>
                    <a:pt x="220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5" name="Google Shape;285;p37"/>
            <p:cNvSpPr/>
            <p:nvPr/>
          </p:nvSpPr>
          <p:spPr>
            <a:xfrm>
              <a:off x="2627750" y="2707750"/>
              <a:ext cx="134900" cy="151225"/>
            </a:xfrm>
            <a:custGeom>
              <a:avLst/>
              <a:gdLst/>
              <a:ahLst/>
              <a:cxnLst/>
              <a:rect l="l" t="t" r="r" b="b"/>
              <a:pathLst>
                <a:path w="5396" h="6049" extrusionOk="0">
                  <a:moveTo>
                    <a:pt x="2698" y="1"/>
                  </a:moveTo>
                  <a:lnTo>
                    <a:pt x="0" y="6049"/>
                  </a:lnTo>
                  <a:lnTo>
                    <a:pt x="5396" y="6049"/>
                  </a:lnTo>
                  <a:lnTo>
                    <a:pt x="2698" y="1"/>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6" name="Google Shape;286;p37"/>
            <p:cNvSpPr/>
            <p:nvPr/>
          </p:nvSpPr>
          <p:spPr>
            <a:xfrm>
              <a:off x="2627750" y="2735050"/>
              <a:ext cx="93425" cy="123925"/>
            </a:xfrm>
            <a:custGeom>
              <a:avLst/>
              <a:gdLst/>
              <a:ahLst/>
              <a:cxnLst/>
              <a:rect l="l" t="t" r="r" b="b"/>
              <a:pathLst>
                <a:path w="3737" h="4957" extrusionOk="0">
                  <a:moveTo>
                    <a:pt x="2206" y="0"/>
                  </a:moveTo>
                  <a:lnTo>
                    <a:pt x="0" y="4957"/>
                  </a:lnTo>
                  <a:lnTo>
                    <a:pt x="3736" y="4957"/>
                  </a:lnTo>
                  <a:lnTo>
                    <a:pt x="220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7" name="Google Shape;287;p37"/>
            <p:cNvSpPr/>
            <p:nvPr/>
          </p:nvSpPr>
          <p:spPr>
            <a:xfrm>
              <a:off x="3864975" y="2947800"/>
              <a:ext cx="125025" cy="140000"/>
            </a:xfrm>
            <a:custGeom>
              <a:avLst/>
              <a:gdLst/>
              <a:ahLst/>
              <a:cxnLst/>
              <a:rect l="l" t="t" r="r" b="b"/>
              <a:pathLst>
                <a:path w="5001" h="5600" extrusionOk="0">
                  <a:moveTo>
                    <a:pt x="2495" y="1"/>
                  </a:moveTo>
                  <a:lnTo>
                    <a:pt x="1" y="5600"/>
                  </a:lnTo>
                  <a:lnTo>
                    <a:pt x="5000" y="5600"/>
                  </a:lnTo>
                  <a:lnTo>
                    <a:pt x="2495" y="1"/>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8" name="Google Shape;288;p37"/>
            <p:cNvSpPr/>
            <p:nvPr/>
          </p:nvSpPr>
          <p:spPr>
            <a:xfrm>
              <a:off x="3864975" y="2973225"/>
              <a:ext cx="86475" cy="114575"/>
            </a:xfrm>
            <a:custGeom>
              <a:avLst/>
              <a:gdLst/>
              <a:ahLst/>
              <a:cxnLst/>
              <a:rect l="l" t="t" r="r" b="b"/>
              <a:pathLst>
                <a:path w="3459" h="4583" extrusionOk="0">
                  <a:moveTo>
                    <a:pt x="2046" y="1"/>
                  </a:moveTo>
                  <a:lnTo>
                    <a:pt x="1" y="4583"/>
                  </a:lnTo>
                  <a:lnTo>
                    <a:pt x="3459" y="4583"/>
                  </a:lnTo>
                  <a:lnTo>
                    <a:pt x="204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9" name="Google Shape;289;p37"/>
            <p:cNvSpPr/>
            <p:nvPr/>
          </p:nvSpPr>
          <p:spPr>
            <a:xfrm>
              <a:off x="2949700" y="3421500"/>
              <a:ext cx="79775" cy="89425"/>
            </a:xfrm>
            <a:custGeom>
              <a:avLst/>
              <a:gdLst/>
              <a:ahLst/>
              <a:cxnLst/>
              <a:rect l="l" t="t" r="r" b="b"/>
              <a:pathLst>
                <a:path w="3191" h="3577" extrusionOk="0">
                  <a:moveTo>
                    <a:pt x="1596" y="1"/>
                  </a:moveTo>
                  <a:lnTo>
                    <a:pt x="1" y="3576"/>
                  </a:lnTo>
                  <a:lnTo>
                    <a:pt x="3191" y="3576"/>
                  </a:lnTo>
                  <a:lnTo>
                    <a:pt x="1596" y="1"/>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0" name="Google Shape;290;p37"/>
            <p:cNvSpPr/>
            <p:nvPr/>
          </p:nvSpPr>
          <p:spPr>
            <a:xfrm>
              <a:off x="2949700" y="3437825"/>
              <a:ext cx="55150" cy="73100"/>
            </a:xfrm>
            <a:custGeom>
              <a:avLst/>
              <a:gdLst/>
              <a:ahLst/>
              <a:cxnLst/>
              <a:rect l="l" t="t" r="r" b="b"/>
              <a:pathLst>
                <a:path w="2206" h="2924" extrusionOk="0">
                  <a:moveTo>
                    <a:pt x="1307" y="1"/>
                  </a:moveTo>
                  <a:lnTo>
                    <a:pt x="1" y="2923"/>
                  </a:lnTo>
                  <a:lnTo>
                    <a:pt x="2206" y="2923"/>
                  </a:lnTo>
                  <a:lnTo>
                    <a:pt x="1307"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1" name="Google Shape;291;p37"/>
            <p:cNvSpPr/>
            <p:nvPr/>
          </p:nvSpPr>
          <p:spPr>
            <a:xfrm>
              <a:off x="2964700" y="3747475"/>
              <a:ext cx="101975" cy="114850"/>
            </a:xfrm>
            <a:custGeom>
              <a:avLst/>
              <a:gdLst/>
              <a:ahLst/>
              <a:cxnLst/>
              <a:rect l="l" t="t" r="r" b="b"/>
              <a:pathLst>
                <a:path w="4079" h="4594" extrusionOk="0">
                  <a:moveTo>
                    <a:pt x="2045" y="1"/>
                  </a:moveTo>
                  <a:lnTo>
                    <a:pt x="0" y="4593"/>
                  </a:lnTo>
                  <a:lnTo>
                    <a:pt x="4079" y="4593"/>
                  </a:lnTo>
                  <a:lnTo>
                    <a:pt x="2045" y="1"/>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2" name="Google Shape;292;p37"/>
            <p:cNvSpPr/>
            <p:nvPr/>
          </p:nvSpPr>
          <p:spPr>
            <a:xfrm>
              <a:off x="2964700" y="3768350"/>
              <a:ext cx="70675" cy="93975"/>
            </a:xfrm>
            <a:custGeom>
              <a:avLst/>
              <a:gdLst/>
              <a:ahLst/>
              <a:cxnLst/>
              <a:rect l="l" t="t" r="r" b="b"/>
              <a:pathLst>
                <a:path w="2827" h="3759" extrusionOk="0">
                  <a:moveTo>
                    <a:pt x="1670" y="1"/>
                  </a:moveTo>
                  <a:lnTo>
                    <a:pt x="0" y="3758"/>
                  </a:lnTo>
                  <a:lnTo>
                    <a:pt x="2826" y="3758"/>
                  </a:lnTo>
                  <a:lnTo>
                    <a:pt x="167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3" name="Google Shape;293;p37"/>
            <p:cNvSpPr/>
            <p:nvPr/>
          </p:nvSpPr>
          <p:spPr>
            <a:xfrm>
              <a:off x="5247275" y="3490025"/>
              <a:ext cx="74150" cy="83250"/>
            </a:xfrm>
            <a:custGeom>
              <a:avLst/>
              <a:gdLst/>
              <a:ahLst/>
              <a:cxnLst/>
              <a:rect l="l" t="t" r="r" b="b"/>
              <a:pathLst>
                <a:path w="2966" h="3330" extrusionOk="0">
                  <a:moveTo>
                    <a:pt x="1478" y="0"/>
                  </a:moveTo>
                  <a:lnTo>
                    <a:pt x="0" y="3330"/>
                  </a:lnTo>
                  <a:lnTo>
                    <a:pt x="2966" y="3330"/>
                  </a:lnTo>
                  <a:lnTo>
                    <a:pt x="1478" y="0"/>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4" name="Google Shape;294;p37"/>
            <p:cNvSpPr/>
            <p:nvPr/>
          </p:nvSpPr>
          <p:spPr>
            <a:xfrm>
              <a:off x="5247275" y="3505000"/>
              <a:ext cx="51400" cy="68275"/>
            </a:xfrm>
            <a:custGeom>
              <a:avLst/>
              <a:gdLst/>
              <a:ahLst/>
              <a:cxnLst/>
              <a:rect l="l" t="t" r="r" b="b"/>
              <a:pathLst>
                <a:path w="2056" h="2731" extrusionOk="0">
                  <a:moveTo>
                    <a:pt x="1210" y="1"/>
                  </a:moveTo>
                  <a:lnTo>
                    <a:pt x="0" y="2731"/>
                  </a:lnTo>
                  <a:lnTo>
                    <a:pt x="2056" y="2731"/>
                  </a:lnTo>
                  <a:lnTo>
                    <a:pt x="121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5" name="Google Shape;295;p37"/>
            <p:cNvSpPr/>
            <p:nvPr/>
          </p:nvSpPr>
          <p:spPr>
            <a:xfrm>
              <a:off x="5311775" y="2237275"/>
              <a:ext cx="110825" cy="124725"/>
            </a:xfrm>
            <a:custGeom>
              <a:avLst/>
              <a:gdLst/>
              <a:ahLst/>
              <a:cxnLst/>
              <a:rect l="l" t="t" r="r" b="b"/>
              <a:pathLst>
                <a:path w="4433" h="4989" extrusionOk="0">
                  <a:moveTo>
                    <a:pt x="2216" y="0"/>
                  </a:moveTo>
                  <a:lnTo>
                    <a:pt x="0" y="4989"/>
                  </a:lnTo>
                  <a:lnTo>
                    <a:pt x="4432" y="4989"/>
                  </a:lnTo>
                  <a:lnTo>
                    <a:pt x="2216" y="0"/>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6" name="Google Shape;296;p37"/>
            <p:cNvSpPr/>
            <p:nvPr/>
          </p:nvSpPr>
          <p:spPr>
            <a:xfrm>
              <a:off x="5311775" y="2260000"/>
              <a:ext cx="76825" cy="102000"/>
            </a:xfrm>
            <a:custGeom>
              <a:avLst/>
              <a:gdLst/>
              <a:ahLst/>
              <a:cxnLst/>
              <a:rect l="l" t="t" r="r" b="b"/>
              <a:pathLst>
                <a:path w="3073" h="4080" extrusionOk="0">
                  <a:moveTo>
                    <a:pt x="1810" y="1"/>
                  </a:moveTo>
                  <a:lnTo>
                    <a:pt x="0" y="4080"/>
                  </a:lnTo>
                  <a:lnTo>
                    <a:pt x="3073" y="4080"/>
                  </a:lnTo>
                  <a:lnTo>
                    <a:pt x="181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7" name="Google Shape;297;p37"/>
            <p:cNvSpPr/>
            <p:nvPr/>
          </p:nvSpPr>
          <p:spPr>
            <a:xfrm>
              <a:off x="5468600" y="2342700"/>
              <a:ext cx="83000" cy="93175"/>
            </a:xfrm>
            <a:custGeom>
              <a:avLst/>
              <a:gdLst/>
              <a:ahLst/>
              <a:cxnLst/>
              <a:rect l="l" t="t" r="r" b="b"/>
              <a:pathLst>
                <a:path w="3320" h="3727" extrusionOk="0">
                  <a:moveTo>
                    <a:pt x="1660" y="1"/>
                  </a:moveTo>
                  <a:lnTo>
                    <a:pt x="1" y="3726"/>
                  </a:lnTo>
                  <a:lnTo>
                    <a:pt x="3319" y="3726"/>
                  </a:lnTo>
                  <a:lnTo>
                    <a:pt x="1660" y="1"/>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8" name="Google Shape;298;p37"/>
            <p:cNvSpPr/>
            <p:nvPr/>
          </p:nvSpPr>
          <p:spPr>
            <a:xfrm>
              <a:off x="5468600" y="2359575"/>
              <a:ext cx="57575" cy="76300"/>
            </a:xfrm>
            <a:custGeom>
              <a:avLst/>
              <a:gdLst/>
              <a:ahLst/>
              <a:cxnLst/>
              <a:rect l="l" t="t" r="r" b="b"/>
              <a:pathLst>
                <a:path w="2303" h="3052" extrusionOk="0">
                  <a:moveTo>
                    <a:pt x="1360" y="0"/>
                  </a:moveTo>
                  <a:lnTo>
                    <a:pt x="1" y="3051"/>
                  </a:lnTo>
                  <a:lnTo>
                    <a:pt x="2302" y="3051"/>
                  </a:lnTo>
                  <a:lnTo>
                    <a:pt x="136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9" name="Google Shape;299;p37"/>
            <p:cNvSpPr/>
            <p:nvPr/>
          </p:nvSpPr>
          <p:spPr>
            <a:xfrm>
              <a:off x="4266150" y="2630675"/>
              <a:ext cx="142150" cy="159250"/>
            </a:xfrm>
            <a:custGeom>
              <a:avLst/>
              <a:gdLst/>
              <a:ahLst/>
              <a:cxnLst/>
              <a:rect l="l" t="t" r="r" b="b"/>
              <a:pathLst>
                <a:path w="5686" h="6370" extrusionOk="0">
                  <a:moveTo>
                    <a:pt x="2848" y="0"/>
                  </a:moveTo>
                  <a:lnTo>
                    <a:pt x="1" y="6370"/>
                  </a:lnTo>
                  <a:lnTo>
                    <a:pt x="5685" y="6370"/>
                  </a:lnTo>
                  <a:lnTo>
                    <a:pt x="2848" y="0"/>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0" name="Google Shape;300;p37"/>
            <p:cNvSpPr/>
            <p:nvPr/>
          </p:nvSpPr>
          <p:spPr>
            <a:xfrm>
              <a:off x="4266150" y="2659300"/>
              <a:ext cx="98525" cy="130625"/>
            </a:xfrm>
            <a:custGeom>
              <a:avLst/>
              <a:gdLst/>
              <a:ahLst/>
              <a:cxnLst/>
              <a:rect l="l" t="t" r="r" b="b"/>
              <a:pathLst>
                <a:path w="3941" h="5225" extrusionOk="0">
                  <a:moveTo>
                    <a:pt x="2324" y="1"/>
                  </a:moveTo>
                  <a:lnTo>
                    <a:pt x="1" y="5225"/>
                  </a:lnTo>
                  <a:lnTo>
                    <a:pt x="3940" y="5225"/>
                  </a:lnTo>
                  <a:lnTo>
                    <a:pt x="232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1" name="Google Shape;301;p37"/>
            <p:cNvSpPr/>
            <p:nvPr/>
          </p:nvSpPr>
          <p:spPr>
            <a:xfrm>
              <a:off x="4057150" y="2504900"/>
              <a:ext cx="149875" cy="168350"/>
            </a:xfrm>
            <a:custGeom>
              <a:avLst/>
              <a:gdLst/>
              <a:ahLst/>
              <a:cxnLst/>
              <a:rect l="l" t="t" r="r" b="b"/>
              <a:pathLst>
                <a:path w="5995" h="6734" extrusionOk="0">
                  <a:moveTo>
                    <a:pt x="2998" y="0"/>
                  </a:moveTo>
                  <a:lnTo>
                    <a:pt x="0" y="6734"/>
                  </a:lnTo>
                  <a:lnTo>
                    <a:pt x="5995" y="6734"/>
                  </a:lnTo>
                  <a:lnTo>
                    <a:pt x="2998" y="0"/>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2" name="Google Shape;302;p37"/>
            <p:cNvSpPr/>
            <p:nvPr/>
          </p:nvSpPr>
          <p:spPr>
            <a:xfrm>
              <a:off x="4057150" y="2535400"/>
              <a:ext cx="103850" cy="137850"/>
            </a:xfrm>
            <a:custGeom>
              <a:avLst/>
              <a:gdLst/>
              <a:ahLst/>
              <a:cxnLst/>
              <a:rect l="l" t="t" r="r" b="b"/>
              <a:pathLst>
                <a:path w="4154" h="5514" extrusionOk="0">
                  <a:moveTo>
                    <a:pt x="2452" y="0"/>
                  </a:moveTo>
                  <a:lnTo>
                    <a:pt x="0" y="5514"/>
                  </a:lnTo>
                  <a:lnTo>
                    <a:pt x="4154" y="5514"/>
                  </a:lnTo>
                  <a:lnTo>
                    <a:pt x="245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3" name="Google Shape;303;p37"/>
            <p:cNvSpPr/>
            <p:nvPr/>
          </p:nvSpPr>
          <p:spPr>
            <a:xfrm>
              <a:off x="3139725" y="2068650"/>
              <a:ext cx="120725" cy="135450"/>
            </a:xfrm>
            <a:custGeom>
              <a:avLst/>
              <a:gdLst/>
              <a:ahLst/>
              <a:cxnLst/>
              <a:rect l="l" t="t" r="r" b="b"/>
              <a:pathLst>
                <a:path w="4829" h="5418" extrusionOk="0">
                  <a:moveTo>
                    <a:pt x="2420" y="1"/>
                  </a:moveTo>
                  <a:lnTo>
                    <a:pt x="0" y="5418"/>
                  </a:lnTo>
                  <a:lnTo>
                    <a:pt x="4828" y="5418"/>
                  </a:lnTo>
                  <a:lnTo>
                    <a:pt x="242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4" name="Google Shape;304;p37"/>
            <p:cNvSpPr/>
            <p:nvPr/>
          </p:nvSpPr>
          <p:spPr>
            <a:xfrm>
              <a:off x="3139725" y="2093275"/>
              <a:ext cx="83775" cy="110825"/>
            </a:xfrm>
            <a:custGeom>
              <a:avLst/>
              <a:gdLst/>
              <a:ahLst/>
              <a:cxnLst/>
              <a:rect l="l" t="t" r="r" b="b"/>
              <a:pathLst>
                <a:path w="3351" h="4433" extrusionOk="0">
                  <a:moveTo>
                    <a:pt x="1981" y="1"/>
                  </a:moveTo>
                  <a:lnTo>
                    <a:pt x="0" y="4433"/>
                  </a:lnTo>
                  <a:lnTo>
                    <a:pt x="3351" y="4433"/>
                  </a:lnTo>
                  <a:lnTo>
                    <a:pt x="198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5" name="Google Shape;305;p37"/>
            <p:cNvSpPr/>
            <p:nvPr/>
          </p:nvSpPr>
          <p:spPr>
            <a:xfrm>
              <a:off x="3279950" y="1853500"/>
              <a:ext cx="134375" cy="150675"/>
            </a:xfrm>
            <a:custGeom>
              <a:avLst/>
              <a:gdLst/>
              <a:ahLst/>
              <a:cxnLst/>
              <a:rect l="l" t="t" r="r" b="b"/>
              <a:pathLst>
                <a:path w="5375" h="6027" extrusionOk="0">
                  <a:moveTo>
                    <a:pt x="2688" y="0"/>
                  </a:moveTo>
                  <a:lnTo>
                    <a:pt x="1" y="6027"/>
                  </a:lnTo>
                  <a:lnTo>
                    <a:pt x="5375" y="6027"/>
                  </a:lnTo>
                  <a:lnTo>
                    <a:pt x="2688"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6" name="Google Shape;306;p37"/>
            <p:cNvSpPr/>
            <p:nvPr/>
          </p:nvSpPr>
          <p:spPr>
            <a:xfrm>
              <a:off x="3279950" y="1880775"/>
              <a:ext cx="93150" cy="123400"/>
            </a:xfrm>
            <a:custGeom>
              <a:avLst/>
              <a:gdLst/>
              <a:ahLst/>
              <a:cxnLst/>
              <a:rect l="l" t="t" r="r" b="b"/>
              <a:pathLst>
                <a:path w="3726" h="4936" extrusionOk="0">
                  <a:moveTo>
                    <a:pt x="2195" y="1"/>
                  </a:moveTo>
                  <a:lnTo>
                    <a:pt x="1" y="4936"/>
                  </a:lnTo>
                  <a:lnTo>
                    <a:pt x="3726" y="4936"/>
                  </a:lnTo>
                  <a:lnTo>
                    <a:pt x="219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7" name="Google Shape;307;p37"/>
            <p:cNvSpPr/>
            <p:nvPr/>
          </p:nvSpPr>
          <p:spPr>
            <a:xfrm>
              <a:off x="4899625" y="2175175"/>
              <a:ext cx="124200" cy="139200"/>
            </a:xfrm>
            <a:custGeom>
              <a:avLst/>
              <a:gdLst/>
              <a:ahLst/>
              <a:cxnLst/>
              <a:rect l="l" t="t" r="r" b="b"/>
              <a:pathLst>
                <a:path w="4968" h="5568" extrusionOk="0">
                  <a:moveTo>
                    <a:pt x="2484" y="0"/>
                  </a:moveTo>
                  <a:lnTo>
                    <a:pt x="1" y="5567"/>
                  </a:lnTo>
                  <a:lnTo>
                    <a:pt x="4968" y="5567"/>
                  </a:lnTo>
                  <a:lnTo>
                    <a:pt x="248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8" name="Google Shape;308;p37"/>
            <p:cNvSpPr/>
            <p:nvPr/>
          </p:nvSpPr>
          <p:spPr>
            <a:xfrm>
              <a:off x="4899625" y="2200325"/>
              <a:ext cx="85925" cy="114050"/>
            </a:xfrm>
            <a:custGeom>
              <a:avLst/>
              <a:gdLst/>
              <a:ahLst/>
              <a:cxnLst/>
              <a:rect l="l" t="t" r="r" b="b"/>
              <a:pathLst>
                <a:path w="3437" h="4562" extrusionOk="0">
                  <a:moveTo>
                    <a:pt x="2035" y="1"/>
                  </a:moveTo>
                  <a:lnTo>
                    <a:pt x="1" y="4561"/>
                  </a:lnTo>
                  <a:lnTo>
                    <a:pt x="3437" y="4561"/>
                  </a:lnTo>
                  <a:lnTo>
                    <a:pt x="203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9" name="Google Shape;309;p37"/>
            <p:cNvSpPr/>
            <p:nvPr/>
          </p:nvSpPr>
          <p:spPr>
            <a:xfrm>
              <a:off x="4615675" y="2449750"/>
              <a:ext cx="123925" cy="139200"/>
            </a:xfrm>
            <a:custGeom>
              <a:avLst/>
              <a:gdLst/>
              <a:ahLst/>
              <a:cxnLst/>
              <a:rect l="l" t="t" r="r" b="b"/>
              <a:pathLst>
                <a:path w="4957" h="5568" extrusionOk="0">
                  <a:moveTo>
                    <a:pt x="2484" y="1"/>
                  </a:moveTo>
                  <a:lnTo>
                    <a:pt x="1" y="5567"/>
                  </a:lnTo>
                  <a:lnTo>
                    <a:pt x="4957" y="5567"/>
                  </a:lnTo>
                  <a:lnTo>
                    <a:pt x="248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0" name="Google Shape;310;p37"/>
            <p:cNvSpPr/>
            <p:nvPr/>
          </p:nvSpPr>
          <p:spPr>
            <a:xfrm>
              <a:off x="4615675" y="2475175"/>
              <a:ext cx="85925" cy="113775"/>
            </a:xfrm>
            <a:custGeom>
              <a:avLst/>
              <a:gdLst/>
              <a:ahLst/>
              <a:cxnLst/>
              <a:rect l="l" t="t" r="r" b="b"/>
              <a:pathLst>
                <a:path w="3437" h="4551" extrusionOk="0">
                  <a:moveTo>
                    <a:pt x="2035" y="1"/>
                  </a:moveTo>
                  <a:lnTo>
                    <a:pt x="1" y="4550"/>
                  </a:lnTo>
                  <a:lnTo>
                    <a:pt x="3437" y="4550"/>
                  </a:lnTo>
                  <a:lnTo>
                    <a:pt x="203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1" name="Google Shape;311;p37"/>
            <p:cNvSpPr/>
            <p:nvPr/>
          </p:nvSpPr>
          <p:spPr>
            <a:xfrm>
              <a:off x="4786425" y="2816150"/>
              <a:ext cx="131150" cy="146950"/>
            </a:xfrm>
            <a:custGeom>
              <a:avLst/>
              <a:gdLst/>
              <a:ahLst/>
              <a:cxnLst/>
              <a:rect l="l" t="t" r="r" b="b"/>
              <a:pathLst>
                <a:path w="5246" h="5878" extrusionOk="0">
                  <a:moveTo>
                    <a:pt x="2623" y="0"/>
                  </a:moveTo>
                  <a:lnTo>
                    <a:pt x="0" y="5877"/>
                  </a:lnTo>
                  <a:lnTo>
                    <a:pt x="5246" y="5877"/>
                  </a:lnTo>
                  <a:lnTo>
                    <a:pt x="262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2" name="Google Shape;312;p37"/>
            <p:cNvSpPr/>
            <p:nvPr/>
          </p:nvSpPr>
          <p:spPr>
            <a:xfrm>
              <a:off x="4786425" y="2842625"/>
              <a:ext cx="91025" cy="120475"/>
            </a:xfrm>
            <a:custGeom>
              <a:avLst/>
              <a:gdLst/>
              <a:ahLst/>
              <a:cxnLst/>
              <a:rect l="l" t="t" r="r" b="b"/>
              <a:pathLst>
                <a:path w="3641" h="4819" extrusionOk="0">
                  <a:moveTo>
                    <a:pt x="2152" y="1"/>
                  </a:moveTo>
                  <a:lnTo>
                    <a:pt x="0" y="4818"/>
                  </a:lnTo>
                  <a:lnTo>
                    <a:pt x="3640" y="4818"/>
                  </a:lnTo>
                  <a:lnTo>
                    <a:pt x="215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3" name="Google Shape;313;p37"/>
            <p:cNvSpPr/>
            <p:nvPr/>
          </p:nvSpPr>
          <p:spPr>
            <a:xfrm>
              <a:off x="5031825" y="3445325"/>
              <a:ext cx="93700" cy="105200"/>
            </a:xfrm>
            <a:custGeom>
              <a:avLst/>
              <a:gdLst/>
              <a:ahLst/>
              <a:cxnLst/>
              <a:rect l="l" t="t" r="r" b="b"/>
              <a:pathLst>
                <a:path w="3748" h="4208" extrusionOk="0">
                  <a:moveTo>
                    <a:pt x="1874" y="1"/>
                  </a:moveTo>
                  <a:lnTo>
                    <a:pt x="1" y="4208"/>
                  </a:lnTo>
                  <a:lnTo>
                    <a:pt x="3748" y="4208"/>
                  </a:lnTo>
                  <a:lnTo>
                    <a:pt x="187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4" name="Google Shape;314;p37"/>
            <p:cNvSpPr/>
            <p:nvPr/>
          </p:nvSpPr>
          <p:spPr>
            <a:xfrm>
              <a:off x="5031825" y="3464325"/>
              <a:ext cx="65075" cy="86200"/>
            </a:xfrm>
            <a:custGeom>
              <a:avLst/>
              <a:gdLst/>
              <a:ahLst/>
              <a:cxnLst/>
              <a:rect l="l" t="t" r="r" b="b"/>
              <a:pathLst>
                <a:path w="2603" h="3448" extrusionOk="0">
                  <a:moveTo>
                    <a:pt x="1532" y="1"/>
                  </a:moveTo>
                  <a:lnTo>
                    <a:pt x="1" y="3448"/>
                  </a:lnTo>
                  <a:lnTo>
                    <a:pt x="2602" y="3448"/>
                  </a:lnTo>
                  <a:lnTo>
                    <a:pt x="153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5" name="Google Shape;315;p37"/>
            <p:cNvSpPr/>
            <p:nvPr/>
          </p:nvSpPr>
          <p:spPr>
            <a:xfrm>
              <a:off x="2123800" y="2281150"/>
              <a:ext cx="118050" cy="132775"/>
            </a:xfrm>
            <a:custGeom>
              <a:avLst/>
              <a:gdLst/>
              <a:ahLst/>
              <a:cxnLst/>
              <a:rect l="l" t="t" r="r" b="b"/>
              <a:pathLst>
                <a:path w="4722" h="5311" extrusionOk="0">
                  <a:moveTo>
                    <a:pt x="2356" y="1"/>
                  </a:moveTo>
                  <a:lnTo>
                    <a:pt x="1" y="5310"/>
                  </a:lnTo>
                  <a:lnTo>
                    <a:pt x="4722" y="5310"/>
                  </a:lnTo>
                  <a:lnTo>
                    <a:pt x="235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6" name="Google Shape;316;p37"/>
            <p:cNvSpPr/>
            <p:nvPr/>
          </p:nvSpPr>
          <p:spPr>
            <a:xfrm>
              <a:off x="2123800" y="2305250"/>
              <a:ext cx="81925" cy="108675"/>
            </a:xfrm>
            <a:custGeom>
              <a:avLst/>
              <a:gdLst/>
              <a:ahLst/>
              <a:cxnLst/>
              <a:rect l="l" t="t" r="r" b="b"/>
              <a:pathLst>
                <a:path w="3277" h="4347" extrusionOk="0">
                  <a:moveTo>
                    <a:pt x="1928" y="0"/>
                  </a:moveTo>
                  <a:lnTo>
                    <a:pt x="1" y="4346"/>
                  </a:lnTo>
                  <a:lnTo>
                    <a:pt x="3277" y="4346"/>
                  </a:lnTo>
                  <a:lnTo>
                    <a:pt x="1928"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7" name="Google Shape;317;p37"/>
            <p:cNvSpPr/>
            <p:nvPr/>
          </p:nvSpPr>
          <p:spPr>
            <a:xfrm>
              <a:off x="3200725" y="3141575"/>
              <a:ext cx="114300" cy="25725"/>
            </a:xfrm>
            <a:custGeom>
              <a:avLst/>
              <a:gdLst/>
              <a:ahLst/>
              <a:cxnLst/>
              <a:rect l="l" t="t" r="r" b="b"/>
              <a:pathLst>
                <a:path w="4572" h="1029" extrusionOk="0">
                  <a:moveTo>
                    <a:pt x="515" y="0"/>
                  </a:moveTo>
                  <a:cubicBezTo>
                    <a:pt x="236" y="0"/>
                    <a:pt x="1" y="225"/>
                    <a:pt x="1" y="514"/>
                  </a:cubicBezTo>
                  <a:cubicBezTo>
                    <a:pt x="1" y="793"/>
                    <a:pt x="236" y="1028"/>
                    <a:pt x="515" y="1028"/>
                  </a:cubicBezTo>
                  <a:lnTo>
                    <a:pt x="4058" y="1028"/>
                  </a:lnTo>
                  <a:cubicBezTo>
                    <a:pt x="4336" y="1028"/>
                    <a:pt x="4572" y="793"/>
                    <a:pt x="4572" y="514"/>
                  </a:cubicBezTo>
                  <a:cubicBezTo>
                    <a:pt x="4572" y="225"/>
                    <a:pt x="4336" y="0"/>
                    <a:pt x="4058" y="0"/>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8" name="Google Shape;318;p37"/>
            <p:cNvSpPr/>
            <p:nvPr/>
          </p:nvSpPr>
          <p:spPr>
            <a:xfrm>
              <a:off x="1963225" y="3873800"/>
              <a:ext cx="114575" cy="25725"/>
            </a:xfrm>
            <a:custGeom>
              <a:avLst/>
              <a:gdLst/>
              <a:ahLst/>
              <a:cxnLst/>
              <a:rect l="l" t="t" r="r" b="b"/>
              <a:pathLst>
                <a:path w="4583" h="1029" extrusionOk="0">
                  <a:moveTo>
                    <a:pt x="525" y="0"/>
                  </a:moveTo>
                  <a:cubicBezTo>
                    <a:pt x="236" y="0"/>
                    <a:pt x="1" y="225"/>
                    <a:pt x="1" y="514"/>
                  </a:cubicBezTo>
                  <a:cubicBezTo>
                    <a:pt x="1" y="793"/>
                    <a:pt x="236" y="1028"/>
                    <a:pt x="525" y="1028"/>
                  </a:cubicBezTo>
                  <a:lnTo>
                    <a:pt x="4058" y="1028"/>
                  </a:lnTo>
                  <a:cubicBezTo>
                    <a:pt x="4347" y="1028"/>
                    <a:pt x="4583" y="793"/>
                    <a:pt x="4583" y="514"/>
                  </a:cubicBezTo>
                  <a:cubicBezTo>
                    <a:pt x="4583" y="225"/>
                    <a:pt x="4347" y="0"/>
                    <a:pt x="4058" y="0"/>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9" name="Google Shape;319;p37"/>
            <p:cNvSpPr/>
            <p:nvPr/>
          </p:nvSpPr>
          <p:spPr>
            <a:xfrm>
              <a:off x="2932850" y="3133800"/>
              <a:ext cx="114550" cy="26000"/>
            </a:xfrm>
            <a:custGeom>
              <a:avLst/>
              <a:gdLst/>
              <a:ahLst/>
              <a:cxnLst/>
              <a:rect l="l" t="t" r="r" b="b"/>
              <a:pathLst>
                <a:path w="4582" h="1040" extrusionOk="0">
                  <a:moveTo>
                    <a:pt x="525" y="1"/>
                  </a:moveTo>
                  <a:cubicBezTo>
                    <a:pt x="236" y="1"/>
                    <a:pt x="0" y="236"/>
                    <a:pt x="0" y="515"/>
                  </a:cubicBezTo>
                  <a:cubicBezTo>
                    <a:pt x="0" y="804"/>
                    <a:pt x="236" y="1039"/>
                    <a:pt x="525" y="1039"/>
                  </a:cubicBezTo>
                  <a:lnTo>
                    <a:pt x="4068" y="1039"/>
                  </a:lnTo>
                  <a:cubicBezTo>
                    <a:pt x="4346" y="1039"/>
                    <a:pt x="4582" y="804"/>
                    <a:pt x="4582" y="515"/>
                  </a:cubicBezTo>
                  <a:cubicBezTo>
                    <a:pt x="4582" y="236"/>
                    <a:pt x="4346" y="1"/>
                    <a:pt x="4068" y="1"/>
                  </a:cubicBezTo>
                  <a:close/>
                </a:path>
              </a:pathLst>
            </a:custGeom>
            <a:solidFill>
              <a:srgbClr val="CBDFE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0" name="Google Shape;320;p37"/>
            <p:cNvSpPr/>
            <p:nvPr/>
          </p:nvSpPr>
          <p:spPr>
            <a:xfrm>
              <a:off x="2473875" y="3326225"/>
              <a:ext cx="114550" cy="25725"/>
            </a:xfrm>
            <a:custGeom>
              <a:avLst/>
              <a:gdLst/>
              <a:ahLst/>
              <a:cxnLst/>
              <a:rect l="l" t="t" r="r" b="b"/>
              <a:pathLst>
                <a:path w="4582" h="1029" extrusionOk="0">
                  <a:moveTo>
                    <a:pt x="514" y="1"/>
                  </a:moveTo>
                  <a:cubicBezTo>
                    <a:pt x="236" y="1"/>
                    <a:pt x="0" y="226"/>
                    <a:pt x="0" y="515"/>
                  </a:cubicBezTo>
                  <a:cubicBezTo>
                    <a:pt x="0" y="793"/>
                    <a:pt x="236" y="1029"/>
                    <a:pt x="514" y="1029"/>
                  </a:cubicBezTo>
                  <a:lnTo>
                    <a:pt x="4057" y="1029"/>
                  </a:lnTo>
                  <a:cubicBezTo>
                    <a:pt x="4346" y="1029"/>
                    <a:pt x="4582" y="793"/>
                    <a:pt x="4582" y="515"/>
                  </a:cubicBezTo>
                  <a:cubicBezTo>
                    <a:pt x="4582" y="226"/>
                    <a:pt x="4346" y="1"/>
                    <a:pt x="4057" y="1"/>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1" name="Google Shape;321;p37"/>
            <p:cNvSpPr/>
            <p:nvPr/>
          </p:nvSpPr>
          <p:spPr>
            <a:xfrm>
              <a:off x="3291200" y="2818825"/>
              <a:ext cx="109750" cy="25975"/>
            </a:xfrm>
            <a:custGeom>
              <a:avLst/>
              <a:gdLst/>
              <a:ahLst/>
              <a:cxnLst/>
              <a:rect l="l" t="t" r="r" b="b"/>
              <a:pathLst>
                <a:path w="4390" h="1039" extrusionOk="0">
                  <a:moveTo>
                    <a:pt x="525" y="0"/>
                  </a:moveTo>
                  <a:cubicBezTo>
                    <a:pt x="236" y="0"/>
                    <a:pt x="0" y="236"/>
                    <a:pt x="0" y="514"/>
                  </a:cubicBezTo>
                  <a:cubicBezTo>
                    <a:pt x="0" y="803"/>
                    <a:pt x="236" y="1039"/>
                    <a:pt x="525" y="1039"/>
                  </a:cubicBezTo>
                  <a:lnTo>
                    <a:pt x="3875" y="1039"/>
                  </a:lnTo>
                  <a:cubicBezTo>
                    <a:pt x="4165" y="1039"/>
                    <a:pt x="4389" y="803"/>
                    <a:pt x="4389" y="514"/>
                  </a:cubicBezTo>
                  <a:cubicBezTo>
                    <a:pt x="4389" y="236"/>
                    <a:pt x="4165" y="0"/>
                    <a:pt x="3875" y="0"/>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2" name="Google Shape;322;p37"/>
            <p:cNvSpPr/>
            <p:nvPr/>
          </p:nvSpPr>
          <p:spPr>
            <a:xfrm>
              <a:off x="2111500" y="1962400"/>
              <a:ext cx="109475" cy="25725"/>
            </a:xfrm>
            <a:custGeom>
              <a:avLst/>
              <a:gdLst/>
              <a:ahLst/>
              <a:cxnLst/>
              <a:rect l="l" t="t" r="r" b="b"/>
              <a:pathLst>
                <a:path w="4379" h="1029" extrusionOk="0">
                  <a:moveTo>
                    <a:pt x="514" y="1"/>
                  </a:moveTo>
                  <a:cubicBezTo>
                    <a:pt x="225" y="1"/>
                    <a:pt x="0" y="236"/>
                    <a:pt x="0" y="515"/>
                  </a:cubicBezTo>
                  <a:cubicBezTo>
                    <a:pt x="0" y="804"/>
                    <a:pt x="225" y="1029"/>
                    <a:pt x="514" y="1029"/>
                  </a:cubicBezTo>
                  <a:lnTo>
                    <a:pt x="3865" y="1029"/>
                  </a:lnTo>
                  <a:cubicBezTo>
                    <a:pt x="4154" y="1029"/>
                    <a:pt x="4379" y="804"/>
                    <a:pt x="4379" y="515"/>
                  </a:cubicBezTo>
                  <a:cubicBezTo>
                    <a:pt x="4379" y="236"/>
                    <a:pt x="4154" y="1"/>
                    <a:pt x="3865"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3" name="Google Shape;323;p37"/>
            <p:cNvSpPr/>
            <p:nvPr/>
          </p:nvSpPr>
          <p:spPr>
            <a:xfrm>
              <a:off x="5014700" y="1833675"/>
              <a:ext cx="5125" cy="17425"/>
            </a:xfrm>
            <a:custGeom>
              <a:avLst/>
              <a:gdLst/>
              <a:ahLst/>
              <a:cxnLst/>
              <a:rect l="l" t="t" r="r" b="b"/>
              <a:pathLst>
                <a:path w="205" h="697" extrusionOk="0">
                  <a:moveTo>
                    <a:pt x="86" y="1"/>
                  </a:moveTo>
                  <a:cubicBezTo>
                    <a:pt x="33" y="86"/>
                    <a:pt x="1" y="183"/>
                    <a:pt x="1" y="290"/>
                  </a:cubicBezTo>
                  <a:cubicBezTo>
                    <a:pt x="1" y="450"/>
                    <a:pt x="86" y="600"/>
                    <a:pt x="204" y="697"/>
                  </a:cubicBezTo>
                  <a:cubicBezTo>
                    <a:pt x="161" y="472"/>
                    <a:pt x="119" y="236"/>
                    <a:pt x="86"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4" name="Google Shape;324;p37"/>
            <p:cNvSpPr/>
            <p:nvPr/>
          </p:nvSpPr>
          <p:spPr>
            <a:xfrm>
              <a:off x="4285950" y="2078300"/>
              <a:ext cx="109775" cy="25700"/>
            </a:xfrm>
            <a:custGeom>
              <a:avLst/>
              <a:gdLst/>
              <a:ahLst/>
              <a:cxnLst/>
              <a:rect l="l" t="t" r="r" b="b"/>
              <a:pathLst>
                <a:path w="4391" h="1028" extrusionOk="0">
                  <a:moveTo>
                    <a:pt x="525" y="0"/>
                  </a:moveTo>
                  <a:cubicBezTo>
                    <a:pt x="236" y="0"/>
                    <a:pt x="1" y="236"/>
                    <a:pt x="1" y="514"/>
                  </a:cubicBezTo>
                  <a:cubicBezTo>
                    <a:pt x="1" y="803"/>
                    <a:pt x="236" y="1028"/>
                    <a:pt x="525" y="1028"/>
                  </a:cubicBezTo>
                  <a:lnTo>
                    <a:pt x="3876" y="1028"/>
                  </a:lnTo>
                  <a:cubicBezTo>
                    <a:pt x="4165" y="1028"/>
                    <a:pt x="4390" y="803"/>
                    <a:pt x="4390" y="514"/>
                  </a:cubicBezTo>
                  <a:cubicBezTo>
                    <a:pt x="4390" y="236"/>
                    <a:pt x="4165" y="0"/>
                    <a:pt x="3876" y="0"/>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5" name="Google Shape;325;p37"/>
            <p:cNvSpPr/>
            <p:nvPr/>
          </p:nvSpPr>
          <p:spPr>
            <a:xfrm>
              <a:off x="4008700" y="3900025"/>
              <a:ext cx="109750" cy="25725"/>
            </a:xfrm>
            <a:custGeom>
              <a:avLst/>
              <a:gdLst/>
              <a:ahLst/>
              <a:cxnLst/>
              <a:rect l="l" t="t" r="r" b="b"/>
              <a:pathLst>
                <a:path w="4390" h="1029" extrusionOk="0">
                  <a:moveTo>
                    <a:pt x="514" y="1"/>
                  </a:moveTo>
                  <a:cubicBezTo>
                    <a:pt x="236" y="1"/>
                    <a:pt x="1" y="236"/>
                    <a:pt x="1" y="514"/>
                  </a:cubicBezTo>
                  <a:cubicBezTo>
                    <a:pt x="1" y="803"/>
                    <a:pt x="236" y="1028"/>
                    <a:pt x="514" y="1028"/>
                  </a:cubicBezTo>
                  <a:lnTo>
                    <a:pt x="3876" y="1028"/>
                  </a:lnTo>
                  <a:cubicBezTo>
                    <a:pt x="4154" y="1028"/>
                    <a:pt x="4390" y="803"/>
                    <a:pt x="4390" y="514"/>
                  </a:cubicBezTo>
                  <a:cubicBezTo>
                    <a:pt x="4390" y="236"/>
                    <a:pt x="4154" y="1"/>
                    <a:pt x="3876" y="1"/>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6" name="Google Shape;326;p37"/>
            <p:cNvSpPr/>
            <p:nvPr/>
          </p:nvSpPr>
          <p:spPr>
            <a:xfrm>
              <a:off x="4602575" y="3583950"/>
              <a:ext cx="109750" cy="25725"/>
            </a:xfrm>
            <a:custGeom>
              <a:avLst/>
              <a:gdLst/>
              <a:ahLst/>
              <a:cxnLst/>
              <a:rect l="l" t="t" r="r" b="b"/>
              <a:pathLst>
                <a:path w="4390" h="1029" extrusionOk="0">
                  <a:moveTo>
                    <a:pt x="525" y="1"/>
                  </a:moveTo>
                  <a:cubicBezTo>
                    <a:pt x="236" y="1"/>
                    <a:pt x="0" y="236"/>
                    <a:pt x="0" y="515"/>
                  </a:cubicBezTo>
                  <a:cubicBezTo>
                    <a:pt x="0" y="804"/>
                    <a:pt x="236" y="1029"/>
                    <a:pt x="525" y="1029"/>
                  </a:cubicBezTo>
                  <a:lnTo>
                    <a:pt x="3875" y="1029"/>
                  </a:lnTo>
                  <a:cubicBezTo>
                    <a:pt x="4164" y="1029"/>
                    <a:pt x="4389" y="804"/>
                    <a:pt x="4389" y="515"/>
                  </a:cubicBezTo>
                  <a:cubicBezTo>
                    <a:pt x="4389" y="236"/>
                    <a:pt x="4164" y="1"/>
                    <a:pt x="3875" y="1"/>
                  </a:cubicBezTo>
                  <a:close/>
                </a:path>
              </a:pathLst>
            </a:custGeom>
            <a:solidFill>
              <a:srgbClr val="B1D5E7"/>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7" name="Google Shape;327;p37"/>
            <p:cNvSpPr/>
            <p:nvPr/>
          </p:nvSpPr>
          <p:spPr>
            <a:xfrm>
              <a:off x="2581450" y="3783875"/>
              <a:ext cx="109750" cy="25725"/>
            </a:xfrm>
            <a:custGeom>
              <a:avLst/>
              <a:gdLst/>
              <a:ahLst/>
              <a:cxnLst/>
              <a:rect l="l" t="t" r="r" b="b"/>
              <a:pathLst>
                <a:path w="4390" h="1029" extrusionOk="0">
                  <a:moveTo>
                    <a:pt x="514" y="1"/>
                  </a:moveTo>
                  <a:cubicBezTo>
                    <a:pt x="225" y="1"/>
                    <a:pt x="0" y="236"/>
                    <a:pt x="0" y="514"/>
                  </a:cubicBezTo>
                  <a:cubicBezTo>
                    <a:pt x="0" y="803"/>
                    <a:pt x="225" y="1028"/>
                    <a:pt x="514" y="1028"/>
                  </a:cubicBezTo>
                  <a:lnTo>
                    <a:pt x="3865" y="1028"/>
                  </a:lnTo>
                  <a:cubicBezTo>
                    <a:pt x="4154" y="1028"/>
                    <a:pt x="4390" y="803"/>
                    <a:pt x="4390" y="514"/>
                  </a:cubicBezTo>
                  <a:cubicBezTo>
                    <a:pt x="4390" y="236"/>
                    <a:pt x="4154" y="1"/>
                    <a:pt x="3865" y="1"/>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8" name="Google Shape;328;p37"/>
            <p:cNvSpPr/>
            <p:nvPr/>
          </p:nvSpPr>
          <p:spPr>
            <a:xfrm>
              <a:off x="4244200" y="3712150"/>
              <a:ext cx="109775" cy="25975"/>
            </a:xfrm>
            <a:custGeom>
              <a:avLst/>
              <a:gdLst/>
              <a:ahLst/>
              <a:cxnLst/>
              <a:rect l="l" t="t" r="r" b="b"/>
              <a:pathLst>
                <a:path w="4391" h="1039" extrusionOk="0">
                  <a:moveTo>
                    <a:pt x="515" y="1"/>
                  </a:moveTo>
                  <a:cubicBezTo>
                    <a:pt x="226" y="1"/>
                    <a:pt x="1" y="236"/>
                    <a:pt x="1" y="525"/>
                  </a:cubicBezTo>
                  <a:cubicBezTo>
                    <a:pt x="1" y="803"/>
                    <a:pt x="226" y="1039"/>
                    <a:pt x="515" y="1039"/>
                  </a:cubicBezTo>
                  <a:lnTo>
                    <a:pt x="3865" y="1039"/>
                  </a:lnTo>
                  <a:cubicBezTo>
                    <a:pt x="4155" y="1039"/>
                    <a:pt x="4390" y="803"/>
                    <a:pt x="4390" y="525"/>
                  </a:cubicBezTo>
                  <a:cubicBezTo>
                    <a:pt x="4390" y="236"/>
                    <a:pt x="4155" y="1"/>
                    <a:pt x="3865" y="1"/>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9" name="Google Shape;329;p37"/>
            <p:cNvSpPr/>
            <p:nvPr/>
          </p:nvSpPr>
          <p:spPr>
            <a:xfrm>
              <a:off x="5603225" y="3027300"/>
              <a:ext cx="109750" cy="25975"/>
            </a:xfrm>
            <a:custGeom>
              <a:avLst/>
              <a:gdLst/>
              <a:ahLst/>
              <a:cxnLst/>
              <a:rect l="l" t="t" r="r" b="b"/>
              <a:pathLst>
                <a:path w="4390" h="1039" extrusionOk="0">
                  <a:moveTo>
                    <a:pt x="514" y="0"/>
                  </a:moveTo>
                  <a:cubicBezTo>
                    <a:pt x="236" y="0"/>
                    <a:pt x="0" y="236"/>
                    <a:pt x="0" y="514"/>
                  </a:cubicBezTo>
                  <a:cubicBezTo>
                    <a:pt x="0" y="803"/>
                    <a:pt x="236" y="1039"/>
                    <a:pt x="514" y="1039"/>
                  </a:cubicBezTo>
                  <a:lnTo>
                    <a:pt x="3875" y="1039"/>
                  </a:lnTo>
                  <a:cubicBezTo>
                    <a:pt x="4154" y="1039"/>
                    <a:pt x="4389" y="803"/>
                    <a:pt x="4389" y="514"/>
                  </a:cubicBezTo>
                  <a:cubicBezTo>
                    <a:pt x="4389" y="236"/>
                    <a:pt x="4154" y="0"/>
                    <a:pt x="3875" y="0"/>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0" name="Google Shape;330;p37"/>
            <p:cNvSpPr/>
            <p:nvPr/>
          </p:nvSpPr>
          <p:spPr>
            <a:xfrm>
              <a:off x="3986225" y="1844650"/>
              <a:ext cx="109750" cy="25725"/>
            </a:xfrm>
            <a:custGeom>
              <a:avLst/>
              <a:gdLst/>
              <a:ahLst/>
              <a:cxnLst/>
              <a:rect l="l" t="t" r="r" b="b"/>
              <a:pathLst>
                <a:path w="4390" h="1029" extrusionOk="0">
                  <a:moveTo>
                    <a:pt x="525" y="1"/>
                  </a:moveTo>
                  <a:cubicBezTo>
                    <a:pt x="236" y="1"/>
                    <a:pt x="0" y="226"/>
                    <a:pt x="0" y="515"/>
                  </a:cubicBezTo>
                  <a:cubicBezTo>
                    <a:pt x="0" y="793"/>
                    <a:pt x="236" y="1028"/>
                    <a:pt x="525" y="1028"/>
                  </a:cubicBezTo>
                  <a:lnTo>
                    <a:pt x="3876" y="1028"/>
                  </a:lnTo>
                  <a:cubicBezTo>
                    <a:pt x="4165" y="1028"/>
                    <a:pt x="4389" y="793"/>
                    <a:pt x="4389" y="515"/>
                  </a:cubicBezTo>
                  <a:cubicBezTo>
                    <a:pt x="4389" y="226"/>
                    <a:pt x="4165" y="1"/>
                    <a:pt x="3876" y="1"/>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1" name="Google Shape;331;p37"/>
            <p:cNvSpPr/>
            <p:nvPr/>
          </p:nvSpPr>
          <p:spPr>
            <a:xfrm>
              <a:off x="4296400" y="3357275"/>
              <a:ext cx="62650" cy="25725"/>
            </a:xfrm>
            <a:custGeom>
              <a:avLst/>
              <a:gdLst/>
              <a:ahLst/>
              <a:cxnLst/>
              <a:rect l="l" t="t" r="r" b="b"/>
              <a:pathLst>
                <a:path w="2506" h="1029" extrusionOk="0">
                  <a:moveTo>
                    <a:pt x="514" y="1"/>
                  </a:moveTo>
                  <a:cubicBezTo>
                    <a:pt x="236" y="1"/>
                    <a:pt x="0" y="236"/>
                    <a:pt x="0" y="515"/>
                  </a:cubicBezTo>
                  <a:cubicBezTo>
                    <a:pt x="0" y="804"/>
                    <a:pt x="236" y="1028"/>
                    <a:pt x="514" y="1028"/>
                  </a:cubicBezTo>
                  <a:lnTo>
                    <a:pt x="1992" y="1028"/>
                  </a:lnTo>
                  <a:cubicBezTo>
                    <a:pt x="2270" y="1028"/>
                    <a:pt x="2505" y="804"/>
                    <a:pt x="2505" y="515"/>
                  </a:cubicBezTo>
                  <a:cubicBezTo>
                    <a:pt x="2505" y="236"/>
                    <a:pt x="2270" y="1"/>
                    <a:pt x="1992" y="1"/>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2" name="Google Shape;332;p37"/>
            <p:cNvSpPr/>
            <p:nvPr/>
          </p:nvSpPr>
          <p:spPr>
            <a:xfrm>
              <a:off x="5568950" y="1756875"/>
              <a:ext cx="62400" cy="25975"/>
            </a:xfrm>
            <a:custGeom>
              <a:avLst/>
              <a:gdLst/>
              <a:ahLst/>
              <a:cxnLst/>
              <a:rect l="l" t="t" r="r" b="b"/>
              <a:pathLst>
                <a:path w="2496" h="1039" extrusionOk="0">
                  <a:moveTo>
                    <a:pt x="515" y="0"/>
                  </a:moveTo>
                  <a:cubicBezTo>
                    <a:pt x="226" y="0"/>
                    <a:pt x="1" y="236"/>
                    <a:pt x="1" y="514"/>
                  </a:cubicBezTo>
                  <a:cubicBezTo>
                    <a:pt x="1" y="803"/>
                    <a:pt x="226" y="1039"/>
                    <a:pt x="515" y="1039"/>
                  </a:cubicBezTo>
                  <a:lnTo>
                    <a:pt x="1981" y="1039"/>
                  </a:lnTo>
                  <a:cubicBezTo>
                    <a:pt x="2270" y="1039"/>
                    <a:pt x="2495" y="803"/>
                    <a:pt x="2495" y="514"/>
                  </a:cubicBezTo>
                  <a:cubicBezTo>
                    <a:pt x="2495" y="236"/>
                    <a:pt x="2270" y="0"/>
                    <a:pt x="1981" y="0"/>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3" name="Google Shape;333;p37"/>
            <p:cNvSpPr/>
            <p:nvPr/>
          </p:nvSpPr>
          <p:spPr>
            <a:xfrm>
              <a:off x="5064750" y="3748550"/>
              <a:ext cx="62650" cy="25975"/>
            </a:xfrm>
            <a:custGeom>
              <a:avLst/>
              <a:gdLst/>
              <a:ahLst/>
              <a:cxnLst/>
              <a:rect l="l" t="t" r="r" b="b"/>
              <a:pathLst>
                <a:path w="2506" h="1039" extrusionOk="0">
                  <a:moveTo>
                    <a:pt x="514" y="0"/>
                  </a:moveTo>
                  <a:cubicBezTo>
                    <a:pt x="236" y="0"/>
                    <a:pt x="1" y="236"/>
                    <a:pt x="1" y="525"/>
                  </a:cubicBezTo>
                  <a:cubicBezTo>
                    <a:pt x="1" y="803"/>
                    <a:pt x="236" y="1039"/>
                    <a:pt x="514" y="1039"/>
                  </a:cubicBezTo>
                  <a:lnTo>
                    <a:pt x="1992" y="1039"/>
                  </a:lnTo>
                  <a:cubicBezTo>
                    <a:pt x="2270" y="1039"/>
                    <a:pt x="2506" y="803"/>
                    <a:pt x="2506" y="525"/>
                  </a:cubicBezTo>
                  <a:cubicBezTo>
                    <a:pt x="2506" y="236"/>
                    <a:pt x="2270" y="0"/>
                    <a:pt x="1992" y="0"/>
                  </a:cubicBezTo>
                  <a:close/>
                </a:path>
              </a:pathLst>
            </a:custGeom>
            <a:solidFill>
              <a:srgbClr val="B1D5E7"/>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4" name="Google Shape;334;p37"/>
            <p:cNvSpPr/>
            <p:nvPr/>
          </p:nvSpPr>
          <p:spPr>
            <a:xfrm>
              <a:off x="5057525" y="2937650"/>
              <a:ext cx="62375" cy="25975"/>
            </a:xfrm>
            <a:custGeom>
              <a:avLst/>
              <a:gdLst/>
              <a:ahLst/>
              <a:cxnLst/>
              <a:rect l="l" t="t" r="r" b="b"/>
              <a:pathLst>
                <a:path w="2495" h="1039" extrusionOk="0">
                  <a:moveTo>
                    <a:pt x="514" y="0"/>
                  </a:moveTo>
                  <a:cubicBezTo>
                    <a:pt x="236" y="0"/>
                    <a:pt x="1" y="236"/>
                    <a:pt x="1" y="514"/>
                  </a:cubicBezTo>
                  <a:cubicBezTo>
                    <a:pt x="1" y="803"/>
                    <a:pt x="236" y="1039"/>
                    <a:pt x="514" y="1039"/>
                  </a:cubicBezTo>
                  <a:lnTo>
                    <a:pt x="1981" y="1039"/>
                  </a:lnTo>
                  <a:cubicBezTo>
                    <a:pt x="2270" y="1039"/>
                    <a:pt x="2495" y="803"/>
                    <a:pt x="2495" y="514"/>
                  </a:cubicBezTo>
                  <a:cubicBezTo>
                    <a:pt x="2495" y="236"/>
                    <a:pt x="2270" y="0"/>
                    <a:pt x="1981" y="0"/>
                  </a:cubicBezTo>
                  <a:close/>
                </a:path>
              </a:pathLst>
            </a:custGeom>
            <a:solidFill>
              <a:srgbClr val="B1D5E7"/>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5" name="Google Shape;335;p37"/>
            <p:cNvSpPr/>
            <p:nvPr/>
          </p:nvSpPr>
          <p:spPr>
            <a:xfrm>
              <a:off x="4634675" y="2007375"/>
              <a:ext cx="62650" cy="25725"/>
            </a:xfrm>
            <a:custGeom>
              <a:avLst/>
              <a:gdLst/>
              <a:ahLst/>
              <a:cxnLst/>
              <a:rect l="l" t="t" r="r" b="b"/>
              <a:pathLst>
                <a:path w="2506" h="1029" extrusionOk="0">
                  <a:moveTo>
                    <a:pt x="525" y="0"/>
                  </a:moveTo>
                  <a:cubicBezTo>
                    <a:pt x="236" y="0"/>
                    <a:pt x="1" y="225"/>
                    <a:pt x="1" y="514"/>
                  </a:cubicBezTo>
                  <a:cubicBezTo>
                    <a:pt x="1" y="793"/>
                    <a:pt x="236" y="1028"/>
                    <a:pt x="525" y="1028"/>
                  </a:cubicBezTo>
                  <a:lnTo>
                    <a:pt x="1992" y="1028"/>
                  </a:lnTo>
                  <a:cubicBezTo>
                    <a:pt x="2270" y="1028"/>
                    <a:pt x="2506" y="793"/>
                    <a:pt x="2506" y="514"/>
                  </a:cubicBezTo>
                  <a:cubicBezTo>
                    <a:pt x="2506" y="225"/>
                    <a:pt x="2270" y="0"/>
                    <a:pt x="1992" y="0"/>
                  </a:cubicBezTo>
                  <a:close/>
                </a:path>
              </a:pathLst>
            </a:custGeom>
            <a:solidFill>
              <a:srgbClr val="B1D5E7"/>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6" name="Google Shape;336;p37"/>
            <p:cNvSpPr/>
            <p:nvPr/>
          </p:nvSpPr>
          <p:spPr>
            <a:xfrm>
              <a:off x="4123250" y="2205150"/>
              <a:ext cx="62375" cy="25725"/>
            </a:xfrm>
            <a:custGeom>
              <a:avLst/>
              <a:gdLst/>
              <a:ahLst/>
              <a:cxnLst/>
              <a:rect l="l" t="t" r="r" b="b"/>
              <a:pathLst>
                <a:path w="2495" h="1029" extrusionOk="0">
                  <a:moveTo>
                    <a:pt x="514" y="0"/>
                  </a:moveTo>
                  <a:cubicBezTo>
                    <a:pt x="225" y="0"/>
                    <a:pt x="0" y="236"/>
                    <a:pt x="0" y="514"/>
                  </a:cubicBezTo>
                  <a:cubicBezTo>
                    <a:pt x="0" y="803"/>
                    <a:pt x="225" y="1028"/>
                    <a:pt x="514" y="1028"/>
                  </a:cubicBezTo>
                  <a:lnTo>
                    <a:pt x="1981" y="1028"/>
                  </a:lnTo>
                  <a:cubicBezTo>
                    <a:pt x="2270" y="1028"/>
                    <a:pt x="2495" y="803"/>
                    <a:pt x="2495" y="514"/>
                  </a:cubicBezTo>
                  <a:cubicBezTo>
                    <a:pt x="2495" y="236"/>
                    <a:pt x="2270" y="0"/>
                    <a:pt x="1981" y="0"/>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7" name="Google Shape;337;p37"/>
            <p:cNvSpPr/>
            <p:nvPr/>
          </p:nvSpPr>
          <p:spPr>
            <a:xfrm>
              <a:off x="2684225" y="3498050"/>
              <a:ext cx="62650" cy="25975"/>
            </a:xfrm>
            <a:custGeom>
              <a:avLst/>
              <a:gdLst/>
              <a:ahLst/>
              <a:cxnLst/>
              <a:rect l="l" t="t" r="r" b="b"/>
              <a:pathLst>
                <a:path w="2506" h="1039" extrusionOk="0">
                  <a:moveTo>
                    <a:pt x="514" y="1"/>
                  </a:moveTo>
                  <a:cubicBezTo>
                    <a:pt x="236" y="1"/>
                    <a:pt x="0" y="236"/>
                    <a:pt x="0" y="525"/>
                  </a:cubicBezTo>
                  <a:cubicBezTo>
                    <a:pt x="0" y="803"/>
                    <a:pt x="236" y="1039"/>
                    <a:pt x="514" y="1039"/>
                  </a:cubicBezTo>
                  <a:lnTo>
                    <a:pt x="1981" y="1039"/>
                  </a:lnTo>
                  <a:cubicBezTo>
                    <a:pt x="2270" y="1039"/>
                    <a:pt x="2505" y="803"/>
                    <a:pt x="2505" y="525"/>
                  </a:cubicBezTo>
                  <a:cubicBezTo>
                    <a:pt x="2505" y="236"/>
                    <a:pt x="2270" y="1"/>
                    <a:pt x="1981" y="1"/>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8" name="Google Shape;338;p37"/>
            <p:cNvSpPr/>
            <p:nvPr/>
          </p:nvSpPr>
          <p:spPr>
            <a:xfrm>
              <a:off x="2190975" y="2685550"/>
              <a:ext cx="62650" cy="25700"/>
            </a:xfrm>
            <a:custGeom>
              <a:avLst/>
              <a:gdLst/>
              <a:ahLst/>
              <a:cxnLst/>
              <a:rect l="l" t="t" r="r" b="b"/>
              <a:pathLst>
                <a:path w="2506" h="1028" extrusionOk="0">
                  <a:moveTo>
                    <a:pt x="515" y="0"/>
                  </a:moveTo>
                  <a:cubicBezTo>
                    <a:pt x="236" y="0"/>
                    <a:pt x="1" y="225"/>
                    <a:pt x="1" y="514"/>
                  </a:cubicBezTo>
                  <a:cubicBezTo>
                    <a:pt x="1" y="792"/>
                    <a:pt x="236" y="1028"/>
                    <a:pt x="515" y="1028"/>
                  </a:cubicBezTo>
                  <a:lnTo>
                    <a:pt x="1981" y="1028"/>
                  </a:lnTo>
                  <a:cubicBezTo>
                    <a:pt x="2270" y="1028"/>
                    <a:pt x="2506" y="792"/>
                    <a:pt x="2506" y="514"/>
                  </a:cubicBezTo>
                  <a:cubicBezTo>
                    <a:pt x="2506" y="225"/>
                    <a:pt x="2270" y="0"/>
                    <a:pt x="1981" y="0"/>
                  </a:cubicBezTo>
                  <a:close/>
                </a:path>
              </a:pathLst>
            </a:custGeom>
            <a:solidFill>
              <a:srgbClr val="B1D5E7"/>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9" name="Google Shape;339;p37"/>
            <p:cNvSpPr/>
            <p:nvPr/>
          </p:nvSpPr>
          <p:spPr>
            <a:xfrm>
              <a:off x="1826750" y="1895225"/>
              <a:ext cx="62375" cy="25725"/>
            </a:xfrm>
            <a:custGeom>
              <a:avLst/>
              <a:gdLst/>
              <a:ahLst/>
              <a:cxnLst/>
              <a:rect l="l" t="t" r="r" b="b"/>
              <a:pathLst>
                <a:path w="2495" h="1029" extrusionOk="0">
                  <a:moveTo>
                    <a:pt x="514" y="1"/>
                  </a:moveTo>
                  <a:cubicBezTo>
                    <a:pt x="236" y="1"/>
                    <a:pt x="0" y="226"/>
                    <a:pt x="0" y="515"/>
                  </a:cubicBezTo>
                  <a:cubicBezTo>
                    <a:pt x="0" y="793"/>
                    <a:pt x="236" y="1029"/>
                    <a:pt x="514" y="1029"/>
                  </a:cubicBezTo>
                  <a:lnTo>
                    <a:pt x="1981" y="1029"/>
                  </a:lnTo>
                  <a:cubicBezTo>
                    <a:pt x="2270" y="1029"/>
                    <a:pt x="2494" y="793"/>
                    <a:pt x="2494" y="515"/>
                  </a:cubicBezTo>
                  <a:cubicBezTo>
                    <a:pt x="2494" y="226"/>
                    <a:pt x="2270" y="1"/>
                    <a:pt x="1981" y="1"/>
                  </a:cubicBezTo>
                  <a:close/>
                </a:path>
              </a:pathLst>
            </a:custGeom>
            <a:solidFill>
              <a:srgbClr val="B1D5E7"/>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0" name="Google Shape;340;p37"/>
            <p:cNvSpPr/>
            <p:nvPr/>
          </p:nvSpPr>
          <p:spPr>
            <a:xfrm>
              <a:off x="5763000" y="2005500"/>
              <a:ext cx="62375" cy="25975"/>
            </a:xfrm>
            <a:custGeom>
              <a:avLst/>
              <a:gdLst/>
              <a:ahLst/>
              <a:cxnLst/>
              <a:rect l="l" t="t" r="r" b="b"/>
              <a:pathLst>
                <a:path w="2495" h="1039" extrusionOk="0">
                  <a:moveTo>
                    <a:pt x="514" y="0"/>
                  </a:moveTo>
                  <a:cubicBezTo>
                    <a:pt x="225" y="0"/>
                    <a:pt x="0" y="236"/>
                    <a:pt x="0" y="514"/>
                  </a:cubicBezTo>
                  <a:cubicBezTo>
                    <a:pt x="0" y="803"/>
                    <a:pt x="225" y="1039"/>
                    <a:pt x="514" y="1039"/>
                  </a:cubicBezTo>
                  <a:lnTo>
                    <a:pt x="1981" y="1039"/>
                  </a:lnTo>
                  <a:cubicBezTo>
                    <a:pt x="2259" y="1039"/>
                    <a:pt x="2494" y="803"/>
                    <a:pt x="2494" y="514"/>
                  </a:cubicBezTo>
                  <a:cubicBezTo>
                    <a:pt x="2494" y="236"/>
                    <a:pt x="2259" y="0"/>
                    <a:pt x="1981" y="0"/>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1" name="Google Shape;341;p37"/>
            <p:cNvSpPr/>
            <p:nvPr/>
          </p:nvSpPr>
          <p:spPr>
            <a:xfrm>
              <a:off x="5570825" y="2203550"/>
              <a:ext cx="62400" cy="25700"/>
            </a:xfrm>
            <a:custGeom>
              <a:avLst/>
              <a:gdLst/>
              <a:ahLst/>
              <a:cxnLst/>
              <a:rect l="l" t="t" r="r" b="b"/>
              <a:pathLst>
                <a:path w="2496" h="1028" extrusionOk="0">
                  <a:moveTo>
                    <a:pt x="515" y="0"/>
                  </a:moveTo>
                  <a:cubicBezTo>
                    <a:pt x="226" y="0"/>
                    <a:pt x="1" y="225"/>
                    <a:pt x="1" y="514"/>
                  </a:cubicBezTo>
                  <a:cubicBezTo>
                    <a:pt x="1" y="792"/>
                    <a:pt x="226" y="1028"/>
                    <a:pt x="515" y="1028"/>
                  </a:cubicBezTo>
                  <a:lnTo>
                    <a:pt x="1981" y="1028"/>
                  </a:lnTo>
                  <a:cubicBezTo>
                    <a:pt x="2270" y="1028"/>
                    <a:pt x="2495" y="792"/>
                    <a:pt x="2495" y="514"/>
                  </a:cubicBezTo>
                  <a:cubicBezTo>
                    <a:pt x="2495" y="225"/>
                    <a:pt x="2270" y="0"/>
                    <a:pt x="1981" y="0"/>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2" name="Google Shape;342;p37"/>
            <p:cNvSpPr/>
            <p:nvPr/>
          </p:nvSpPr>
          <p:spPr>
            <a:xfrm>
              <a:off x="4993575" y="1570075"/>
              <a:ext cx="62375" cy="25725"/>
            </a:xfrm>
            <a:custGeom>
              <a:avLst/>
              <a:gdLst/>
              <a:ahLst/>
              <a:cxnLst/>
              <a:rect l="l" t="t" r="r" b="b"/>
              <a:pathLst>
                <a:path w="2495" h="1029" extrusionOk="0">
                  <a:moveTo>
                    <a:pt x="514" y="0"/>
                  </a:moveTo>
                  <a:cubicBezTo>
                    <a:pt x="225" y="0"/>
                    <a:pt x="0" y="236"/>
                    <a:pt x="0" y="514"/>
                  </a:cubicBezTo>
                  <a:cubicBezTo>
                    <a:pt x="0" y="803"/>
                    <a:pt x="225" y="1028"/>
                    <a:pt x="514" y="1028"/>
                  </a:cubicBezTo>
                  <a:lnTo>
                    <a:pt x="1981" y="1028"/>
                  </a:lnTo>
                  <a:cubicBezTo>
                    <a:pt x="2270" y="1028"/>
                    <a:pt x="2494" y="803"/>
                    <a:pt x="2494" y="514"/>
                  </a:cubicBezTo>
                  <a:cubicBezTo>
                    <a:pt x="2494" y="236"/>
                    <a:pt x="2270" y="0"/>
                    <a:pt x="1981" y="0"/>
                  </a:cubicBezTo>
                  <a:close/>
                </a:path>
              </a:pathLst>
            </a:custGeom>
            <a:solidFill>
              <a:srgbClr val="B1D5E7"/>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3" name="Google Shape;343;p37"/>
            <p:cNvSpPr/>
            <p:nvPr/>
          </p:nvSpPr>
          <p:spPr>
            <a:xfrm>
              <a:off x="3570875" y="3597075"/>
              <a:ext cx="97700" cy="29725"/>
            </a:xfrm>
            <a:custGeom>
              <a:avLst/>
              <a:gdLst/>
              <a:ahLst/>
              <a:cxnLst/>
              <a:rect l="l" t="t" r="r" b="b"/>
              <a:pathLst>
                <a:path w="3908" h="1189" extrusionOk="0">
                  <a:moveTo>
                    <a:pt x="589" y="0"/>
                  </a:moveTo>
                  <a:cubicBezTo>
                    <a:pt x="268" y="0"/>
                    <a:pt x="0" y="268"/>
                    <a:pt x="0" y="600"/>
                  </a:cubicBezTo>
                  <a:cubicBezTo>
                    <a:pt x="0" y="921"/>
                    <a:pt x="268" y="1189"/>
                    <a:pt x="589" y="1189"/>
                  </a:cubicBezTo>
                  <a:lnTo>
                    <a:pt x="3319" y="1189"/>
                  </a:lnTo>
                  <a:cubicBezTo>
                    <a:pt x="3640" y="1189"/>
                    <a:pt x="3907" y="921"/>
                    <a:pt x="3907" y="600"/>
                  </a:cubicBezTo>
                  <a:cubicBezTo>
                    <a:pt x="3907" y="268"/>
                    <a:pt x="3640" y="0"/>
                    <a:pt x="3319" y="0"/>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4" name="Google Shape;344;p37"/>
            <p:cNvSpPr/>
            <p:nvPr/>
          </p:nvSpPr>
          <p:spPr>
            <a:xfrm>
              <a:off x="5446125" y="3257175"/>
              <a:ext cx="97975" cy="29750"/>
            </a:xfrm>
            <a:custGeom>
              <a:avLst/>
              <a:gdLst/>
              <a:ahLst/>
              <a:cxnLst/>
              <a:rect l="l" t="t" r="r" b="b"/>
              <a:pathLst>
                <a:path w="3919" h="1190" extrusionOk="0">
                  <a:moveTo>
                    <a:pt x="600" y="1"/>
                  </a:moveTo>
                  <a:cubicBezTo>
                    <a:pt x="268" y="1"/>
                    <a:pt x="0" y="269"/>
                    <a:pt x="0" y="600"/>
                  </a:cubicBezTo>
                  <a:cubicBezTo>
                    <a:pt x="0" y="922"/>
                    <a:pt x="268" y="1189"/>
                    <a:pt x="600" y="1189"/>
                  </a:cubicBezTo>
                  <a:lnTo>
                    <a:pt x="3319" y="1189"/>
                  </a:lnTo>
                  <a:cubicBezTo>
                    <a:pt x="3651" y="1189"/>
                    <a:pt x="3918" y="922"/>
                    <a:pt x="3918" y="600"/>
                  </a:cubicBezTo>
                  <a:cubicBezTo>
                    <a:pt x="3918" y="269"/>
                    <a:pt x="3651" y="1"/>
                    <a:pt x="3319" y="1"/>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5" name="Google Shape;345;p37"/>
            <p:cNvSpPr/>
            <p:nvPr/>
          </p:nvSpPr>
          <p:spPr>
            <a:xfrm>
              <a:off x="5392325" y="2806775"/>
              <a:ext cx="97700" cy="29725"/>
            </a:xfrm>
            <a:custGeom>
              <a:avLst/>
              <a:gdLst/>
              <a:ahLst/>
              <a:cxnLst/>
              <a:rect l="l" t="t" r="r" b="b"/>
              <a:pathLst>
                <a:path w="3908" h="1189" extrusionOk="0">
                  <a:moveTo>
                    <a:pt x="589" y="0"/>
                  </a:moveTo>
                  <a:cubicBezTo>
                    <a:pt x="258" y="0"/>
                    <a:pt x="1" y="268"/>
                    <a:pt x="1" y="600"/>
                  </a:cubicBezTo>
                  <a:cubicBezTo>
                    <a:pt x="1" y="921"/>
                    <a:pt x="258" y="1189"/>
                    <a:pt x="589" y="1189"/>
                  </a:cubicBezTo>
                  <a:lnTo>
                    <a:pt x="3308" y="1189"/>
                  </a:lnTo>
                  <a:cubicBezTo>
                    <a:pt x="3640" y="1189"/>
                    <a:pt x="3908" y="921"/>
                    <a:pt x="3908" y="600"/>
                  </a:cubicBezTo>
                  <a:cubicBezTo>
                    <a:pt x="3908" y="268"/>
                    <a:pt x="3640" y="0"/>
                    <a:pt x="3308" y="0"/>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6" name="Google Shape;346;p37"/>
            <p:cNvSpPr/>
            <p:nvPr/>
          </p:nvSpPr>
          <p:spPr>
            <a:xfrm>
              <a:off x="3660525" y="1695325"/>
              <a:ext cx="97700" cy="29450"/>
            </a:xfrm>
            <a:custGeom>
              <a:avLst/>
              <a:gdLst/>
              <a:ahLst/>
              <a:cxnLst/>
              <a:rect l="l" t="t" r="r" b="b"/>
              <a:pathLst>
                <a:path w="3908" h="1178" extrusionOk="0">
                  <a:moveTo>
                    <a:pt x="600" y="0"/>
                  </a:moveTo>
                  <a:cubicBezTo>
                    <a:pt x="268" y="0"/>
                    <a:pt x="0" y="257"/>
                    <a:pt x="0" y="589"/>
                  </a:cubicBezTo>
                  <a:cubicBezTo>
                    <a:pt x="0" y="910"/>
                    <a:pt x="268" y="1178"/>
                    <a:pt x="600" y="1178"/>
                  </a:cubicBezTo>
                  <a:lnTo>
                    <a:pt x="3319" y="1178"/>
                  </a:lnTo>
                  <a:cubicBezTo>
                    <a:pt x="3651" y="1178"/>
                    <a:pt x="3908" y="910"/>
                    <a:pt x="3908" y="589"/>
                  </a:cubicBezTo>
                  <a:cubicBezTo>
                    <a:pt x="3908" y="257"/>
                    <a:pt x="3651" y="0"/>
                    <a:pt x="3319" y="0"/>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7" name="Google Shape;347;p37"/>
            <p:cNvSpPr/>
            <p:nvPr/>
          </p:nvSpPr>
          <p:spPr>
            <a:xfrm>
              <a:off x="3443475" y="1527250"/>
              <a:ext cx="97700" cy="29475"/>
            </a:xfrm>
            <a:custGeom>
              <a:avLst/>
              <a:gdLst/>
              <a:ahLst/>
              <a:cxnLst/>
              <a:rect l="l" t="t" r="r" b="b"/>
              <a:pathLst>
                <a:path w="3908" h="1179" extrusionOk="0">
                  <a:moveTo>
                    <a:pt x="589" y="1"/>
                  </a:moveTo>
                  <a:cubicBezTo>
                    <a:pt x="268" y="1"/>
                    <a:pt x="0" y="268"/>
                    <a:pt x="0" y="589"/>
                  </a:cubicBezTo>
                  <a:cubicBezTo>
                    <a:pt x="0" y="921"/>
                    <a:pt x="268" y="1178"/>
                    <a:pt x="589" y="1178"/>
                  </a:cubicBezTo>
                  <a:lnTo>
                    <a:pt x="3319" y="1178"/>
                  </a:lnTo>
                  <a:cubicBezTo>
                    <a:pt x="3640" y="1178"/>
                    <a:pt x="3908" y="921"/>
                    <a:pt x="3908" y="589"/>
                  </a:cubicBezTo>
                  <a:cubicBezTo>
                    <a:pt x="3908" y="268"/>
                    <a:pt x="3640" y="1"/>
                    <a:pt x="3319"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8" name="Google Shape;348;p37"/>
            <p:cNvSpPr/>
            <p:nvPr/>
          </p:nvSpPr>
          <p:spPr>
            <a:xfrm>
              <a:off x="2482150" y="1896850"/>
              <a:ext cx="97725" cy="29725"/>
            </a:xfrm>
            <a:custGeom>
              <a:avLst/>
              <a:gdLst/>
              <a:ahLst/>
              <a:cxnLst/>
              <a:rect l="l" t="t" r="r" b="b"/>
              <a:pathLst>
                <a:path w="3909" h="1189" extrusionOk="0">
                  <a:moveTo>
                    <a:pt x="590" y="0"/>
                  </a:moveTo>
                  <a:cubicBezTo>
                    <a:pt x="269" y="0"/>
                    <a:pt x="1" y="268"/>
                    <a:pt x="1" y="589"/>
                  </a:cubicBezTo>
                  <a:cubicBezTo>
                    <a:pt x="1" y="921"/>
                    <a:pt x="269" y="1188"/>
                    <a:pt x="590" y="1188"/>
                  </a:cubicBezTo>
                  <a:lnTo>
                    <a:pt x="3319" y="1188"/>
                  </a:lnTo>
                  <a:cubicBezTo>
                    <a:pt x="3641" y="1188"/>
                    <a:pt x="3908" y="921"/>
                    <a:pt x="3908" y="589"/>
                  </a:cubicBezTo>
                  <a:cubicBezTo>
                    <a:pt x="3908" y="268"/>
                    <a:pt x="3641" y="0"/>
                    <a:pt x="3319" y="0"/>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9" name="Google Shape;349;p37"/>
            <p:cNvSpPr/>
            <p:nvPr/>
          </p:nvSpPr>
          <p:spPr>
            <a:xfrm>
              <a:off x="3585850" y="2086600"/>
              <a:ext cx="97700" cy="29725"/>
            </a:xfrm>
            <a:custGeom>
              <a:avLst/>
              <a:gdLst/>
              <a:ahLst/>
              <a:cxnLst/>
              <a:rect l="l" t="t" r="r" b="b"/>
              <a:pathLst>
                <a:path w="3908" h="1189" extrusionOk="0">
                  <a:moveTo>
                    <a:pt x="589" y="0"/>
                  </a:moveTo>
                  <a:cubicBezTo>
                    <a:pt x="268" y="0"/>
                    <a:pt x="1" y="268"/>
                    <a:pt x="1" y="589"/>
                  </a:cubicBezTo>
                  <a:cubicBezTo>
                    <a:pt x="1" y="921"/>
                    <a:pt x="268" y="1188"/>
                    <a:pt x="589" y="1188"/>
                  </a:cubicBezTo>
                  <a:lnTo>
                    <a:pt x="3319" y="1188"/>
                  </a:lnTo>
                  <a:cubicBezTo>
                    <a:pt x="3640" y="1188"/>
                    <a:pt x="3908" y="921"/>
                    <a:pt x="3908" y="589"/>
                  </a:cubicBezTo>
                  <a:cubicBezTo>
                    <a:pt x="3908" y="268"/>
                    <a:pt x="3640" y="0"/>
                    <a:pt x="3319" y="0"/>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0" name="Google Shape;350;p37"/>
            <p:cNvSpPr/>
            <p:nvPr/>
          </p:nvSpPr>
          <p:spPr>
            <a:xfrm>
              <a:off x="2755950" y="1654375"/>
              <a:ext cx="97700" cy="29450"/>
            </a:xfrm>
            <a:custGeom>
              <a:avLst/>
              <a:gdLst/>
              <a:ahLst/>
              <a:cxnLst/>
              <a:rect l="l" t="t" r="r" b="b"/>
              <a:pathLst>
                <a:path w="3908" h="1178" extrusionOk="0">
                  <a:moveTo>
                    <a:pt x="589" y="0"/>
                  </a:moveTo>
                  <a:cubicBezTo>
                    <a:pt x="268" y="0"/>
                    <a:pt x="0" y="257"/>
                    <a:pt x="0" y="589"/>
                  </a:cubicBezTo>
                  <a:cubicBezTo>
                    <a:pt x="0" y="910"/>
                    <a:pt x="268" y="1178"/>
                    <a:pt x="589" y="1178"/>
                  </a:cubicBezTo>
                  <a:lnTo>
                    <a:pt x="3319" y="1178"/>
                  </a:lnTo>
                  <a:cubicBezTo>
                    <a:pt x="3640" y="1178"/>
                    <a:pt x="3907" y="910"/>
                    <a:pt x="3907" y="589"/>
                  </a:cubicBezTo>
                  <a:cubicBezTo>
                    <a:pt x="3907" y="257"/>
                    <a:pt x="3640" y="0"/>
                    <a:pt x="3319" y="0"/>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1" name="Google Shape;351;p37"/>
            <p:cNvSpPr/>
            <p:nvPr/>
          </p:nvSpPr>
          <p:spPr>
            <a:xfrm>
              <a:off x="1809075" y="1629750"/>
              <a:ext cx="97725" cy="29725"/>
            </a:xfrm>
            <a:custGeom>
              <a:avLst/>
              <a:gdLst/>
              <a:ahLst/>
              <a:cxnLst/>
              <a:rect l="l" t="t" r="r" b="b"/>
              <a:pathLst>
                <a:path w="3909" h="1189" extrusionOk="0">
                  <a:moveTo>
                    <a:pt x="589" y="1"/>
                  </a:moveTo>
                  <a:cubicBezTo>
                    <a:pt x="268" y="1"/>
                    <a:pt x="1" y="268"/>
                    <a:pt x="1" y="600"/>
                  </a:cubicBezTo>
                  <a:cubicBezTo>
                    <a:pt x="1" y="921"/>
                    <a:pt x="268" y="1189"/>
                    <a:pt x="589" y="1189"/>
                  </a:cubicBezTo>
                  <a:lnTo>
                    <a:pt x="3319" y="1189"/>
                  </a:lnTo>
                  <a:cubicBezTo>
                    <a:pt x="3640" y="1189"/>
                    <a:pt x="3908" y="921"/>
                    <a:pt x="3908" y="600"/>
                  </a:cubicBezTo>
                  <a:cubicBezTo>
                    <a:pt x="3908" y="268"/>
                    <a:pt x="3640" y="1"/>
                    <a:pt x="3319"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2" name="Google Shape;352;p37"/>
            <p:cNvSpPr/>
            <p:nvPr/>
          </p:nvSpPr>
          <p:spPr>
            <a:xfrm>
              <a:off x="4089800" y="1588525"/>
              <a:ext cx="97700" cy="29750"/>
            </a:xfrm>
            <a:custGeom>
              <a:avLst/>
              <a:gdLst/>
              <a:ahLst/>
              <a:cxnLst/>
              <a:rect l="l" t="t" r="r" b="b"/>
              <a:pathLst>
                <a:path w="3908" h="1190" extrusionOk="0">
                  <a:moveTo>
                    <a:pt x="600" y="1"/>
                  </a:moveTo>
                  <a:cubicBezTo>
                    <a:pt x="268" y="1"/>
                    <a:pt x="0" y="269"/>
                    <a:pt x="0" y="590"/>
                  </a:cubicBezTo>
                  <a:cubicBezTo>
                    <a:pt x="0" y="922"/>
                    <a:pt x="268" y="1189"/>
                    <a:pt x="600" y="1189"/>
                  </a:cubicBezTo>
                  <a:lnTo>
                    <a:pt x="3319" y="1189"/>
                  </a:lnTo>
                  <a:cubicBezTo>
                    <a:pt x="3651" y="1189"/>
                    <a:pt x="3907" y="922"/>
                    <a:pt x="3907" y="590"/>
                  </a:cubicBezTo>
                  <a:cubicBezTo>
                    <a:pt x="3907" y="269"/>
                    <a:pt x="3651" y="1"/>
                    <a:pt x="3319" y="1"/>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3" name="Google Shape;353;p37"/>
            <p:cNvSpPr/>
            <p:nvPr/>
          </p:nvSpPr>
          <p:spPr>
            <a:xfrm>
              <a:off x="3432775" y="2440650"/>
              <a:ext cx="161675" cy="29750"/>
            </a:xfrm>
            <a:custGeom>
              <a:avLst/>
              <a:gdLst/>
              <a:ahLst/>
              <a:cxnLst/>
              <a:rect l="l" t="t" r="r" b="b"/>
              <a:pathLst>
                <a:path w="6467" h="1190" extrusionOk="0">
                  <a:moveTo>
                    <a:pt x="589" y="1"/>
                  </a:moveTo>
                  <a:cubicBezTo>
                    <a:pt x="257" y="1"/>
                    <a:pt x="0" y="269"/>
                    <a:pt x="0" y="590"/>
                  </a:cubicBezTo>
                  <a:cubicBezTo>
                    <a:pt x="0" y="922"/>
                    <a:pt x="257" y="1189"/>
                    <a:pt x="589" y="1189"/>
                  </a:cubicBezTo>
                  <a:lnTo>
                    <a:pt x="5877" y="1189"/>
                  </a:lnTo>
                  <a:cubicBezTo>
                    <a:pt x="6198" y="1189"/>
                    <a:pt x="6466" y="922"/>
                    <a:pt x="6466" y="590"/>
                  </a:cubicBezTo>
                  <a:cubicBezTo>
                    <a:pt x="6466" y="269"/>
                    <a:pt x="6198" y="1"/>
                    <a:pt x="5877"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4" name="Google Shape;354;p37"/>
            <p:cNvSpPr/>
            <p:nvPr/>
          </p:nvSpPr>
          <p:spPr>
            <a:xfrm>
              <a:off x="4433700" y="1725550"/>
              <a:ext cx="81650" cy="29475"/>
            </a:xfrm>
            <a:custGeom>
              <a:avLst/>
              <a:gdLst/>
              <a:ahLst/>
              <a:cxnLst/>
              <a:rect l="l" t="t" r="r" b="b"/>
              <a:pathLst>
                <a:path w="3266" h="1179" extrusionOk="0">
                  <a:moveTo>
                    <a:pt x="589" y="1"/>
                  </a:moveTo>
                  <a:cubicBezTo>
                    <a:pt x="268" y="1"/>
                    <a:pt x="0" y="258"/>
                    <a:pt x="0" y="590"/>
                  </a:cubicBezTo>
                  <a:cubicBezTo>
                    <a:pt x="0" y="911"/>
                    <a:pt x="268" y="1179"/>
                    <a:pt x="589" y="1179"/>
                  </a:cubicBezTo>
                  <a:lnTo>
                    <a:pt x="3265" y="1179"/>
                  </a:lnTo>
                  <a:lnTo>
                    <a:pt x="3265" y="1"/>
                  </a:ln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5" name="Google Shape;355;p37"/>
            <p:cNvSpPr/>
            <p:nvPr/>
          </p:nvSpPr>
          <p:spPr>
            <a:xfrm>
              <a:off x="4515325" y="1725550"/>
              <a:ext cx="80025" cy="29475"/>
            </a:xfrm>
            <a:custGeom>
              <a:avLst/>
              <a:gdLst/>
              <a:ahLst/>
              <a:cxnLst/>
              <a:rect l="l" t="t" r="r" b="b"/>
              <a:pathLst>
                <a:path w="3201" h="1179" extrusionOk="0">
                  <a:moveTo>
                    <a:pt x="0" y="1"/>
                  </a:moveTo>
                  <a:lnTo>
                    <a:pt x="0" y="1179"/>
                  </a:lnTo>
                  <a:lnTo>
                    <a:pt x="2612" y="1179"/>
                  </a:lnTo>
                  <a:cubicBezTo>
                    <a:pt x="2933" y="1179"/>
                    <a:pt x="3201" y="911"/>
                    <a:pt x="3201" y="590"/>
                  </a:cubicBezTo>
                  <a:cubicBezTo>
                    <a:pt x="3201" y="258"/>
                    <a:pt x="2933" y="1"/>
                    <a:pt x="2612"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6" name="Google Shape;356;p37"/>
            <p:cNvSpPr/>
            <p:nvPr/>
          </p:nvSpPr>
          <p:spPr>
            <a:xfrm>
              <a:off x="5456300" y="3927850"/>
              <a:ext cx="161650" cy="29750"/>
            </a:xfrm>
            <a:custGeom>
              <a:avLst/>
              <a:gdLst/>
              <a:ahLst/>
              <a:cxnLst/>
              <a:rect l="l" t="t" r="r" b="b"/>
              <a:pathLst>
                <a:path w="6466" h="1190" extrusionOk="0">
                  <a:moveTo>
                    <a:pt x="589" y="1"/>
                  </a:moveTo>
                  <a:cubicBezTo>
                    <a:pt x="268" y="1"/>
                    <a:pt x="0" y="268"/>
                    <a:pt x="0" y="590"/>
                  </a:cubicBezTo>
                  <a:cubicBezTo>
                    <a:pt x="0" y="921"/>
                    <a:pt x="268" y="1189"/>
                    <a:pt x="589" y="1189"/>
                  </a:cubicBezTo>
                  <a:lnTo>
                    <a:pt x="5877" y="1189"/>
                  </a:lnTo>
                  <a:cubicBezTo>
                    <a:pt x="6209" y="1189"/>
                    <a:pt x="6466" y="921"/>
                    <a:pt x="6466" y="590"/>
                  </a:cubicBezTo>
                  <a:cubicBezTo>
                    <a:pt x="6466" y="268"/>
                    <a:pt x="6209" y="1"/>
                    <a:pt x="5877" y="1"/>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7" name="Google Shape;357;p37"/>
            <p:cNvSpPr/>
            <p:nvPr/>
          </p:nvSpPr>
          <p:spPr>
            <a:xfrm>
              <a:off x="5662375" y="3592250"/>
              <a:ext cx="161925" cy="29725"/>
            </a:xfrm>
            <a:custGeom>
              <a:avLst/>
              <a:gdLst/>
              <a:ahLst/>
              <a:cxnLst/>
              <a:rect l="l" t="t" r="r" b="b"/>
              <a:pathLst>
                <a:path w="6477" h="1189" extrusionOk="0">
                  <a:moveTo>
                    <a:pt x="236" y="1"/>
                  </a:moveTo>
                  <a:cubicBezTo>
                    <a:pt x="107" y="1"/>
                    <a:pt x="0" y="108"/>
                    <a:pt x="0" y="236"/>
                  </a:cubicBezTo>
                  <a:lnTo>
                    <a:pt x="0" y="953"/>
                  </a:lnTo>
                  <a:cubicBezTo>
                    <a:pt x="0" y="1082"/>
                    <a:pt x="107" y="1189"/>
                    <a:pt x="236" y="1189"/>
                  </a:cubicBezTo>
                  <a:lnTo>
                    <a:pt x="6241" y="1189"/>
                  </a:lnTo>
                  <a:cubicBezTo>
                    <a:pt x="6370" y="1189"/>
                    <a:pt x="6477" y="1082"/>
                    <a:pt x="6477" y="953"/>
                  </a:cubicBezTo>
                  <a:lnTo>
                    <a:pt x="6477" y="236"/>
                  </a:lnTo>
                  <a:cubicBezTo>
                    <a:pt x="6477" y="108"/>
                    <a:pt x="6370" y="1"/>
                    <a:pt x="6241" y="1"/>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8" name="Google Shape;358;p37"/>
            <p:cNvSpPr/>
            <p:nvPr/>
          </p:nvSpPr>
          <p:spPr>
            <a:xfrm>
              <a:off x="3267375" y="3879675"/>
              <a:ext cx="108675" cy="33225"/>
            </a:xfrm>
            <a:custGeom>
              <a:avLst/>
              <a:gdLst/>
              <a:ahLst/>
              <a:cxnLst/>
              <a:rect l="l" t="t" r="r" b="b"/>
              <a:pathLst>
                <a:path w="4347" h="1329" extrusionOk="0">
                  <a:moveTo>
                    <a:pt x="654" y="1"/>
                  </a:moveTo>
                  <a:cubicBezTo>
                    <a:pt x="290" y="1"/>
                    <a:pt x="1" y="301"/>
                    <a:pt x="1" y="665"/>
                  </a:cubicBezTo>
                  <a:cubicBezTo>
                    <a:pt x="1" y="1029"/>
                    <a:pt x="290" y="1328"/>
                    <a:pt x="654" y="1328"/>
                  </a:cubicBezTo>
                  <a:lnTo>
                    <a:pt x="3694" y="1328"/>
                  </a:lnTo>
                  <a:cubicBezTo>
                    <a:pt x="4058" y="1328"/>
                    <a:pt x="4347" y="1029"/>
                    <a:pt x="4347" y="665"/>
                  </a:cubicBezTo>
                  <a:cubicBezTo>
                    <a:pt x="4347" y="301"/>
                    <a:pt x="4058" y="1"/>
                    <a:pt x="3694"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9" name="Google Shape;359;p37"/>
            <p:cNvSpPr/>
            <p:nvPr/>
          </p:nvSpPr>
          <p:spPr>
            <a:xfrm>
              <a:off x="3468375" y="3749350"/>
              <a:ext cx="166750" cy="33225"/>
            </a:xfrm>
            <a:custGeom>
              <a:avLst/>
              <a:gdLst/>
              <a:ahLst/>
              <a:cxnLst/>
              <a:rect l="l" t="t" r="r" b="b"/>
              <a:pathLst>
                <a:path w="6670" h="1329" extrusionOk="0">
                  <a:moveTo>
                    <a:pt x="664" y="1"/>
                  </a:moveTo>
                  <a:cubicBezTo>
                    <a:pt x="300" y="1"/>
                    <a:pt x="0" y="300"/>
                    <a:pt x="0" y="664"/>
                  </a:cubicBezTo>
                  <a:cubicBezTo>
                    <a:pt x="0" y="1028"/>
                    <a:pt x="300" y="1328"/>
                    <a:pt x="664" y="1328"/>
                  </a:cubicBezTo>
                  <a:lnTo>
                    <a:pt x="6006" y="1328"/>
                  </a:lnTo>
                  <a:cubicBezTo>
                    <a:pt x="6370" y="1328"/>
                    <a:pt x="6669" y="1028"/>
                    <a:pt x="6669" y="664"/>
                  </a:cubicBezTo>
                  <a:cubicBezTo>
                    <a:pt x="6669" y="300"/>
                    <a:pt x="6370" y="1"/>
                    <a:pt x="6006"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0" name="Google Shape;360;p37"/>
            <p:cNvSpPr/>
            <p:nvPr/>
          </p:nvSpPr>
          <p:spPr>
            <a:xfrm>
              <a:off x="1970725" y="3359950"/>
              <a:ext cx="166750" cy="33225"/>
            </a:xfrm>
            <a:custGeom>
              <a:avLst/>
              <a:gdLst/>
              <a:ahLst/>
              <a:cxnLst/>
              <a:rect l="l" t="t" r="r" b="b"/>
              <a:pathLst>
                <a:path w="6670" h="1329" extrusionOk="0">
                  <a:moveTo>
                    <a:pt x="664" y="1"/>
                  </a:moveTo>
                  <a:cubicBezTo>
                    <a:pt x="300" y="1"/>
                    <a:pt x="1" y="300"/>
                    <a:pt x="1" y="664"/>
                  </a:cubicBezTo>
                  <a:cubicBezTo>
                    <a:pt x="1" y="1028"/>
                    <a:pt x="300" y="1328"/>
                    <a:pt x="664" y="1328"/>
                  </a:cubicBezTo>
                  <a:lnTo>
                    <a:pt x="6017" y="1328"/>
                  </a:lnTo>
                  <a:cubicBezTo>
                    <a:pt x="6370" y="1328"/>
                    <a:pt x="6670" y="1028"/>
                    <a:pt x="6670" y="664"/>
                  </a:cubicBezTo>
                  <a:cubicBezTo>
                    <a:pt x="6670" y="300"/>
                    <a:pt x="6370" y="1"/>
                    <a:pt x="6017"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1" name="Google Shape;361;p37"/>
            <p:cNvSpPr/>
            <p:nvPr/>
          </p:nvSpPr>
          <p:spPr>
            <a:xfrm>
              <a:off x="2851750" y="2247425"/>
              <a:ext cx="166750" cy="32950"/>
            </a:xfrm>
            <a:custGeom>
              <a:avLst/>
              <a:gdLst/>
              <a:ahLst/>
              <a:cxnLst/>
              <a:rect l="l" t="t" r="r" b="b"/>
              <a:pathLst>
                <a:path w="6670" h="1318" extrusionOk="0">
                  <a:moveTo>
                    <a:pt x="664" y="1"/>
                  </a:moveTo>
                  <a:cubicBezTo>
                    <a:pt x="300" y="1"/>
                    <a:pt x="1" y="290"/>
                    <a:pt x="1" y="654"/>
                  </a:cubicBezTo>
                  <a:cubicBezTo>
                    <a:pt x="1" y="1018"/>
                    <a:pt x="300" y="1318"/>
                    <a:pt x="664" y="1318"/>
                  </a:cubicBezTo>
                  <a:lnTo>
                    <a:pt x="6017" y="1318"/>
                  </a:lnTo>
                  <a:cubicBezTo>
                    <a:pt x="6381" y="1318"/>
                    <a:pt x="6670" y="1018"/>
                    <a:pt x="6670" y="654"/>
                  </a:cubicBezTo>
                  <a:cubicBezTo>
                    <a:pt x="6670" y="290"/>
                    <a:pt x="6381" y="1"/>
                    <a:pt x="6017" y="1"/>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2" name="Google Shape;362;p37"/>
            <p:cNvSpPr/>
            <p:nvPr/>
          </p:nvSpPr>
          <p:spPr>
            <a:xfrm>
              <a:off x="1780175" y="2833275"/>
              <a:ext cx="166750" cy="32925"/>
            </a:xfrm>
            <a:custGeom>
              <a:avLst/>
              <a:gdLst/>
              <a:ahLst/>
              <a:cxnLst/>
              <a:rect l="l" t="t" r="r" b="b"/>
              <a:pathLst>
                <a:path w="6670" h="1317" extrusionOk="0">
                  <a:moveTo>
                    <a:pt x="664" y="0"/>
                  </a:moveTo>
                  <a:cubicBezTo>
                    <a:pt x="300" y="0"/>
                    <a:pt x="1" y="289"/>
                    <a:pt x="1" y="653"/>
                  </a:cubicBezTo>
                  <a:cubicBezTo>
                    <a:pt x="1" y="1017"/>
                    <a:pt x="300" y="1317"/>
                    <a:pt x="664" y="1317"/>
                  </a:cubicBezTo>
                  <a:lnTo>
                    <a:pt x="6006" y="1317"/>
                  </a:lnTo>
                  <a:cubicBezTo>
                    <a:pt x="6370" y="1317"/>
                    <a:pt x="6670" y="1017"/>
                    <a:pt x="6670" y="653"/>
                  </a:cubicBezTo>
                  <a:cubicBezTo>
                    <a:pt x="6670" y="289"/>
                    <a:pt x="6370" y="0"/>
                    <a:pt x="6006" y="0"/>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3" name="Google Shape;363;p37"/>
            <p:cNvSpPr/>
            <p:nvPr/>
          </p:nvSpPr>
          <p:spPr>
            <a:xfrm>
              <a:off x="4690350" y="3889600"/>
              <a:ext cx="166750" cy="32925"/>
            </a:xfrm>
            <a:custGeom>
              <a:avLst/>
              <a:gdLst/>
              <a:ahLst/>
              <a:cxnLst/>
              <a:rect l="l" t="t" r="r" b="b"/>
              <a:pathLst>
                <a:path w="6670" h="1317" extrusionOk="0">
                  <a:moveTo>
                    <a:pt x="653" y="0"/>
                  </a:moveTo>
                  <a:cubicBezTo>
                    <a:pt x="289" y="0"/>
                    <a:pt x="0" y="300"/>
                    <a:pt x="0" y="664"/>
                  </a:cubicBezTo>
                  <a:cubicBezTo>
                    <a:pt x="0" y="1017"/>
                    <a:pt x="289" y="1317"/>
                    <a:pt x="653" y="1317"/>
                  </a:cubicBezTo>
                  <a:lnTo>
                    <a:pt x="6006" y="1317"/>
                  </a:lnTo>
                  <a:cubicBezTo>
                    <a:pt x="6370" y="1317"/>
                    <a:pt x="6670" y="1017"/>
                    <a:pt x="6670" y="664"/>
                  </a:cubicBezTo>
                  <a:cubicBezTo>
                    <a:pt x="6670" y="300"/>
                    <a:pt x="6370" y="0"/>
                    <a:pt x="6006" y="0"/>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4" name="Google Shape;364;p37"/>
            <p:cNvSpPr/>
            <p:nvPr/>
          </p:nvSpPr>
          <p:spPr>
            <a:xfrm>
              <a:off x="5010425" y="1532600"/>
              <a:ext cx="428775" cy="672575"/>
            </a:xfrm>
            <a:custGeom>
              <a:avLst/>
              <a:gdLst/>
              <a:ahLst/>
              <a:cxnLst/>
              <a:rect l="l" t="t" r="r" b="b"/>
              <a:pathLst>
                <a:path w="17151" h="26903" extrusionOk="0">
                  <a:moveTo>
                    <a:pt x="8575" y="1"/>
                  </a:moveTo>
                  <a:cubicBezTo>
                    <a:pt x="3833" y="1"/>
                    <a:pt x="1" y="3844"/>
                    <a:pt x="1" y="8575"/>
                  </a:cubicBezTo>
                  <a:cubicBezTo>
                    <a:pt x="1" y="20148"/>
                    <a:pt x="8575" y="26902"/>
                    <a:pt x="8575" y="26902"/>
                  </a:cubicBezTo>
                  <a:cubicBezTo>
                    <a:pt x="8575" y="26902"/>
                    <a:pt x="17150" y="19751"/>
                    <a:pt x="17150" y="8575"/>
                  </a:cubicBezTo>
                  <a:cubicBezTo>
                    <a:pt x="17150" y="3844"/>
                    <a:pt x="13307" y="1"/>
                    <a:pt x="8575" y="1"/>
                  </a:cubicBezTo>
                  <a:close/>
                </a:path>
              </a:pathLst>
            </a:custGeom>
            <a:solidFill>
              <a:srgbClr val="F6B85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5" name="Google Shape;365;p37"/>
            <p:cNvSpPr/>
            <p:nvPr/>
          </p:nvSpPr>
          <p:spPr>
            <a:xfrm>
              <a:off x="5224800" y="1532600"/>
              <a:ext cx="214400" cy="672575"/>
            </a:xfrm>
            <a:custGeom>
              <a:avLst/>
              <a:gdLst/>
              <a:ahLst/>
              <a:cxnLst/>
              <a:rect l="l" t="t" r="r" b="b"/>
              <a:pathLst>
                <a:path w="8576" h="26903" extrusionOk="0">
                  <a:moveTo>
                    <a:pt x="0" y="1"/>
                  </a:moveTo>
                  <a:lnTo>
                    <a:pt x="0" y="4090"/>
                  </a:lnTo>
                  <a:cubicBezTo>
                    <a:pt x="3201" y="4090"/>
                    <a:pt x="5802" y="6691"/>
                    <a:pt x="5802" y="9892"/>
                  </a:cubicBezTo>
                  <a:cubicBezTo>
                    <a:pt x="5802" y="13093"/>
                    <a:pt x="3201" y="15694"/>
                    <a:pt x="0" y="15694"/>
                  </a:cubicBezTo>
                  <a:lnTo>
                    <a:pt x="0" y="26902"/>
                  </a:lnTo>
                  <a:cubicBezTo>
                    <a:pt x="0" y="26902"/>
                    <a:pt x="8575" y="19751"/>
                    <a:pt x="8575" y="8575"/>
                  </a:cubicBezTo>
                  <a:cubicBezTo>
                    <a:pt x="8575" y="3844"/>
                    <a:pt x="4732" y="1"/>
                    <a:pt x="0" y="1"/>
                  </a:cubicBezTo>
                  <a:close/>
                </a:path>
              </a:pathLst>
            </a:custGeom>
            <a:solidFill>
              <a:srgbClr val="F77C36"/>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6" name="Google Shape;366;p37"/>
            <p:cNvSpPr/>
            <p:nvPr/>
          </p:nvSpPr>
          <p:spPr>
            <a:xfrm>
              <a:off x="5224800" y="1634825"/>
              <a:ext cx="145075" cy="290150"/>
            </a:xfrm>
            <a:custGeom>
              <a:avLst/>
              <a:gdLst/>
              <a:ahLst/>
              <a:cxnLst/>
              <a:rect l="l" t="t" r="r" b="b"/>
              <a:pathLst>
                <a:path w="5803" h="11606" extrusionOk="0">
                  <a:moveTo>
                    <a:pt x="0" y="1"/>
                  </a:moveTo>
                  <a:lnTo>
                    <a:pt x="0" y="11605"/>
                  </a:lnTo>
                  <a:cubicBezTo>
                    <a:pt x="3201" y="11605"/>
                    <a:pt x="5802" y="9004"/>
                    <a:pt x="5802" y="5803"/>
                  </a:cubicBezTo>
                  <a:cubicBezTo>
                    <a:pt x="5802" y="2602"/>
                    <a:pt x="3201" y="1"/>
                    <a:pt x="0" y="1"/>
                  </a:cubicBezTo>
                  <a:close/>
                </a:path>
              </a:pathLst>
            </a:custGeom>
            <a:solidFill>
              <a:srgbClr val="F6B85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7" name="Google Shape;367;p37"/>
            <p:cNvSpPr/>
            <p:nvPr/>
          </p:nvSpPr>
          <p:spPr>
            <a:xfrm>
              <a:off x="5224800" y="1634825"/>
              <a:ext cx="145075" cy="290150"/>
            </a:xfrm>
            <a:custGeom>
              <a:avLst/>
              <a:gdLst/>
              <a:ahLst/>
              <a:cxnLst/>
              <a:rect l="l" t="t" r="r" b="b"/>
              <a:pathLst>
                <a:path w="5803" h="11606" extrusionOk="0">
                  <a:moveTo>
                    <a:pt x="0" y="1"/>
                  </a:moveTo>
                  <a:lnTo>
                    <a:pt x="0" y="11605"/>
                  </a:lnTo>
                  <a:cubicBezTo>
                    <a:pt x="3201" y="11605"/>
                    <a:pt x="5802" y="9004"/>
                    <a:pt x="5802" y="5803"/>
                  </a:cubicBezTo>
                  <a:cubicBezTo>
                    <a:pt x="5802" y="2602"/>
                    <a:pt x="3201" y="1"/>
                    <a:pt x="0" y="1"/>
                  </a:cubicBezTo>
                  <a:close/>
                </a:path>
              </a:pathLst>
            </a:custGeom>
            <a:solidFill>
              <a:srgbClr val="FAD9A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8" name="Google Shape;368;p37"/>
            <p:cNvSpPr/>
            <p:nvPr/>
          </p:nvSpPr>
          <p:spPr>
            <a:xfrm>
              <a:off x="5079750" y="1634825"/>
              <a:ext cx="145075" cy="290150"/>
            </a:xfrm>
            <a:custGeom>
              <a:avLst/>
              <a:gdLst/>
              <a:ahLst/>
              <a:cxnLst/>
              <a:rect l="l" t="t" r="r" b="b"/>
              <a:pathLst>
                <a:path w="5803" h="11606" extrusionOk="0">
                  <a:moveTo>
                    <a:pt x="5802" y="1"/>
                  </a:moveTo>
                  <a:cubicBezTo>
                    <a:pt x="2601" y="1"/>
                    <a:pt x="0" y="2602"/>
                    <a:pt x="0" y="5803"/>
                  </a:cubicBezTo>
                  <a:cubicBezTo>
                    <a:pt x="0" y="9004"/>
                    <a:pt x="2601" y="11605"/>
                    <a:pt x="5802" y="11605"/>
                  </a:cubicBezTo>
                  <a:lnTo>
                    <a:pt x="5802" y="1"/>
                  </a:lnTo>
                  <a:close/>
                </a:path>
              </a:pathLst>
            </a:custGeom>
            <a:solidFill>
              <a:srgbClr val="FCEBC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9" name="Google Shape;369;p37"/>
            <p:cNvSpPr/>
            <p:nvPr/>
          </p:nvSpPr>
          <p:spPr>
            <a:xfrm>
              <a:off x="2241825" y="1909150"/>
              <a:ext cx="286650" cy="449375"/>
            </a:xfrm>
            <a:custGeom>
              <a:avLst/>
              <a:gdLst/>
              <a:ahLst/>
              <a:cxnLst/>
              <a:rect l="l" t="t" r="r" b="b"/>
              <a:pathLst>
                <a:path w="11466" h="17975" extrusionOk="0">
                  <a:moveTo>
                    <a:pt x="5728" y="1"/>
                  </a:moveTo>
                  <a:cubicBezTo>
                    <a:pt x="2570" y="1"/>
                    <a:pt x="1" y="2570"/>
                    <a:pt x="1" y="5739"/>
                  </a:cubicBezTo>
                  <a:cubicBezTo>
                    <a:pt x="1" y="13457"/>
                    <a:pt x="5728" y="17974"/>
                    <a:pt x="5728" y="17974"/>
                  </a:cubicBezTo>
                  <a:cubicBezTo>
                    <a:pt x="5728" y="17974"/>
                    <a:pt x="11466" y="13200"/>
                    <a:pt x="11466" y="5739"/>
                  </a:cubicBezTo>
                  <a:cubicBezTo>
                    <a:pt x="11466" y="2570"/>
                    <a:pt x="8897" y="1"/>
                    <a:pt x="5728" y="1"/>
                  </a:cubicBezTo>
                  <a:close/>
                </a:path>
              </a:pathLst>
            </a:custGeom>
            <a:solidFill>
              <a:srgbClr val="F6B85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0" name="Google Shape;370;p37"/>
            <p:cNvSpPr/>
            <p:nvPr/>
          </p:nvSpPr>
          <p:spPr>
            <a:xfrm>
              <a:off x="2385000" y="1909150"/>
              <a:ext cx="143475" cy="449375"/>
            </a:xfrm>
            <a:custGeom>
              <a:avLst/>
              <a:gdLst/>
              <a:ahLst/>
              <a:cxnLst/>
              <a:rect l="l" t="t" r="r" b="b"/>
              <a:pathLst>
                <a:path w="5739" h="17975" extrusionOk="0">
                  <a:moveTo>
                    <a:pt x="1" y="1"/>
                  </a:moveTo>
                  <a:lnTo>
                    <a:pt x="1" y="2741"/>
                  </a:lnTo>
                  <a:cubicBezTo>
                    <a:pt x="2142" y="2741"/>
                    <a:pt x="3876" y="4475"/>
                    <a:pt x="3876" y="6616"/>
                  </a:cubicBezTo>
                  <a:cubicBezTo>
                    <a:pt x="3876" y="8757"/>
                    <a:pt x="2142" y="10492"/>
                    <a:pt x="1" y="10492"/>
                  </a:cubicBezTo>
                  <a:lnTo>
                    <a:pt x="1" y="17974"/>
                  </a:lnTo>
                  <a:cubicBezTo>
                    <a:pt x="1" y="17974"/>
                    <a:pt x="5739" y="13200"/>
                    <a:pt x="5739" y="5739"/>
                  </a:cubicBezTo>
                  <a:cubicBezTo>
                    <a:pt x="5739" y="2570"/>
                    <a:pt x="3170" y="1"/>
                    <a:pt x="1" y="1"/>
                  </a:cubicBezTo>
                  <a:close/>
                </a:path>
              </a:pathLst>
            </a:custGeom>
            <a:solidFill>
              <a:srgbClr val="F77C36"/>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1" name="Google Shape;371;p37"/>
            <p:cNvSpPr/>
            <p:nvPr/>
          </p:nvSpPr>
          <p:spPr>
            <a:xfrm>
              <a:off x="2385000" y="1977675"/>
              <a:ext cx="96925" cy="193775"/>
            </a:xfrm>
            <a:custGeom>
              <a:avLst/>
              <a:gdLst/>
              <a:ahLst/>
              <a:cxnLst/>
              <a:rect l="l" t="t" r="r" b="b"/>
              <a:pathLst>
                <a:path w="3877" h="7751" extrusionOk="0">
                  <a:moveTo>
                    <a:pt x="1" y="0"/>
                  </a:moveTo>
                  <a:lnTo>
                    <a:pt x="1" y="7751"/>
                  </a:lnTo>
                  <a:cubicBezTo>
                    <a:pt x="2142" y="7751"/>
                    <a:pt x="3876" y="6016"/>
                    <a:pt x="3876" y="3875"/>
                  </a:cubicBezTo>
                  <a:cubicBezTo>
                    <a:pt x="3876" y="1734"/>
                    <a:pt x="2142" y="0"/>
                    <a:pt x="1" y="0"/>
                  </a:cubicBezTo>
                  <a:close/>
                </a:path>
              </a:pathLst>
            </a:custGeom>
            <a:solidFill>
              <a:srgbClr val="F6B85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2" name="Google Shape;372;p37"/>
            <p:cNvSpPr/>
            <p:nvPr/>
          </p:nvSpPr>
          <p:spPr>
            <a:xfrm>
              <a:off x="2385000" y="1977675"/>
              <a:ext cx="96925" cy="193775"/>
            </a:xfrm>
            <a:custGeom>
              <a:avLst/>
              <a:gdLst/>
              <a:ahLst/>
              <a:cxnLst/>
              <a:rect l="l" t="t" r="r" b="b"/>
              <a:pathLst>
                <a:path w="3877" h="7751" extrusionOk="0">
                  <a:moveTo>
                    <a:pt x="1" y="0"/>
                  </a:moveTo>
                  <a:lnTo>
                    <a:pt x="1" y="7751"/>
                  </a:lnTo>
                  <a:cubicBezTo>
                    <a:pt x="2142" y="7751"/>
                    <a:pt x="3876" y="6016"/>
                    <a:pt x="3876" y="3875"/>
                  </a:cubicBezTo>
                  <a:cubicBezTo>
                    <a:pt x="3876" y="1734"/>
                    <a:pt x="2142" y="0"/>
                    <a:pt x="1" y="0"/>
                  </a:cubicBezTo>
                  <a:close/>
                </a:path>
              </a:pathLst>
            </a:custGeom>
            <a:solidFill>
              <a:srgbClr val="FAD9A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3" name="Google Shape;373;p37"/>
            <p:cNvSpPr/>
            <p:nvPr/>
          </p:nvSpPr>
          <p:spPr>
            <a:xfrm>
              <a:off x="2288400" y="1977675"/>
              <a:ext cx="96625" cy="193775"/>
            </a:xfrm>
            <a:custGeom>
              <a:avLst/>
              <a:gdLst/>
              <a:ahLst/>
              <a:cxnLst/>
              <a:rect l="l" t="t" r="r" b="b"/>
              <a:pathLst>
                <a:path w="3865" h="7751" extrusionOk="0">
                  <a:moveTo>
                    <a:pt x="3865" y="0"/>
                  </a:moveTo>
                  <a:cubicBezTo>
                    <a:pt x="1735" y="0"/>
                    <a:pt x="0" y="1734"/>
                    <a:pt x="0" y="3875"/>
                  </a:cubicBezTo>
                  <a:cubicBezTo>
                    <a:pt x="0" y="6016"/>
                    <a:pt x="1735" y="7751"/>
                    <a:pt x="3865" y="7751"/>
                  </a:cubicBezTo>
                  <a:lnTo>
                    <a:pt x="3865" y="0"/>
                  </a:lnTo>
                  <a:close/>
                </a:path>
              </a:pathLst>
            </a:custGeom>
            <a:solidFill>
              <a:srgbClr val="FCEBC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4" name="Google Shape;374;p37"/>
            <p:cNvSpPr/>
            <p:nvPr/>
          </p:nvSpPr>
          <p:spPr>
            <a:xfrm>
              <a:off x="3664000" y="2591875"/>
              <a:ext cx="286650" cy="449375"/>
            </a:xfrm>
            <a:custGeom>
              <a:avLst/>
              <a:gdLst/>
              <a:ahLst/>
              <a:cxnLst/>
              <a:rect l="l" t="t" r="r" b="b"/>
              <a:pathLst>
                <a:path w="11466" h="17975" extrusionOk="0">
                  <a:moveTo>
                    <a:pt x="5738" y="0"/>
                  </a:moveTo>
                  <a:cubicBezTo>
                    <a:pt x="2570" y="0"/>
                    <a:pt x="0" y="2569"/>
                    <a:pt x="0" y="5727"/>
                  </a:cubicBezTo>
                  <a:cubicBezTo>
                    <a:pt x="0" y="13456"/>
                    <a:pt x="5738" y="17974"/>
                    <a:pt x="5738" y="17974"/>
                  </a:cubicBezTo>
                  <a:cubicBezTo>
                    <a:pt x="5738" y="17974"/>
                    <a:pt x="11466" y="13200"/>
                    <a:pt x="11466" y="5727"/>
                  </a:cubicBezTo>
                  <a:cubicBezTo>
                    <a:pt x="11466" y="2569"/>
                    <a:pt x="8896" y="0"/>
                    <a:pt x="5738" y="0"/>
                  </a:cubicBezTo>
                  <a:close/>
                </a:path>
              </a:pathLst>
            </a:custGeom>
            <a:solidFill>
              <a:srgbClr val="F6B85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5" name="Google Shape;375;p37"/>
            <p:cNvSpPr/>
            <p:nvPr/>
          </p:nvSpPr>
          <p:spPr>
            <a:xfrm>
              <a:off x="3807450" y="2591875"/>
              <a:ext cx="143200" cy="449375"/>
            </a:xfrm>
            <a:custGeom>
              <a:avLst/>
              <a:gdLst/>
              <a:ahLst/>
              <a:cxnLst/>
              <a:rect l="l" t="t" r="r" b="b"/>
              <a:pathLst>
                <a:path w="5728" h="17975" extrusionOk="0">
                  <a:moveTo>
                    <a:pt x="0" y="0"/>
                  </a:moveTo>
                  <a:lnTo>
                    <a:pt x="0" y="2741"/>
                  </a:lnTo>
                  <a:cubicBezTo>
                    <a:pt x="2141" y="2741"/>
                    <a:pt x="3876" y="4475"/>
                    <a:pt x="3876" y="6616"/>
                  </a:cubicBezTo>
                  <a:cubicBezTo>
                    <a:pt x="3876" y="8746"/>
                    <a:pt x="2141" y="10480"/>
                    <a:pt x="0" y="10480"/>
                  </a:cubicBezTo>
                  <a:lnTo>
                    <a:pt x="0" y="17974"/>
                  </a:lnTo>
                  <a:cubicBezTo>
                    <a:pt x="0" y="17974"/>
                    <a:pt x="5728" y="13200"/>
                    <a:pt x="5728" y="5727"/>
                  </a:cubicBezTo>
                  <a:cubicBezTo>
                    <a:pt x="5728" y="2569"/>
                    <a:pt x="3158" y="0"/>
                    <a:pt x="0" y="0"/>
                  </a:cubicBezTo>
                  <a:close/>
                </a:path>
              </a:pathLst>
            </a:custGeom>
            <a:solidFill>
              <a:srgbClr val="F77C36"/>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6" name="Google Shape;376;p37"/>
            <p:cNvSpPr/>
            <p:nvPr/>
          </p:nvSpPr>
          <p:spPr>
            <a:xfrm>
              <a:off x="3807450" y="2660375"/>
              <a:ext cx="96900" cy="193525"/>
            </a:xfrm>
            <a:custGeom>
              <a:avLst/>
              <a:gdLst/>
              <a:ahLst/>
              <a:cxnLst/>
              <a:rect l="l" t="t" r="r" b="b"/>
              <a:pathLst>
                <a:path w="3876" h="7741" extrusionOk="0">
                  <a:moveTo>
                    <a:pt x="0" y="1"/>
                  </a:moveTo>
                  <a:lnTo>
                    <a:pt x="0" y="7740"/>
                  </a:lnTo>
                  <a:cubicBezTo>
                    <a:pt x="2141" y="7740"/>
                    <a:pt x="3876" y="6006"/>
                    <a:pt x="3876" y="3876"/>
                  </a:cubicBezTo>
                  <a:cubicBezTo>
                    <a:pt x="3876" y="1735"/>
                    <a:pt x="2141" y="1"/>
                    <a:pt x="0" y="1"/>
                  </a:cubicBezTo>
                  <a:close/>
                </a:path>
              </a:pathLst>
            </a:custGeom>
            <a:solidFill>
              <a:srgbClr val="F6B85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7" name="Google Shape;377;p37"/>
            <p:cNvSpPr/>
            <p:nvPr/>
          </p:nvSpPr>
          <p:spPr>
            <a:xfrm>
              <a:off x="3807450" y="2660375"/>
              <a:ext cx="96900" cy="193525"/>
            </a:xfrm>
            <a:custGeom>
              <a:avLst/>
              <a:gdLst/>
              <a:ahLst/>
              <a:cxnLst/>
              <a:rect l="l" t="t" r="r" b="b"/>
              <a:pathLst>
                <a:path w="3876" h="7741" extrusionOk="0">
                  <a:moveTo>
                    <a:pt x="0" y="1"/>
                  </a:moveTo>
                  <a:lnTo>
                    <a:pt x="0" y="7740"/>
                  </a:lnTo>
                  <a:cubicBezTo>
                    <a:pt x="2141" y="7740"/>
                    <a:pt x="3876" y="6006"/>
                    <a:pt x="3876" y="3876"/>
                  </a:cubicBezTo>
                  <a:cubicBezTo>
                    <a:pt x="3876" y="1735"/>
                    <a:pt x="2141" y="1"/>
                    <a:pt x="0" y="1"/>
                  </a:cubicBezTo>
                  <a:close/>
                </a:path>
              </a:pathLst>
            </a:custGeom>
            <a:solidFill>
              <a:srgbClr val="FAD9A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8" name="Google Shape;378;p37"/>
            <p:cNvSpPr/>
            <p:nvPr/>
          </p:nvSpPr>
          <p:spPr>
            <a:xfrm>
              <a:off x="3710575" y="2660375"/>
              <a:ext cx="96900" cy="193525"/>
            </a:xfrm>
            <a:custGeom>
              <a:avLst/>
              <a:gdLst/>
              <a:ahLst/>
              <a:cxnLst/>
              <a:rect l="l" t="t" r="r" b="b"/>
              <a:pathLst>
                <a:path w="3876" h="7741" extrusionOk="0">
                  <a:moveTo>
                    <a:pt x="3875" y="1"/>
                  </a:moveTo>
                  <a:cubicBezTo>
                    <a:pt x="1734" y="1"/>
                    <a:pt x="0" y="1735"/>
                    <a:pt x="0" y="3876"/>
                  </a:cubicBezTo>
                  <a:cubicBezTo>
                    <a:pt x="0" y="6006"/>
                    <a:pt x="1734" y="7740"/>
                    <a:pt x="3875" y="7740"/>
                  </a:cubicBezTo>
                  <a:lnTo>
                    <a:pt x="3875" y="1"/>
                  </a:lnTo>
                  <a:close/>
                </a:path>
              </a:pathLst>
            </a:custGeom>
            <a:solidFill>
              <a:srgbClr val="FCEBC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grpSp>
      <p:sp>
        <p:nvSpPr>
          <p:cNvPr id="148" name="Google Shape;234;p37"/>
          <p:cNvSpPr txBox="1">
            <a:spLocks/>
          </p:cNvSpPr>
          <p:nvPr/>
        </p:nvSpPr>
        <p:spPr>
          <a:xfrm>
            <a:off x="988494" y="3260779"/>
            <a:ext cx="3207136" cy="1026733"/>
          </a:xfrm>
          <a:prstGeom prst="rect">
            <a:avLst/>
          </a:prstGeom>
          <a:ln>
            <a:solidFill>
              <a:schemeClr val="accent5">
                <a:lumMod val="75000"/>
              </a:schemeClr>
            </a:solidFill>
            <a:prstDash val="dash"/>
          </a:ln>
        </p:spPr>
        <p:txBody>
          <a:bodyPr spcFirstLastPara="1" wrap="square" lIns="121900" tIns="121900" rIns="121900" bIns="121900" anchor="ctr" anchorCtr="0">
            <a:noAutofit/>
          </a:bodyPr>
          <a:lstStyle>
            <a:lvl1pPr marL="228600" lvl="0" indent="-228600" algn="l" rtl="0" eaLnBrk="0" fontAlgn="base" hangingPunct="0">
              <a:lnSpc>
                <a:spcPct val="90000"/>
              </a:lnSpc>
              <a:spcBef>
                <a:spcPts val="0"/>
              </a:spcBef>
              <a:spcAft>
                <a:spcPts val="0"/>
              </a:spcAft>
              <a:buFont typeface="Arial" panose="020B0604020202020204" pitchFamily="34" charset="0"/>
              <a:buNone/>
              <a:defRPr sz="2800" kern="1200">
                <a:solidFill>
                  <a:schemeClr val="tx1"/>
                </a:solidFill>
                <a:latin typeface="+mn-lt"/>
                <a:ea typeface="+mn-ea"/>
                <a:cs typeface="+mn-cs"/>
              </a:defRPr>
            </a:lvl1pPr>
            <a:lvl2pPr marL="685800" lvl="1" indent="-228600" algn="l" rtl="0" eaLnBrk="0" fontAlgn="base" hangingPunct="0">
              <a:lnSpc>
                <a:spcPct val="90000"/>
              </a:lnSpc>
              <a:spcBef>
                <a:spcPts val="2133"/>
              </a:spcBef>
              <a:spcAft>
                <a:spcPts val="0"/>
              </a:spcAft>
              <a:buFont typeface="Arial" panose="020B0604020202020204" pitchFamily="34" charset="0"/>
              <a:buNone/>
              <a:defRPr sz="2400" kern="1200">
                <a:solidFill>
                  <a:schemeClr val="tx1"/>
                </a:solidFill>
                <a:latin typeface="+mn-lt"/>
                <a:ea typeface="+mn-ea"/>
                <a:cs typeface="+mn-cs"/>
              </a:defRPr>
            </a:lvl2pPr>
            <a:lvl3pPr marL="1143000" lvl="2" indent="-228600" algn="l" rtl="0" eaLnBrk="0" fontAlgn="base" hangingPunct="0">
              <a:lnSpc>
                <a:spcPct val="90000"/>
              </a:lnSpc>
              <a:spcBef>
                <a:spcPts val="2133"/>
              </a:spcBef>
              <a:spcAft>
                <a:spcPts val="0"/>
              </a:spcAft>
              <a:buFont typeface="Arial" panose="020B0604020202020204" pitchFamily="34" charset="0"/>
              <a:buNone/>
              <a:defRPr sz="2000" kern="1200">
                <a:solidFill>
                  <a:schemeClr val="tx1"/>
                </a:solidFill>
                <a:latin typeface="+mn-lt"/>
                <a:ea typeface="+mn-ea"/>
                <a:cs typeface="+mn-cs"/>
              </a:defRPr>
            </a:lvl3pPr>
            <a:lvl4pPr marL="1600200" lvl="3" indent="-228600" algn="l" rtl="0" eaLnBrk="0" fontAlgn="base" hangingPunct="0">
              <a:lnSpc>
                <a:spcPct val="90000"/>
              </a:lnSpc>
              <a:spcBef>
                <a:spcPts val="2133"/>
              </a:spcBef>
              <a:spcAft>
                <a:spcPts val="0"/>
              </a:spcAft>
              <a:buFont typeface="Arial" panose="020B0604020202020204" pitchFamily="34" charset="0"/>
              <a:buNone/>
              <a:defRPr kern="1200">
                <a:solidFill>
                  <a:schemeClr val="tx1"/>
                </a:solidFill>
                <a:latin typeface="+mn-lt"/>
                <a:ea typeface="+mn-ea"/>
                <a:cs typeface="+mn-cs"/>
              </a:defRPr>
            </a:lvl4pPr>
            <a:lvl5pPr marL="2057400" lvl="4" indent="-228600" algn="l" rtl="0" eaLnBrk="0" fontAlgn="base" hangingPunct="0">
              <a:lnSpc>
                <a:spcPct val="90000"/>
              </a:lnSpc>
              <a:spcBef>
                <a:spcPts val="2133"/>
              </a:spcBef>
              <a:spcAft>
                <a:spcPts val="0"/>
              </a:spcAft>
              <a:buFont typeface="Arial" panose="020B0604020202020204" pitchFamily="34" charset="0"/>
              <a:buNone/>
              <a:defRPr kern="1200">
                <a:solidFill>
                  <a:schemeClr val="tx1"/>
                </a:solidFill>
                <a:latin typeface="+mn-lt"/>
                <a:ea typeface="+mn-ea"/>
                <a:cs typeface="+mn-cs"/>
              </a:defRPr>
            </a:lvl5pPr>
            <a:lvl6pPr marL="2514600" lvl="5"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2133"/>
              </a:spcBef>
              <a:spcAft>
                <a:spcPts val="2133"/>
              </a:spcAft>
              <a:buFont typeface="Arial" panose="020B0604020202020204" pitchFamily="34" charset="0"/>
              <a:buNone/>
              <a:defRPr sz="18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0"/>
              </a:spcBef>
              <a:spcAft>
                <a:spcPts val="2133"/>
              </a:spcAft>
              <a:buClrTx/>
              <a:buSzTx/>
              <a:buFont typeface="Arial" panose="020B0604020202020204" pitchFamily="34" charset="0"/>
              <a:buNone/>
              <a:tabLst/>
              <a:defRPr/>
            </a:pPr>
            <a:r>
              <a:rPr kumimoji="0" lang="vi-VN"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Học sinh nào đoán được sớm nhất</a:t>
            </a:r>
            <a:endPar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endParaRPr>
          </a:p>
        </p:txBody>
      </p:sp>
      <p:sp>
        <p:nvSpPr>
          <p:cNvPr id="149" name="Google Shape;234;p37"/>
          <p:cNvSpPr txBox="1">
            <a:spLocks/>
          </p:cNvSpPr>
          <p:nvPr/>
        </p:nvSpPr>
        <p:spPr>
          <a:xfrm>
            <a:off x="988494" y="4625294"/>
            <a:ext cx="3207136" cy="1026733"/>
          </a:xfrm>
          <a:prstGeom prst="rect">
            <a:avLst/>
          </a:prstGeom>
          <a:ln>
            <a:solidFill>
              <a:schemeClr val="accent5">
                <a:lumMod val="75000"/>
              </a:schemeClr>
            </a:solidFill>
            <a:prstDash val="dash"/>
          </a:ln>
        </p:spPr>
        <p:txBody>
          <a:bodyPr spcFirstLastPara="1" wrap="square" lIns="121900" tIns="121900" rIns="121900" bIns="121900" anchor="ctr" anchorCtr="0">
            <a:noAutofit/>
          </a:bodyPr>
          <a:lstStyle>
            <a:lvl1pPr marL="228600" lvl="0" indent="-228600" algn="l" rtl="0" eaLnBrk="0" fontAlgn="base" hangingPunct="0">
              <a:lnSpc>
                <a:spcPct val="90000"/>
              </a:lnSpc>
              <a:spcBef>
                <a:spcPts val="0"/>
              </a:spcBef>
              <a:spcAft>
                <a:spcPts val="0"/>
              </a:spcAft>
              <a:buFont typeface="Arial" panose="020B0604020202020204" pitchFamily="34" charset="0"/>
              <a:buNone/>
              <a:defRPr sz="2800" kern="1200">
                <a:solidFill>
                  <a:schemeClr val="tx1"/>
                </a:solidFill>
                <a:latin typeface="+mn-lt"/>
                <a:ea typeface="+mn-ea"/>
                <a:cs typeface="+mn-cs"/>
              </a:defRPr>
            </a:lvl1pPr>
            <a:lvl2pPr marL="685800" lvl="1" indent="-228600" algn="l" rtl="0" eaLnBrk="0" fontAlgn="base" hangingPunct="0">
              <a:lnSpc>
                <a:spcPct val="90000"/>
              </a:lnSpc>
              <a:spcBef>
                <a:spcPts val="2133"/>
              </a:spcBef>
              <a:spcAft>
                <a:spcPts val="0"/>
              </a:spcAft>
              <a:buFont typeface="Arial" panose="020B0604020202020204" pitchFamily="34" charset="0"/>
              <a:buNone/>
              <a:defRPr sz="2400" kern="1200">
                <a:solidFill>
                  <a:schemeClr val="tx1"/>
                </a:solidFill>
                <a:latin typeface="+mn-lt"/>
                <a:ea typeface="+mn-ea"/>
                <a:cs typeface="+mn-cs"/>
              </a:defRPr>
            </a:lvl2pPr>
            <a:lvl3pPr marL="1143000" lvl="2" indent="-228600" algn="l" rtl="0" eaLnBrk="0" fontAlgn="base" hangingPunct="0">
              <a:lnSpc>
                <a:spcPct val="90000"/>
              </a:lnSpc>
              <a:spcBef>
                <a:spcPts val="2133"/>
              </a:spcBef>
              <a:spcAft>
                <a:spcPts val="0"/>
              </a:spcAft>
              <a:buFont typeface="Arial" panose="020B0604020202020204" pitchFamily="34" charset="0"/>
              <a:buNone/>
              <a:defRPr sz="2000" kern="1200">
                <a:solidFill>
                  <a:schemeClr val="tx1"/>
                </a:solidFill>
                <a:latin typeface="+mn-lt"/>
                <a:ea typeface="+mn-ea"/>
                <a:cs typeface="+mn-cs"/>
              </a:defRPr>
            </a:lvl3pPr>
            <a:lvl4pPr marL="1600200" lvl="3" indent="-228600" algn="l" rtl="0" eaLnBrk="0" fontAlgn="base" hangingPunct="0">
              <a:lnSpc>
                <a:spcPct val="90000"/>
              </a:lnSpc>
              <a:spcBef>
                <a:spcPts val="2133"/>
              </a:spcBef>
              <a:spcAft>
                <a:spcPts val="0"/>
              </a:spcAft>
              <a:buFont typeface="Arial" panose="020B0604020202020204" pitchFamily="34" charset="0"/>
              <a:buNone/>
              <a:defRPr kern="1200">
                <a:solidFill>
                  <a:schemeClr val="tx1"/>
                </a:solidFill>
                <a:latin typeface="+mn-lt"/>
                <a:ea typeface="+mn-ea"/>
                <a:cs typeface="+mn-cs"/>
              </a:defRPr>
            </a:lvl4pPr>
            <a:lvl5pPr marL="2057400" lvl="4" indent="-228600" algn="l" rtl="0" eaLnBrk="0" fontAlgn="base" hangingPunct="0">
              <a:lnSpc>
                <a:spcPct val="90000"/>
              </a:lnSpc>
              <a:spcBef>
                <a:spcPts val="2133"/>
              </a:spcBef>
              <a:spcAft>
                <a:spcPts val="0"/>
              </a:spcAft>
              <a:buFont typeface="Arial" panose="020B0604020202020204" pitchFamily="34" charset="0"/>
              <a:buNone/>
              <a:defRPr kern="1200">
                <a:solidFill>
                  <a:schemeClr val="tx1"/>
                </a:solidFill>
                <a:latin typeface="+mn-lt"/>
                <a:ea typeface="+mn-ea"/>
                <a:cs typeface="+mn-cs"/>
              </a:defRPr>
            </a:lvl5pPr>
            <a:lvl6pPr marL="2514600" lvl="5"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2133"/>
              </a:spcBef>
              <a:spcAft>
                <a:spcPts val="2133"/>
              </a:spcAft>
              <a:buFont typeface="Arial" panose="020B0604020202020204" pitchFamily="34" charset="0"/>
              <a:buNone/>
              <a:defRPr sz="18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0"/>
              </a:spcBef>
              <a:spcAft>
                <a:spcPts val="2133"/>
              </a:spcAft>
              <a:buClrTx/>
              <a:buSzTx/>
              <a:buFont typeface="Arial" panose="020B0604020202020204" pitchFamily="34" charset="0"/>
              <a:buNone/>
              <a:tabLst/>
              <a:defRPr/>
            </a:pPr>
            <a:r>
              <a:rPr kumimoji="0" lang="vi-VN"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Ghi nhận điểm cộng</a:t>
            </a:r>
            <a:endPar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endParaRPr>
          </a:p>
        </p:txBody>
      </p:sp>
      <p:pic>
        <p:nvPicPr>
          <p:cNvPr id="1026" name="Picture 2" descr="Tuku Tuku - 5 Second Challenge - Ứng dụng trên Google Pl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3636" y="1896264"/>
            <a:ext cx="1014447" cy="101444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339854" y="4626967"/>
            <a:ext cx="1287300" cy="1026398"/>
            <a:chOff x="4339854" y="4492497"/>
            <a:chExt cx="1287300" cy="1026398"/>
          </a:xfrm>
        </p:grpSpPr>
        <p:sp>
          <p:nvSpPr>
            <p:cNvPr id="162" name="Rectangle 161"/>
            <p:cNvSpPr/>
            <p:nvPr/>
          </p:nvSpPr>
          <p:spPr bwMode="auto">
            <a:xfrm>
              <a:off x="4485341" y="4496153"/>
              <a:ext cx="1022742" cy="1022742"/>
            </a:xfrm>
            <a:prstGeom prst="rect">
              <a:avLst/>
            </a:prstGeom>
            <a:solidFill>
              <a:srgbClr val="2D20DF"/>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56" name="Google Shape;287;p30"/>
            <p:cNvSpPr txBox="1"/>
            <p:nvPr/>
          </p:nvSpPr>
          <p:spPr>
            <a:xfrm>
              <a:off x="4339854" y="4492497"/>
              <a:ext cx="1287300" cy="940200"/>
            </a:xfrm>
            <a:prstGeom prst="rect">
              <a:avLst/>
            </a:prstGeom>
            <a:noFill/>
            <a:ln>
              <a:noFill/>
            </a:ln>
          </p:spPr>
          <p:txBody>
            <a:bodyPr spcFirstLastPara="1" wrap="square" lIns="91425" tIns="91425" rIns="91425" bIns="91425"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11500" b="0" i="0" u="none" strike="noStrike" kern="1200" cap="none" spc="0" normalizeH="0" baseline="0" noProof="0" dirty="0" smtClean="0">
                  <a:ln>
                    <a:noFill/>
                  </a:ln>
                  <a:solidFill>
                    <a:srgbClr val="FFFFFF"/>
                  </a:solidFill>
                  <a:effectLst/>
                  <a:uLnTx/>
                  <a:uFillTx/>
                  <a:latin typeface="Staatliches"/>
                  <a:ea typeface="Staatliches"/>
                  <a:cs typeface="Staatliches"/>
                  <a:sym typeface="Staatliches"/>
                </a:rPr>
                <a:t>+</a:t>
              </a:r>
              <a:endParaRPr kumimoji="0" sz="11500" b="0" i="0" u="none" strike="noStrike" kern="1200" cap="none" spc="0" normalizeH="0" baseline="0" noProof="0" dirty="0">
                <a:ln>
                  <a:noFill/>
                </a:ln>
                <a:solidFill>
                  <a:srgbClr val="FFFFFF"/>
                </a:solidFill>
                <a:effectLst/>
                <a:uLnTx/>
                <a:uFillTx/>
                <a:latin typeface="Staatliches"/>
                <a:ea typeface="Staatliches"/>
                <a:cs typeface="Staatliches"/>
                <a:sym typeface="Staatliches"/>
              </a:endParaRPr>
            </a:p>
          </p:txBody>
        </p:sp>
      </p:grpSp>
      <p:sp>
        <p:nvSpPr>
          <p:cNvPr id="5" name="Rectangle 4"/>
          <p:cNvSpPr/>
          <p:nvPr/>
        </p:nvSpPr>
        <p:spPr bwMode="auto">
          <a:xfrm>
            <a:off x="4448654" y="4482565"/>
            <a:ext cx="1287300" cy="128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grpSp>
        <p:nvGrpSpPr>
          <p:cNvPr id="10" name="Group 9"/>
          <p:cNvGrpSpPr/>
          <p:nvPr/>
        </p:nvGrpSpPr>
        <p:grpSpPr>
          <a:xfrm>
            <a:off x="4485341" y="3102770"/>
            <a:ext cx="1022742" cy="1191307"/>
            <a:chOff x="4485341" y="3129664"/>
            <a:chExt cx="1022742" cy="1191307"/>
          </a:xfrm>
        </p:grpSpPr>
        <p:sp>
          <p:nvSpPr>
            <p:cNvPr id="161" name="Rectangle 160"/>
            <p:cNvSpPr/>
            <p:nvPr/>
          </p:nvSpPr>
          <p:spPr bwMode="auto">
            <a:xfrm>
              <a:off x="4485341" y="3298229"/>
              <a:ext cx="1022742" cy="1022742"/>
            </a:xfrm>
            <a:prstGeom prst="rect">
              <a:avLst/>
            </a:prstGeom>
            <a:solidFill>
              <a:srgbClr val="2D20DF"/>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53" name="Freeform 33"/>
            <p:cNvSpPr>
              <a:spLocks noChangeArrowheads="1"/>
            </p:cNvSpPr>
            <p:nvPr/>
          </p:nvSpPr>
          <p:spPr bwMode="auto">
            <a:xfrm>
              <a:off x="4630369" y="3466020"/>
              <a:ext cx="783762" cy="641262"/>
            </a:xfrm>
            <a:custGeom>
              <a:avLst/>
              <a:gdLst>
                <a:gd name="T0" fmla="*/ 216437 w 649"/>
                <a:gd name="T1" fmla="*/ 10748 h 531"/>
                <a:gd name="T2" fmla="*/ 216437 w 649"/>
                <a:gd name="T3" fmla="*/ 10748 h 531"/>
                <a:gd name="T4" fmla="*/ 179528 w 649"/>
                <a:gd name="T5" fmla="*/ 10748 h 531"/>
                <a:gd name="T6" fmla="*/ 74176 w 649"/>
                <a:gd name="T7" fmla="*/ 116077 h 531"/>
                <a:gd name="T8" fmla="*/ 53034 w 649"/>
                <a:gd name="T9" fmla="*/ 89924 h 531"/>
                <a:gd name="T10" fmla="*/ 10750 w 649"/>
                <a:gd name="T11" fmla="*/ 89924 h 531"/>
                <a:gd name="T12" fmla="*/ 10750 w 649"/>
                <a:gd name="T13" fmla="*/ 132199 h 531"/>
                <a:gd name="T14" fmla="*/ 58051 w 649"/>
                <a:gd name="T15" fmla="*/ 174116 h 531"/>
                <a:gd name="T16" fmla="*/ 95318 w 649"/>
                <a:gd name="T17" fmla="*/ 174116 h 531"/>
                <a:gd name="T18" fmla="*/ 216437 w 649"/>
                <a:gd name="T19" fmla="*/ 53023 h 531"/>
                <a:gd name="T20" fmla="*/ 216437 w 649"/>
                <a:gd name="T21" fmla="*/ 10748 h 531"/>
                <a:gd name="T22" fmla="*/ 206045 w 649"/>
                <a:gd name="T23" fmla="*/ 42275 h 531"/>
                <a:gd name="T24" fmla="*/ 206045 w 649"/>
                <a:gd name="T25" fmla="*/ 42275 h 531"/>
                <a:gd name="T26" fmla="*/ 84568 w 649"/>
                <a:gd name="T27" fmla="*/ 163726 h 531"/>
                <a:gd name="T28" fmla="*/ 68801 w 649"/>
                <a:gd name="T29" fmla="*/ 163726 h 531"/>
                <a:gd name="T30" fmla="*/ 21142 w 649"/>
                <a:gd name="T31" fmla="*/ 116077 h 531"/>
                <a:gd name="T32" fmla="*/ 21142 w 649"/>
                <a:gd name="T33" fmla="*/ 100314 h 531"/>
                <a:gd name="T34" fmla="*/ 42284 w 649"/>
                <a:gd name="T35" fmla="*/ 100314 h 531"/>
                <a:gd name="T36" fmla="*/ 74176 w 649"/>
                <a:gd name="T37" fmla="*/ 132199 h 531"/>
                <a:gd name="T38" fmla="*/ 189920 w 649"/>
                <a:gd name="T39" fmla="*/ 21138 h 531"/>
                <a:gd name="T40" fmla="*/ 206045 w 649"/>
                <a:gd name="T41" fmla="*/ 21138 h 531"/>
                <a:gd name="T42" fmla="*/ 206045 w 649"/>
                <a:gd name="T43" fmla="*/ 42275 h 5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49" h="531">
                  <a:moveTo>
                    <a:pt x="604" y="30"/>
                  </a:moveTo>
                  <a:lnTo>
                    <a:pt x="604" y="30"/>
                  </a:lnTo>
                  <a:cubicBezTo>
                    <a:pt x="575" y="0"/>
                    <a:pt x="530" y="0"/>
                    <a:pt x="501" y="30"/>
                  </a:cubicBezTo>
                  <a:cubicBezTo>
                    <a:pt x="207" y="324"/>
                    <a:pt x="207" y="324"/>
                    <a:pt x="207" y="324"/>
                  </a:cubicBezTo>
                  <a:cubicBezTo>
                    <a:pt x="148" y="251"/>
                    <a:pt x="148" y="251"/>
                    <a:pt x="148" y="251"/>
                  </a:cubicBezTo>
                  <a:cubicBezTo>
                    <a:pt x="103" y="207"/>
                    <a:pt x="59" y="207"/>
                    <a:pt x="30" y="251"/>
                  </a:cubicBezTo>
                  <a:cubicBezTo>
                    <a:pt x="0" y="280"/>
                    <a:pt x="0" y="324"/>
                    <a:pt x="30" y="369"/>
                  </a:cubicBezTo>
                  <a:cubicBezTo>
                    <a:pt x="162" y="486"/>
                    <a:pt x="162" y="486"/>
                    <a:pt x="162" y="486"/>
                  </a:cubicBezTo>
                  <a:cubicBezTo>
                    <a:pt x="192" y="530"/>
                    <a:pt x="236" y="530"/>
                    <a:pt x="266" y="486"/>
                  </a:cubicBezTo>
                  <a:cubicBezTo>
                    <a:pt x="604" y="148"/>
                    <a:pt x="604" y="148"/>
                    <a:pt x="604" y="148"/>
                  </a:cubicBezTo>
                  <a:cubicBezTo>
                    <a:pt x="648" y="118"/>
                    <a:pt x="648" y="59"/>
                    <a:pt x="604" y="30"/>
                  </a:cubicBezTo>
                  <a:close/>
                  <a:moveTo>
                    <a:pt x="575" y="118"/>
                  </a:moveTo>
                  <a:lnTo>
                    <a:pt x="575" y="118"/>
                  </a:lnTo>
                  <a:cubicBezTo>
                    <a:pt x="575" y="118"/>
                    <a:pt x="251" y="457"/>
                    <a:pt x="236" y="457"/>
                  </a:cubicBezTo>
                  <a:cubicBezTo>
                    <a:pt x="221" y="471"/>
                    <a:pt x="207" y="471"/>
                    <a:pt x="192" y="457"/>
                  </a:cubicBezTo>
                  <a:lnTo>
                    <a:pt x="59" y="324"/>
                  </a:lnTo>
                  <a:cubicBezTo>
                    <a:pt x="45" y="310"/>
                    <a:pt x="45" y="295"/>
                    <a:pt x="59" y="280"/>
                  </a:cubicBezTo>
                  <a:cubicBezTo>
                    <a:pt x="74" y="265"/>
                    <a:pt x="103" y="265"/>
                    <a:pt x="118" y="280"/>
                  </a:cubicBezTo>
                  <a:cubicBezTo>
                    <a:pt x="207" y="369"/>
                    <a:pt x="207" y="369"/>
                    <a:pt x="207" y="369"/>
                  </a:cubicBezTo>
                  <a:cubicBezTo>
                    <a:pt x="530" y="59"/>
                    <a:pt x="530" y="59"/>
                    <a:pt x="530" y="59"/>
                  </a:cubicBezTo>
                  <a:cubicBezTo>
                    <a:pt x="545" y="45"/>
                    <a:pt x="560" y="45"/>
                    <a:pt x="575" y="59"/>
                  </a:cubicBezTo>
                  <a:cubicBezTo>
                    <a:pt x="604" y="74"/>
                    <a:pt x="604" y="103"/>
                    <a:pt x="575" y="118"/>
                  </a:cubicBezTo>
                  <a:close/>
                </a:path>
              </a:pathLst>
            </a:custGeom>
            <a:solidFill>
              <a:schemeClr val="bg1"/>
            </a:solidFill>
            <a:ln>
              <a:solidFill>
                <a:srgbClr val="CC251C"/>
              </a:solid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6" name="Rectangle 5"/>
            <p:cNvSpPr/>
            <p:nvPr/>
          </p:nvSpPr>
          <p:spPr bwMode="auto">
            <a:xfrm>
              <a:off x="4486793" y="3129664"/>
              <a:ext cx="1021290" cy="102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grpSp>
      <p:sp>
        <p:nvSpPr>
          <p:cNvPr id="160" name="Frame 159">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3" name="Rectangle 2"/>
          <p:cNvSpPr/>
          <p:nvPr/>
        </p:nvSpPr>
        <p:spPr bwMode="auto">
          <a:xfrm>
            <a:off x="988494" y="1886894"/>
            <a:ext cx="3460160" cy="346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Tree>
    <p:extLst>
      <p:ext uri="{BB962C8B-B14F-4D97-AF65-F5344CB8AC3E}">
        <p14:creationId xmlns:p14="http://schemas.microsoft.com/office/powerpoint/2010/main" val="13301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2000"/>
                                        <p:tgtEl>
                                          <p:spTgt spid="233"/>
                                        </p:tgtEl>
                                      </p:cBhvr>
                                    </p:animEffect>
                                    <p:anim calcmode="lin" valueType="num">
                                      <p:cBhvr>
                                        <p:cTn id="8" dur="2000" fill="hold"/>
                                        <p:tgtEl>
                                          <p:spTgt spid="233"/>
                                        </p:tgtEl>
                                        <p:attrNameLst>
                                          <p:attrName>ppt_w</p:attrName>
                                        </p:attrNameLst>
                                      </p:cBhvr>
                                      <p:tavLst>
                                        <p:tav tm="0" fmla="#ppt_w*sin(2.5*pi*$)">
                                          <p:val>
                                            <p:fltVal val="0"/>
                                          </p:val>
                                        </p:tav>
                                        <p:tav tm="100000">
                                          <p:val>
                                            <p:fltVal val="1"/>
                                          </p:val>
                                        </p:tav>
                                      </p:tavLst>
                                    </p:anim>
                                    <p:anim calcmode="lin" valueType="num">
                                      <p:cBhvr>
                                        <p:cTn id="9" dur="2000" fill="hold"/>
                                        <p:tgtEl>
                                          <p:spTgt spid="233"/>
                                        </p:tgtEl>
                                        <p:attrNameLst>
                                          <p:attrName>ppt_h</p:attrName>
                                        </p:attrNameLst>
                                      </p:cBhvr>
                                      <p:tavLst>
                                        <p:tav tm="0">
                                          <p:val>
                                            <p:strVal val="#ppt_h"/>
                                          </p:val>
                                        </p:tav>
                                        <p:tav tm="100000">
                                          <p:val>
                                            <p:strVal val="#ppt_h"/>
                                          </p:val>
                                        </p:tav>
                                      </p:tavLst>
                                    </p:anim>
                                  </p:childTnLst>
                                </p:cTn>
                              </p:par>
                              <p:par>
                                <p:cTn id="10" presetID="31" presetClass="entr" presetSubtype="0" fill="hold" nodeType="withEffect">
                                  <p:stCondLst>
                                    <p:cond delay="0"/>
                                  </p:stCondLst>
                                  <p:childTnLst>
                                    <p:set>
                                      <p:cBhvr>
                                        <p:cTn id="11" dur="1" fill="hold">
                                          <p:stCondLst>
                                            <p:cond delay="0"/>
                                          </p:stCondLst>
                                        </p:cTn>
                                        <p:tgtEl>
                                          <p:spTgt spid="235"/>
                                        </p:tgtEl>
                                        <p:attrNameLst>
                                          <p:attrName>style.visibility</p:attrName>
                                        </p:attrNameLst>
                                      </p:cBhvr>
                                      <p:to>
                                        <p:strVal val="visible"/>
                                      </p:to>
                                    </p:set>
                                    <p:anim calcmode="lin" valueType="num">
                                      <p:cBhvr>
                                        <p:cTn id="12" dur="1000" fill="hold"/>
                                        <p:tgtEl>
                                          <p:spTgt spid="235"/>
                                        </p:tgtEl>
                                        <p:attrNameLst>
                                          <p:attrName>ppt_w</p:attrName>
                                        </p:attrNameLst>
                                      </p:cBhvr>
                                      <p:tavLst>
                                        <p:tav tm="0">
                                          <p:val>
                                            <p:fltVal val="0"/>
                                          </p:val>
                                        </p:tav>
                                        <p:tav tm="100000">
                                          <p:val>
                                            <p:strVal val="#ppt_w"/>
                                          </p:val>
                                        </p:tav>
                                      </p:tavLst>
                                    </p:anim>
                                    <p:anim calcmode="lin" valueType="num">
                                      <p:cBhvr>
                                        <p:cTn id="13" dur="1000" fill="hold"/>
                                        <p:tgtEl>
                                          <p:spTgt spid="235"/>
                                        </p:tgtEl>
                                        <p:attrNameLst>
                                          <p:attrName>ppt_h</p:attrName>
                                        </p:attrNameLst>
                                      </p:cBhvr>
                                      <p:tavLst>
                                        <p:tav tm="0">
                                          <p:val>
                                            <p:fltVal val="0"/>
                                          </p:val>
                                        </p:tav>
                                        <p:tav tm="100000">
                                          <p:val>
                                            <p:strVal val="#ppt_h"/>
                                          </p:val>
                                        </p:tav>
                                      </p:tavLst>
                                    </p:anim>
                                    <p:anim calcmode="lin" valueType="num">
                                      <p:cBhvr>
                                        <p:cTn id="14" dur="1000" fill="hold"/>
                                        <p:tgtEl>
                                          <p:spTgt spid="235"/>
                                        </p:tgtEl>
                                        <p:attrNameLst>
                                          <p:attrName>style.rotation</p:attrName>
                                        </p:attrNameLst>
                                      </p:cBhvr>
                                      <p:tavLst>
                                        <p:tav tm="0">
                                          <p:val>
                                            <p:fltVal val="90"/>
                                          </p:val>
                                        </p:tav>
                                        <p:tav tm="100000">
                                          <p:val>
                                            <p:fltVal val="0"/>
                                          </p:val>
                                        </p:tav>
                                      </p:tavLst>
                                    </p:anim>
                                    <p:animEffect transition="in" filter="fade">
                                      <p:cBhvr>
                                        <p:cTn id="15" dur="1000"/>
                                        <p:tgtEl>
                                          <p:spTgt spid="235"/>
                                        </p:tgtEl>
                                      </p:cBhvr>
                                    </p:animEffect>
                                  </p:childTnLst>
                                </p:cTn>
                              </p:par>
                              <p:par>
                                <p:cTn id="16" presetID="45"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anim calcmode="lin" valueType="num">
                                      <p:cBhvr>
                                        <p:cTn id="19" dur="2000" fill="hold"/>
                                        <p:tgtEl>
                                          <p:spTgt spid="2"/>
                                        </p:tgtEl>
                                        <p:attrNameLst>
                                          <p:attrName>ppt_w</p:attrName>
                                        </p:attrNameLst>
                                      </p:cBhvr>
                                      <p:tavLst>
                                        <p:tav tm="0" fmla="#ppt_w*sin(2.5*pi*$)">
                                          <p:val>
                                            <p:fltVal val="0"/>
                                          </p:val>
                                        </p:tav>
                                        <p:tav tm="100000">
                                          <p:val>
                                            <p:fltVal val="1"/>
                                          </p:val>
                                        </p:tav>
                                      </p:tavLst>
                                    </p:anim>
                                    <p:anim calcmode="lin" valueType="num">
                                      <p:cBhvr>
                                        <p:cTn id="20"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4">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4">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nodePh="1">
                                  <p:stCondLst>
                                    <p:cond delay="0"/>
                                  </p:stCondLst>
                                  <p:endCondLst>
                                    <p:cond evt="begin" delay="0">
                                      <p:tn val="43"/>
                                    </p:cond>
                                  </p:end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34" grpId="0" build="p" animBg="1"/>
      <p:bldP spid="148" grpId="0" animBg="1"/>
      <p:bldP spid="149"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907" r="16907"/>
          <a:stretch>
            <a:fillRect/>
          </a:stretch>
        </p:blipFill>
        <p:spPr/>
      </p:pic>
      <p:pic>
        <p:nvPicPr>
          <p:cNvPr id="25" name="Picture Placeholder 2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104" r="22104"/>
          <a:stretch>
            <a:fillRect/>
          </a:stretch>
        </p:blipFill>
        <p:spPr/>
      </p:pic>
      <p:pic>
        <p:nvPicPr>
          <p:cNvPr id="26" name="Picture Placeholder 25"/>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7072" r="27072"/>
          <a:stretch>
            <a:fillRect/>
          </a:stretch>
        </p:blipFill>
        <p:spPr/>
      </p:pic>
      <p:pic>
        <p:nvPicPr>
          <p:cNvPr id="27" name="Picture Placeholder 26"/>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16296" r="16296"/>
          <a:stretch>
            <a:fillRect/>
          </a:stretch>
        </p:blipFill>
        <p:spPr/>
      </p:pic>
      <p:grpSp>
        <p:nvGrpSpPr>
          <p:cNvPr id="6" name="Group 5"/>
          <p:cNvGrpSpPr/>
          <p:nvPr/>
        </p:nvGrpSpPr>
        <p:grpSpPr>
          <a:xfrm>
            <a:off x="6325588" y="1219200"/>
            <a:ext cx="2202912" cy="1950441"/>
            <a:chOff x="7293354" y="-1726507"/>
            <a:chExt cx="2202912" cy="1950441"/>
          </a:xfrm>
        </p:grpSpPr>
        <p:sp>
          <p:nvSpPr>
            <p:cNvPr id="7" name="TextBox 6"/>
            <p:cNvSpPr txBox="1"/>
            <p:nvPr/>
          </p:nvSpPr>
          <p:spPr>
            <a:xfrm flipH="1">
              <a:off x="7293354" y="-1345726"/>
              <a:ext cx="2202912" cy="1569660"/>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Đ</a:t>
              </a:r>
              <a:r>
                <a:rPr kumimoji="0" lang="en-US" sz="1600" b="1" i="0" u="none" strike="noStrike" kern="1200" cap="none" spc="0" normalizeH="0" baseline="0" noProof="0" dirty="0" err="1" smtClean="0">
                  <a:ln>
                    <a:noFill/>
                  </a:ln>
                  <a:solidFill>
                    <a:srgbClr val="414042"/>
                  </a:solidFill>
                  <a:effectLst/>
                  <a:uLnTx/>
                  <a:uFillTx/>
                  <a:latin typeface="Calibri" panose="020F0502020204030204" pitchFamily="34" charset="0"/>
                  <a:ea typeface="+mn-ea"/>
                  <a:cs typeface="+mn-cs"/>
                </a:rPr>
                <a:t>i</a:t>
              </a:r>
              <a:r>
                <a:rPr kumimoji="0" lang="en-US"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qua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những</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khu</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rừng</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rậm</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rạp</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và</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sa</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mạc</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khô</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cằn</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đôi</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khi</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còn</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có</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động</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vật</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hoang</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smtClean="0">
                  <a:ln>
                    <a:noFill/>
                  </a:ln>
                  <a:solidFill>
                    <a:srgbClr val="414042"/>
                  </a:solidFill>
                  <a:effectLst/>
                  <a:uLnTx/>
                  <a:uFillTx/>
                  <a:latin typeface="Calibri" panose="020F0502020204030204" pitchFamily="34" charset="0"/>
                  <a:ea typeface="+mn-ea"/>
                  <a:cs typeface="+mn-cs"/>
                </a:rPr>
                <a:t>dã</a:t>
              </a:r>
              <a:endPar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8" name="TextBox 7"/>
            <p:cNvSpPr txBox="1"/>
            <p:nvPr/>
          </p:nvSpPr>
          <p:spPr>
            <a:xfrm flipH="1">
              <a:off x="7293354" y="-1726507"/>
              <a:ext cx="2202912" cy="423449"/>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300" normalizeH="0" baseline="0" noProof="0" dirty="0" smtClean="0">
                  <a:ln>
                    <a:noFill/>
                  </a:ln>
                  <a:solidFill>
                    <a:srgbClr val="414042"/>
                  </a:solidFill>
                  <a:effectLst/>
                  <a:uLnTx/>
                  <a:uFillTx/>
                  <a:latin typeface="Calibri" panose="020F0502020204030204" pitchFamily="34" charset="0"/>
                  <a:ea typeface="+mn-ea"/>
                  <a:cs typeface="+mn-cs"/>
                </a:rPr>
                <a:t>LIÊN BANG NGA</a:t>
              </a:r>
              <a:endParaRPr kumimoji="0" lang="en-US" sz="1600" b="1" i="0" u="none" strike="noStrike" kern="1200" cap="none" spc="300" normalizeH="0" baseline="0" noProof="0" dirty="0">
                <a:ln>
                  <a:noFill/>
                </a:ln>
                <a:solidFill>
                  <a:srgbClr val="414042"/>
                </a:solidFill>
                <a:effectLst/>
                <a:uLnTx/>
                <a:uFillTx/>
                <a:latin typeface="Calibri" panose="020F0502020204030204" pitchFamily="34" charset="0"/>
                <a:ea typeface="+mn-ea"/>
                <a:cs typeface="+mn-cs"/>
              </a:endParaRPr>
            </a:p>
          </p:txBody>
        </p:sp>
      </p:grpSp>
      <p:grpSp>
        <p:nvGrpSpPr>
          <p:cNvPr id="9" name="Group 8"/>
          <p:cNvGrpSpPr/>
          <p:nvPr/>
        </p:nvGrpSpPr>
        <p:grpSpPr>
          <a:xfrm>
            <a:off x="9070477" y="4297818"/>
            <a:ext cx="2202912" cy="2319773"/>
            <a:chOff x="7293354" y="-1726507"/>
            <a:chExt cx="2202912" cy="2319773"/>
          </a:xfrm>
        </p:grpSpPr>
        <p:sp>
          <p:nvSpPr>
            <p:cNvPr id="10" name="TextBox 9"/>
            <p:cNvSpPr txBox="1"/>
            <p:nvPr/>
          </p:nvSpPr>
          <p:spPr>
            <a:xfrm flipH="1">
              <a:off x="7293354" y="-1345726"/>
              <a:ext cx="2202912" cy="1938992"/>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Nằm</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trên</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độ</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cao</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3.350m,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đèo</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Zojila</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nối</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giữa</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thành</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phố</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Srinagar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và</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Leh</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ở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phía</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tây</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dãy</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Himalaya. </a:t>
              </a:r>
            </a:p>
          </p:txBody>
        </p:sp>
        <p:sp>
          <p:nvSpPr>
            <p:cNvPr id="11" name="TextBox 10"/>
            <p:cNvSpPr txBox="1"/>
            <p:nvPr/>
          </p:nvSpPr>
          <p:spPr>
            <a:xfrm flipH="1">
              <a:off x="7293354" y="-1726507"/>
              <a:ext cx="2202912" cy="461665"/>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300" normalizeH="0" baseline="0" noProof="0" dirty="0" smtClean="0">
                  <a:ln>
                    <a:noFill/>
                  </a:ln>
                  <a:solidFill>
                    <a:srgbClr val="414042"/>
                  </a:solidFill>
                  <a:effectLst/>
                  <a:uLnTx/>
                  <a:uFillTx/>
                  <a:latin typeface="Calibri" panose="020F0502020204030204" pitchFamily="34" charset="0"/>
                  <a:ea typeface="+mn-ea"/>
                  <a:cs typeface="+mn-cs"/>
                </a:rPr>
                <a:t>ẤN ĐỘ</a:t>
              </a:r>
              <a:endParaRPr kumimoji="0" lang="en-US" sz="1600" b="1" i="0" u="none" strike="noStrike" kern="1200" cap="none" spc="300" normalizeH="0" baseline="0" noProof="0" dirty="0">
                <a:ln>
                  <a:noFill/>
                </a:ln>
                <a:solidFill>
                  <a:srgbClr val="414042"/>
                </a:solidFill>
                <a:effectLst/>
                <a:uLnTx/>
                <a:uFillTx/>
                <a:latin typeface="Calibri" panose="020F0502020204030204" pitchFamily="34" charset="0"/>
                <a:ea typeface="+mn-ea"/>
                <a:cs typeface="+mn-cs"/>
              </a:endParaRPr>
            </a:p>
          </p:txBody>
        </p:sp>
      </p:grpSp>
      <p:grpSp>
        <p:nvGrpSpPr>
          <p:cNvPr id="12" name="Group 11"/>
          <p:cNvGrpSpPr/>
          <p:nvPr/>
        </p:nvGrpSpPr>
        <p:grpSpPr>
          <a:xfrm>
            <a:off x="3751758" y="4297818"/>
            <a:ext cx="2202912" cy="1581110"/>
            <a:chOff x="7293354" y="-1726507"/>
            <a:chExt cx="2202912" cy="1581110"/>
          </a:xfrm>
        </p:grpSpPr>
        <p:sp>
          <p:nvSpPr>
            <p:cNvPr id="13" name="TextBox 12"/>
            <p:cNvSpPr txBox="1"/>
            <p:nvPr/>
          </p:nvSpPr>
          <p:spPr>
            <a:xfrm flipH="1">
              <a:off x="7293354" y="-1345726"/>
              <a:ext cx="2202912" cy="1200329"/>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C</a:t>
              </a:r>
              <a:r>
                <a:rPr kumimoji="0" lang="vi-VN"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ung </a:t>
              </a:r>
              <a:r>
                <a:rPr kumimoji="0" lang="vi-VN"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đường này nổi tiếng với những trận tuyết lở xảy ra liên tiếp</a:t>
              </a:r>
              <a:endPar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14" name="TextBox 13"/>
            <p:cNvSpPr txBox="1"/>
            <p:nvPr/>
          </p:nvSpPr>
          <p:spPr>
            <a:xfrm flipH="1">
              <a:off x="7293354" y="-1726507"/>
              <a:ext cx="2202912" cy="423449"/>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300" normalizeH="0" baseline="0" noProof="0" dirty="0" smtClean="0">
                  <a:ln>
                    <a:noFill/>
                  </a:ln>
                  <a:solidFill>
                    <a:srgbClr val="414042"/>
                  </a:solidFill>
                  <a:effectLst/>
                  <a:uLnTx/>
                  <a:uFillTx/>
                  <a:latin typeface="Calibri" panose="020F0502020204030204" pitchFamily="34" charset="0"/>
                  <a:ea typeface="+mn-ea"/>
                  <a:cs typeface="+mn-cs"/>
                </a:rPr>
                <a:t>TRUNG QUỐC</a:t>
              </a:r>
              <a:endParaRPr kumimoji="0" lang="en-US" sz="1600" b="1" i="0" u="none" strike="noStrike" kern="1200" cap="none" spc="300" normalizeH="0" baseline="0" noProof="0" dirty="0">
                <a:ln>
                  <a:noFill/>
                </a:ln>
                <a:solidFill>
                  <a:srgbClr val="414042"/>
                </a:solidFill>
                <a:effectLst/>
                <a:uLnTx/>
                <a:uFillTx/>
                <a:latin typeface="Calibri" panose="020F0502020204030204" pitchFamily="34" charset="0"/>
                <a:ea typeface="+mn-ea"/>
                <a:cs typeface="+mn-cs"/>
              </a:endParaRPr>
            </a:p>
          </p:txBody>
        </p:sp>
      </p:grpSp>
      <p:grpSp>
        <p:nvGrpSpPr>
          <p:cNvPr id="15" name="Group 14"/>
          <p:cNvGrpSpPr/>
          <p:nvPr/>
        </p:nvGrpSpPr>
        <p:grpSpPr>
          <a:xfrm>
            <a:off x="948814" y="1219200"/>
            <a:ext cx="2202912" cy="1950441"/>
            <a:chOff x="7293354" y="-1726507"/>
            <a:chExt cx="2202912" cy="1950441"/>
          </a:xfrm>
        </p:grpSpPr>
        <p:sp>
          <p:nvSpPr>
            <p:cNvPr id="16" name="TextBox 15"/>
            <p:cNvSpPr txBox="1"/>
            <p:nvPr/>
          </p:nvSpPr>
          <p:spPr>
            <a:xfrm flipH="1">
              <a:off x="7293354" y="-1345726"/>
              <a:ext cx="2202912" cy="1569660"/>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T</a:t>
              </a:r>
              <a:r>
                <a:rPr kumimoji="0" lang="vi-VN"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uyến </a:t>
              </a:r>
              <a:r>
                <a:rPr kumimoji="0" lang="vi-VN"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đường duy nhất nối đến khu du lịch làng đá </a:t>
              </a:r>
              <a:r>
                <a:rPr kumimoji="0" lang="vi-VN"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Guoliang </a:t>
              </a:r>
              <a:r>
                <a:rPr kumimoji="0" lang="en-US" sz="1600" b="1" i="0" u="none" strike="noStrike" kern="1200" cap="none" spc="0" normalizeH="0" baseline="0" noProof="0" dirty="0" err="1" smtClean="0">
                  <a:ln>
                    <a:noFill/>
                  </a:ln>
                  <a:solidFill>
                    <a:srgbClr val="414042"/>
                  </a:solidFill>
                  <a:effectLst/>
                  <a:uLnTx/>
                  <a:uFillTx/>
                  <a:latin typeface="Calibri" panose="020F0502020204030204" pitchFamily="34" charset="0"/>
                  <a:ea typeface="+mn-ea"/>
                  <a:cs typeface="+mn-cs"/>
                </a:rPr>
                <a:t>thuộc</a:t>
              </a:r>
              <a:endParaRPr kumimoji="0" lang="en-US"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endParaRPr>
            </a:p>
            <a:p>
              <a:pPr marL="0" marR="0" lvl="0" indent="0" algn="r" defTabSz="914400" rtl="0" eaLnBrk="0" fontAlgn="base" latinLnBrk="0" hangingPunct="0">
                <a:lnSpc>
                  <a:spcPct val="150000"/>
                </a:lnSpc>
                <a:spcBef>
                  <a:spcPct val="0"/>
                </a:spcBef>
                <a:spcAft>
                  <a:spcPct val="0"/>
                </a:spcAft>
                <a:buClrTx/>
                <a:buSzTx/>
                <a:buFontTx/>
                <a:buNone/>
                <a:tabLst/>
                <a:defRPr/>
              </a:pPr>
              <a:r>
                <a:rPr kumimoji="0" lang="vi-VN"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 </a:t>
              </a:r>
              <a:r>
                <a:rPr kumimoji="0" lang="vi-VN"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tỉnh Hà </a:t>
              </a:r>
              <a:r>
                <a:rPr kumimoji="0" lang="vi-VN"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Nam</a:t>
              </a:r>
              <a:endPar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17" name="TextBox 16"/>
            <p:cNvSpPr txBox="1"/>
            <p:nvPr/>
          </p:nvSpPr>
          <p:spPr>
            <a:xfrm flipH="1">
              <a:off x="7293354" y="-1726507"/>
              <a:ext cx="2202912" cy="46166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300" normalizeH="0" baseline="0" noProof="0" dirty="0" smtClean="0">
                  <a:ln>
                    <a:noFill/>
                  </a:ln>
                  <a:solidFill>
                    <a:srgbClr val="414042"/>
                  </a:solidFill>
                  <a:effectLst/>
                  <a:uLnTx/>
                  <a:uFillTx/>
                  <a:latin typeface="Calibri" panose="020F0502020204030204" pitchFamily="34" charset="0"/>
                  <a:ea typeface="+mn-ea"/>
                  <a:cs typeface="+mn-cs"/>
                </a:rPr>
                <a:t>TRUNG QUỐC</a:t>
              </a:r>
              <a:endParaRPr kumimoji="0" lang="en-US" sz="1600" b="1" i="0" u="none" strike="noStrike" kern="1200" cap="none" spc="300" normalizeH="0" baseline="0" noProof="0" dirty="0">
                <a:ln>
                  <a:noFill/>
                </a:ln>
                <a:solidFill>
                  <a:srgbClr val="414042"/>
                </a:solidFill>
                <a:effectLst/>
                <a:uLnTx/>
                <a:uFillTx/>
                <a:latin typeface="Calibri" panose="020F0502020204030204" pitchFamily="34" charset="0"/>
                <a:ea typeface="+mn-ea"/>
                <a:cs typeface="+mn-cs"/>
              </a:endParaRPr>
            </a:p>
          </p:txBody>
        </p:sp>
      </p:grpSp>
      <p:sp>
        <p:nvSpPr>
          <p:cNvPr id="18" name="Rectangle 17"/>
          <p:cNvSpPr/>
          <p:nvPr/>
        </p:nvSpPr>
        <p:spPr>
          <a:xfrm>
            <a:off x="3666094" y="1014937"/>
            <a:ext cx="2288576" cy="4390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00" normalizeH="0" baseline="0" noProof="0">
                <a:ln>
                  <a:noFill/>
                </a:ln>
                <a:solidFill>
                  <a:prstClr val="white"/>
                </a:solidFill>
                <a:effectLst/>
                <a:uLnTx/>
                <a:uFillTx/>
                <a:latin typeface="#9Slide03 Cabin Condensed Bold"/>
                <a:ea typeface="+mn-ea"/>
                <a:cs typeface="+mn-cs"/>
              </a:rPr>
              <a:t>Quốc</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a:t>
            </a: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lộ</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a:t>
            </a: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Tứ</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a:t>
            </a: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Xuyên</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 </a:t>
            </a: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Tây</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a:t>
            </a: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Tạng</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a:t>
            </a:r>
          </a:p>
        </p:txBody>
      </p:sp>
      <p:sp>
        <p:nvSpPr>
          <p:cNvPr id="19" name="Rectangle 18"/>
          <p:cNvSpPr/>
          <p:nvPr/>
        </p:nvSpPr>
        <p:spPr>
          <a:xfrm>
            <a:off x="1092201" y="5382384"/>
            <a:ext cx="2145186" cy="439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200" b="0" i="0" u="none" strike="noStrike" kern="1200" cap="none" spc="300" normalizeH="0" baseline="0" noProof="0" dirty="0">
                <a:ln>
                  <a:noFill/>
                </a:ln>
                <a:solidFill>
                  <a:prstClr val="white"/>
                </a:solidFill>
                <a:effectLst/>
                <a:uLnTx/>
                <a:uFillTx/>
                <a:latin typeface="#9Slide03 Cabin Condensed Bold"/>
                <a:ea typeface="+mn-ea"/>
                <a:cs typeface="+mn-cs"/>
              </a:rPr>
              <a:t>Đường </a:t>
            </a:r>
            <a:endParaRPr kumimoji="0" lang="en-US" sz="1200" b="0" i="0" u="none" strike="noStrike" kern="1200" cap="none" spc="300" normalizeH="0" baseline="0" noProof="0" dirty="0" smtClean="0">
              <a:ln>
                <a:noFill/>
              </a:ln>
              <a:solidFill>
                <a:prstClr val="white"/>
              </a:solidFill>
              <a:effectLst/>
              <a:uLnTx/>
              <a:uFillTx/>
              <a:latin typeface="#9Slide03 Cabin Condensed Bold"/>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200" b="0" i="0" u="none" strike="noStrike" kern="1200" cap="none" spc="300" normalizeH="0" baseline="0" noProof="0" dirty="0" smtClean="0">
                <a:ln>
                  <a:noFill/>
                </a:ln>
                <a:solidFill>
                  <a:prstClr val="white"/>
                </a:solidFill>
                <a:effectLst/>
                <a:uLnTx/>
                <a:uFillTx/>
                <a:latin typeface="#9Slide03 Cabin Condensed Bold"/>
                <a:ea typeface="+mn-ea"/>
                <a:cs typeface="+mn-cs"/>
              </a:rPr>
              <a:t>Guoliang Tunnel</a:t>
            </a:r>
            <a:endPar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endParaRPr>
          </a:p>
        </p:txBody>
      </p:sp>
      <p:sp>
        <p:nvSpPr>
          <p:cNvPr id="20" name="Rectangle 19"/>
          <p:cNvSpPr/>
          <p:nvPr/>
        </p:nvSpPr>
        <p:spPr>
          <a:xfrm>
            <a:off x="6726956" y="5382384"/>
            <a:ext cx="1400175" cy="4390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Xa</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a:t>
            </a: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lộ</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a:t>
            </a: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xuyên</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Siberia </a:t>
            </a:r>
          </a:p>
        </p:txBody>
      </p:sp>
      <p:sp>
        <p:nvSpPr>
          <p:cNvPr id="21" name="Rectangle 20"/>
          <p:cNvSpPr/>
          <p:nvPr/>
        </p:nvSpPr>
        <p:spPr>
          <a:xfrm>
            <a:off x="9358843" y="1014937"/>
            <a:ext cx="1400175" cy="439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Zojila</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Pass </a:t>
            </a:r>
          </a:p>
        </p:txBody>
      </p:sp>
      <p:sp>
        <p:nvSpPr>
          <p:cNvPr id="22" name="Title 1"/>
          <p:cNvSpPr txBox="1">
            <a:spLocks/>
          </p:cNvSpPr>
          <p:nvPr/>
        </p:nvSpPr>
        <p:spPr>
          <a:xfrm>
            <a:off x="107072" y="354693"/>
            <a:ext cx="11974092" cy="757237"/>
          </a:xfrm>
        </p:spPr>
        <p:txBody>
          <a:bodyP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EM CÓ BIẾT!</a:t>
            </a:r>
            <a:r>
              <a:rPr kumimoji="0" lang="vi-VN" sz="3600" b="0" i="0" u="none" strike="noStrike" kern="1200" cap="none" spc="0" normalizeH="0" baseline="0" noProof="0" dirty="0">
                <a:ln>
                  <a:noFill/>
                </a:ln>
                <a:solidFill>
                  <a:srgbClr val="C00000"/>
                </a:solidFill>
                <a:effectLst/>
                <a:uLnTx/>
                <a:uFillTx/>
                <a:ea typeface="+mj-ea"/>
                <a:cs typeface="+mj-cs"/>
              </a:rPr>
              <a:t> các cung đường nguy hiểm nhất thế giới </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23" name="Frame 22">
            <a:extLst>
              <a:ext uri="{FF2B5EF4-FFF2-40B4-BE49-F238E27FC236}">
                <a16:creationId xmlns:a16="http://schemas.microsoft.com/office/drawing/2014/main" id="{519EE72F-C81E-4F57-BB67-09A23D53F4AA}"/>
              </a:ext>
            </a:extLst>
          </p:cNvPr>
          <p:cNvSpPr/>
          <p:nvPr/>
        </p:nvSpPr>
        <p:spPr>
          <a:xfrm>
            <a:off x="-86383"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Tree>
    <p:extLst>
      <p:ext uri="{BB962C8B-B14F-4D97-AF65-F5344CB8AC3E}">
        <p14:creationId xmlns:p14="http://schemas.microsoft.com/office/powerpoint/2010/main" val="190583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par>
                                <p:cTn id="19" presetID="6"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circle(in)">
                                      <p:cBhvr>
                                        <p:cTn id="29" dur="2000"/>
                                        <p:tgtEl>
                                          <p:spTgt spid="26"/>
                                        </p:tgtEl>
                                      </p:cBhvr>
                                    </p:animEffect>
                                  </p:childTnLst>
                                </p:cTn>
                              </p:par>
                              <p:par>
                                <p:cTn id="30" presetID="6"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circle(in)">
                                      <p:cBhvr>
                                        <p:cTn id="40" dur="2000"/>
                                        <p:tgtEl>
                                          <p:spTgt spid="27"/>
                                        </p:tgtEl>
                                      </p:cBhvr>
                                    </p:animEffect>
                                  </p:childTnLst>
                                </p:cTn>
                              </p:par>
                              <p:par>
                                <p:cTn id="41" presetID="6" presetClass="entr" presetSubtype="16"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2000"/>
                                        <p:tgtEl>
                                          <p:spTgt spid="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circle(in)">
                                      <p:cBhvr>
                                        <p:cTn id="4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Foto d'estoc gratuïta de a l'aire lliure, aigua, aiguamoll"/>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2194" r="32194"/>
          <a:stretch>
            <a:fillRect/>
          </a:stretch>
        </p:blipFill>
        <p:spPr>
          <a:xfrm>
            <a:off x="3956050" y="493713"/>
            <a:ext cx="3095625" cy="4541837"/>
          </a:xfrm>
        </p:spPr>
      </p:pic>
      <p:sp>
        <p:nvSpPr>
          <p:cNvPr id="8" name="TextBox 7"/>
          <p:cNvSpPr txBox="1"/>
          <p:nvPr/>
        </p:nvSpPr>
        <p:spPr>
          <a:xfrm flipH="1">
            <a:off x="-33475" y="5234969"/>
            <a:ext cx="4561024" cy="138499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414042"/>
                </a:solidFill>
                <a:effectLst/>
                <a:uLnTx/>
                <a:uFillTx/>
                <a:latin typeface="#9Slide03 Cabin Condensed Bold"/>
                <a:ea typeface="+mn-ea"/>
                <a:cs typeface="+mn-cs"/>
              </a:rPr>
              <a:t>Sử</a:t>
            </a:r>
            <a:r>
              <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a:ln>
                  <a:noFill/>
                </a:ln>
                <a:solidFill>
                  <a:srgbClr val="414042"/>
                </a:solidFill>
                <a:effectLst/>
                <a:uLnTx/>
                <a:uFillTx/>
                <a:latin typeface="#9Slide03 Cabin Condensed Bold"/>
                <a:ea typeface="+mn-ea"/>
                <a:cs typeface="+mn-cs"/>
              </a:rPr>
              <a:t>dụng</a:t>
            </a:r>
            <a:r>
              <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rPr>
              <a:t>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414042"/>
                </a:solidFill>
                <a:effectLst/>
                <a:uLnTx/>
                <a:uFillTx/>
                <a:latin typeface="#9Slide03 Cabin Condensed Bold"/>
                <a:ea typeface="+mn-ea"/>
                <a:cs typeface="+mn-cs"/>
              </a:rPr>
              <a:t>Tiết</a:t>
            </a:r>
            <a:r>
              <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a:ln>
                  <a:noFill/>
                </a:ln>
                <a:solidFill>
                  <a:srgbClr val="414042"/>
                </a:solidFill>
                <a:effectLst/>
                <a:uLnTx/>
                <a:uFillTx/>
                <a:latin typeface="#9Slide03 Cabin Condensed Bold"/>
                <a:ea typeface="+mn-ea"/>
                <a:cs typeface="+mn-cs"/>
              </a:rPr>
              <a:t>kiệm</a:t>
            </a:r>
            <a:r>
              <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a:ln>
                  <a:noFill/>
                </a:ln>
                <a:solidFill>
                  <a:srgbClr val="414042"/>
                </a:solidFill>
                <a:effectLst/>
                <a:uLnTx/>
                <a:uFillTx/>
                <a:latin typeface="#9Slide03 Cabin Condensed Bold"/>
                <a:ea typeface="+mn-ea"/>
                <a:cs typeface="+mn-cs"/>
              </a:rPr>
              <a:t>và</a:t>
            </a:r>
            <a:r>
              <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a:ln>
                  <a:noFill/>
                </a:ln>
                <a:solidFill>
                  <a:srgbClr val="414042"/>
                </a:solidFill>
                <a:effectLst/>
                <a:uLnTx/>
                <a:uFillTx/>
                <a:latin typeface="#9Slide03 Cabin Condensed Bold"/>
                <a:ea typeface="+mn-ea"/>
                <a:cs typeface="+mn-cs"/>
              </a:rPr>
              <a:t>hiệu</a:t>
            </a:r>
            <a:r>
              <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a:ln>
                  <a:noFill/>
                </a:ln>
                <a:solidFill>
                  <a:srgbClr val="414042"/>
                </a:solidFill>
                <a:effectLst/>
                <a:uLnTx/>
                <a:uFillTx/>
                <a:latin typeface="#9Slide03 Cabin Condensed Bold"/>
                <a:ea typeface="+mn-ea"/>
                <a:cs typeface="+mn-cs"/>
              </a:rPr>
              <a:t>quả</a:t>
            </a:r>
            <a:r>
              <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rPr>
              <a:t> </a:t>
            </a:r>
          </a:p>
        </p:txBody>
      </p:sp>
      <p:sp>
        <p:nvSpPr>
          <p:cNvPr id="9" name="TextBox 8"/>
          <p:cNvSpPr txBox="1"/>
          <p:nvPr/>
        </p:nvSpPr>
        <p:spPr>
          <a:xfrm flipH="1">
            <a:off x="4111879" y="5234969"/>
            <a:ext cx="2840357" cy="196284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414042"/>
                </a:solidFill>
                <a:effectLst/>
                <a:uLnTx/>
                <a:uFillTx/>
                <a:latin typeface="#9Slide03 Cabin Condensed Bold"/>
                <a:ea typeface="+mn-ea"/>
                <a:cs typeface="+mn-cs"/>
              </a:rPr>
              <a:t>Bảo</a:t>
            </a:r>
            <a:r>
              <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vệ</a:t>
            </a:r>
            <a:endPar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Không</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ô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nhiễm</a:t>
            </a:r>
            <a:endPar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pic>
        <p:nvPicPr>
          <p:cNvPr id="15" name="Picture 14"/>
          <p:cNvPicPr>
            <a:picLocks noChangeAspect="1"/>
          </p:cNvPicPr>
          <p:nvPr/>
        </p:nvPicPr>
        <p:blipFill>
          <a:blip r:embed="rId4"/>
          <a:stretch>
            <a:fillRect/>
          </a:stretch>
        </p:blipFill>
        <p:spPr>
          <a:xfrm flipH="1">
            <a:off x="9998105" y="3265255"/>
            <a:ext cx="1678184" cy="2237579"/>
          </a:xfrm>
          <a:prstGeom prst="rect">
            <a:avLst/>
          </a:prstGeom>
        </p:spPr>
      </p:pic>
      <p:sp>
        <p:nvSpPr>
          <p:cNvPr id="16" name="Title 1"/>
          <p:cNvSpPr txBox="1">
            <a:spLocks/>
          </p:cNvSpPr>
          <p:nvPr/>
        </p:nvSpPr>
        <p:spPr>
          <a:xfrm>
            <a:off x="6928787" y="633186"/>
            <a:ext cx="5112597" cy="757237"/>
          </a:xfrm>
        </p:spPr>
        <p:txBody>
          <a:bodyPr>
            <a:normAutofit fontScale="825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2/ ĐẶC ĐIỂM ĐỊA HÌNH VÀ KHOÁNG SẢN</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18" name="Title 1"/>
          <p:cNvSpPr txBox="1">
            <a:spLocks/>
          </p:cNvSpPr>
          <p:nvPr/>
        </p:nvSpPr>
        <p:spPr>
          <a:xfrm>
            <a:off x="6699219" y="1390423"/>
            <a:ext cx="5413829"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414042">
                    <a:lumMod val="50000"/>
                  </a:srgbClr>
                </a:solidFill>
                <a:effectLst/>
                <a:uLnTx/>
                <a:uFillTx/>
                <a:ea typeface="+mj-ea"/>
                <a:cs typeface="+mj-cs"/>
              </a:rPr>
              <a:t>CHÂU Á</a:t>
            </a:r>
            <a:endParaRPr kumimoji="0" lang="en-US" sz="44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19" name="Subtitle 2"/>
          <p:cNvSpPr txBox="1">
            <a:spLocks/>
          </p:cNvSpPr>
          <p:nvPr/>
        </p:nvSpPr>
        <p:spPr>
          <a:xfrm>
            <a:off x="7291645" y="2549236"/>
            <a:ext cx="2305096" cy="3048763"/>
          </a:xfrm>
          <a:solidFill>
            <a:schemeClr val="accent5">
              <a:lumMod val="20000"/>
              <a:lumOff val="80000"/>
            </a:schemeClr>
          </a:solidFill>
          <a:ln>
            <a:solidFill>
              <a:schemeClr val="accent4">
                <a:lumMod val="50000"/>
              </a:schemeClr>
            </a:solidFill>
            <a:prstDash val="lgDashDot"/>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srgbClr val="065381">
                    <a:lumMod val="50000"/>
                  </a:srgbClr>
                </a:solidFill>
                <a:effectLst/>
                <a:uLnTx/>
                <a:uFillTx/>
                <a:latin typeface="#9Slide03 Cabin Condensed Bold"/>
                <a:ea typeface="+mn-ea"/>
                <a:cs typeface="+mn-cs"/>
              </a:rPr>
              <a:t>?</a:t>
            </a:r>
            <a:r>
              <a:rPr kumimoji="0" lang="en-US" sz="28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vi-VN" sz="28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Tại sao cần phải sử dụng tài nguyên khoáng sản tiết kiệm, hiệu quả và hạn chế tàn phá môi trường. </a:t>
            </a:r>
            <a:endParaRPr kumimoji="0" lang="en-US" sz="28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endParaRPr>
          </a:p>
        </p:txBody>
      </p:sp>
      <p:pic>
        <p:nvPicPr>
          <p:cNvPr id="2" name="Picture Placeholder 1"/>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24354" r="24354"/>
          <a:stretch>
            <a:fillRect/>
          </a:stretch>
        </p:blipFill>
        <p:spPr>
          <a:xfrm>
            <a:off x="304800" y="493713"/>
            <a:ext cx="3500438" cy="4541837"/>
          </a:xfrm>
        </p:spPr>
      </p:pic>
      <p:sp>
        <p:nvSpPr>
          <p:cNvPr id="5" name="Rectangle 4"/>
          <p:cNvSpPr/>
          <p:nvPr/>
        </p:nvSpPr>
        <p:spPr>
          <a:xfrm>
            <a:off x="607556" y="4815502"/>
            <a:ext cx="2898996" cy="439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00" normalizeH="0" baseline="0" noProof="0" dirty="0" smtClean="0">
                <a:ln>
                  <a:noFill/>
                </a:ln>
                <a:solidFill>
                  <a:prstClr val="white"/>
                </a:solidFill>
                <a:effectLst/>
                <a:uLnTx/>
                <a:uFillTx/>
                <a:latin typeface="#9Slide03 Cabin Condensed Bold"/>
                <a:ea typeface="+mn-ea"/>
                <a:cs typeface="+mn-cs"/>
              </a:rPr>
              <a:t>KHOÁNG SẢN</a:t>
            </a:r>
            <a:endPar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endParaRPr>
          </a:p>
        </p:txBody>
      </p:sp>
      <p:sp>
        <p:nvSpPr>
          <p:cNvPr id="20" name="TextBox 19"/>
          <p:cNvSpPr txBox="1"/>
          <p:nvPr/>
        </p:nvSpPr>
        <p:spPr>
          <a:xfrm flipH="1">
            <a:off x="-33475" y="5234969"/>
            <a:ext cx="4561024" cy="138499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Có</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thể</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bị</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cạn</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kiệt</a:t>
            </a:r>
            <a:endPar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Không</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hồi</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phục</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endPar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22" name="TextBox 21"/>
          <p:cNvSpPr txBox="1"/>
          <p:nvPr/>
        </p:nvSpPr>
        <p:spPr>
          <a:xfrm flipH="1">
            <a:off x="4111879" y="5234969"/>
            <a:ext cx="2840357" cy="203132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Dễ</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bị</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ô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nhiễm</a:t>
            </a:r>
            <a:endPar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Là</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môi</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trường</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sống</a:t>
            </a:r>
            <a:endPar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17" name="Frame 16">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6" name="Rectangle 5"/>
          <p:cNvSpPr/>
          <p:nvPr/>
        </p:nvSpPr>
        <p:spPr>
          <a:xfrm>
            <a:off x="4745535" y="4815502"/>
            <a:ext cx="1805336" cy="439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00" normalizeH="0" baseline="0" noProof="0" dirty="0" smtClean="0">
                <a:ln>
                  <a:noFill/>
                </a:ln>
                <a:solidFill>
                  <a:prstClr val="white"/>
                </a:solidFill>
                <a:effectLst/>
                <a:uLnTx/>
                <a:uFillTx/>
                <a:latin typeface="#9Slide03 Cabin Condensed Bold"/>
                <a:ea typeface="+mn-ea"/>
                <a:cs typeface="+mn-cs"/>
              </a:rPr>
              <a:t>MÔI TRƯỜNG</a:t>
            </a:r>
            <a:endPar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endParaRPr>
          </a:p>
        </p:txBody>
      </p:sp>
    </p:spTree>
    <p:extLst>
      <p:ext uri="{BB962C8B-B14F-4D97-AF65-F5344CB8AC3E}">
        <p14:creationId xmlns:p14="http://schemas.microsoft.com/office/powerpoint/2010/main" val="24818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barn(inVertical)">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ircle(in)">
                                      <p:cBhvr>
                                        <p:cTn id="44" dur="2000"/>
                                        <p:tgtEl>
                                          <p:spTgt spid="20"/>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9" grpId="0" build="p" animBg="1"/>
      <p:bldP spid="5" grpId="0" animBg="1"/>
      <p:bldP spid="20" grpId="0" animBg="1"/>
      <p:bldP spid="22"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07072" y="171222"/>
            <a:ext cx="8594476" cy="921430"/>
            <a:chOff x="107072" y="190500"/>
            <a:chExt cx="8594476" cy="921430"/>
          </a:xfrm>
        </p:grpSpPr>
        <p:sp>
          <p:nvSpPr>
            <p:cNvPr id="30" name="Rectangle 29"/>
            <p:cNvSpPr/>
            <p:nvPr/>
          </p:nvSpPr>
          <p:spPr bwMode="auto">
            <a:xfrm>
              <a:off x="107072" y="190500"/>
              <a:ext cx="8594476" cy="789408"/>
            </a:xfrm>
            <a:prstGeom prst="rect">
              <a:avLst/>
            </a:prstGeom>
            <a:solidFill>
              <a:schemeClr val="accent4">
                <a:lumMod val="20000"/>
                <a:lumOff val="80000"/>
              </a:schemeClr>
            </a:solidFill>
            <a:ln>
              <a:noFill/>
            </a:ln>
            <a:extLst/>
          </p:spPr>
          <p:txBody>
            <a:bodyPr wrap="square" lIns="0" tIns="0" rIns="0" bIns="0" rtlCol="0" anchor="ctr">
              <a:spAutoFit/>
            </a:bodyPr>
            <a:lstStyle/>
            <a:p>
              <a:pPr algn="ctr"/>
              <a:endParaRPr lang="en-US" sz="2300" b="1" dirty="0" smtClean="0">
                <a:solidFill>
                  <a:srgbClr val="000000"/>
                </a:solidFill>
                <a:latin typeface="Open Sans Semibold" panose="020B0706030804020204" pitchFamily="34" charset="0"/>
              </a:endParaRPr>
            </a:p>
          </p:txBody>
        </p:sp>
        <p:sp>
          <p:nvSpPr>
            <p:cNvPr id="22" name="Title 1"/>
            <p:cNvSpPr txBox="1">
              <a:spLocks/>
            </p:cNvSpPr>
            <p:nvPr/>
          </p:nvSpPr>
          <p:spPr>
            <a:xfrm>
              <a:off x="107072" y="354693"/>
              <a:ext cx="8594476" cy="757237"/>
            </a:xfrm>
            <a:solidFill>
              <a:schemeClr val="accent4">
                <a:lumMod val="20000"/>
                <a:lumOff val="80000"/>
              </a:schemeClr>
            </a:solidFill>
          </p:spPr>
          <p:txBody>
            <a:bodyP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algn="ctr">
                <a:defRPr/>
              </a:pPr>
              <a:r>
                <a:rPr lang="en-US" sz="3600" dirty="0" err="1">
                  <a:solidFill>
                    <a:srgbClr val="C00000"/>
                  </a:solidFill>
                </a:rPr>
                <a:t>Núi</a:t>
              </a:r>
              <a:r>
                <a:rPr lang="en-US" sz="3600" dirty="0">
                  <a:solidFill>
                    <a:srgbClr val="C00000"/>
                  </a:solidFill>
                </a:rPr>
                <a:t> </a:t>
              </a:r>
              <a:r>
                <a:rPr lang="en-US" sz="3600" dirty="0" err="1">
                  <a:solidFill>
                    <a:srgbClr val="C00000"/>
                  </a:solidFill>
                </a:rPr>
                <a:t>Kinabalu</a:t>
              </a:r>
              <a:r>
                <a:rPr lang="en-US" sz="3600" dirty="0">
                  <a:solidFill>
                    <a:srgbClr val="C00000"/>
                  </a:solidFill>
                </a:rPr>
                <a:t>, Malaysia</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grpSp>
      <p:sp>
        <p:nvSpPr>
          <p:cNvPr id="23" name="Frame 22">
            <a:extLst>
              <a:ext uri="{FF2B5EF4-FFF2-40B4-BE49-F238E27FC236}">
                <a16:creationId xmlns:a16="http://schemas.microsoft.com/office/drawing/2014/main" id="{519EE72F-C81E-4F57-BB67-09A23D53F4AA}"/>
              </a:ext>
            </a:extLst>
          </p:cNvPr>
          <p:cNvSpPr/>
          <p:nvPr/>
        </p:nvSpPr>
        <p:spPr>
          <a:xfrm>
            <a:off x="-86383"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1026" name="Picture 2" descr="https://mynatour.org/wp-content/uploads/2015/05/mount_kinabalu-codingtraveler_co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072" y="979908"/>
            <a:ext cx="8545973" cy="569064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8895003" y="216580"/>
            <a:ext cx="2933203" cy="4465646"/>
          </a:xfrm>
          <a:prstGeom prst="rect">
            <a:avLst/>
          </a:prstGeom>
          <a:solidFill>
            <a:schemeClr val="bg1"/>
          </a:solidFill>
        </p:spPr>
        <p:txBody>
          <a:bodyPr wrap="square">
            <a:spAutoFit/>
          </a:bodyPr>
          <a:lstStyle/>
          <a:p>
            <a:pPr algn="just">
              <a:lnSpc>
                <a:spcPct val="150000"/>
              </a:lnSpc>
            </a:pPr>
            <a:r>
              <a:rPr lang="vi-VN" sz="2400" dirty="0">
                <a:solidFill>
                  <a:srgbClr val="010303"/>
                </a:solidFill>
              </a:rPr>
              <a:t>Núi Kinabalu là một núi nổi bật ở Đông Nam Á và là điểm cao nhất của Malaysia. Núi này tọa lạc tại Vườn quốc gia Kinabalu ở bang Sabah phía đông Malaysia trên đảo Borneo.</a:t>
            </a:r>
            <a:endParaRPr lang="en-US" sz="2400" dirty="0">
              <a:solidFill>
                <a:srgbClr val="010303"/>
              </a:solidFill>
            </a:endParaRPr>
          </a:p>
        </p:txBody>
      </p:sp>
      <p:pic>
        <p:nvPicPr>
          <p:cNvPr id="29" name="Picture 28"/>
          <p:cNvPicPr>
            <a:picLocks noChangeAspect="1"/>
          </p:cNvPicPr>
          <p:nvPr/>
        </p:nvPicPr>
        <p:blipFill rotWithShape="1">
          <a:blip r:embed="rId3"/>
          <a:srcRect r="6140"/>
          <a:stretch/>
        </p:blipFill>
        <p:spPr>
          <a:xfrm>
            <a:off x="107072" y="979908"/>
            <a:ext cx="8545973" cy="5690642"/>
          </a:xfrm>
          <a:prstGeom prst="rect">
            <a:avLst/>
          </a:prstGeom>
        </p:spPr>
      </p:pic>
      <p:sp>
        <p:nvSpPr>
          <p:cNvPr id="31" name="Rectangle 30"/>
          <p:cNvSpPr/>
          <p:nvPr/>
        </p:nvSpPr>
        <p:spPr>
          <a:xfrm>
            <a:off x="8895003" y="216580"/>
            <a:ext cx="2933203" cy="6127640"/>
          </a:xfrm>
          <a:prstGeom prst="rect">
            <a:avLst/>
          </a:prstGeom>
          <a:solidFill>
            <a:schemeClr val="bg1"/>
          </a:solidFill>
        </p:spPr>
        <p:txBody>
          <a:bodyPr wrap="square">
            <a:spAutoFit/>
          </a:bodyPr>
          <a:lstStyle/>
          <a:p>
            <a:pPr algn="just">
              <a:lnSpc>
                <a:spcPct val="150000"/>
              </a:lnSpc>
            </a:pPr>
            <a:r>
              <a:rPr lang="vi-VN" sz="2400" dirty="0">
                <a:solidFill>
                  <a:srgbClr val="010303"/>
                </a:solidFill>
              </a:rPr>
              <a:t>Núi Bromo, là một núi lửa đang hoạt </a:t>
            </a:r>
            <a:r>
              <a:rPr lang="vi-VN" sz="2400" dirty="0" smtClean="0">
                <a:solidFill>
                  <a:srgbClr val="010303"/>
                </a:solidFill>
              </a:rPr>
              <a:t>động</a:t>
            </a:r>
            <a:r>
              <a:rPr lang="en-US" sz="2400" dirty="0" smtClean="0">
                <a:solidFill>
                  <a:srgbClr val="010303"/>
                </a:solidFill>
              </a:rPr>
              <a:t> </a:t>
            </a:r>
            <a:r>
              <a:rPr lang="vi-VN" sz="2400" dirty="0" smtClean="0">
                <a:solidFill>
                  <a:srgbClr val="010303"/>
                </a:solidFill>
              </a:rPr>
              <a:t>ở </a:t>
            </a:r>
            <a:r>
              <a:rPr lang="vi-VN" sz="2400" dirty="0">
                <a:solidFill>
                  <a:srgbClr val="010303"/>
                </a:solidFill>
              </a:rPr>
              <a:t>Đông Java, Indonesia. </a:t>
            </a:r>
            <a:r>
              <a:rPr lang="en-US" sz="2400" dirty="0" smtClean="0">
                <a:solidFill>
                  <a:srgbClr val="010303"/>
                </a:solidFill>
              </a:rPr>
              <a:t>-</a:t>
            </a:r>
            <a:r>
              <a:rPr lang="vi-VN" sz="2400" dirty="0" smtClean="0">
                <a:solidFill>
                  <a:srgbClr val="010303"/>
                </a:solidFill>
              </a:rPr>
              <a:t>cao </a:t>
            </a:r>
            <a:r>
              <a:rPr lang="vi-VN" sz="2400" dirty="0">
                <a:solidFill>
                  <a:srgbClr val="010303"/>
                </a:solidFill>
              </a:rPr>
              <a:t>2.329 mét nó không phải là đỉnh cao nhất của dãy núi, nhưng là núi được biết đến nhiều nhất. Khu vực khối núi là một trong những điểm thu hút khách du lịch nhất ở Đông </a:t>
            </a:r>
            <a:r>
              <a:rPr lang="vi-VN" sz="2400" dirty="0" smtClean="0">
                <a:solidFill>
                  <a:srgbClr val="010303"/>
                </a:solidFill>
              </a:rPr>
              <a:t>Java</a:t>
            </a:r>
            <a:r>
              <a:rPr lang="en-US" sz="2400" dirty="0" smtClean="0">
                <a:solidFill>
                  <a:srgbClr val="010303"/>
                </a:solidFill>
              </a:rPr>
              <a:t>.</a:t>
            </a:r>
            <a:endParaRPr lang="en-US" sz="2400" dirty="0">
              <a:solidFill>
                <a:srgbClr val="010303"/>
              </a:solidFill>
            </a:endParaRPr>
          </a:p>
        </p:txBody>
      </p:sp>
      <p:grpSp>
        <p:nvGrpSpPr>
          <p:cNvPr id="36" name="Group 35"/>
          <p:cNvGrpSpPr/>
          <p:nvPr/>
        </p:nvGrpSpPr>
        <p:grpSpPr>
          <a:xfrm>
            <a:off x="107072" y="171222"/>
            <a:ext cx="8642979" cy="789409"/>
            <a:chOff x="-1702678" y="557629"/>
            <a:chExt cx="8642979" cy="789409"/>
          </a:xfrm>
        </p:grpSpPr>
        <p:sp>
          <p:nvSpPr>
            <p:cNvPr id="35" name="Rectangle 34"/>
            <p:cNvSpPr/>
            <p:nvPr/>
          </p:nvSpPr>
          <p:spPr bwMode="auto">
            <a:xfrm>
              <a:off x="-1702678" y="557630"/>
              <a:ext cx="8594476" cy="789408"/>
            </a:xfrm>
            <a:prstGeom prst="rect">
              <a:avLst/>
            </a:prstGeom>
            <a:solidFill>
              <a:schemeClr val="accent4">
                <a:lumMod val="20000"/>
                <a:lumOff val="80000"/>
              </a:schemeClr>
            </a:solidFill>
            <a:ln>
              <a:noFill/>
            </a:ln>
            <a:extLst/>
          </p:spPr>
          <p:txBody>
            <a:bodyPr wrap="square" lIns="0" tIns="0" rIns="0" bIns="0" rtlCol="0" anchor="ctr">
              <a:spAutoFit/>
            </a:bodyPr>
            <a:lstStyle/>
            <a:p>
              <a:pPr algn="ctr"/>
              <a:endParaRPr lang="en-US" sz="2300" b="1" dirty="0" smtClean="0">
                <a:solidFill>
                  <a:srgbClr val="000000"/>
                </a:solidFill>
                <a:latin typeface="Open Sans Semibold" panose="020B0706030804020204" pitchFamily="34" charset="0"/>
              </a:endParaRPr>
            </a:p>
          </p:txBody>
        </p:sp>
        <p:sp>
          <p:nvSpPr>
            <p:cNvPr id="32" name="Title 1"/>
            <p:cNvSpPr txBox="1">
              <a:spLocks/>
            </p:cNvSpPr>
            <p:nvPr/>
          </p:nvSpPr>
          <p:spPr>
            <a:xfrm>
              <a:off x="-1654175" y="557629"/>
              <a:ext cx="8594476" cy="757237"/>
            </a:xfrm>
            <a:solidFill>
              <a:schemeClr val="accent4">
                <a:lumMod val="20000"/>
                <a:lumOff val="80000"/>
              </a:schemeClr>
            </a:solidFill>
          </p:spPr>
          <p:txBody>
            <a:bodyP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algn="ctr">
                <a:defRPr/>
              </a:pPr>
              <a:r>
                <a:rPr lang="en-US" sz="3600" dirty="0" err="1">
                  <a:solidFill>
                    <a:srgbClr val="C00000"/>
                  </a:solidFill>
                </a:rPr>
                <a:t>Núi</a:t>
              </a:r>
              <a:r>
                <a:rPr lang="en-US" sz="3600" dirty="0">
                  <a:solidFill>
                    <a:srgbClr val="C00000"/>
                  </a:solidFill>
                </a:rPr>
                <a:t> </a:t>
              </a:r>
              <a:r>
                <a:rPr lang="en-US" sz="3600" dirty="0" err="1">
                  <a:solidFill>
                    <a:srgbClr val="C00000"/>
                  </a:solidFill>
                </a:rPr>
                <a:t>Bromo</a:t>
              </a:r>
              <a:r>
                <a:rPr lang="en-US" sz="3600" dirty="0">
                  <a:solidFill>
                    <a:srgbClr val="C00000"/>
                  </a:solidFill>
                </a:rPr>
                <a:t>, Indonesia</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grpSp>
      <p:grpSp>
        <p:nvGrpSpPr>
          <p:cNvPr id="38" name="Group 37"/>
          <p:cNvGrpSpPr/>
          <p:nvPr/>
        </p:nvGrpSpPr>
        <p:grpSpPr>
          <a:xfrm>
            <a:off x="82820" y="171222"/>
            <a:ext cx="8642979" cy="789409"/>
            <a:chOff x="-1702678" y="557629"/>
            <a:chExt cx="8642979" cy="789409"/>
          </a:xfrm>
        </p:grpSpPr>
        <p:sp>
          <p:nvSpPr>
            <p:cNvPr id="39" name="Rectangle 38"/>
            <p:cNvSpPr/>
            <p:nvPr/>
          </p:nvSpPr>
          <p:spPr bwMode="auto">
            <a:xfrm>
              <a:off x="-1702678" y="557630"/>
              <a:ext cx="8594476" cy="789408"/>
            </a:xfrm>
            <a:prstGeom prst="rect">
              <a:avLst/>
            </a:prstGeom>
            <a:solidFill>
              <a:schemeClr val="accent4">
                <a:lumMod val="20000"/>
                <a:lumOff val="80000"/>
              </a:schemeClr>
            </a:solidFill>
            <a:ln>
              <a:noFill/>
            </a:ln>
            <a:extLst/>
          </p:spPr>
          <p:txBody>
            <a:bodyPr wrap="square" lIns="0" tIns="0" rIns="0" bIns="0" rtlCol="0" anchor="ctr">
              <a:spAutoFit/>
            </a:bodyPr>
            <a:lstStyle/>
            <a:p>
              <a:pPr algn="ctr"/>
              <a:endParaRPr lang="en-US" sz="2300" b="1" dirty="0" smtClean="0">
                <a:solidFill>
                  <a:srgbClr val="000000"/>
                </a:solidFill>
                <a:latin typeface="Open Sans Semibold" panose="020B0706030804020204" pitchFamily="34" charset="0"/>
              </a:endParaRPr>
            </a:p>
          </p:txBody>
        </p:sp>
        <p:sp>
          <p:nvSpPr>
            <p:cNvPr id="40" name="Title 1"/>
            <p:cNvSpPr txBox="1">
              <a:spLocks/>
            </p:cNvSpPr>
            <p:nvPr/>
          </p:nvSpPr>
          <p:spPr>
            <a:xfrm>
              <a:off x="-1654175" y="557629"/>
              <a:ext cx="8594476" cy="757237"/>
            </a:xfrm>
            <a:solidFill>
              <a:schemeClr val="accent4">
                <a:lumMod val="20000"/>
                <a:lumOff val="80000"/>
              </a:schemeClr>
            </a:solidFill>
          </p:spPr>
          <p:txBody>
            <a:bodyP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algn="ctr">
                <a:defRPr/>
              </a:pPr>
              <a:r>
                <a:rPr lang="en-US" sz="3600" dirty="0">
                  <a:solidFill>
                    <a:srgbClr val="C00000"/>
                  </a:solidFill>
                </a:rPr>
                <a:t>Sa </a:t>
              </a:r>
              <a:r>
                <a:rPr lang="en-US" sz="3600" dirty="0" err="1">
                  <a:solidFill>
                    <a:srgbClr val="C00000"/>
                  </a:solidFill>
                </a:rPr>
                <a:t>mạc</a:t>
              </a:r>
              <a:r>
                <a:rPr lang="en-US" sz="3600" dirty="0">
                  <a:solidFill>
                    <a:srgbClr val="C00000"/>
                  </a:solidFill>
                </a:rPr>
                <a:t> </a:t>
              </a:r>
              <a:r>
                <a:rPr lang="en-US" sz="3600" dirty="0" smtClean="0">
                  <a:solidFill>
                    <a:srgbClr val="C00000"/>
                  </a:solidFill>
                </a:rPr>
                <a:t>Gobi</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grpSp>
      <p:pic>
        <p:nvPicPr>
          <p:cNvPr id="1028" name="Picture 4" descr="https://mynatour.org/wp-content/uploads/2015/05/gobi_wanderingasiangu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72" y="979908"/>
            <a:ext cx="8559023" cy="5706016"/>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8895003" y="216580"/>
            <a:ext cx="2933203" cy="6127640"/>
          </a:xfrm>
          <a:prstGeom prst="rect">
            <a:avLst/>
          </a:prstGeom>
          <a:solidFill>
            <a:schemeClr val="bg1"/>
          </a:solidFill>
        </p:spPr>
        <p:txBody>
          <a:bodyPr wrap="square">
            <a:spAutoFit/>
          </a:bodyPr>
          <a:lstStyle/>
          <a:p>
            <a:pPr algn="just">
              <a:lnSpc>
                <a:spcPct val="150000"/>
              </a:lnSpc>
            </a:pPr>
            <a:r>
              <a:rPr lang="vi-VN" sz="2400" dirty="0">
                <a:solidFill>
                  <a:srgbClr val="010303"/>
                </a:solidFill>
              </a:rPr>
              <a:t>Nằm vào lãnh thổ của hai quốc gia là Trung Quốc và Mông Cổ, </a:t>
            </a:r>
            <a:r>
              <a:rPr lang="vi-VN" sz="2400" dirty="0" smtClean="0">
                <a:solidFill>
                  <a:srgbClr val="010303"/>
                </a:solidFill>
              </a:rPr>
              <a:t>Gobi </a:t>
            </a:r>
            <a:r>
              <a:rPr lang="vi-VN" sz="2400" dirty="0">
                <a:solidFill>
                  <a:srgbClr val="010303"/>
                </a:solidFill>
              </a:rPr>
              <a:t>nổi tiếng là một trong năm sa mạc lớn nhất </a:t>
            </a:r>
            <a:r>
              <a:rPr lang="vi-VN" sz="2400" dirty="0" smtClean="0">
                <a:solidFill>
                  <a:srgbClr val="010303"/>
                </a:solidFill>
              </a:rPr>
              <a:t>th</a:t>
            </a:r>
            <a:r>
              <a:rPr lang="en-US" sz="2400" dirty="0" smtClean="0">
                <a:solidFill>
                  <a:srgbClr val="010303"/>
                </a:solidFill>
              </a:rPr>
              <a:t>ế</a:t>
            </a:r>
            <a:r>
              <a:rPr lang="vi-VN" sz="2400" dirty="0" smtClean="0">
                <a:solidFill>
                  <a:srgbClr val="010303"/>
                </a:solidFill>
              </a:rPr>
              <a:t> </a:t>
            </a:r>
            <a:r>
              <a:rPr lang="vi-VN" sz="2400" dirty="0">
                <a:solidFill>
                  <a:srgbClr val="010303"/>
                </a:solidFill>
              </a:rPr>
              <a:t>giới và là sa mạc rộng lớn nhất châu Á với rất nhiều cảnh quan hấp dẫn cùng nhiều trải nghiệm thú vị</a:t>
            </a:r>
            <a:r>
              <a:rPr lang="vi-VN" sz="2400" dirty="0" smtClean="0">
                <a:solidFill>
                  <a:srgbClr val="010303"/>
                </a:solidFill>
              </a:rPr>
              <a:t>.</a:t>
            </a:r>
            <a:endParaRPr lang="en-US" sz="2400" dirty="0">
              <a:solidFill>
                <a:srgbClr val="010303"/>
              </a:solidFill>
            </a:endParaRPr>
          </a:p>
          <a:p>
            <a:pPr algn="just">
              <a:lnSpc>
                <a:spcPct val="150000"/>
              </a:lnSpc>
            </a:pPr>
            <a:endParaRPr lang="en-US" sz="2400" dirty="0">
              <a:solidFill>
                <a:srgbClr val="010303"/>
              </a:solidFill>
            </a:endParaRPr>
          </a:p>
        </p:txBody>
      </p:sp>
    </p:spTree>
    <p:extLst>
      <p:ext uri="{BB962C8B-B14F-4D97-AF65-F5344CB8AC3E}">
        <p14:creationId xmlns:p14="http://schemas.microsoft.com/office/powerpoint/2010/main" val="343767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par>
                                <p:cTn id="11" presetID="6" presetClass="entr" presetSubtype="16"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circle(in)">
                                      <p:cBhvr>
                                        <p:cTn id="13" dur="20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circle(in)">
                                      <p:cBhvr>
                                        <p:cTn id="18" dur="2000"/>
                                        <p:tgtEl>
                                          <p:spTgt spid="42"/>
                                        </p:tgtEl>
                                      </p:cBhvr>
                                    </p:animEffect>
                                  </p:childTnLst>
                                </p:cTn>
                              </p:par>
                              <p:par>
                                <p:cTn id="19" presetID="6"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circle(in)">
                                      <p:cBhvr>
                                        <p:cTn id="21" dur="2000"/>
                                        <p:tgtEl>
                                          <p:spTgt spid="1028"/>
                                        </p:tgtEl>
                                      </p:cBhvr>
                                    </p:animEffect>
                                  </p:childTnLst>
                                </p:cTn>
                              </p:par>
                              <p:par>
                                <p:cTn id="22" presetID="6" presetClass="entr" presetSubtype="16"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circle(in)">
                                      <p:cBhvr>
                                        <p:cTn id="24"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9" name="Subtitle 2"/>
          <p:cNvSpPr>
            <a:spLocks noGrp="1"/>
          </p:cNvSpPr>
          <p:nvPr>
            <p:ph type="subTitle" idx="1"/>
          </p:nvPr>
        </p:nvSpPr>
        <p:spPr>
          <a:xfrm>
            <a:off x="408260" y="1433997"/>
            <a:ext cx="6419075" cy="2794825"/>
          </a:xfrm>
          <a:ln>
            <a:solidFill>
              <a:schemeClr val="tx1"/>
            </a:solidFill>
            <a:prstDash val="sysDot"/>
          </a:ln>
        </p:spPr>
        <p:txBody>
          <a:bodyPr anchor="ctr"/>
          <a:lstStyle/>
          <a:p>
            <a:pPr algn="l"/>
            <a:r>
              <a:rPr lang="en-US" dirty="0">
                <a:solidFill>
                  <a:schemeClr val="tx1">
                    <a:lumMod val="50000"/>
                  </a:schemeClr>
                </a:solidFill>
              </a:rPr>
              <a:t>Đ</a:t>
            </a:r>
            <a:r>
              <a:rPr lang="vi-VN" dirty="0" smtClean="0">
                <a:solidFill>
                  <a:schemeClr val="tx1">
                    <a:lumMod val="50000"/>
                  </a:schemeClr>
                </a:solidFill>
              </a:rPr>
              <a:t>a dạng</a:t>
            </a:r>
            <a:endParaRPr lang="vi-VN" dirty="0">
              <a:solidFill>
                <a:schemeClr val="tx1">
                  <a:lumMod val="50000"/>
                </a:schemeClr>
              </a:solidFill>
            </a:endParaRPr>
          </a:p>
          <a:p>
            <a:pPr algn="l"/>
            <a:r>
              <a:rPr lang="vi-VN" dirty="0">
                <a:solidFill>
                  <a:schemeClr val="accent1">
                    <a:lumMod val="75000"/>
                  </a:schemeClr>
                </a:solidFill>
              </a:rPr>
              <a:t>- Trung tâm: </a:t>
            </a:r>
            <a:r>
              <a:rPr lang="vi-VN" dirty="0">
                <a:solidFill>
                  <a:schemeClr val="tx1">
                    <a:lumMod val="50000"/>
                  </a:schemeClr>
                </a:solidFill>
              </a:rPr>
              <a:t>núi cao đồ sộ và hiểm trở nhất thế giới.</a:t>
            </a:r>
          </a:p>
          <a:p>
            <a:pPr algn="l"/>
            <a:r>
              <a:rPr lang="vi-VN" dirty="0">
                <a:solidFill>
                  <a:schemeClr val="accent1">
                    <a:lumMod val="75000"/>
                  </a:schemeClr>
                </a:solidFill>
              </a:rPr>
              <a:t>- Phía bắc: </a:t>
            </a:r>
            <a:r>
              <a:rPr lang="vi-VN" dirty="0">
                <a:solidFill>
                  <a:schemeClr val="tx1">
                    <a:lumMod val="50000"/>
                  </a:schemeClr>
                </a:solidFill>
              </a:rPr>
              <a:t>đồng bằng, cao nguyên thấp và bằng phẳng. </a:t>
            </a:r>
          </a:p>
          <a:p>
            <a:pPr algn="l"/>
            <a:r>
              <a:rPr lang="vi-VN" dirty="0">
                <a:solidFill>
                  <a:schemeClr val="accent1">
                    <a:lumMod val="75000"/>
                  </a:schemeClr>
                </a:solidFill>
              </a:rPr>
              <a:t>- Phía đông: </a:t>
            </a:r>
            <a:r>
              <a:rPr lang="vi-VN" dirty="0">
                <a:solidFill>
                  <a:schemeClr val="tx1">
                    <a:lumMod val="50000"/>
                  </a:schemeClr>
                </a:solidFill>
              </a:rPr>
              <a:t>thấp dần ra biển, núi, cao nguyên và đồng bằng.</a:t>
            </a:r>
          </a:p>
          <a:p>
            <a:pPr algn="l"/>
            <a:r>
              <a:rPr lang="vi-VN" dirty="0">
                <a:solidFill>
                  <a:schemeClr val="accent1">
                    <a:lumMod val="75000"/>
                  </a:schemeClr>
                </a:solidFill>
              </a:rPr>
              <a:t>- Phía nam và tây nam: </a:t>
            </a:r>
            <a:r>
              <a:rPr lang="vi-VN" dirty="0">
                <a:solidFill>
                  <a:schemeClr val="tx1">
                    <a:lumMod val="50000"/>
                  </a:schemeClr>
                </a:solidFill>
              </a:rPr>
              <a:t>núi trẻ, sơn nguyên và đồng bằng. </a:t>
            </a:r>
          </a:p>
        </p:txBody>
      </p:sp>
      <p:sp>
        <p:nvSpPr>
          <p:cNvPr id="5" name="Title 1"/>
          <p:cNvSpPr txBox="1">
            <a:spLocks/>
          </p:cNvSpPr>
          <p:nvPr/>
        </p:nvSpPr>
        <p:spPr>
          <a:xfrm>
            <a:off x="4861476" y="229671"/>
            <a:ext cx="4876800"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C00000"/>
                </a:solidFill>
                <a:effectLst/>
                <a:uLnTx/>
                <a:uFillTx/>
                <a:ea typeface="+mj-ea"/>
                <a:cs typeface="+mj-cs"/>
              </a:rPr>
              <a:t>CHÂU Á</a:t>
            </a:r>
            <a:endParaRPr kumimoji="0" lang="en-US" sz="44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19" name="Rectangle 18"/>
          <p:cNvSpPr/>
          <p:nvPr/>
        </p:nvSpPr>
        <p:spPr bwMode="auto">
          <a:xfrm>
            <a:off x="7409391" y="877636"/>
            <a:ext cx="113634" cy="5725503"/>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8" name="Picture 7"/>
          <p:cNvPicPr>
            <a:picLocks noChangeAspect="1"/>
          </p:cNvPicPr>
          <p:nvPr/>
        </p:nvPicPr>
        <p:blipFill>
          <a:blip r:embed="rId2"/>
          <a:stretch>
            <a:fillRect/>
          </a:stretch>
        </p:blipFill>
        <p:spPr>
          <a:xfrm>
            <a:off x="6376279" y="3541210"/>
            <a:ext cx="2293491" cy="3061929"/>
          </a:xfrm>
          <a:prstGeom prst="rect">
            <a:avLst/>
          </a:prstGeom>
        </p:spPr>
      </p:pic>
      <p:sp>
        <p:nvSpPr>
          <p:cNvPr id="18" name="Title 1"/>
          <p:cNvSpPr txBox="1">
            <a:spLocks/>
          </p:cNvSpPr>
          <p:nvPr/>
        </p:nvSpPr>
        <p:spPr>
          <a:xfrm>
            <a:off x="147622" y="651140"/>
            <a:ext cx="7301592" cy="757237"/>
          </a:xfrm>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ĐỊA HÌNH</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20" name="Title 1"/>
          <p:cNvSpPr txBox="1">
            <a:spLocks/>
          </p:cNvSpPr>
          <p:nvPr/>
        </p:nvSpPr>
        <p:spPr>
          <a:xfrm>
            <a:off x="7864928" y="651140"/>
            <a:ext cx="4327072" cy="757237"/>
          </a:xfrm>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rPr>
              <a:t>KHOÁNG SẢN</a:t>
            </a:r>
          </a:p>
        </p:txBody>
      </p:sp>
      <p:sp>
        <p:nvSpPr>
          <p:cNvPr id="11" name="Rectangle 10"/>
          <p:cNvSpPr/>
          <p:nvPr/>
        </p:nvSpPr>
        <p:spPr>
          <a:xfrm>
            <a:off x="408260" y="4365763"/>
            <a:ext cx="4634795" cy="2010807"/>
          </a:xfrm>
          <a:prstGeom prst="rect">
            <a:avLst/>
          </a:prstGeom>
        </p:spPr>
        <p:txBody>
          <a:bodyPr wrap="square">
            <a:spAutoFit/>
          </a:body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Đánh giá:</a:t>
            </a:r>
          </a:p>
          <a:p>
            <a:pPr marL="0" marR="0" lvl="0" indent="0" algn="l" defTabSz="914400" rtl="0" eaLnBrk="0" fontAlgn="base" latinLnBrk="0" hangingPunct="0">
              <a:lnSpc>
                <a:spcPct val="90000"/>
              </a:lnSpc>
              <a:spcBef>
                <a:spcPts val="1000"/>
              </a:spcBef>
              <a:spcAft>
                <a:spcPct val="0"/>
              </a:spcAft>
              <a:buClrTx/>
              <a:buSzTx/>
              <a:buFontTx/>
              <a:buNone/>
              <a:tabLst/>
              <a:defRPr/>
            </a:pPr>
            <a:r>
              <a:rPr kumimoji="0" lang="vi-VN" sz="2400" b="0" i="0" u="none" strike="noStrike" kern="1200" cap="none" spc="0" normalizeH="0" baseline="0" noProof="0" dirty="0">
                <a:ln>
                  <a:noFill/>
                </a:ln>
                <a:solidFill>
                  <a:srgbClr val="FE2635">
                    <a:lumMod val="75000"/>
                  </a:srgbClr>
                </a:solidFill>
                <a:effectLst/>
                <a:uLnTx/>
                <a:uFillTx/>
                <a:latin typeface="#9Slide03 Cabin Condensed Bold"/>
                <a:ea typeface="+mn-ea"/>
                <a:cs typeface="+mn-cs"/>
              </a:rPr>
              <a:t>- Thuận lợi: </a:t>
            </a: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nhiều đồng bằng phát triển nông nghiệp.</a:t>
            </a:r>
          </a:p>
          <a:p>
            <a:pPr marL="0" marR="0" lvl="0" indent="0" algn="l" defTabSz="914400" rtl="0" eaLnBrk="0" fontAlgn="base" latinLnBrk="0" hangingPunct="0">
              <a:lnSpc>
                <a:spcPct val="90000"/>
              </a:lnSpc>
              <a:spcBef>
                <a:spcPts val="1000"/>
              </a:spcBef>
              <a:spcAft>
                <a:spcPct val="0"/>
              </a:spcAft>
              <a:buClrTx/>
              <a:buSzTx/>
              <a:buFontTx/>
              <a:buNone/>
              <a:tabLst/>
              <a:defRPr/>
            </a:pPr>
            <a:r>
              <a:rPr kumimoji="0" lang="vi-VN" sz="2400" b="0" i="0" u="none" strike="noStrike" kern="1200" cap="none" spc="0" normalizeH="0" baseline="0" noProof="0" dirty="0">
                <a:ln>
                  <a:noFill/>
                </a:ln>
                <a:solidFill>
                  <a:srgbClr val="FE2635">
                    <a:lumMod val="75000"/>
                  </a:srgbClr>
                </a:solidFill>
                <a:effectLst/>
                <a:uLnTx/>
                <a:uFillTx/>
                <a:latin typeface="#9Slide03 Cabin Condensed Bold"/>
                <a:ea typeface="+mn-ea"/>
                <a:cs typeface="+mn-cs"/>
              </a:rPr>
              <a:t>- Khó khăn: </a:t>
            </a: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địa hình chia cắt gây trở ngại cho giao thông.</a:t>
            </a:r>
          </a:p>
        </p:txBody>
      </p:sp>
      <p:sp>
        <p:nvSpPr>
          <p:cNvPr id="21" name="Subtitle 2"/>
          <p:cNvSpPr txBox="1">
            <a:spLocks/>
          </p:cNvSpPr>
          <p:nvPr/>
        </p:nvSpPr>
        <p:spPr>
          <a:xfrm>
            <a:off x="8105081" y="1433997"/>
            <a:ext cx="3724970" cy="1615476"/>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Phong phú và có trữ lượng lớn</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Là cơ sở để phát triển công nghiệp khai thác chế biến và xuất khẩu. </a:t>
            </a:r>
          </a:p>
        </p:txBody>
      </p:sp>
      <p:sp>
        <p:nvSpPr>
          <p:cNvPr id="22" name="Rectangle 21"/>
          <p:cNvSpPr/>
          <p:nvPr/>
        </p:nvSpPr>
        <p:spPr>
          <a:xfrm>
            <a:off x="8836416" y="3429000"/>
            <a:ext cx="2842966" cy="1754326"/>
          </a:xfrm>
          <a:prstGeom prst="rect">
            <a:avLst/>
          </a:prstGeom>
        </p:spPr>
        <p:txBody>
          <a:bodyPr wrap="square">
            <a:spAutoFit/>
          </a:body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vi-VN" sz="2400" b="0" i="0" u="none" strike="noStrike" kern="1200" cap="none" spc="0" normalizeH="0" baseline="0" noProof="0" dirty="0" smtClean="0">
                <a:ln>
                  <a:noFill/>
                </a:ln>
                <a:solidFill>
                  <a:srgbClr val="414042">
                    <a:lumMod val="50000"/>
                  </a:srgbClr>
                </a:solidFill>
                <a:effectLst/>
                <a:uLnTx/>
                <a:uFillTx/>
                <a:latin typeface="#9Slide03 Cabin Condensed Bold"/>
                <a:ea typeface="+mn-ea"/>
                <a:cs typeface="+mn-cs"/>
              </a:rPr>
              <a:t>-</a:t>
            </a:r>
            <a:r>
              <a:rPr kumimoji="0" lang="en-US" sz="2400" b="0" i="0" u="none" strike="noStrike" kern="1200" cap="none" spc="0" normalizeH="0" baseline="0" noProof="0" dirty="0" smtClean="0">
                <a:ln>
                  <a:noFill/>
                </a:ln>
                <a:solidFill>
                  <a:srgbClr val="414042">
                    <a:lumMod val="50000"/>
                  </a:srgbClr>
                </a:solidFill>
                <a:effectLst/>
                <a:uLnTx/>
                <a:uFillTx/>
                <a:latin typeface="#9Slide03 Cabin Condensed Bold"/>
                <a:ea typeface="+mn-ea"/>
                <a:cs typeface="+mn-cs"/>
              </a:rPr>
              <a:t> </a:t>
            </a:r>
            <a:r>
              <a:rPr kumimoji="0" lang="vi-VN" sz="2400" b="0" i="0" u="none" strike="noStrike" kern="1200" cap="none" spc="0" normalizeH="0" baseline="0" noProof="0" dirty="0" smtClean="0">
                <a:ln>
                  <a:noFill/>
                </a:ln>
                <a:solidFill>
                  <a:srgbClr val="414042">
                    <a:lumMod val="50000"/>
                  </a:srgbClr>
                </a:solidFill>
                <a:effectLst/>
                <a:uLnTx/>
                <a:uFillTx/>
                <a:latin typeface="#9Slide03 Cabin Condensed Bold"/>
                <a:ea typeface="+mn-ea"/>
                <a:cs typeface="+mn-cs"/>
              </a:rPr>
              <a:t>Cần </a:t>
            </a: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phải sử dụng tài nguyên khoáng sản tiết kiệm, hiệu quả và hạn chế tàn phá môi trường. </a:t>
            </a:r>
          </a:p>
        </p:txBody>
      </p:sp>
    </p:spTree>
    <p:extLst>
      <p:ext uri="{BB962C8B-B14F-4D97-AF65-F5344CB8AC3E}">
        <p14:creationId xmlns:p14="http://schemas.microsoft.com/office/powerpoint/2010/main" val="3070384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barn(inVertical)">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iterate type="lt">
                                    <p:tmPct val="10000"/>
                                  </p:iterate>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iterate type="lt">
                                    <p:tmPct val="10000"/>
                                  </p:iterate>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iterate type="lt">
                                    <p:tmPct val="10000"/>
                                  </p:iterate>
                                  <p:childTnLst>
                                    <p:set>
                                      <p:cBhvr>
                                        <p:cTn id="26" dur="1" fill="hold">
                                          <p:stCondLst>
                                            <p:cond delay="0"/>
                                          </p:stCondLst>
                                        </p:cTn>
                                        <p:tgtEl>
                                          <p:spTgt spid="9">
                                            <p:txEl>
                                              <p:pRg st="3" end="3"/>
                                            </p:txEl>
                                          </p:spTgt>
                                        </p:tgtEl>
                                        <p:attrNameLst>
                                          <p:attrName>style.visibility</p:attrName>
                                        </p:attrNameLst>
                                      </p:cBhvr>
                                      <p:to>
                                        <p:strVal val="visible"/>
                                      </p:to>
                                    </p:set>
                                    <p:animEffect transition="in" filter="barn(inVertical)">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iterate type="lt">
                                    <p:tmPct val="10000"/>
                                  </p:iterate>
                                  <p:childTnLst>
                                    <p:set>
                                      <p:cBhvr>
                                        <p:cTn id="31" dur="1" fill="hold">
                                          <p:stCondLst>
                                            <p:cond delay="0"/>
                                          </p:stCondLst>
                                        </p:cTn>
                                        <p:tgtEl>
                                          <p:spTgt spid="9">
                                            <p:txEl>
                                              <p:pRg st="4" end="4"/>
                                            </p:txEl>
                                          </p:spTgt>
                                        </p:tgtEl>
                                        <p:attrNameLst>
                                          <p:attrName>style.visibility</p:attrName>
                                        </p:attrNameLst>
                                      </p:cBhvr>
                                      <p:to>
                                        <p:strVal val="visible"/>
                                      </p:to>
                                    </p:set>
                                    <p:animEffect transition="in" filter="barn(inVertical)">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out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2000"/>
                                        <p:tgtEl>
                                          <p:spTgt spid="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barn(inVertical)">
                                      <p:cBhvr>
                                        <p:cTn id="45" dur="500"/>
                                        <p:tgtEl>
                                          <p:spTgt spid="1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1">
                                            <p:txEl>
                                              <p:pRg st="1" end="1"/>
                                            </p:txEl>
                                          </p:spTgt>
                                        </p:tgtEl>
                                        <p:attrNameLst>
                                          <p:attrName>style.visibility</p:attrName>
                                        </p:attrNameLst>
                                      </p:cBhvr>
                                      <p:to>
                                        <p:strVal val="visible"/>
                                      </p:to>
                                    </p:set>
                                    <p:animEffect transition="in" filter="barn(inVertical)">
                                      <p:cBhvr>
                                        <p:cTn id="50" dur="500"/>
                                        <p:tgtEl>
                                          <p:spTgt spid="11">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animEffect transition="in" filter="barn(inVertical)">
                                      <p:cBhvr>
                                        <p:cTn id="55" dur="500"/>
                                        <p:tgtEl>
                                          <p:spTgt spid="11">
                                            <p:txEl>
                                              <p:pRg st="2" end="2"/>
                                            </p:txEl>
                                          </p:spTgt>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bg/>
                                          </p:spTgt>
                                        </p:tgtEl>
                                        <p:attrNameLst>
                                          <p:attrName>style.visibility</p:attrName>
                                        </p:attrNameLst>
                                      </p:cBhvr>
                                      <p:to>
                                        <p:strVal val="visible"/>
                                      </p:to>
                                    </p:set>
                                    <p:animEffect transition="in" filter="barn(inVertical)">
                                      <p:cBhvr>
                                        <p:cTn id="58" dur="500"/>
                                        <p:tgtEl>
                                          <p:spTgt spid="21">
                                            <p:bg/>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iterate type="lt">
                                    <p:tmPct val="10000"/>
                                  </p:iterate>
                                  <p:childTnLst>
                                    <p:set>
                                      <p:cBhvr>
                                        <p:cTn id="62" dur="1" fill="hold">
                                          <p:stCondLst>
                                            <p:cond delay="0"/>
                                          </p:stCondLst>
                                        </p:cTn>
                                        <p:tgtEl>
                                          <p:spTgt spid="21">
                                            <p:txEl>
                                              <p:pRg st="0" end="0"/>
                                            </p:txEl>
                                          </p:spTgt>
                                        </p:tgtEl>
                                        <p:attrNameLst>
                                          <p:attrName>style.visibility</p:attrName>
                                        </p:attrNameLst>
                                      </p:cBhvr>
                                      <p:to>
                                        <p:strVal val="visible"/>
                                      </p:to>
                                    </p:set>
                                    <p:animEffect transition="in" filter="barn(inVertical)">
                                      <p:cBhvr>
                                        <p:cTn id="63" dur="500"/>
                                        <p:tgtEl>
                                          <p:spTgt spid="21">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iterate type="lt">
                                    <p:tmPct val="10000"/>
                                  </p:iterate>
                                  <p:childTnLst>
                                    <p:set>
                                      <p:cBhvr>
                                        <p:cTn id="67" dur="1" fill="hold">
                                          <p:stCondLst>
                                            <p:cond delay="0"/>
                                          </p:stCondLst>
                                        </p:cTn>
                                        <p:tgtEl>
                                          <p:spTgt spid="21">
                                            <p:txEl>
                                              <p:pRg st="1" end="1"/>
                                            </p:txEl>
                                          </p:spTgt>
                                        </p:tgtEl>
                                        <p:attrNameLst>
                                          <p:attrName>style.visibility</p:attrName>
                                        </p:attrNameLst>
                                      </p:cBhvr>
                                      <p:to>
                                        <p:strVal val="visible"/>
                                      </p:to>
                                    </p:set>
                                    <p:animEffect transition="in" filter="barn(inVertical)">
                                      <p:cBhvr>
                                        <p:cTn id="68" dur="500"/>
                                        <p:tgtEl>
                                          <p:spTgt spid="21">
                                            <p:txEl>
                                              <p:pRg st="1" end="1"/>
                                            </p:txEl>
                                          </p:spTgt>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animEffect transition="in" filter="barn(inVertical)">
                                      <p:cBhvr>
                                        <p:cTn id="71"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9" grpId="0" animBg="1"/>
      <p:bldP spid="11" grpId="0" build="p"/>
      <p:bldP spid="21" grpId="0" uiExpand="1" build="p" animBg="1"/>
      <p:bldP spid="2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8900846" y="160315"/>
            <a:ext cx="3091944" cy="1247870"/>
          </a:xfrm>
          <a:prstGeom prst="rect">
            <a:avLst/>
          </a:prstGeom>
        </p:spPr>
      </p:pic>
      <p:sp>
        <p:nvSpPr>
          <p:cNvPr id="2" name="Title 1"/>
          <p:cNvSpPr>
            <a:spLocks noGrp="1"/>
          </p:cNvSpPr>
          <p:nvPr>
            <p:ph type="ctrTitle"/>
          </p:nvPr>
        </p:nvSpPr>
        <p:spPr>
          <a:xfrm>
            <a:off x="-188686" y="104499"/>
            <a:ext cx="7634513" cy="757237"/>
          </a:xfrm>
        </p:spPr>
        <p:txBody>
          <a:bodyPr>
            <a:normAutofit/>
          </a:bodyPr>
          <a:lstStyle/>
          <a:p>
            <a:r>
              <a:rPr lang="en-US" sz="3600" dirty="0" smtClean="0">
                <a:solidFill>
                  <a:srgbClr val="C00000"/>
                </a:solidFill>
              </a:rPr>
              <a:t>2/ ĐẶC </a:t>
            </a:r>
            <a:r>
              <a:rPr lang="en-US" sz="3600" dirty="0">
                <a:solidFill>
                  <a:srgbClr val="C00000"/>
                </a:solidFill>
              </a:rPr>
              <a:t>ĐIỂM </a:t>
            </a:r>
            <a:r>
              <a:rPr lang="en-US" sz="3600" dirty="0" smtClean="0">
                <a:solidFill>
                  <a:srgbClr val="C00000"/>
                </a:solidFill>
              </a:rPr>
              <a:t>KHÍ HẬU SÔNG HỒ</a:t>
            </a:r>
            <a:endParaRPr lang="en-US" sz="3600" dirty="0">
              <a:solidFill>
                <a:srgbClr val="C00000"/>
              </a:solidFill>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6966857" y="160315"/>
            <a:ext cx="5413829"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414042">
                    <a:lumMod val="50000"/>
                  </a:srgbClr>
                </a:solidFill>
                <a:effectLst/>
                <a:uLnTx/>
                <a:uFillTx/>
                <a:ea typeface="+mj-ea"/>
                <a:cs typeface="+mj-cs"/>
              </a:rPr>
              <a:t>CHÂU Á</a:t>
            </a:r>
            <a:endParaRPr kumimoji="0" lang="en-US" sz="44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9" name="Subtitle 2"/>
          <p:cNvSpPr>
            <a:spLocks noGrp="1"/>
          </p:cNvSpPr>
          <p:nvPr>
            <p:ph type="subTitle" idx="1"/>
          </p:nvPr>
        </p:nvSpPr>
        <p:spPr>
          <a:xfrm>
            <a:off x="2418967" y="1854200"/>
            <a:ext cx="2220686" cy="1162050"/>
          </a:xfrm>
          <a:ln>
            <a:solidFill>
              <a:schemeClr val="tx1"/>
            </a:solidFill>
            <a:prstDash val="sysDot"/>
          </a:ln>
        </p:spPr>
        <p:txBody>
          <a:bodyPr anchor="ctr"/>
          <a:lstStyle/>
          <a:p>
            <a:r>
              <a:rPr lang="en-US" dirty="0" smtClean="0">
                <a:solidFill>
                  <a:schemeClr val="accent5">
                    <a:lumMod val="50000"/>
                  </a:schemeClr>
                </a:solidFill>
              </a:rPr>
              <a:t>HOẠT ĐỘNG</a:t>
            </a:r>
          </a:p>
          <a:p>
            <a:r>
              <a:rPr lang="en-US" dirty="0" err="1" smtClean="0">
                <a:solidFill>
                  <a:schemeClr val="accent5">
                    <a:lumMod val="50000"/>
                  </a:schemeClr>
                </a:solidFill>
              </a:rPr>
              <a:t>Nhóm</a:t>
            </a:r>
            <a:endParaRPr lang="en-US" dirty="0" smtClean="0">
              <a:solidFill>
                <a:schemeClr val="accent5">
                  <a:lumMod val="50000"/>
                </a:schemeClr>
              </a:solidFill>
            </a:endParaRPr>
          </a:p>
        </p:txBody>
      </p:sp>
      <p:sp>
        <p:nvSpPr>
          <p:cNvPr id="10" name="Rectangle 9"/>
          <p:cNvSpPr/>
          <p:nvPr/>
        </p:nvSpPr>
        <p:spPr bwMode="auto">
          <a:xfrm>
            <a:off x="2418967" y="1847850"/>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2" name="Subtitle 2"/>
          <p:cNvSpPr txBox="1">
            <a:spLocks/>
          </p:cNvSpPr>
          <p:nvPr/>
        </p:nvSpPr>
        <p:spPr>
          <a:xfrm>
            <a:off x="2418967" y="3331936"/>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THỜI GIAN</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4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phút</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13" name="Rectangle 12"/>
          <p:cNvSpPr/>
          <p:nvPr/>
        </p:nvSpPr>
        <p:spPr bwMode="auto">
          <a:xfrm>
            <a:off x="2418967" y="3325586"/>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9" name="Rectangle 18"/>
          <p:cNvSpPr/>
          <p:nvPr/>
        </p:nvSpPr>
        <p:spPr bwMode="auto">
          <a:xfrm>
            <a:off x="4828481" y="1736102"/>
            <a:ext cx="58057" cy="4741636"/>
          </a:xfrm>
          <a:prstGeom prst="rect">
            <a:avLst/>
          </a:prstGeom>
          <a:solidFill>
            <a:schemeClr val="accent6">
              <a:lumMod val="75000"/>
            </a:schemeClr>
          </a:solidFill>
          <a:ln w="9525">
            <a:solidFill>
              <a:schemeClr val="bg1"/>
            </a:solidFill>
            <a:miter lim="800000"/>
            <a:headEnd/>
            <a:tailEnd/>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grpSp>
        <p:nvGrpSpPr>
          <p:cNvPr id="56" name="Group 55"/>
          <p:cNvGrpSpPr/>
          <p:nvPr/>
        </p:nvGrpSpPr>
        <p:grpSpPr>
          <a:xfrm>
            <a:off x="482418" y="3179722"/>
            <a:ext cx="1473994" cy="1460127"/>
            <a:chOff x="676275" y="3204704"/>
            <a:chExt cx="1473994" cy="1460127"/>
          </a:xfrm>
        </p:grpSpPr>
        <p:pic>
          <p:nvPicPr>
            <p:cNvPr id="14" name="Picture 13"/>
            <p:cNvPicPr>
              <a:picLocks noChangeAspect="1"/>
            </p:cNvPicPr>
            <p:nvPr/>
          </p:nvPicPr>
          <p:blipFill rotWithShape="1">
            <a:blip r:embed="rId4"/>
            <a:srcRect b="10039"/>
            <a:stretch/>
          </p:blipFill>
          <p:spPr>
            <a:xfrm>
              <a:off x="676275" y="3204704"/>
              <a:ext cx="1409700" cy="1338721"/>
            </a:xfrm>
            <a:prstGeom prst="rect">
              <a:avLst/>
            </a:prstGeom>
          </p:spPr>
        </p:pic>
        <p:sp>
          <p:nvSpPr>
            <p:cNvPr id="53" name="Freeform 52"/>
            <p:cNvSpPr/>
            <p:nvPr/>
          </p:nvSpPr>
          <p:spPr bwMode="auto">
            <a:xfrm>
              <a:off x="1086267" y="3695522"/>
              <a:ext cx="247023" cy="265691"/>
            </a:xfrm>
            <a:custGeom>
              <a:avLst/>
              <a:gdLst>
                <a:gd name="connsiteX0" fmla="*/ 75783 w 247023"/>
                <a:gd name="connsiteY0" fmla="*/ 21609 h 265691"/>
                <a:gd name="connsiteX1" fmla="*/ 6727 w 247023"/>
                <a:gd name="connsiteY1" fmla="*/ 152578 h 265691"/>
                <a:gd name="connsiteX2" fmla="*/ 9108 w 247023"/>
                <a:gd name="connsiteY2" fmla="*/ 235922 h 265691"/>
                <a:gd name="connsiteX3" fmla="*/ 63877 w 247023"/>
                <a:gd name="connsiteY3" fmla="*/ 262116 h 265691"/>
                <a:gd name="connsiteX4" fmla="*/ 240089 w 247023"/>
                <a:gd name="connsiteY4" fmla="*/ 257353 h 265691"/>
                <a:gd name="connsiteX5" fmla="*/ 211514 w 247023"/>
                <a:gd name="connsiteY5" fmla="*/ 188297 h 265691"/>
                <a:gd name="connsiteX6" fmla="*/ 211514 w 247023"/>
                <a:gd name="connsiteY6" fmla="*/ 52566 h 265691"/>
                <a:gd name="connsiteX7" fmla="*/ 166271 w 247023"/>
                <a:gd name="connsiteY7" fmla="*/ 2559 h 265691"/>
                <a:gd name="connsiteX8" fmla="*/ 75783 w 247023"/>
                <a:gd name="connsiteY8" fmla="*/ 21609 h 26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23" h="265691">
                  <a:moveTo>
                    <a:pt x="75783" y="21609"/>
                  </a:moveTo>
                  <a:cubicBezTo>
                    <a:pt x="49192" y="46612"/>
                    <a:pt x="17839" y="116859"/>
                    <a:pt x="6727" y="152578"/>
                  </a:cubicBezTo>
                  <a:cubicBezTo>
                    <a:pt x="-4386" y="188297"/>
                    <a:pt x="-417" y="217666"/>
                    <a:pt x="9108" y="235922"/>
                  </a:cubicBezTo>
                  <a:cubicBezTo>
                    <a:pt x="18633" y="254178"/>
                    <a:pt x="25380" y="258544"/>
                    <a:pt x="63877" y="262116"/>
                  </a:cubicBezTo>
                  <a:cubicBezTo>
                    <a:pt x="102374" y="265688"/>
                    <a:pt x="215483" y="269656"/>
                    <a:pt x="240089" y="257353"/>
                  </a:cubicBezTo>
                  <a:cubicBezTo>
                    <a:pt x="264695" y="245050"/>
                    <a:pt x="216276" y="222428"/>
                    <a:pt x="211514" y="188297"/>
                  </a:cubicBezTo>
                  <a:cubicBezTo>
                    <a:pt x="206752" y="154166"/>
                    <a:pt x="219054" y="83522"/>
                    <a:pt x="211514" y="52566"/>
                  </a:cubicBezTo>
                  <a:cubicBezTo>
                    <a:pt x="203974" y="21610"/>
                    <a:pt x="190480" y="6925"/>
                    <a:pt x="166271" y="2559"/>
                  </a:cubicBezTo>
                  <a:cubicBezTo>
                    <a:pt x="142062" y="-1807"/>
                    <a:pt x="102374" y="-3394"/>
                    <a:pt x="75783" y="2160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4" name="Rectangle 53"/>
            <p:cNvSpPr/>
            <p:nvPr/>
          </p:nvSpPr>
          <p:spPr bwMode="auto">
            <a:xfrm>
              <a:off x="1235869" y="375043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5" name="Freeform 54"/>
            <p:cNvSpPr/>
            <p:nvPr/>
          </p:nvSpPr>
          <p:spPr bwMode="auto">
            <a:xfrm>
              <a:off x="1115789" y="3704603"/>
              <a:ext cx="232771" cy="260546"/>
            </a:xfrm>
            <a:custGeom>
              <a:avLst/>
              <a:gdLst>
                <a:gd name="connsiteX0" fmla="*/ 20067 w 231560"/>
                <a:gd name="connsiteY0" fmla="*/ 43485 h 260546"/>
                <a:gd name="connsiteX1" fmla="*/ 12924 w 231560"/>
                <a:gd name="connsiteY1" fmla="*/ 169691 h 260546"/>
                <a:gd name="connsiteX2" fmla="*/ 5780 w 231560"/>
                <a:gd name="connsiteY2" fmla="*/ 243510 h 260546"/>
                <a:gd name="connsiteX3" fmla="*/ 105792 w 231560"/>
                <a:gd name="connsiteY3" fmla="*/ 260178 h 260546"/>
                <a:gd name="connsiteX4" fmla="*/ 227236 w 231560"/>
                <a:gd name="connsiteY4" fmla="*/ 233985 h 260546"/>
                <a:gd name="connsiteX5" fmla="*/ 196280 w 231560"/>
                <a:gd name="connsiteY5" fmla="*/ 83966 h 260546"/>
                <a:gd name="connsiteX6" fmla="*/ 117699 w 231560"/>
                <a:gd name="connsiteY6" fmla="*/ 622 h 260546"/>
                <a:gd name="connsiteX7" fmla="*/ 20067 w 231560"/>
                <a:gd name="connsiteY7" fmla="*/ 43485 h 260546"/>
                <a:gd name="connsiteX0" fmla="*/ 20067 w 232771"/>
                <a:gd name="connsiteY0" fmla="*/ 43485 h 260546"/>
                <a:gd name="connsiteX1" fmla="*/ 12924 w 232771"/>
                <a:gd name="connsiteY1" fmla="*/ 169691 h 260546"/>
                <a:gd name="connsiteX2" fmla="*/ 5780 w 232771"/>
                <a:gd name="connsiteY2" fmla="*/ 243510 h 260546"/>
                <a:gd name="connsiteX3" fmla="*/ 105792 w 232771"/>
                <a:gd name="connsiteY3" fmla="*/ 260178 h 260546"/>
                <a:gd name="connsiteX4" fmla="*/ 227236 w 232771"/>
                <a:gd name="connsiteY4" fmla="*/ 233985 h 260546"/>
                <a:gd name="connsiteX5" fmla="*/ 210567 w 232771"/>
                <a:gd name="connsiteY5" fmla="*/ 198266 h 260546"/>
                <a:gd name="connsiteX6" fmla="*/ 196280 w 232771"/>
                <a:gd name="connsiteY6" fmla="*/ 83966 h 260546"/>
                <a:gd name="connsiteX7" fmla="*/ 117699 w 232771"/>
                <a:gd name="connsiteY7" fmla="*/ 622 h 260546"/>
                <a:gd name="connsiteX8" fmla="*/ 20067 w 232771"/>
                <a:gd name="connsiteY8" fmla="*/ 43485 h 26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71" h="260546">
                  <a:moveTo>
                    <a:pt x="20067" y="43485"/>
                  </a:moveTo>
                  <a:cubicBezTo>
                    <a:pt x="2605" y="71663"/>
                    <a:pt x="15305" y="136354"/>
                    <a:pt x="12924" y="169691"/>
                  </a:cubicBezTo>
                  <a:cubicBezTo>
                    <a:pt x="10543" y="203028"/>
                    <a:pt x="-9698" y="228429"/>
                    <a:pt x="5780" y="243510"/>
                  </a:cubicBezTo>
                  <a:cubicBezTo>
                    <a:pt x="21258" y="258591"/>
                    <a:pt x="68883" y="261765"/>
                    <a:pt x="105792" y="260178"/>
                  </a:cubicBezTo>
                  <a:cubicBezTo>
                    <a:pt x="142701" y="258591"/>
                    <a:pt x="209774" y="244304"/>
                    <a:pt x="227236" y="233985"/>
                  </a:cubicBezTo>
                  <a:cubicBezTo>
                    <a:pt x="244698" y="223666"/>
                    <a:pt x="215726" y="223269"/>
                    <a:pt x="210567" y="198266"/>
                  </a:cubicBezTo>
                  <a:cubicBezTo>
                    <a:pt x="205408" y="173263"/>
                    <a:pt x="214536" y="115716"/>
                    <a:pt x="196280" y="83966"/>
                  </a:cubicBezTo>
                  <a:cubicBezTo>
                    <a:pt x="178024" y="52216"/>
                    <a:pt x="148655" y="4988"/>
                    <a:pt x="117699" y="622"/>
                  </a:cubicBezTo>
                  <a:cubicBezTo>
                    <a:pt x="86743" y="-3744"/>
                    <a:pt x="37529" y="15307"/>
                    <a:pt x="20067" y="43485"/>
                  </a:cubicBezTo>
                  <a:close/>
                </a:path>
              </a:pathLst>
            </a:custGeom>
            <a:solidFill>
              <a:schemeClr val="bg2"/>
            </a:solidFill>
            <a:ln>
              <a:noFill/>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2" name="Title 1"/>
            <p:cNvSpPr txBox="1">
              <a:spLocks/>
            </p:cNvSpPr>
            <p:nvPr/>
          </p:nvSpPr>
          <p:spPr>
            <a:xfrm>
              <a:off x="853286" y="3286923"/>
              <a:ext cx="723823"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9Slide07 IcielBC Cubano Normal (Headings)"/>
                  <a:ea typeface="+mj-ea"/>
                  <a:cs typeface="+mj-cs"/>
                </a:rPr>
                <a:t>4</a:t>
              </a:r>
              <a:endParaRPr kumimoji="0" lang="en-US" sz="2400" b="0" i="0" u="none" strike="noStrike" kern="1200" cap="none" spc="0" normalizeH="0" baseline="0" noProof="0" dirty="0">
                <a:ln>
                  <a:noFill/>
                </a:ln>
                <a:solidFill>
                  <a:srgbClr val="FF0000"/>
                </a:solidFill>
                <a:effectLst/>
                <a:uLnTx/>
                <a:uFillTx/>
                <a:latin typeface="#9Slide07 IcielBC Cubano Normal (Headings)"/>
                <a:ea typeface="+mj-ea"/>
                <a:cs typeface="+mj-cs"/>
              </a:endParaRPr>
            </a:p>
          </p:txBody>
        </p:sp>
      </p:gr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0" b="100000" l="0" r="99457">
                        <a14:foregroundMark x1="11304" y1="40257" x2="19783" y2="78801"/>
                        <a14:foregroundMark x1="19348" y1="84797" x2="80870" y2="88223"/>
                        <a14:foregroundMark x1="79783" y1="70664" x2="76522" y2="81799"/>
                        <a14:foregroundMark x1="45000" y1="90364" x2="51087" y2="95931"/>
                        <a14:foregroundMark x1="36304" y1="36831" x2="28696" y2="72805"/>
                        <a14:foregroundMark x1="27391" y1="51820" x2="46304" y2="63812"/>
                        <a14:foregroundMark x1="62391" y1="26981" x2="58913" y2="60385"/>
                        <a14:foregroundMark x1="69783" y1="37687" x2="76087" y2="58244"/>
                      </a14:backgroundRemoval>
                    </a14:imgEffect>
                  </a14:imgLayer>
                </a14:imgProps>
              </a:ext>
            </a:extLst>
          </a:blip>
          <a:stretch>
            <a:fillRect/>
          </a:stretch>
        </p:blipFill>
        <p:spPr>
          <a:xfrm>
            <a:off x="245082" y="1977384"/>
            <a:ext cx="1929843" cy="979605"/>
          </a:xfrm>
          <a:prstGeom prst="rect">
            <a:avLst/>
          </a:prstGeom>
        </p:spPr>
      </p:pic>
      <p:sp>
        <p:nvSpPr>
          <p:cNvPr id="33" name="Subtitle 2"/>
          <p:cNvSpPr txBox="1">
            <a:spLocks/>
          </p:cNvSpPr>
          <p:nvPr/>
        </p:nvSpPr>
        <p:spPr>
          <a:xfrm>
            <a:off x="2418967" y="4859111"/>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HOÀN THÀNH</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Phiếu</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học</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tập</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34" name="Rectangle 33"/>
          <p:cNvSpPr/>
          <p:nvPr/>
        </p:nvSpPr>
        <p:spPr bwMode="auto">
          <a:xfrm>
            <a:off x="2418967" y="4852761"/>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20" name="Picture 19"/>
          <p:cNvPicPr>
            <a:picLocks noChangeAspect="1"/>
          </p:cNvPicPr>
          <p:nvPr/>
        </p:nvPicPr>
        <p:blipFill>
          <a:blip r:embed="rId7"/>
          <a:stretch>
            <a:fillRect/>
          </a:stretch>
        </p:blipFill>
        <p:spPr>
          <a:xfrm>
            <a:off x="482418" y="4664831"/>
            <a:ext cx="1647738" cy="1543971"/>
          </a:xfrm>
          <a:prstGeom prst="rect">
            <a:avLst/>
          </a:prstGeom>
        </p:spPr>
      </p:pic>
      <p:sp>
        <p:nvSpPr>
          <p:cNvPr id="39" name="Title 1"/>
          <p:cNvSpPr txBox="1">
            <a:spLocks/>
          </p:cNvSpPr>
          <p:nvPr/>
        </p:nvSpPr>
        <p:spPr>
          <a:xfrm>
            <a:off x="5507116" y="930771"/>
            <a:ext cx="2692321"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2D20DF"/>
                </a:solidFill>
                <a:effectLst/>
                <a:uLnTx/>
                <a:uFillTx/>
                <a:latin typeface="#9Slide07 IcielBC Cubano Normal (Headings)"/>
                <a:ea typeface="+mj-ea"/>
                <a:cs typeface="+mj-cs"/>
              </a:rPr>
              <a:t>NHÓM CHẴN</a:t>
            </a:r>
          </a:p>
        </p:txBody>
      </p:sp>
      <p:sp>
        <p:nvSpPr>
          <p:cNvPr id="40" name="Title 1"/>
          <p:cNvSpPr txBox="1">
            <a:spLocks/>
          </p:cNvSpPr>
          <p:nvPr/>
        </p:nvSpPr>
        <p:spPr>
          <a:xfrm>
            <a:off x="8908330" y="5831351"/>
            <a:ext cx="2692321"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2D20DF"/>
                </a:solidFill>
                <a:effectLst/>
                <a:uLnTx/>
                <a:uFillTx/>
                <a:latin typeface="#9Slide07 IcielBC Cubano Normal (Headings)"/>
                <a:ea typeface="+mj-ea"/>
                <a:cs typeface="+mj-cs"/>
              </a:rPr>
              <a:t>NHÓM LẺ</a:t>
            </a:r>
            <a:endParaRPr kumimoji="0" lang="en-US" sz="3200" b="0" i="0" u="none" strike="noStrike" kern="1200" cap="none" spc="0" normalizeH="0" baseline="0" noProof="0" dirty="0">
              <a:ln>
                <a:noFill/>
              </a:ln>
              <a:solidFill>
                <a:srgbClr val="2D20DF"/>
              </a:solidFill>
              <a:effectLst/>
              <a:uLnTx/>
              <a:uFillTx/>
              <a:latin typeface="#9Slide07 IcielBC Cubano Normal (Headings)"/>
              <a:ea typeface="+mj-ea"/>
              <a:cs typeface="+mj-cs"/>
            </a:endParaRPr>
          </a:p>
        </p:txBody>
      </p:sp>
      <p:pic>
        <p:nvPicPr>
          <p:cNvPr id="41" name="Picture 40"/>
          <p:cNvPicPr>
            <a:picLocks noChangeAspect="1"/>
          </p:cNvPicPr>
          <p:nvPr/>
        </p:nvPicPr>
        <p:blipFill>
          <a:blip r:embed="rId8"/>
          <a:stretch>
            <a:fillRect/>
          </a:stretch>
        </p:blipFill>
        <p:spPr>
          <a:xfrm>
            <a:off x="5128466" y="2115184"/>
            <a:ext cx="3449622" cy="3058322"/>
          </a:xfrm>
          <a:prstGeom prst="rect">
            <a:avLst/>
          </a:prstGeom>
          <a:ln>
            <a:solidFill>
              <a:schemeClr val="tx1"/>
            </a:solidFill>
          </a:ln>
        </p:spPr>
      </p:pic>
      <p:pic>
        <p:nvPicPr>
          <p:cNvPr id="42" name="Picture 41"/>
          <p:cNvPicPr>
            <a:picLocks noChangeAspect="1"/>
          </p:cNvPicPr>
          <p:nvPr/>
        </p:nvPicPr>
        <p:blipFill>
          <a:blip r:embed="rId9"/>
          <a:stretch>
            <a:fillRect/>
          </a:stretch>
        </p:blipFill>
        <p:spPr>
          <a:xfrm>
            <a:off x="8597139" y="2569734"/>
            <a:ext cx="3314704" cy="2993709"/>
          </a:xfrm>
          <a:prstGeom prst="rect">
            <a:avLst/>
          </a:prstGeom>
          <a:ln>
            <a:solidFill>
              <a:schemeClr val="tx1"/>
            </a:solidFill>
          </a:ln>
        </p:spPr>
      </p:pic>
      <p:sp>
        <p:nvSpPr>
          <p:cNvPr id="45" name="Subtitle 2"/>
          <p:cNvSpPr txBox="1">
            <a:spLocks/>
          </p:cNvSpPr>
          <p:nvPr/>
        </p:nvSpPr>
        <p:spPr>
          <a:xfrm>
            <a:off x="5825832" y="1667422"/>
            <a:ext cx="2143203" cy="756977"/>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2D20DF"/>
                </a:solidFill>
                <a:effectLst/>
                <a:uLnTx/>
                <a:uFillTx/>
                <a:latin typeface="#9Slide03 Cabin Condensed Bold"/>
                <a:ea typeface="+mn-ea"/>
                <a:cs typeface="+mn-cs"/>
              </a:rPr>
              <a:t>Khí</a:t>
            </a:r>
            <a:r>
              <a:rPr kumimoji="0" lang="en-US" sz="2400" b="0" i="0" u="none" strike="noStrike" kern="1200" cap="none" spc="0" normalizeH="0" baseline="0" noProof="0" dirty="0" smtClean="0">
                <a:ln>
                  <a:noFill/>
                </a:ln>
                <a:solidFill>
                  <a:srgbClr val="2D20DF"/>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2D20DF"/>
                </a:solidFill>
                <a:effectLst/>
                <a:uLnTx/>
                <a:uFillTx/>
                <a:latin typeface="#9Slide03 Cabin Condensed Bold"/>
                <a:ea typeface="+mn-ea"/>
                <a:cs typeface="+mn-cs"/>
              </a:rPr>
              <a:t>hậu</a:t>
            </a:r>
            <a:endParaRPr kumimoji="0" lang="en-US" sz="2400" b="0" i="0" u="none" strike="noStrike" kern="1200" cap="none" spc="0" normalizeH="0" baseline="0" noProof="0" dirty="0">
              <a:ln>
                <a:noFill/>
              </a:ln>
              <a:solidFill>
                <a:srgbClr val="2D20DF"/>
              </a:solidFill>
              <a:effectLst/>
              <a:uLnTx/>
              <a:uFillTx/>
              <a:latin typeface="#9Slide03 Cabin Condensed Bold"/>
              <a:ea typeface="+mn-ea"/>
              <a:cs typeface="+mn-cs"/>
            </a:endParaRPr>
          </a:p>
        </p:txBody>
      </p:sp>
      <p:sp>
        <p:nvSpPr>
          <p:cNvPr id="46" name="Subtitle 2"/>
          <p:cNvSpPr txBox="1">
            <a:spLocks/>
          </p:cNvSpPr>
          <p:nvPr/>
        </p:nvSpPr>
        <p:spPr>
          <a:xfrm>
            <a:off x="9182888" y="5591936"/>
            <a:ext cx="2143203" cy="756977"/>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2D20DF"/>
                </a:solidFill>
                <a:effectLst/>
                <a:uLnTx/>
                <a:uFillTx/>
                <a:latin typeface="#9Slide03 Cabin Condensed Bold"/>
                <a:ea typeface="+mn-ea"/>
                <a:cs typeface="+mn-cs"/>
              </a:rPr>
              <a:t>Sông</a:t>
            </a:r>
            <a:r>
              <a:rPr kumimoji="0" lang="en-US" sz="2400" b="0" i="0" u="none" strike="noStrike" kern="1200" cap="none" spc="0" normalizeH="0" baseline="0" noProof="0" dirty="0" smtClean="0">
                <a:ln>
                  <a:noFill/>
                </a:ln>
                <a:solidFill>
                  <a:srgbClr val="2D20DF"/>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2D20DF"/>
                </a:solidFill>
                <a:effectLst/>
                <a:uLnTx/>
                <a:uFillTx/>
                <a:latin typeface="#9Slide03 Cabin Condensed Bold"/>
                <a:ea typeface="+mn-ea"/>
                <a:cs typeface="+mn-cs"/>
              </a:rPr>
              <a:t>hồ</a:t>
            </a:r>
            <a:endParaRPr kumimoji="0" lang="en-US" sz="2400" b="0" i="0" u="none" strike="noStrike" kern="1200" cap="none" spc="0" normalizeH="0" baseline="0" noProof="0" dirty="0">
              <a:ln>
                <a:noFill/>
              </a:ln>
              <a:solidFill>
                <a:srgbClr val="2D20DF"/>
              </a:solidFill>
              <a:effectLst/>
              <a:uLnTx/>
              <a:uFillTx/>
              <a:latin typeface="#9Slide03 Cabin Condensed Bold"/>
              <a:ea typeface="+mn-ea"/>
              <a:cs typeface="+mn-cs"/>
            </a:endParaRPr>
          </a:p>
        </p:txBody>
      </p:sp>
    </p:spTree>
    <p:extLst>
      <p:ext uri="{BB962C8B-B14F-4D97-AF65-F5344CB8AC3E}">
        <p14:creationId xmlns:p14="http://schemas.microsoft.com/office/powerpoint/2010/main" val="11851224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circle(in)">
                                      <p:cBhvr>
                                        <p:cTn id="7" dur="2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circle(in)">
                                      <p:cBhvr>
                                        <p:cTn id="17" dur="2000"/>
                                        <p:tgtEl>
                                          <p:spTgt spid="9">
                                            <p:txEl>
                                              <p:pRg st="1" end="1"/>
                                            </p:txEl>
                                          </p:spTgt>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Horizontal)">
                                      <p:cBhvr>
                                        <p:cTn id="33" dur="500"/>
                                        <p:tgtEl>
                                          <p:spTgt spid="19"/>
                                        </p:tgtEl>
                                      </p:cBhvr>
                                    </p:animEffect>
                                  </p:childTnLst>
                                </p:cTn>
                              </p:par>
                              <p:par>
                                <p:cTn id="34" presetID="6" presetClass="entr" presetSubtype="16"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circle(in)">
                                      <p:cBhvr>
                                        <p:cTn id="36" dur="2000"/>
                                        <p:tgtEl>
                                          <p:spTgt spid="5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circle(in)">
                                      <p:cBhvr>
                                        <p:cTn id="41" dur="2000"/>
                                        <p:tgtEl>
                                          <p:spTgt spid="33"/>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circle(in)">
                                      <p:cBhvr>
                                        <p:cTn id="44" dur="2000"/>
                                        <p:tgtEl>
                                          <p:spTgt spid="34"/>
                                        </p:tgtEl>
                                      </p:cBhvr>
                                    </p:animEffect>
                                  </p:childTnLst>
                                </p:cTn>
                              </p:par>
                              <p:par>
                                <p:cTn id="45" presetID="6" presetClass="entr" presetSubtype="16"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circle(in)">
                                      <p:cBhvr>
                                        <p:cTn id="47" dur="2000"/>
                                        <p:tgtEl>
                                          <p:spTgt spid="7"/>
                                        </p:tgtEl>
                                      </p:cBhvr>
                                    </p:animEffect>
                                  </p:childTnLst>
                                </p:cTn>
                              </p:par>
                              <p:par>
                                <p:cTn id="48" presetID="6" presetClass="entr" presetSubtype="16"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circle(in)">
                                      <p:cBhvr>
                                        <p:cTn id="50" dur="2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down)">
                                      <p:cBhvr>
                                        <p:cTn id="55" dur="500"/>
                                        <p:tgtEl>
                                          <p:spTgt spid="4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up)">
                                      <p:cBhvr>
                                        <p:cTn id="60" dur="500"/>
                                        <p:tgtEl>
                                          <p:spTgt spid="46"/>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down)">
                                      <p:cBhvr>
                                        <p:cTn id="63" dur="500"/>
                                        <p:tgtEl>
                                          <p:spTgt spid="39"/>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up)">
                                      <p:cBhvr>
                                        <p:cTn id="66" dur="500"/>
                                        <p:tgtEl>
                                          <p:spTgt spid="40"/>
                                        </p:tgtEl>
                                      </p:cBhvr>
                                    </p:animEffect>
                                  </p:childTnLst>
                                </p:cTn>
                              </p:par>
                              <p:par>
                                <p:cTn id="67" presetID="22" presetClass="entr" presetSubtype="4"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wipe(down)">
                                      <p:cBhvr>
                                        <p:cTn id="69" dur="500"/>
                                        <p:tgtEl>
                                          <p:spTgt spid="41"/>
                                        </p:tgtEl>
                                      </p:cBhvr>
                                    </p:animEffect>
                                  </p:childTnLst>
                                </p:cTn>
                              </p:par>
                              <p:par>
                                <p:cTn id="70" presetID="22" presetClass="entr" presetSubtype="1" fill="hold"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up)">
                                      <p:cBhvr>
                                        <p:cTn id="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P spid="12" grpId="0" animBg="1"/>
      <p:bldP spid="13" grpId="0" animBg="1"/>
      <p:bldP spid="19" grpId="0" animBg="1"/>
      <p:bldP spid="33" grpId="0" animBg="1"/>
      <p:bldP spid="34" grpId="0" animBg="1"/>
      <p:bldP spid="39" grpId="0"/>
      <p:bldP spid="40" grpId="0"/>
      <p:bldP spid="45" grpId="0"/>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0095" y="80438"/>
            <a:ext cx="7634513" cy="757237"/>
          </a:xfrm>
        </p:spPr>
        <p:txBody>
          <a:bodyPr>
            <a:normAutofit/>
          </a:bodyPr>
          <a:lstStyle/>
          <a:p>
            <a:r>
              <a:rPr lang="en-US" sz="3600" dirty="0" smtClean="0">
                <a:solidFill>
                  <a:srgbClr val="C00000"/>
                </a:solidFill>
              </a:rPr>
              <a:t>PHIẾU HỌC TẬP SỐ 2</a:t>
            </a:r>
            <a:endParaRPr lang="en-US" sz="3600" dirty="0">
              <a:solidFill>
                <a:srgbClr val="C00000"/>
              </a:solidFill>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9" name="Rectangle 18"/>
          <p:cNvSpPr/>
          <p:nvPr/>
        </p:nvSpPr>
        <p:spPr bwMode="auto">
          <a:xfrm>
            <a:off x="6177201" y="930147"/>
            <a:ext cx="70173" cy="5731180"/>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39" name="Title 1"/>
          <p:cNvSpPr txBox="1">
            <a:spLocks/>
          </p:cNvSpPr>
          <p:nvPr/>
        </p:nvSpPr>
        <p:spPr>
          <a:xfrm>
            <a:off x="3740279" y="1278135"/>
            <a:ext cx="2692321"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414042">
                    <a:lumMod val="50000"/>
                  </a:srgbClr>
                </a:solidFill>
                <a:effectLst/>
                <a:uLnTx/>
                <a:uFillTx/>
                <a:latin typeface="#9Slide07 IcielBC Cubano Normal (Headings)"/>
                <a:ea typeface="+mj-ea"/>
                <a:cs typeface="+mj-cs"/>
              </a:rPr>
              <a:t>NHÓM CHẴN</a:t>
            </a:r>
            <a:endParaRPr kumimoji="0" lang="en-US" sz="32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40" name="Title 1"/>
          <p:cNvSpPr txBox="1">
            <a:spLocks/>
          </p:cNvSpPr>
          <p:nvPr/>
        </p:nvSpPr>
        <p:spPr>
          <a:xfrm>
            <a:off x="5814955" y="1272807"/>
            <a:ext cx="2692321"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414042">
                    <a:lumMod val="50000"/>
                  </a:srgbClr>
                </a:solidFill>
                <a:effectLst/>
                <a:uLnTx/>
                <a:uFillTx/>
                <a:latin typeface="#9Slide07 IcielBC Cubano Normal (Headings)"/>
                <a:ea typeface="+mj-ea"/>
                <a:cs typeface="+mj-cs"/>
              </a:rPr>
              <a:t>NHÓM LẺ</a:t>
            </a:r>
            <a:endParaRPr kumimoji="0" lang="en-US" sz="32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3" name="Subtitle 2"/>
          <p:cNvSpPr>
            <a:spLocks noGrp="1"/>
          </p:cNvSpPr>
          <p:nvPr>
            <p:ph type="subTitle" idx="1"/>
          </p:nvPr>
        </p:nvSpPr>
        <p:spPr>
          <a:xfrm>
            <a:off x="3995677" y="2770728"/>
            <a:ext cx="2143203" cy="2901055"/>
          </a:xfrm>
        </p:spPr>
        <p:txBody>
          <a:bodyPr/>
          <a:lstStyle/>
          <a:p>
            <a:pPr algn="just"/>
            <a:r>
              <a:rPr lang="vi-VN" dirty="0">
                <a:solidFill>
                  <a:schemeClr val="tx1">
                    <a:lumMod val="50000"/>
                  </a:schemeClr>
                </a:solidFill>
              </a:rPr>
              <a:t>1.	Kể tên các đới và kiểu khí hậu của Châu Á theo thứ tự từ Bắc xuống Nam. Chỉ trên bản đồ. </a:t>
            </a:r>
          </a:p>
          <a:p>
            <a:pPr algn="just"/>
            <a:endParaRPr lang="en-US" dirty="0">
              <a:solidFill>
                <a:schemeClr val="tx1">
                  <a:lumMod val="50000"/>
                </a:schemeClr>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75" y="1251968"/>
            <a:ext cx="3797723" cy="3682889"/>
          </a:xfrm>
          <a:prstGeom prst="rect">
            <a:avLst/>
          </a:prstGeom>
        </p:spPr>
      </p:pic>
      <p:pic>
        <p:nvPicPr>
          <p:cNvPr id="26" name="Picture 25"/>
          <p:cNvPicPr>
            <a:picLocks noChangeAspect="1"/>
          </p:cNvPicPr>
          <p:nvPr/>
        </p:nvPicPr>
        <p:blipFill rotWithShape="1">
          <a:blip r:embed="rId4"/>
          <a:srcRect l="2665"/>
          <a:stretch/>
        </p:blipFill>
        <p:spPr>
          <a:xfrm>
            <a:off x="8282083" y="1282984"/>
            <a:ext cx="3618660" cy="3651873"/>
          </a:xfrm>
          <a:prstGeom prst="rect">
            <a:avLst/>
          </a:prstGeom>
        </p:spPr>
      </p:pic>
      <p:sp>
        <p:nvSpPr>
          <p:cNvPr id="27" name="Subtitle 2"/>
          <p:cNvSpPr txBox="1">
            <a:spLocks/>
          </p:cNvSpPr>
          <p:nvPr/>
        </p:nvSpPr>
        <p:spPr>
          <a:xfrm>
            <a:off x="338170" y="5005565"/>
            <a:ext cx="5500862"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smtClean="0">
                <a:ln>
                  <a:noFill/>
                </a:ln>
                <a:solidFill>
                  <a:srgbClr val="414042">
                    <a:lumMod val="50000"/>
                  </a:srgbClr>
                </a:solidFill>
                <a:effectLst/>
                <a:uLnTx/>
                <a:uFillTx/>
                <a:latin typeface="#9Slide03 Cabin Condensed Bold"/>
                <a:ea typeface="+mn-ea"/>
                <a:cs typeface="+mn-cs"/>
              </a:rPr>
              <a:t>2.	Kiểu khí hậu nào chiếm diện tích lớn ở châu Á?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smtClean="0">
                <a:ln>
                  <a:noFill/>
                </a:ln>
                <a:solidFill>
                  <a:srgbClr val="414042">
                    <a:lumMod val="50000"/>
                  </a:srgbClr>
                </a:solidFill>
                <a:effectLst/>
                <a:uLnTx/>
                <a:uFillTx/>
                <a:latin typeface="#9Slide03 Cabin Condensed Bold"/>
                <a:ea typeface="+mn-ea"/>
                <a:cs typeface="+mn-cs"/>
              </a:rPr>
              <a:t>3.	Đánh giá ảnh hưởng của khí hậu đối với phát triển kinh tế xã hội.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endParaRPr>
          </a:p>
        </p:txBody>
      </p:sp>
      <p:sp>
        <p:nvSpPr>
          <p:cNvPr id="28" name="Subtitle 2"/>
          <p:cNvSpPr txBox="1">
            <a:spLocks/>
          </p:cNvSpPr>
          <p:nvPr/>
        </p:nvSpPr>
        <p:spPr>
          <a:xfrm>
            <a:off x="6405098" y="2770728"/>
            <a:ext cx="1876985" cy="2901055"/>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1.	Kể tên các sông và hồ lớn của châu Á. Chỉ trên bản đồ. </a:t>
            </a:r>
            <a:endPar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endParaRPr>
          </a:p>
        </p:txBody>
      </p:sp>
      <p:sp>
        <p:nvSpPr>
          <p:cNvPr id="29" name="Subtitle 2"/>
          <p:cNvSpPr txBox="1">
            <a:spLocks/>
          </p:cNvSpPr>
          <p:nvPr/>
        </p:nvSpPr>
        <p:spPr>
          <a:xfrm>
            <a:off x="6515371" y="5005565"/>
            <a:ext cx="5500862"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2.	 Mùa lũ của các con sông ở khu vực của châu Á khác nhau như thế nào?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3.	 Tại sao lại có sự khác nhau về chế độ nước sông ở các khu vực như vậy?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endParaRPr>
          </a:p>
        </p:txBody>
      </p:sp>
    </p:spTree>
    <p:extLst>
      <p:ext uri="{BB962C8B-B14F-4D97-AF65-F5344CB8AC3E}">
        <p14:creationId xmlns:p14="http://schemas.microsoft.com/office/powerpoint/2010/main" val="12673291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circle(in)">
                                      <p:cBhvr>
                                        <p:cTn id="17" dur="2000"/>
                                        <p:tgtEl>
                                          <p:spTgt spid="3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circle(in)">
                                      <p:cBhvr>
                                        <p:cTn id="20" dur="2000"/>
                                        <p:tgtEl>
                                          <p:spTgt spid="3">
                                            <p:txEl>
                                              <p:pRg st="0" end="0"/>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circle(in)">
                                      <p:cBhvr>
                                        <p:cTn id="26" dur="2000"/>
                                        <p:tgtEl>
                                          <p:spTgt spid="2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ircle(in)">
                                      <p:cBhvr>
                                        <p:cTn id="29" dur="2000"/>
                                        <p:tgtEl>
                                          <p:spTgt spid="2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circle(in)">
                                      <p:cBhvr>
                                        <p:cTn id="32" dur="2000"/>
                                        <p:tgtEl>
                                          <p:spTgt spid="29"/>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circle(in)">
                                      <p:cBhvr>
                                        <p:cTn id="35"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9" grpId="0"/>
      <p:bldP spid="40" grpId="0"/>
      <p:bldP spid="3" grpId="0" build="p"/>
      <p:bldP spid="27" grpId="0"/>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0095" y="80438"/>
            <a:ext cx="7634513" cy="757237"/>
          </a:xfrm>
        </p:spPr>
        <p:txBody>
          <a:bodyPr>
            <a:normAutofit fontScale="90000"/>
          </a:bodyPr>
          <a:lstStyle/>
          <a:p>
            <a:r>
              <a:rPr lang="en-US" sz="3600" dirty="0">
                <a:solidFill>
                  <a:srgbClr val="C00000"/>
                </a:solidFill>
              </a:rPr>
              <a:t>PHIẾU PHẢN HỒI – PHIẾU HỌC TẬP SỐ 2</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9" name="Rectangle 18"/>
          <p:cNvSpPr/>
          <p:nvPr/>
        </p:nvSpPr>
        <p:spPr bwMode="auto">
          <a:xfrm>
            <a:off x="6177201" y="930147"/>
            <a:ext cx="70173" cy="5731180"/>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39" name="Title 1"/>
          <p:cNvSpPr txBox="1">
            <a:spLocks/>
          </p:cNvSpPr>
          <p:nvPr/>
        </p:nvSpPr>
        <p:spPr>
          <a:xfrm>
            <a:off x="1810905" y="551528"/>
            <a:ext cx="2692321"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414042">
                    <a:lumMod val="50000"/>
                  </a:srgbClr>
                </a:solidFill>
                <a:effectLst/>
                <a:uLnTx/>
                <a:uFillTx/>
                <a:latin typeface="#9Slide07 IcielBC Cubano Normal (Headings)"/>
                <a:ea typeface="+mj-ea"/>
                <a:cs typeface="+mj-cs"/>
              </a:rPr>
              <a:t>NHÓM CHẴN</a:t>
            </a:r>
            <a:endParaRPr kumimoji="0" lang="en-US" sz="32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3" name="Subtitle 2"/>
          <p:cNvSpPr>
            <a:spLocks noGrp="1"/>
          </p:cNvSpPr>
          <p:nvPr>
            <p:ph type="subTitle" idx="1"/>
          </p:nvPr>
        </p:nvSpPr>
        <p:spPr>
          <a:xfrm>
            <a:off x="6247374" y="1044821"/>
            <a:ext cx="5500862" cy="2901055"/>
          </a:xfrm>
        </p:spPr>
        <p:txBody>
          <a:bodyPr/>
          <a:lstStyle/>
          <a:p>
            <a:pPr algn="just"/>
            <a:r>
              <a:rPr lang="vi-VN" dirty="0"/>
              <a:t>1.	Kể tên các đới và kiểu khí hậu của Châu Á theo thứ tự từ Bắc xuống Nam. Chỉ trên bản đồ. </a:t>
            </a:r>
          </a:p>
          <a:p>
            <a:pPr algn="just"/>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75" y="1251968"/>
            <a:ext cx="5578025" cy="5409359"/>
          </a:xfrm>
          <a:prstGeom prst="rect">
            <a:avLst/>
          </a:prstGeom>
        </p:spPr>
      </p:pic>
      <p:sp>
        <p:nvSpPr>
          <p:cNvPr id="15" name="Subtitle 2"/>
          <p:cNvSpPr txBox="1">
            <a:spLocks/>
          </p:cNvSpPr>
          <p:nvPr/>
        </p:nvSpPr>
        <p:spPr>
          <a:xfrm>
            <a:off x="6317547" y="2089642"/>
            <a:ext cx="5500862" cy="2901055"/>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I.	 Đới khí hậu cực và cận </a:t>
            </a: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c</a:t>
            </a: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ực</a:t>
            </a:r>
            <a:endPar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endParaRPr>
          </a:p>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II.	 Đới khí hậu ôn đới (kiểu lục địa, kiểu gió mùa, kiểu hải dương)</a:t>
            </a:r>
          </a:p>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III.	 Đới khí hậu cận nhiệt (kiểu cận nhiệt Địa Trung Hải, kiểu lục địa, kiểu gió mùa, kiểu núi cao).</a:t>
            </a:r>
          </a:p>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IV.	Đới khí hậu nhiệt đới (kiểu nhiệt đới lục địa, kiểu nhiệt đới gió mùa).</a:t>
            </a:r>
          </a:p>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V.	 Đới khí hậu xích đạo, cận xích đạo.</a:t>
            </a:r>
          </a:p>
        </p:txBody>
      </p:sp>
    </p:spTree>
    <p:extLst>
      <p:ext uri="{BB962C8B-B14F-4D97-AF65-F5344CB8AC3E}">
        <p14:creationId xmlns:p14="http://schemas.microsoft.com/office/powerpoint/2010/main" val="21962606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circle(in)">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circle(in)">
                                      <p:cBhvr>
                                        <p:cTn id="12" dur="20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circle(in)">
                                      <p:cBhvr>
                                        <p:cTn id="17" dur="20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circle(in)">
                                      <p:cBhvr>
                                        <p:cTn id="22" dur="20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circle(in)">
                                      <p:cBhvr>
                                        <p:cTn id="27" dur="20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35072" t="70338"/>
          <a:stretch/>
        </p:blipFill>
        <p:spPr>
          <a:xfrm>
            <a:off x="6397402" y="4913778"/>
            <a:ext cx="5594099" cy="1818413"/>
          </a:xfrm>
          <a:prstGeom prst="rect">
            <a:avLst/>
          </a:prstGeom>
        </p:spPr>
      </p:pic>
      <p:sp>
        <p:nvSpPr>
          <p:cNvPr id="2" name="Title 1"/>
          <p:cNvSpPr>
            <a:spLocks noGrp="1"/>
          </p:cNvSpPr>
          <p:nvPr>
            <p:ph type="ctrTitle"/>
          </p:nvPr>
        </p:nvSpPr>
        <p:spPr>
          <a:xfrm>
            <a:off x="2330095" y="80438"/>
            <a:ext cx="7634513" cy="757237"/>
          </a:xfrm>
        </p:spPr>
        <p:txBody>
          <a:bodyPr>
            <a:normAutofit fontScale="90000"/>
          </a:bodyPr>
          <a:lstStyle/>
          <a:p>
            <a:r>
              <a:rPr lang="en-US" sz="3600" dirty="0">
                <a:solidFill>
                  <a:srgbClr val="C00000"/>
                </a:solidFill>
              </a:rPr>
              <a:t>PHIẾU PHẢN HỒI – PHIẾU HỌC TẬP SỐ 2</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9" name="Rectangle 18"/>
          <p:cNvSpPr/>
          <p:nvPr/>
        </p:nvSpPr>
        <p:spPr bwMode="auto">
          <a:xfrm>
            <a:off x="6177201" y="930147"/>
            <a:ext cx="70173" cy="5731180"/>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39" name="Title 1"/>
          <p:cNvSpPr txBox="1">
            <a:spLocks/>
          </p:cNvSpPr>
          <p:nvPr/>
        </p:nvSpPr>
        <p:spPr>
          <a:xfrm>
            <a:off x="1679126" y="494731"/>
            <a:ext cx="2692321"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414042">
                    <a:lumMod val="50000"/>
                  </a:srgbClr>
                </a:solidFill>
                <a:effectLst/>
                <a:uLnTx/>
                <a:uFillTx/>
                <a:latin typeface="#9Slide07 IcielBC Cubano Normal (Headings)"/>
                <a:ea typeface="+mj-ea"/>
                <a:cs typeface="+mj-cs"/>
              </a:rPr>
              <a:t>NHÓM CHẴN</a:t>
            </a:r>
            <a:endParaRPr kumimoji="0" lang="en-US" sz="32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75" y="1251968"/>
            <a:ext cx="5578025" cy="5409359"/>
          </a:xfrm>
          <a:prstGeom prst="rect">
            <a:avLst/>
          </a:prstGeom>
        </p:spPr>
      </p:pic>
      <p:sp>
        <p:nvSpPr>
          <p:cNvPr id="27" name="Subtitle 2"/>
          <p:cNvSpPr txBox="1">
            <a:spLocks/>
          </p:cNvSpPr>
          <p:nvPr/>
        </p:nvSpPr>
        <p:spPr>
          <a:xfrm>
            <a:off x="6270438" y="1044821"/>
            <a:ext cx="5500862"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smtClean="0">
                <a:ln>
                  <a:noFill/>
                </a:ln>
                <a:solidFill>
                  <a:srgbClr val="414042"/>
                </a:solidFill>
                <a:effectLst/>
                <a:uLnTx/>
                <a:uFillTx/>
                <a:latin typeface="#9Slide03 Cabin Condensed Bold"/>
                <a:ea typeface="+mn-ea"/>
                <a:cs typeface="+mn-cs"/>
              </a:rPr>
              <a:t>2.	Kiểu khí hậu nào chiếm diện tích lớn ở châu Á?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14" name="Subtitle 2"/>
          <p:cNvSpPr txBox="1">
            <a:spLocks/>
          </p:cNvSpPr>
          <p:nvPr/>
        </p:nvSpPr>
        <p:spPr>
          <a:xfrm>
            <a:off x="6270438" y="2404470"/>
            <a:ext cx="5500862"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smtClean="0">
                <a:ln>
                  <a:noFill/>
                </a:ln>
                <a:solidFill>
                  <a:srgbClr val="414042"/>
                </a:solidFill>
                <a:effectLst/>
                <a:uLnTx/>
                <a:uFillTx/>
                <a:latin typeface="#9Slide03 Cabin Condensed Bold"/>
                <a:ea typeface="+mn-ea"/>
                <a:cs typeface="+mn-cs"/>
              </a:rPr>
              <a:t>3.	Đánh giá ảnh hưởng của khí hậu đối với phát triển kinh tế xã hội.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16" name="Subtitle 2"/>
          <p:cNvSpPr txBox="1">
            <a:spLocks/>
          </p:cNvSpPr>
          <p:nvPr/>
        </p:nvSpPr>
        <p:spPr>
          <a:xfrm>
            <a:off x="6340611" y="1818245"/>
            <a:ext cx="5500862" cy="471175"/>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K</a:t>
            </a: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hí </a:t>
            </a: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hậu gió mùa và kiểu lục địa.</a:t>
            </a:r>
            <a:endParaRPr kumimoji="0" lang="en-US" sz="2400" b="0" i="1" u="none" strike="noStrike" kern="1200" cap="none" spc="0" normalizeH="0" baseline="0" noProof="0" dirty="0">
              <a:ln>
                <a:noFill/>
              </a:ln>
              <a:solidFill>
                <a:srgbClr val="2D20DF"/>
              </a:solidFill>
              <a:effectLst/>
              <a:uLnTx/>
              <a:uFillTx/>
              <a:latin typeface="#9Slide03 Cabin Condensed Bold"/>
              <a:ea typeface="+mn-ea"/>
              <a:cs typeface="+mn-cs"/>
            </a:endParaRPr>
          </a:p>
        </p:txBody>
      </p:sp>
      <p:sp>
        <p:nvSpPr>
          <p:cNvPr id="17" name="Subtitle 2"/>
          <p:cNvSpPr txBox="1">
            <a:spLocks/>
          </p:cNvSpPr>
          <p:nvPr/>
        </p:nvSpPr>
        <p:spPr>
          <a:xfrm>
            <a:off x="6340611" y="3154933"/>
            <a:ext cx="5500862"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1" u="sng" strike="noStrike" kern="1200" cap="none" spc="0" normalizeH="0" baseline="0" noProof="0" dirty="0">
                <a:ln>
                  <a:noFill/>
                </a:ln>
                <a:solidFill>
                  <a:srgbClr val="C00000"/>
                </a:solidFill>
                <a:effectLst/>
                <a:uLnTx/>
                <a:uFillTx/>
                <a:latin typeface="#9Slide03 Cabin Condensed Bold"/>
                <a:ea typeface="+mn-ea"/>
                <a:cs typeface="+mn-cs"/>
              </a:rPr>
              <a:t>- Thuận lợi </a:t>
            </a: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phát triển cơ cấu cây trồng, vật nuôi đa dạng.</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1" u="sng" strike="noStrike" kern="1200" cap="none" spc="0" normalizeH="0" baseline="0" noProof="0" dirty="0" smtClean="0">
                <a:ln>
                  <a:noFill/>
                </a:ln>
                <a:solidFill>
                  <a:srgbClr val="C00000"/>
                </a:solidFill>
                <a:effectLst/>
                <a:uLnTx/>
                <a:uFillTx/>
                <a:latin typeface="#9Slide03 Cabin Condensed Bold"/>
                <a:ea typeface="+mn-ea"/>
                <a:cs typeface="+mn-cs"/>
              </a:rPr>
              <a:t>- </a:t>
            </a:r>
            <a:r>
              <a:rPr kumimoji="0" lang="en-US" sz="2400" b="0" i="1" u="sng" strike="noStrike" kern="1200" cap="none" spc="0" normalizeH="0" baseline="0" noProof="0" dirty="0" err="1" smtClean="0">
                <a:ln>
                  <a:noFill/>
                </a:ln>
                <a:solidFill>
                  <a:srgbClr val="C00000"/>
                </a:solidFill>
                <a:effectLst/>
                <a:uLnTx/>
                <a:uFillTx/>
                <a:latin typeface="#9Slide03 Cabin Condensed Bold"/>
                <a:ea typeface="+mn-ea"/>
                <a:cs typeface="+mn-cs"/>
              </a:rPr>
              <a:t>Khó</a:t>
            </a:r>
            <a:r>
              <a:rPr kumimoji="0" lang="en-US" sz="2400" b="0" i="1" u="sng" strike="noStrike" kern="1200" cap="none" spc="0" normalizeH="0" baseline="0" noProof="0" dirty="0" smtClean="0">
                <a:ln>
                  <a:noFill/>
                </a:ln>
                <a:solidFill>
                  <a:srgbClr val="C00000"/>
                </a:solidFill>
                <a:effectLst/>
                <a:uLnTx/>
                <a:uFillTx/>
                <a:latin typeface="#9Slide03 Cabin Condensed Bold"/>
                <a:ea typeface="+mn-ea"/>
                <a:cs typeface="+mn-cs"/>
              </a:rPr>
              <a:t> </a:t>
            </a:r>
            <a:r>
              <a:rPr kumimoji="0" lang="en-US" sz="2400" b="0" i="1" u="sng" strike="noStrike" kern="1200" cap="none" spc="0" normalizeH="0" baseline="0" noProof="0" dirty="0" err="1" smtClean="0">
                <a:ln>
                  <a:noFill/>
                </a:ln>
                <a:solidFill>
                  <a:srgbClr val="C00000"/>
                </a:solidFill>
                <a:effectLst/>
                <a:uLnTx/>
                <a:uFillTx/>
                <a:latin typeface="#9Slide03 Cabin Condensed Bold"/>
                <a:ea typeface="+mn-ea"/>
                <a:cs typeface="+mn-cs"/>
              </a:rPr>
              <a:t>khăn</a:t>
            </a:r>
            <a:r>
              <a:rPr kumimoji="0" lang="en-US" sz="2400" b="0" i="1" u="sng" strike="noStrike" kern="1200" cap="none" spc="0" normalizeH="0" baseline="0" noProof="0" dirty="0" smtClean="0">
                <a:ln>
                  <a:noFill/>
                </a:ln>
                <a:solidFill>
                  <a:srgbClr val="C00000"/>
                </a:solidFill>
                <a:effectLst/>
                <a:uLnTx/>
                <a:uFillTx/>
                <a:latin typeface="#9Slide03 Cabin Condensed Bold"/>
                <a:ea typeface="+mn-ea"/>
                <a:cs typeface="+mn-cs"/>
              </a:rPr>
              <a:t>: </a:t>
            </a: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khí </a:t>
            </a: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hậu khô hạn, khắc nghiệt chiếm tỉ lệ lớn </a:t>
            </a: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 </a:t>
            </a:r>
            <a:r>
              <a:rPr kumimoji="0" lang="en-US" sz="2400" b="0" i="1" u="none" strike="noStrike" kern="1200" cap="none" spc="0" normalizeH="0" baseline="0" noProof="0" dirty="0" err="1" smtClean="0">
                <a:ln>
                  <a:noFill/>
                </a:ln>
                <a:solidFill>
                  <a:srgbClr val="2D20DF"/>
                </a:solidFill>
                <a:effectLst/>
                <a:uLnTx/>
                <a:uFillTx/>
                <a:latin typeface="#9Slide03 Cabin Condensed Bold"/>
                <a:ea typeface="+mn-ea"/>
                <a:cs typeface="+mn-cs"/>
              </a:rPr>
              <a:t>nhiều</a:t>
            </a: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 </a:t>
            </a:r>
            <a:r>
              <a:rPr kumimoji="0" lang="en-US" sz="2400" b="0" i="1" u="none" strike="noStrike" kern="1200" cap="none" spc="0" normalizeH="0" baseline="0" noProof="0" dirty="0" err="1" smtClean="0">
                <a:ln>
                  <a:noFill/>
                </a:ln>
                <a:solidFill>
                  <a:srgbClr val="2D20DF"/>
                </a:solidFill>
                <a:effectLst/>
                <a:uLnTx/>
                <a:uFillTx/>
                <a:latin typeface="#9Slide03 Cabin Condensed Bold"/>
                <a:ea typeface="+mn-ea"/>
                <a:cs typeface="+mn-cs"/>
              </a:rPr>
              <a:t>thiên</a:t>
            </a: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 tai </a:t>
            </a: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bão</a:t>
            </a: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 lũ gây nhiều thiệt hại cho người dân.</a:t>
            </a:r>
          </a:p>
        </p:txBody>
      </p:sp>
    </p:spTree>
    <p:extLst>
      <p:ext uri="{BB962C8B-B14F-4D97-AF65-F5344CB8AC3E}">
        <p14:creationId xmlns:p14="http://schemas.microsoft.com/office/powerpoint/2010/main" val="3206875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0095" y="80438"/>
            <a:ext cx="7634513" cy="757237"/>
          </a:xfrm>
        </p:spPr>
        <p:txBody>
          <a:bodyPr>
            <a:normAutofit fontScale="90000"/>
          </a:bodyPr>
          <a:lstStyle/>
          <a:p>
            <a:r>
              <a:rPr lang="en-US" sz="3600" dirty="0" smtClean="0">
                <a:solidFill>
                  <a:srgbClr val="C00000"/>
                </a:solidFill>
              </a:rPr>
              <a:t>PHIẾU PHẢN HỒI – PHIẾU HỌC TẬP SỐ 2</a:t>
            </a:r>
            <a:endParaRPr lang="en-US" sz="3600" dirty="0">
              <a:solidFill>
                <a:srgbClr val="C00000"/>
              </a:solidFill>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9" name="Rectangle 18"/>
          <p:cNvSpPr/>
          <p:nvPr/>
        </p:nvSpPr>
        <p:spPr bwMode="auto">
          <a:xfrm>
            <a:off x="6345523" y="918113"/>
            <a:ext cx="70173" cy="5731180"/>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40" name="Title 1"/>
          <p:cNvSpPr txBox="1">
            <a:spLocks/>
          </p:cNvSpPr>
          <p:nvPr/>
        </p:nvSpPr>
        <p:spPr>
          <a:xfrm>
            <a:off x="8971619" y="540626"/>
            <a:ext cx="2692321"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414042">
                    <a:lumMod val="50000"/>
                  </a:srgbClr>
                </a:solidFill>
                <a:effectLst/>
                <a:uLnTx/>
                <a:uFillTx/>
                <a:latin typeface="#9Slide07 IcielBC Cubano Normal (Headings)"/>
                <a:ea typeface="+mj-ea"/>
                <a:cs typeface="+mj-cs"/>
              </a:rPr>
              <a:t>NHÓM LẺ</a:t>
            </a:r>
            <a:endParaRPr kumimoji="0" lang="en-US" sz="32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pic>
        <p:nvPicPr>
          <p:cNvPr id="26" name="Picture 25"/>
          <p:cNvPicPr>
            <a:picLocks noChangeAspect="1"/>
          </p:cNvPicPr>
          <p:nvPr/>
        </p:nvPicPr>
        <p:blipFill rotWithShape="1">
          <a:blip r:embed="rId3"/>
          <a:srcRect l="2665"/>
          <a:stretch/>
        </p:blipFill>
        <p:spPr>
          <a:xfrm>
            <a:off x="6483839" y="1282984"/>
            <a:ext cx="5416904" cy="5466622"/>
          </a:xfrm>
          <a:prstGeom prst="rect">
            <a:avLst/>
          </a:prstGeom>
        </p:spPr>
      </p:pic>
      <p:sp>
        <p:nvSpPr>
          <p:cNvPr id="28" name="Subtitle 2"/>
          <p:cNvSpPr txBox="1">
            <a:spLocks/>
          </p:cNvSpPr>
          <p:nvPr/>
        </p:nvSpPr>
        <p:spPr>
          <a:xfrm>
            <a:off x="329601" y="837675"/>
            <a:ext cx="5862981" cy="2901055"/>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solidFill>
                <a:effectLst/>
                <a:uLnTx/>
                <a:uFillTx/>
                <a:latin typeface="#9Slide03 Cabin Condensed Bold"/>
                <a:ea typeface="+mn-ea"/>
                <a:cs typeface="+mn-cs"/>
              </a:rPr>
              <a:t>1.	Kể tên các sông và hồ lớn của châu Á. Chỉ trên bản đồ. </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29" name="Subtitle 2"/>
          <p:cNvSpPr txBox="1">
            <a:spLocks/>
          </p:cNvSpPr>
          <p:nvPr/>
        </p:nvSpPr>
        <p:spPr>
          <a:xfrm>
            <a:off x="329601" y="2719472"/>
            <a:ext cx="5500862"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solidFill>
                <a:effectLst/>
                <a:uLnTx/>
                <a:uFillTx/>
                <a:latin typeface="#9Slide03 Cabin Condensed Bold"/>
                <a:ea typeface="+mn-ea"/>
                <a:cs typeface="+mn-cs"/>
              </a:rPr>
              <a:t>2.	 Mùa lũ của các con sông ở khu vực của châu Á khác nhau như thế nào?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15" name="Subtitle 2"/>
          <p:cNvSpPr txBox="1">
            <a:spLocks/>
          </p:cNvSpPr>
          <p:nvPr/>
        </p:nvSpPr>
        <p:spPr>
          <a:xfrm>
            <a:off x="329601" y="4633024"/>
            <a:ext cx="5500862"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smtClean="0">
                <a:ln>
                  <a:noFill/>
                </a:ln>
                <a:solidFill>
                  <a:srgbClr val="414042"/>
                </a:solidFill>
                <a:effectLst/>
                <a:uLnTx/>
                <a:uFillTx/>
                <a:latin typeface="#9Slide03 Cabin Condensed Bold"/>
                <a:ea typeface="+mn-ea"/>
                <a:cs typeface="+mn-cs"/>
              </a:rPr>
              <a:t>3</a:t>
            </a:r>
            <a:r>
              <a:rPr kumimoji="0" lang="vi-VN" sz="2400" b="0" i="0" u="none" strike="noStrike" kern="1200" cap="none" spc="0" normalizeH="0" baseline="0" noProof="0" dirty="0">
                <a:ln>
                  <a:noFill/>
                </a:ln>
                <a:solidFill>
                  <a:srgbClr val="414042"/>
                </a:solidFill>
                <a:effectLst/>
                <a:uLnTx/>
                <a:uFillTx/>
                <a:latin typeface="#9Slide03 Cabin Condensed Bold"/>
                <a:ea typeface="+mn-ea"/>
                <a:cs typeface="+mn-cs"/>
              </a:rPr>
              <a:t>.	 Tại sao lại có sự khác nhau về chế độ nước sông ở các khu vực như vậy?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16" name="Subtitle 2"/>
          <p:cNvSpPr txBox="1">
            <a:spLocks/>
          </p:cNvSpPr>
          <p:nvPr/>
        </p:nvSpPr>
        <p:spPr>
          <a:xfrm>
            <a:off x="329601" y="1580100"/>
            <a:ext cx="5862981" cy="2901055"/>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Ô-bi (Obi), Hoàng Hà, Trường Giang, Mê Công,... hồ Bai-can (Baikal), A-ran (Aral), Ban-khát (Balkhash),... </a:t>
            </a:r>
            <a:endParaRPr kumimoji="0" lang="en-US" sz="2400" b="0" i="1" u="none" strike="noStrike" kern="1200" cap="none" spc="0" normalizeH="0" baseline="0" noProof="0" dirty="0">
              <a:ln>
                <a:noFill/>
              </a:ln>
              <a:solidFill>
                <a:srgbClr val="2D20DF"/>
              </a:solidFill>
              <a:effectLst/>
              <a:uLnTx/>
              <a:uFillTx/>
              <a:latin typeface="#9Slide03 Cabin Condensed Bold"/>
              <a:ea typeface="+mn-ea"/>
              <a:cs typeface="+mn-cs"/>
            </a:endParaRPr>
          </a:p>
        </p:txBody>
      </p:sp>
      <p:sp>
        <p:nvSpPr>
          <p:cNvPr id="17" name="Subtitle 2"/>
          <p:cNvSpPr txBox="1">
            <a:spLocks/>
          </p:cNvSpPr>
          <p:nvPr/>
        </p:nvSpPr>
        <p:spPr>
          <a:xfrm>
            <a:off x="329601" y="3557147"/>
            <a:ext cx="5500862"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S</a:t>
            </a: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ông </a:t>
            </a:r>
            <a:r>
              <a:rPr kumimoji="0" lang="vi-VN" sz="2400" b="0" i="1" u="none" strike="noStrike" kern="1200" cap="none" spc="0" normalizeH="0" baseline="0" noProof="0" dirty="0">
                <a:ln>
                  <a:noFill/>
                </a:ln>
                <a:solidFill>
                  <a:srgbClr val="2D20DF"/>
                </a:solidFill>
                <a:effectLst/>
                <a:uLnTx/>
                <a:uFillTx/>
                <a:latin typeface="#9Slide03 Cabin Condensed Bold"/>
                <a:ea typeface="+mn-ea"/>
                <a:cs typeface="+mn-cs"/>
              </a:rPr>
              <a:t>ở miền ôn đới có lũ vào mùa xuân (mùa băng tan), sông ở đới nóng mùa lũ trùng với mùa mưa. </a:t>
            </a:r>
            <a:endParaRPr kumimoji="0" lang="en-US" sz="2400" b="0" i="1" u="none" strike="noStrike" kern="1200" cap="none" spc="0" normalizeH="0" baseline="0" noProof="0" dirty="0">
              <a:ln>
                <a:noFill/>
              </a:ln>
              <a:solidFill>
                <a:srgbClr val="2D20DF"/>
              </a:solidFill>
              <a:effectLst/>
              <a:uLnTx/>
              <a:uFillTx/>
              <a:latin typeface="#9Slide03 Cabin Condensed Bold"/>
              <a:ea typeface="+mn-ea"/>
              <a:cs typeface="+mn-cs"/>
            </a:endParaRPr>
          </a:p>
        </p:txBody>
      </p:sp>
      <p:sp>
        <p:nvSpPr>
          <p:cNvPr id="18" name="Subtitle 2"/>
          <p:cNvSpPr txBox="1">
            <a:spLocks/>
          </p:cNvSpPr>
          <p:nvPr/>
        </p:nvSpPr>
        <p:spPr>
          <a:xfrm>
            <a:off x="329601" y="5470699"/>
            <a:ext cx="6624288" cy="1655762"/>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0" fontAlgn="base" latinLnBrk="0" hangingPunct="0">
              <a:lnSpc>
                <a:spcPct val="90000"/>
              </a:lnSpc>
              <a:spcBef>
                <a:spcPts val="1000"/>
              </a:spcBef>
              <a:spcAft>
                <a:spcPct val="0"/>
              </a:spcAft>
              <a:buClrTx/>
              <a:buSzTx/>
              <a:buFont typeface="Wingdings" panose="05000000000000000000" pitchFamily="2" charset="2"/>
              <a:buChar char="ü"/>
              <a:tabLst/>
              <a:defRPr/>
            </a:pP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Lãnh thổ trải dài trên nhiều vĩ độ,</a:t>
            </a:r>
            <a:endPar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endParaRPr>
          </a:p>
          <a:p>
            <a:pPr marL="342900" marR="0" lvl="0" indent="-342900" algn="l" defTabSz="914400" rtl="0" eaLnBrk="0" fontAlgn="base" latinLnBrk="0" hangingPunct="0">
              <a:lnSpc>
                <a:spcPct val="90000"/>
              </a:lnSpc>
              <a:spcBef>
                <a:spcPts val="1000"/>
              </a:spcBef>
              <a:spcAft>
                <a:spcPct val="0"/>
              </a:spcAft>
              <a:buClrTx/>
              <a:buSzTx/>
              <a:buFont typeface="Wingdings" panose="05000000000000000000" pitchFamily="2" charset="2"/>
              <a:buChar char="ü"/>
              <a:tabLst/>
              <a:defRPr/>
            </a:pP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Khí hậu phân hóa từ đới nóng đến đới</a:t>
            </a: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 l</a:t>
            </a: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ạnh</a:t>
            </a: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a:t>
            </a:r>
          </a:p>
          <a:p>
            <a:pPr marL="342900" marR="0" lvl="0" indent="-342900" algn="l" defTabSz="914400" rtl="0" eaLnBrk="0" fontAlgn="base" latinLnBrk="0" hangingPunct="0">
              <a:lnSpc>
                <a:spcPct val="90000"/>
              </a:lnSpc>
              <a:spcBef>
                <a:spcPts val="1000"/>
              </a:spcBef>
              <a:spcAft>
                <a:spcPct val="0"/>
              </a:spcAft>
              <a:buClrTx/>
              <a:buSzTx/>
              <a:buFont typeface="Wingdings" panose="05000000000000000000" pitchFamily="2" charset="2"/>
              <a:buChar char="ü"/>
              <a:tabLst/>
              <a:defRPr/>
            </a:pPr>
            <a:r>
              <a:rPr kumimoji="0" lang="en-US" sz="2400" b="0" i="1" u="none" strike="noStrike" kern="1200" cap="none" spc="0" normalizeH="0" baseline="0" noProof="0" dirty="0" smtClean="0">
                <a:ln>
                  <a:noFill/>
                </a:ln>
                <a:solidFill>
                  <a:srgbClr val="2D20DF"/>
                </a:solidFill>
                <a:effectLst/>
                <a:uLnTx/>
                <a:uFillTx/>
                <a:latin typeface="#9Slide03 Cabin Condensed Bold"/>
                <a:ea typeface="+mn-ea"/>
                <a:cs typeface="+mn-cs"/>
              </a:rPr>
              <a:t>N</a:t>
            </a:r>
            <a:r>
              <a:rPr kumimoji="0" lang="vi-VN" sz="2400" b="0" i="1" u="none" strike="noStrike" kern="1200" cap="none" spc="0" normalizeH="0" baseline="0" noProof="0" dirty="0" smtClean="0">
                <a:ln>
                  <a:noFill/>
                </a:ln>
                <a:solidFill>
                  <a:srgbClr val="2D20DF"/>
                </a:solidFill>
                <a:effectLst/>
                <a:uLnTx/>
                <a:uFillTx/>
                <a:latin typeface="#9Slide03 Cabin Condensed Bold"/>
                <a:ea typeface="+mn-ea"/>
                <a:cs typeface="+mn-cs"/>
              </a:rPr>
              <a:t>guồn cung cấp nước khác nhau. </a:t>
            </a:r>
            <a:endParaRPr kumimoji="0" lang="en-US" sz="2400" b="0" i="1" u="none" strike="noStrike" kern="1200" cap="none" spc="0" normalizeH="0" baseline="0" noProof="0" dirty="0">
              <a:ln>
                <a:noFill/>
              </a:ln>
              <a:solidFill>
                <a:srgbClr val="2D20DF"/>
              </a:solidFill>
              <a:effectLst/>
              <a:uLnTx/>
              <a:uFillTx/>
              <a:latin typeface="#9Slide03 Cabin Condensed Bold"/>
              <a:ea typeface="+mn-ea"/>
              <a:cs typeface="+mn-cs"/>
            </a:endParaRPr>
          </a:p>
        </p:txBody>
      </p:sp>
    </p:spTree>
    <p:extLst>
      <p:ext uri="{BB962C8B-B14F-4D97-AF65-F5344CB8AC3E}">
        <p14:creationId xmlns:p14="http://schemas.microsoft.com/office/powerpoint/2010/main" val="27093561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9" name="Subtitle 2"/>
          <p:cNvSpPr>
            <a:spLocks noGrp="1"/>
          </p:cNvSpPr>
          <p:nvPr>
            <p:ph type="subTitle" idx="1"/>
          </p:nvPr>
        </p:nvSpPr>
        <p:spPr>
          <a:xfrm>
            <a:off x="408260" y="1433997"/>
            <a:ext cx="6419075" cy="2794825"/>
          </a:xfrm>
          <a:ln>
            <a:solidFill>
              <a:schemeClr val="tx1"/>
            </a:solidFill>
            <a:prstDash val="sysDot"/>
          </a:ln>
        </p:spPr>
        <p:txBody>
          <a:bodyPr anchor="ctr"/>
          <a:lstStyle/>
          <a:p>
            <a:pPr algn="l"/>
            <a:r>
              <a:rPr lang="en-US" dirty="0" smtClean="0">
                <a:solidFill>
                  <a:schemeClr val="tx1">
                    <a:lumMod val="50000"/>
                  </a:schemeClr>
                </a:solidFill>
              </a:rPr>
              <a:t>P</a:t>
            </a:r>
            <a:r>
              <a:rPr lang="vi-VN" dirty="0" smtClean="0">
                <a:solidFill>
                  <a:schemeClr val="tx1">
                    <a:lumMod val="50000"/>
                  </a:schemeClr>
                </a:solidFill>
              </a:rPr>
              <a:t>hân </a:t>
            </a:r>
            <a:r>
              <a:rPr lang="vi-VN" dirty="0">
                <a:solidFill>
                  <a:schemeClr val="tx1">
                    <a:lumMod val="50000"/>
                  </a:schemeClr>
                </a:solidFill>
              </a:rPr>
              <a:t>hóa đa dạng, chiếm diện tích lớn nhất là khí hậu gió mùa và khí hậu lục địa. </a:t>
            </a:r>
          </a:p>
          <a:p>
            <a:pPr algn="l"/>
            <a:r>
              <a:rPr lang="vi-VN" dirty="0">
                <a:solidFill>
                  <a:srgbClr val="C00000"/>
                </a:solidFill>
              </a:rPr>
              <a:t>- Khí hậu gió mùa </a:t>
            </a:r>
            <a:r>
              <a:rPr lang="vi-VN" dirty="0">
                <a:solidFill>
                  <a:schemeClr val="tx1">
                    <a:lumMod val="50000"/>
                  </a:schemeClr>
                </a:solidFill>
              </a:rPr>
              <a:t>(Đông Á, Nam Á và Đông Nam Á): Mùa đông khô lạnh và ít mưa, mùa hạ nóng ẩm mưa nhiều. </a:t>
            </a:r>
          </a:p>
          <a:p>
            <a:pPr algn="l"/>
            <a:r>
              <a:rPr lang="vi-VN" dirty="0">
                <a:solidFill>
                  <a:srgbClr val="C00000"/>
                </a:solidFill>
              </a:rPr>
              <a:t>- Khí hậu lục địa </a:t>
            </a:r>
            <a:r>
              <a:rPr lang="vi-VN" dirty="0">
                <a:solidFill>
                  <a:schemeClr val="tx1">
                    <a:lumMod val="50000"/>
                  </a:schemeClr>
                </a:solidFill>
              </a:rPr>
              <a:t>(Tây Nam Á): Mùa đông khô lạnh, mùa hè khô nóng.</a:t>
            </a:r>
          </a:p>
          <a:p>
            <a:pPr algn="l"/>
            <a:endParaRPr lang="vi-VN" dirty="0">
              <a:solidFill>
                <a:schemeClr val="tx1">
                  <a:lumMod val="50000"/>
                </a:schemeClr>
              </a:solidFill>
            </a:endParaRPr>
          </a:p>
        </p:txBody>
      </p:sp>
      <p:sp>
        <p:nvSpPr>
          <p:cNvPr id="5" name="Title 1"/>
          <p:cNvSpPr txBox="1">
            <a:spLocks/>
          </p:cNvSpPr>
          <p:nvPr/>
        </p:nvSpPr>
        <p:spPr>
          <a:xfrm>
            <a:off x="4861476" y="229671"/>
            <a:ext cx="4876800"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C00000"/>
                </a:solidFill>
                <a:effectLst/>
                <a:uLnTx/>
                <a:uFillTx/>
                <a:ea typeface="+mj-ea"/>
                <a:cs typeface="+mj-cs"/>
              </a:rPr>
              <a:t>CHÂU Á</a:t>
            </a:r>
            <a:endParaRPr kumimoji="0" lang="en-US" sz="44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19" name="Rectangle 18"/>
          <p:cNvSpPr/>
          <p:nvPr/>
        </p:nvSpPr>
        <p:spPr bwMode="auto">
          <a:xfrm>
            <a:off x="7409391" y="877636"/>
            <a:ext cx="113634" cy="5725503"/>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8" name="Picture 7"/>
          <p:cNvPicPr>
            <a:picLocks noChangeAspect="1"/>
          </p:cNvPicPr>
          <p:nvPr/>
        </p:nvPicPr>
        <p:blipFill>
          <a:blip r:embed="rId2"/>
          <a:stretch>
            <a:fillRect/>
          </a:stretch>
        </p:blipFill>
        <p:spPr>
          <a:xfrm>
            <a:off x="4900406" y="3577276"/>
            <a:ext cx="2293491" cy="3061929"/>
          </a:xfrm>
          <a:prstGeom prst="rect">
            <a:avLst/>
          </a:prstGeom>
        </p:spPr>
      </p:pic>
      <p:sp>
        <p:nvSpPr>
          <p:cNvPr id="18" name="Title 1"/>
          <p:cNvSpPr txBox="1">
            <a:spLocks/>
          </p:cNvSpPr>
          <p:nvPr/>
        </p:nvSpPr>
        <p:spPr>
          <a:xfrm>
            <a:off x="147622" y="651140"/>
            <a:ext cx="7301592" cy="757237"/>
          </a:xfrm>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9Slide07 IcielBC Cubano Normal (Headings)"/>
                <a:ea typeface="+mj-ea"/>
                <a:cs typeface="+mj-cs"/>
              </a:rPr>
              <a:t>Khí</a:t>
            </a:r>
            <a:r>
              <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rPr>
              <a:t> </a:t>
            </a:r>
            <a:r>
              <a:rPr kumimoji="0" lang="en-US" sz="3600" b="0" i="0" u="none" strike="noStrike" kern="1200" cap="none" spc="0" normalizeH="0" baseline="0" noProof="0" dirty="0" err="1">
                <a:ln>
                  <a:noFill/>
                </a:ln>
                <a:solidFill>
                  <a:srgbClr val="C00000"/>
                </a:solidFill>
                <a:effectLst/>
                <a:uLnTx/>
                <a:uFillTx/>
                <a:latin typeface="#9Slide07 IcielBC Cubano Normal (Headings)"/>
                <a:ea typeface="+mj-ea"/>
                <a:cs typeface="+mj-cs"/>
              </a:rPr>
              <a:t>hậu</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20" name="Title 1"/>
          <p:cNvSpPr txBox="1">
            <a:spLocks/>
          </p:cNvSpPr>
          <p:nvPr/>
        </p:nvSpPr>
        <p:spPr>
          <a:xfrm>
            <a:off x="7864928" y="651140"/>
            <a:ext cx="2688198" cy="757237"/>
          </a:xfrm>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9Slide07 IcielBC Cubano Normal (Headings)"/>
                <a:ea typeface="+mj-ea"/>
                <a:cs typeface="+mj-cs"/>
              </a:rPr>
              <a:t>Sông</a:t>
            </a:r>
            <a:r>
              <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rPr>
              <a:t> </a:t>
            </a:r>
            <a:r>
              <a:rPr kumimoji="0" lang="en-US" sz="3600" b="0" i="0" u="none" strike="noStrike" kern="1200" cap="none" spc="0" normalizeH="0" baseline="0" noProof="0" dirty="0" err="1">
                <a:ln>
                  <a:noFill/>
                </a:ln>
                <a:solidFill>
                  <a:srgbClr val="C00000"/>
                </a:solidFill>
                <a:effectLst/>
                <a:uLnTx/>
                <a:uFillTx/>
                <a:latin typeface="#9Slide07 IcielBC Cubano Normal (Headings)"/>
                <a:ea typeface="+mj-ea"/>
                <a:cs typeface="+mj-cs"/>
              </a:rPr>
              <a:t>hồ</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11" name="Rectangle 10"/>
          <p:cNvSpPr/>
          <p:nvPr/>
        </p:nvSpPr>
        <p:spPr>
          <a:xfrm>
            <a:off x="427997" y="3963601"/>
            <a:ext cx="4277353" cy="2675604"/>
          </a:xfrm>
          <a:prstGeom prst="rect">
            <a:avLst/>
          </a:prstGeom>
        </p:spPr>
        <p:txBody>
          <a:bodyPr wrap="square">
            <a:spAutoFit/>
          </a:body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9Slide03 Cabin Condensed Bold"/>
                <a:ea typeface="+mn-ea"/>
                <a:cs typeface="+mn-cs"/>
              </a:rPr>
              <a:t>→ Đánh giá:</a:t>
            </a:r>
          </a:p>
          <a:p>
            <a:pPr marL="0" marR="0" lvl="0" indent="0" algn="l" defTabSz="914400" rtl="0" eaLnBrk="0" fontAlgn="base" latinLnBrk="0" hangingPunct="0">
              <a:lnSpc>
                <a:spcPct val="90000"/>
              </a:lnSpc>
              <a:spcBef>
                <a:spcPts val="1000"/>
              </a:spcBef>
              <a:spcAft>
                <a:spcPct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9Slide03 Cabin Condensed Bold"/>
                <a:ea typeface="+mn-ea"/>
                <a:cs typeface="+mn-cs"/>
              </a:rPr>
              <a:t>- Thuận lợi: </a:t>
            </a: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sản phẩm nông nghiệp đa dạng, phát triển du lịch….</a:t>
            </a:r>
          </a:p>
          <a:p>
            <a:pPr marL="0" marR="0" lvl="0" indent="0" algn="l" defTabSz="914400" rtl="0" eaLnBrk="0" fontAlgn="base" latinLnBrk="0" hangingPunct="0">
              <a:lnSpc>
                <a:spcPct val="90000"/>
              </a:lnSpc>
              <a:spcBef>
                <a:spcPts val="1000"/>
              </a:spcBef>
              <a:spcAft>
                <a:spcPct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9Slide03 Cabin Condensed Bold"/>
                <a:ea typeface="+mn-ea"/>
                <a:cs typeface="+mn-cs"/>
              </a:rPr>
              <a:t>- Khó khăn: </a:t>
            </a: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Nhiều thiên tai và chịu ảnh hưởng mạnh của biến đổi khí hậu → cần có biện pháp phòng chống và ứng phó. </a:t>
            </a:r>
          </a:p>
        </p:txBody>
      </p:sp>
      <p:sp>
        <p:nvSpPr>
          <p:cNvPr id="21" name="Subtitle 2"/>
          <p:cNvSpPr txBox="1">
            <a:spLocks/>
          </p:cNvSpPr>
          <p:nvPr/>
        </p:nvSpPr>
        <p:spPr>
          <a:xfrm>
            <a:off x="8105081" y="1433997"/>
            <a:ext cx="3724970" cy="1615476"/>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Mạng lưới sông hồ khá phát triển, phân bố không đều, chế độ nước phức tạp.</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Châu Á có nhiều hồ lớn như Ca-xpi, Bai-can, A-ran…</a:t>
            </a:r>
          </a:p>
        </p:txBody>
      </p:sp>
      <p:pic>
        <p:nvPicPr>
          <p:cNvPr id="2" name="Picture 1"/>
          <p:cNvPicPr>
            <a:picLocks noChangeAspect="1"/>
          </p:cNvPicPr>
          <p:nvPr/>
        </p:nvPicPr>
        <p:blipFill rotWithShape="1">
          <a:blip r:embed="rId3"/>
          <a:srcRect l="21753"/>
          <a:stretch/>
        </p:blipFill>
        <p:spPr>
          <a:xfrm>
            <a:off x="7772400" y="3577276"/>
            <a:ext cx="4067959" cy="2985833"/>
          </a:xfrm>
          <a:prstGeom prst="rect">
            <a:avLst/>
          </a:prstGeom>
        </p:spPr>
      </p:pic>
      <p:pic>
        <p:nvPicPr>
          <p:cNvPr id="3" name="Picture 2"/>
          <p:cNvPicPr>
            <a:picLocks noChangeAspect="1"/>
          </p:cNvPicPr>
          <p:nvPr/>
        </p:nvPicPr>
        <p:blipFill>
          <a:blip r:embed="rId4"/>
          <a:stretch>
            <a:fillRect/>
          </a:stretch>
        </p:blipFill>
        <p:spPr>
          <a:xfrm>
            <a:off x="2100711" y="452731"/>
            <a:ext cx="807677" cy="871244"/>
          </a:xfrm>
          <a:prstGeom prst="rect">
            <a:avLst/>
          </a:prstGeom>
        </p:spPr>
      </p:pic>
      <p:pic>
        <p:nvPicPr>
          <p:cNvPr id="6" name="Picture 5"/>
          <p:cNvPicPr>
            <a:picLocks noChangeAspect="1"/>
          </p:cNvPicPr>
          <p:nvPr/>
        </p:nvPicPr>
        <p:blipFill>
          <a:blip r:embed="rId5"/>
          <a:stretch>
            <a:fillRect/>
          </a:stretch>
        </p:blipFill>
        <p:spPr>
          <a:xfrm>
            <a:off x="10553126" y="580541"/>
            <a:ext cx="1138238" cy="727825"/>
          </a:xfrm>
          <a:prstGeom prst="rect">
            <a:avLst/>
          </a:prstGeom>
        </p:spPr>
      </p:pic>
    </p:spTree>
    <p:extLst>
      <p:ext uri="{BB962C8B-B14F-4D97-AF65-F5344CB8AC3E}">
        <p14:creationId xmlns:p14="http://schemas.microsoft.com/office/powerpoint/2010/main" val="9354764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barn(inVertical)">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iterate type="lt">
                                    <p:tmPct val="10000"/>
                                  </p:iterate>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iterate type="lt">
                                    <p:tmPct val="10000"/>
                                  </p:iterate>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barn(inVertical)">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barn(inVertical)">
                                      <p:cBhvr>
                                        <p:cTn id="30" dur="5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barn(inVertical)">
                                      <p:cBhvr>
                                        <p:cTn id="35" dur="500"/>
                                        <p:tgtEl>
                                          <p:spTgt spid="11">
                                            <p:txEl>
                                              <p:pRg st="2" end="2"/>
                                            </p:txEl>
                                          </p:spTgt>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1">
                                            <p:bg/>
                                          </p:spTgt>
                                        </p:tgtEl>
                                        <p:attrNameLst>
                                          <p:attrName>style.visibility</p:attrName>
                                        </p:attrNameLst>
                                      </p:cBhvr>
                                      <p:to>
                                        <p:strVal val="visible"/>
                                      </p:to>
                                    </p:set>
                                    <p:animEffect transition="in" filter="barn(inVertical)">
                                      <p:cBhvr>
                                        <p:cTn id="38" dur="500"/>
                                        <p:tgtEl>
                                          <p:spTgt spid="21">
                                            <p:bg/>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animEffect transition="in" filter="barn(inVertical)">
                                      <p:cBhvr>
                                        <p:cTn id="43" dur="500"/>
                                        <p:tgtEl>
                                          <p:spTgt spid="2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1">
                                            <p:txEl>
                                              <p:pRg st="1" end="1"/>
                                            </p:txEl>
                                          </p:spTgt>
                                        </p:tgtEl>
                                        <p:attrNameLst>
                                          <p:attrName>style.visibility</p:attrName>
                                        </p:attrNameLst>
                                      </p:cBhvr>
                                      <p:to>
                                        <p:strVal val="visible"/>
                                      </p:to>
                                    </p:set>
                                    <p:animEffect transition="in" filter="barn(inVertical)">
                                      <p:cBhvr>
                                        <p:cTn id="48" dur="500"/>
                                        <p:tgtEl>
                                          <p:spTgt spid="21">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circle(in)">
                                      <p:cBhvr>
                                        <p:cTn id="5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1" grpId="0" build="p"/>
      <p:bldP spid="21"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TRANSCEND MEDIA SERVICE » In Love with Mountains"/>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6737" r="6737"/>
          <a:stretch>
            <a:fillRect/>
          </a:stretch>
        </p:blipFill>
        <p:spPr>
          <a:xfrm>
            <a:off x="531813" y="1374775"/>
            <a:ext cx="8348662" cy="4824413"/>
          </a:xfrm>
        </p:spPr>
      </p:pic>
      <p:pic>
        <p:nvPicPr>
          <p:cNvPr id="16" name="Picture Placeholder 15" descr="Woodland original: 'ProPlanet climbs &lt;strong&gt;Everest&lt;/strong&gt;’ to spread its message of ..."/>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1419" r="11419"/>
          <a:stretch>
            <a:fillRect/>
          </a:stretch>
        </p:blipFill>
        <p:spPr/>
      </p:pic>
      <p:pic>
        <p:nvPicPr>
          <p:cNvPr id="17" name="Picture Placeholder 16" descr="Bob McKerrow - Wayfarer: Fight on &lt;strong&gt;Everest&lt;/strong&gt; between Sherpas and Western ..."/>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3507" r="23507"/>
          <a:stretch>
            <a:fillRect/>
          </a:stretch>
        </p:blipFill>
        <p:spPr>
          <a:xfrm>
            <a:off x="9091613" y="3200400"/>
            <a:ext cx="2379662" cy="2998788"/>
          </a:xfrm>
        </p:spPr>
      </p:pic>
      <p:grpSp>
        <p:nvGrpSpPr>
          <p:cNvPr id="5" name="Group 4"/>
          <p:cNvGrpSpPr/>
          <p:nvPr/>
        </p:nvGrpSpPr>
        <p:grpSpPr>
          <a:xfrm>
            <a:off x="531297" y="354854"/>
            <a:ext cx="8349177" cy="1077218"/>
            <a:chOff x="991257" y="92509"/>
            <a:chExt cx="25623536" cy="1077218"/>
          </a:xfrm>
        </p:grpSpPr>
        <p:sp>
          <p:nvSpPr>
            <p:cNvPr id="6" name="TextBox 5"/>
            <p:cNvSpPr txBox="1"/>
            <p:nvPr/>
          </p:nvSpPr>
          <p:spPr>
            <a:xfrm flipH="1">
              <a:off x="991257" y="92509"/>
              <a:ext cx="25623536" cy="10772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Đ</a:t>
              </a:r>
              <a:r>
                <a:rPr kumimoji="0" lang="vi-VN" sz="3200" b="1" i="0" u="none" strike="noStrike" kern="1200" cap="none" spc="300" normalizeH="0" baseline="0" noProof="0" dirty="0" smtClean="0">
                  <a:ln>
                    <a:noFill/>
                  </a:ln>
                  <a:solidFill>
                    <a:srgbClr val="FE2635">
                      <a:lumMod val="50000"/>
                    </a:srgbClr>
                  </a:solidFill>
                  <a:effectLst/>
                  <a:uLnTx/>
                  <a:uFillTx/>
                  <a:latin typeface="+mj-lt"/>
                  <a:ea typeface="+mn-ea"/>
                  <a:cs typeface="+mn-cs"/>
                </a:rPr>
                <a:t>ỉnh </a:t>
              </a:r>
              <a:r>
                <a:rPr kumimoji="0" lang="vi-VN" sz="3200" b="1" i="0" u="none" strike="noStrike" kern="1200" cap="none" spc="300" normalizeH="0" baseline="0" noProof="0" dirty="0">
                  <a:ln>
                    <a:noFill/>
                  </a:ln>
                  <a:solidFill>
                    <a:srgbClr val="FE2635">
                      <a:lumMod val="50000"/>
                    </a:srgbClr>
                  </a:solidFill>
                  <a:effectLst/>
                  <a:uLnTx/>
                  <a:uFillTx/>
                  <a:latin typeface="+mj-lt"/>
                  <a:ea typeface="+mn-ea"/>
                  <a:cs typeface="+mn-cs"/>
                </a:rPr>
                <a:t>núi cao nhất trên Trái Đất so với mực nước biển, </a:t>
              </a:r>
              <a:r>
                <a:rPr kumimoji="0" lang="vi-VN" sz="3200" b="1" i="0" u="none" strike="noStrike" kern="1200" cap="none" spc="300" normalizeH="0" baseline="0" noProof="0" dirty="0" smtClean="0">
                  <a:ln>
                    <a:noFill/>
                  </a:ln>
                  <a:solidFill>
                    <a:srgbClr val="FE2635">
                      <a:lumMod val="50000"/>
                    </a:srgbClr>
                  </a:solidFill>
                  <a:effectLst/>
                  <a:uLnTx/>
                  <a:uFillTx/>
                  <a:latin typeface="+mj-lt"/>
                  <a:ea typeface="+mn-ea"/>
                  <a:cs typeface="+mn-cs"/>
                </a:rPr>
                <a:t>8848,86 </a:t>
              </a:r>
              <a:r>
                <a:rPr kumimoji="0" lang="vi-VN" sz="3200" b="1" i="0" u="none" strike="noStrike" kern="1200" cap="none" spc="300" normalizeH="0" baseline="0" noProof="0" dirty="0">
                  <a:ln>
                    <a:noFill/>
                  </a:ln>
                  <a:solidFill>
                    <a:srgbClr val="FE2635">
                      <a:lumMod val="50000"/>
                    </a:srgbClr>
                  </a:solidFill>
                  <a:effectLst/>
                  <a:uLnTx/>
                  <a:uFillTx/>
                  <a:latin typeface="+mj-lt"/>
                  <a:ea typeface="+mn-ea"/>
                  <a:cs typeface="+mn-cs"/>
                </a:rPr>
                <a:t>mét</a:t>
              </a:r>
              <a:endParaRPr kumimoji="0" lang="en-US" sz="13800" b="0"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endParaRPr>
            </a:p>
          </p:txBody>
        </p:sp>
        <p:sp>
          <p:nvSpPr>
            <p:cNvPr id="7" name="TextBox 6"/>
            <p:cNvSpPr txBox="1"/>
            <p:nvPr/>
          </p:nvSpPr>
          <p:spPr>
            <a:xfrm flipH="1">
              <a:off x="1022779" y="742966"/>
              <a:ext cx="8595997" cy="340734"/>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14042">
                    <a:lumMod val="50000"/>
                    <a:lumOff val="50000"/>
                  </a:srgbClr>
                </a:solidFill>
                <a:effectLst/>
                <a:uLnTx/>
                <a:uFillTx/>
                <a:latin typeface="Calibri" panose="020F0502020204030204" pitchFamily="34" charset="0"/>
                <a:ea typeface="+mn-ea"/>
                <a:cs typeface="+mn-cs"/>
              </a:endParaRPr>
            </a:p>
          </p:txBody>
        </p:sp>
      </p:grpSp>
      <p:sp>
        <p:nvSpPr>
          <p:cNvPr id="19" name="Frame 18">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Tree>
    <p:extLst>
      <p:ext uri="{BB962C8B-B14F-4D97-AF65-F5344CB8AC3E}">
        <p14:creationId xmlns:p14="http://schemas.microsoft.com/office/powerpoint/2010/main" val="36908268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33737"/>
          <a:stretch/>
        </p:blipFill>
        <p:spPr>
          <a:xfrm>
            <a:off x="7336377" y="3936135"/>
            <a:ext cx="1466170" cy="1177378"/>
          </a:xfrm>
          <a:prstGeom prst="rect">
            <a:avLst/>
          </a:prstGeom>
        </p:spPr>
      </p:pic>
      <p:grpSp>
        <p:nvGrpSpPr>
          <p:cNvPr id="26" name="Group 25"/>
          <p:cNvGrpSpPr/>
          <p:nvPr/>
        </p:nvGrpSpPr>
        <p:grpSpPr>
          <a:xfrm>
            <a:off x="7579069" y="1511037"/>
            <a:ext cx="1473994" cy="1460127"/>
            <a:chOff x="676275" y="3204704"/>
            <a:chExt cx="1473994" cy="1460127"/>
          </a:xfrm>
        </p:grpSpPr>
        <p:pic>
          <p:nvPicPr>
            <p:cNvPr id="27" name="Picture 26"/>
            <p:cNvPicPr>
              <a:picLocks noChangeAspect="1"/>
            </p:cNvPicPr>
            <p:nvPr/>
          </p:nvPicPr>
          <p:blipFill rotWithShape="1">
            <a:blip r:embed="rId4"/>
            <a:srcRect b="10039"/>
            <a:stretch/>
          </p:blipFill>
          <p:spPr>
            <a:xfrm>
              <a:off x="676275" y="3204704"/>
              <a:ext cx="1409700" cy="1338721"/>
            </a:xfrm>
            <a:prstGeom prst="rect">
              <a:avLst/>
            </a:prstGeom>
          </p:spPr>
        </p:pic>
        <p:sp>
          <p:nvSpPr>
            <p:cNvPr id="28" name="Freeform 27"/>
            <p:cNvSpPr/>
            <p:nvPr/>
          </p:nvSpPr>
          <p:spPr bwMode="auto">
            <a:xfrm>
              <a:off x="1086267" y="3695522"/>
              <a:ext cx="247023" cy="265691"/>
            </a:xfrm>
            <a:custGeom>
              <a:avLst/>
              <a:gdLst>
                <a:gd name="connsiteX0" fmla="*/ 75783 w 247023"/>
                <a:gd name="connsiteY0" fmla="*/ 21609 h 265691"/>
                <a:gd name="connsiteX1" fmla="*/ 6727 w 247023"/>
                <a:gd name="connsiteY1" fmla="*/ 152578 h 265691"/>
                <a:gd name="connsiteX2" fmla="*/ 9108 w 247023"/>
                <a:gd name="connsiteY2" fmla="*/ 235922 h 265691"/>
                <a:gd name="connsiteX3" fmla="*/ 63877 w 247023"/>
                <a:gd name="connsiteY3" fmla="*/ 262116 h 265691"/>
                <a:gd name="connsiteX4" fmla="*/ 240089 w 247023"/>
                <a:gd name="connsiteY4" fmla="*/ 257353 h 265691"/>
                <a:gd name="connsiteX5" fmla="*/ 211514 w 247023"/>
                <a:gd name="connsiteY5" fmla="*/ 188297 h 265691"/>
                <a:gd name="connsiteX6" fmla="*/ 211514 w 247023"/>
                <a:gd name="connsiteY6" fmla="*/ 52566 h 265691"/>
                <a:gd name="connsiteX7" fmla="*/ 166271 w 247023"/>
                <a:gd name="connsiteY7" fmla="*/ 2559 h 265691"/>
                <a:gd name="connsiteX8" fmla="*/ 75783 w 247023"/>
                <a:gd name="connsiteY8" fmla="*/ 21609 h 26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23" h="265691">
                  <a:moveTo>
                    <a:pt x="75783" y="21609"/>
                  </a:moveTo>
                  <a:cubicBezTo>
                    <a:pt x="49192" y="46612"/>
                    <a:pt x="17839" y="116859"/>
                    <a:pt x="6727" y="152578"/>
                  </a:cubicBezTo>
                  <a:cubicBezTo>
                    <a:pt x="-4386" y="188297"/>
                    <a:pt x="-417" y="217666"/>
                    <a:pt x="9108" y="235922"/>
                  </a:cubicBezTo>
                  <a:cubicBezTo>
                    <a:pt x="18633" y="254178"/>
                    <a:pt x="25380" y="258544"/>
                    <a:pt x="63877" y="262116"/>
                  </a:cubicBezTo>
                  <a:cubicBezTo>
                    <a:pt x="102374" y="265688"/>
                    <a:pt x="215483" y="269656"/>
                    <a:pt x="240089" y="257353"/>
                  </a:cubicBezTo>
                  <a:cubicBezTo>
                    <a:pt x="264695" y="245050"/>
                    <a:pt x="216276" y="222428"/>
                    <a:pt x="211514" y="188297"/>
                  </a:cubicBezTo>
                  <a:cubicBezTo>
                    <a:pt x="206752" y="154166"/>
                    <a:pt x="219054" y="83522"/>
                    <a:pt x="211514" y="52566"/>
                  </a:cubicBezTo>
                  <a:cubicBezTo>
                    <a:pt x="203974" y="21610"/>
                    <a:pt x="190480" y="6925"/>
                    <a:pt x="166271" y="2559"/>
                  </a:cubicBezTo>
                  <a:cubicBezTo>
                    <a:pt x="142062" y="-1807"/>
                    <a:pt x="102374" y="-3394"/>
                    <a:pt x="75783" y="2160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29" name="Rectangle 28"/>
            <p:cNvSpPr/>
            <p:nvPr/>
          </p:nvSpPr>
          <p:spPr bwMode="auto">
            <a:xfrm>
              <a:off x="1235869" y="375043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0" name="Freeform 29"/>
            <p:cNvSpPr/>
            <p:nvPr/>
          </p:nvSpPr>
          <p:spPr bwMode="auto">
            <a:xfrm>
              <a:off x="1115789" y="3704603"/>
              <a:ext cx="232771" cy="260546"/>
            </a:xfrm>
            <a:custGeom>
              <a:avLst/>
              <a:gdLst>
                <a:gd name="connsiteX0" fmla="*/ 20067 w 231560"/>
                <a:gd name="connsiteY0" fmla="*/ 43485 h 260546"/>
                <a:gd name="connsiteX1" fmla="*/ 12924 w 231560"/>
                <a:gd name="connsiteY1" fmla="*/ 169691 h 260546"/>
                <a:gd name="connsiteX2" fmla="*/ 5780 w 231560"/>
                <a:gd name="connsiteY2" fmla="*/ 243510 h 260546"/>
                <a:gd name="connsiteX3" fmla="*/ 105792 w 231560"/>
                <a:gd name="connsiteY3" fmla="*/ 260178 h 260546"/>
                <a:gd name="connsiteX4" fmla="*/ 227236 w 231560"/>
                <a:gd name="connsiteY4" fmla="*/ 233985 h 260546"/>
                <a:gd name="connsiteX5" fmla="*/ 196280 w 231560"/>
                <a:gd name="connsiteY5" fmla="*/ 83966 h 260546"/>
                <a:gd name="connsiteX6" fmla="*/ 117699 w 231560"/>
                <a:gd name="connsiteY6" fmla="*/ 622 h 260546"/>
                <a:gd name="connsiteX7" fmla="*/ 20067 w 231560"/>
                <a:gd name="connsiteY7" fmla="*/ 43485 h 260546"/>
                <a:gd name="connsiteX0" fmla="*/ 20067 w 232771"/>
                <a:gd name="connsiteY0" fmla="*/ 43485 h 260546"/>
                <a:gd name="connsiteX1" fmla="*/ 12924 w 232771"/>
                <a:gd name="connsiteY1" fmla="*/ 169691 h 260546"/>
                <a:gd name="connsiteX2" fmla="*/ 5780 w 232771"/>
                <a:gd name="connsiteY2" fmla="*/ 243510 h 260546"/>
                <a:gd name="connsiteX3" fmla="*/ 105792 w 232771"/>
                <a:gd name="connsiteY3" fmla="*/ 260178 h 260546"/>
                <a:gd name="connsiteX4" fmla="*/ 227236 w 232771"/>
                <a:gd name="connsiteY4" fmla="*/ 233985 h 260546"/>
                <a:gd name="connsiteX5" fmla="*/ 210567 w 232771"/>
                <a:gd name="connsiteY5" fmla="*/ 198266 h 260546"/>
                <a:gd name="connsiteX6" fmla="*/ 196280 w 232771"/>
                <a:gd name="connsiteY6" fmla="*/ 83966 h 260546"/>
                <a:gd name="connsiteX7" fmla="*/ 117699 w 232771"/>
                <a:gd name="connsiteY7" fmla="*/ 622 h 260546"/>
                <a:gd name="connsiteX8" fmla="*/ 20067 w 232771"/>
                <a:gd name="connsiteY8" fmla="*/ 43485 h 26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71" h="260546">
                  <a:moveTo>
                    <a:pt x="20067" y="43485"/>
                  </a:moveTo>
                  <a:cubicBezTo>
                    <a:pt x="2605" y="71663"/>
                    <a:pt x="15305" y="136354"/>
                    <a:pt x="12924" y="169691"/>
                  </a:cubicBezTo>
                  <a:cubicBezTo>
                    <a:pt x="10543" y="203028"/>
                    <a:pt x="-9698" y="228429"/>
                    <a:pt x="5780" y="243510"/>
                  </a:cubicBezTo>
                  <a:cubicBezTo>
                    <a:pt x="21258" y="258591"/>
                    <a:pt x="68883" y="261765"/>
                    <a:pt x="105792" y="260178"/>
                  </a:cubicBezTo>
                  <a:cubicBezTo>
                    <a:pt x="142701" y="258591"/>
                    <a:pt x="209774" y="244304"/>
                    <a:pt x="227236" y="233985"/>
                  </a:cubicBezTo>
                  <a:cubicBezTo>
                    <a:pt x="244698" y="223666"/>
                    <a:pt x="215726" y="223269"/>
                    <a:pt x="210567" y="198266"/>
                  </a:cubicBezTo>
                  <a:cubicBezTo>
                    <a:pt x="205408" y="173263"/>
                    <a:pt x="214536" y="115716"/>
                    <a:pt x="196280" y="83966"/>
                  </a:cubicBezTo>
                  <a:cubicBezTo>
                    <a:pt x="178024" y="52216"/>
                    <a:pt x="148655" y="4988"/>
                    <a:pt x="117699" y="622"/>
                  </a:cubicBezTo>
                  <a:cubicBezTo>
                    <a:pt x="86743" y="-3744"/>
                    <a:pt x="37529" y="15307"/>
                    <a:pt x="20067" y="43485"/>
                  </a:cubicBezTo>
                  <a:close/>
                </a:path>
              </a:pathLst>
            </a:custGeom>
            <a:solidFill>
              <a:schemeClr val="bg2"/>
            </a:solidFill>
            <a:ln>
              <a:noFill/>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1" name="Title 1"/>
            <p:cNvSpPr txBox="1">
              <a:spLocks/>
            </p:cNvSpPr>
            <p:nvPr/>
          </p:nvSpPr>
          <p:spPr>
            <a:xfrm>
              <a:off x="853286" y="3286923"/>
              <a:ext cx="723823"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sz="2400" dirty="0">
                  <a:solidFill>
                    <a:srgbClr val="FF0000"/>
                  </a:solidFill>
                  <a:latin typeface="#9Slide07 IcielBC Cubano Normal (Headings)"/>
                </a:rPr>
                <a:t>1</a:t>
              </a:r>
              <a:endParaRPr kumimoji="0" lang="en-US" sz="2400" b="0" i="0" u="none" strike="noStrike" kern="1200" cap="none" spc="0" normalizeH="0" baseline="0" noProof="0" dirty="0">
                <a:ln>
                  <a:noFill/>
                </a:ln>
                <a:solidFill>
                  <a:srgbClr val="FF0000"/>
                </a:solidFill>
                <a:effectLst/>
                <a:uLnTx/>
                <a:uFillTx/>
                <a:latin typeface="#9Slide07 IcielBC Cubano Normal (Headings)"/>
                <a:ea typeface="+mj-ea"/>
                <a:cs typeface="+mj-cs"/>
              </a:endParaRPr>
            </a:p>
          </p:txBody>
        </p:sp>
      </p:grpSp>
      <p:pic>
        <p:nvPicPr>
          <p:cNvPr id="25" name="Picture 24"/>
          <p:cNvPicPr>
            <a:picLocks noChangeAspect="1"/>
          </p:cNvPicPr>
          <p:nvPr/>
        </p:nvPicPr>
        <p:blipFill rotWithShape="1">
          <a:blip r:embed="rId5"/>
          <a:srcRect b="10671"/>
          <a:stretch/>
        </p:blipFill>
        <p:spPr>
          <a:xfrm>
            <a:off x="9724738" y="2844944"/>
            <a:ext cx="1435978" cy="1111972"/>
          </a:xfrm>
          <a:prstGeom prst="rect">
            <a:avLst/>
          </a:prstGeom>
        </p:spPr>
      </p:pic>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9" name="Rectangle 18"/>
          <p:cNvSpPr/>
          <p:nvPr/>
        </p:nvSpPr>
        <p:spPr bwMode="auto">
          <a:xfrm>
            <a:off x="6136571" y="3015121"/>
            <a:ext cx="110803" cy="3646206"/>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5" name="Title 1"/>
          <p:cNvSpPr txBox="1">
            <a:spLocks/>
          </p:cNvSpPr>
          <p:nvPr/>
        </p:nvSpPr>
        <p:spPr>
          <a:xfrm>
            <a:off x="15822386" y="-232356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3" name="Subtitle 2"/>
          <p:cNvSpPr>
            <a:spLocks noGrp="1"/>
          </p:cNvSpPr>
          <p:nvPr>
            <p:ph type="subTitle" idx="1"/>
          </p:nvPr>
        </p:nvSpPr>
        <p:spPr>
          <a:xfrm>
            <a:off x="4705350" y="521827"/>
            <a:ext cx="7105650" cy="2901055"/>
          </a:xfrm>
        </p:spPr>
        <p:txBody>
          <a:bodyPr/>
          <a:lstStyle/>
          <a:p>
            <a:pPr algn="just"/>
            <a:r>
              <a:rPr lang="en-US" sz="3200" dirty="0" err="1" smtClean="0"/>
              <a:t>Những</a:t>
            </a:r>
            <a:r>
              <a:rPr lang="en-US" sz="3200" dirty="0" smtClean="0"/>
              <a:t> </a:t>
            </a:r>
            <a:r>
              <a:rPr lang="vi-VN" sz="3200" dirty="0" smtClean="0"/>
              <a:t>thuận </a:t>
            </a:r>
            <a:r>
              <a:rPr lang="vi-VN" sz="3200" dirty="0"/>
              <a:t>lợi và khó khăn của khí </a:t>
            </a:r>
            <a:r>
              <a:rPr lang="vi-VN" sz="3200" dirty="0" smtClean="0"/>
              <a:t>hậu</a:t>
            </a:r>
            <a:r>
              <a:rPr lang="en-US" sz="3200" dirty="0" smtClean="0"/>
              <a:t>, </a:t>
            </a:r>
            <a:r>
              <a:rPr lang="en-US" sz="3200" dirty="0" err="1" smtClean="0"/>
              <a:t>sông</a:t>
            </a:r>
            <a:r>
              <a:rPr lang="en-US" sz="3200" dirty="0" smtClean="0"/>
              <a:t> </a:t>
            </a:r>
            <a:r>
              <a:rPr lang="en-US" sz="3200" dirty="0" err="1" smtClean="0"/>
              <a:t>ngòi</a:t>
            </a:r>
            <a:r>
              <a:rPr lang="vi-VN" sz="3200" dirty="0" smtClean="0"/>
              <a:t> </a:t>
            </a:r>
            <a:r>
              <a:rPr lang="vi-VN" sz="3200" dirty="0"/>
              <a:t>đối với sự phát triển kinh tế xã hội. </a:t>
            </a:r>
            <a:endParaRPr lang="en-US" sz="3200" dirty="0"/>
          </a:p>
        </p:txBody>
      </p:sp>
      <p:sp>
        <p:nvSpPr>
          <p:cNvPr id="11" name="Title 1"/>
          <p:cNvSpPr txBox="1">
            <a:spLocks/>
          </p:cNvSpPr>
          <p:nvPr/>
        </p:nvSpPr>
        <p:spPr>
          <a:xfrm>
            <a:off x="15822386" y="-164636"/>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b="1" dirty="0" err="1" smtClean="0">
                <a:solidFill>
                  <a:srgbClr val="03A9F4">
                    <a:lumMod val="50000"/>
                  </a:srgbClr>
                </a:solidFill>
                <a:effectLst>
                  <a:glow rad="127000">
                    <a:srgbClr val="FFC000"/>
                  </a:glow>
                  <a:outerShdw blurRad="60007" dist="310007" dir="7680000" sy="30000" kx="1300200" algn="ctr" rotWithShape="0">
                    <a:prstClr val="black">
                      <a:alpha val="32000"/>
                    </a:prstClr>
                  </a:outerShdw>
                </a:effectLst>
                <a:latin typeface="#9Slide03 Sympathique Alt" panose="02000506000000020002" pitchFamily="2" charset="-93"/>
              </a:rPr>
              <a:t>Là</a:t>
            </a:r>
            <a:r>
              <a:rPr lang="en-US" b="1" dirty="0" smtClean="0">
                <a:solidFill>
                  <a:srgbClr val="03A9F4">
                    <a:lumMod val="50000"/>
                  </a:srgbClr>
                </a:solidFill>
                <a:effectLst>
                  <a:glow rad="127000">
                    <a:srgbClr val="FFC000"/>
                  </a:glow>
                  <a:outerShdw blurRad="60007" dist="310007" dir="7680000" sy="30000" kx="1300200" algn="ctr" rotWithShape="0">
                    <a:prstClr val="black">
                      <a:alpha val="32000"/>
                    </a:prstClr>
                  </a:outerShdw>
                </a:effectLst>
                <a:latin typeface="#9Slide03 Sympathique Alt" panose="02000506000000020002" pitchFamily="2" charset="-93"/>
              </a:rPr>
              <a:t> </a:t>
            </a:r>
            <a:r>
              <a:rPr lang="en-US" b="1" dirty="0" err="1" smtClean="0">
                <a:solidFill>
                  <a:srgbClr val="03A9F4">
                    <a:lumMod val="50000"/>
                  </a:srgbClr>
                </a:solidFill>
                <a:effectLst>
                  <a:glow rad="127000">
                    <a:srgbClr val="FFC000"/>
                  </a:glow>
                  <a:outerShdw blurRad="60007" dist="310007" dir="7680000" sy="30000" kx="1300200" algn="ctr" rotWithShape="0">
                    <a:prstClr val="black">
                      <a:alpha val="32000"/>
                    </a:prstClr>
                  </a:outerShdw>
                </a:effectLst>
                <a:latin typeface="#9Slide03 Sympathique Alt" panose="02000506000000020002" pitchFamily="2" charset="-93"/>
              </a:rPr>
              <a:t>người</a:t>
            </a:r>
            <a:r>
              <a:rPr lang="en-US" b="1" dirty="0" smtClean="0">
                <a:solidFill>
                  <a:srgbClr val="03A9F4">
                    <a:lumMod val="50000"/>
                  </a:srgbClr>
                </a:solidFill>
                <a:effectLst>
                  <a:glow rad="127000">
                    <a:srgbClr val="FFC000"/>
                  </a:glow>
                  <a:outerShdw blurRad="60007" dist="310007" dir="7680000" sy="30000" kx="1300200" algn="ctr" rotWithShape="0">
                    <a:prstClr val="black">
                      <a:alpha val="32000"/>
                    </a:prstClr>
                  </a:outerShdw>
                </a:effectLst>
                <a:latin typeface="#9Slide03 Sympathique Alt" panose="02000506000000020002" pitchFamily="2" charset="-93"/>
              </a:rPr>
              <a:t> </a:t>
            </a:r>
          </a:p>
          <a:p>
            <a:pPr marL="0" marR="0" lvl="0" indent="0" algn="ctr" defTabSz="914400" rtl="0" eaLnBrk="0" fontAlgn="base" latinLnBrk="0" hangingPunct="0">
              <a:lnSpc>
                <a:spcPct val="90000"/>
              </a:lnSpc>
              <a:spcBef>
                <a:spcPct val="0"/>
              </a:spcBef>
              <a:spcAft>
                <a:spcPct val="0"/>
              </a:spcAft>
              <a:buClrTx/>
              <a:buSzTx/>
              <a:buFontTx/>
              <a:buNone/>
              <a:tabLst/>
              <a:defRPr/>
            </a:pPr>
            <a:r>
              <a:rPr lang="en-US" b="1" dirty="0" smtClean="0">
                <a:solidFill>
                  <a:srgbClr val="03A9F4">
                    <a:lumMod val="50000"/>
                  </a:srgbClr>
                </a:solidFill>
                <a:effectLst>
                  <a:glow rad="127000">
                    <a:srgbClr val="FFC000"/>
                  </a:glow>
                  <a:outerShdw blurRad="60007" dist="310007" dir="7680000" sy="30000" kx="1300200" algn="ctr" rotWithShape="0">
                    <a:prstClr val="black">
                      <a:alpha val="32000"/>
                    </a:prstClr>
                  </a:outerShdw>
                </a:effectLst>
                <a:latin typeface="#9Slide03 Sympathique Alt" panose="02000506000000020002" pitchFamily="2" charset="-93"/>
              </a:rPr>
              <a:t>CUỐI CÙNG</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sp>
        <p:nvSpPr>
          <p:cNvPr id="12" name="Title 1"/>
          <p:cNvSpPr txBox="1">
            <a:spLocks/>
          </p:cNvSpPr>
          <p:nvPr/>
        </p:nvSpPr>
        <p:spPr>
          <a:xfrm>
            <a:off x="16701755" y="-112097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pic>
        <p:nvPicPr>
          <p:cNvPr id="13" name="Picture 12"/>
          <p:cNvPicPr>
            <a:picLocks noChangeAspect="1"/>
          </p:cNvPicPr>
          <p:nvPr/>
        </p:nvPicPr>
        <p:blipFill>
          <a:blip r:embed="rId6">
            <a:extLst/>
          </a:blip>
          <a:stretch>
            <a:fillRect/>
          </a:stretch>
        </p:blipFill>
        <p:spPr>
          <a:xfrm flipH="1">
            <a:off x="19354799" y="-1872789"/>
            <a:ext cx="1531387" cy="1608601"/>
          </a:xfrm>
          <a:prstGeom prst="rect">
            <a:avLst/>
          </a:prstGeom>
        </p:spPr>
      </p:pic>
      <p:sp>
        <p:nvSpPr>
          <p:cNvPr id="14" name="Title 1"/>
          <p:cNvSpPr txBox="1">
            <a:spLocks/>
          </p:cNvSpPr>
          <p:nvPr/>
        </p:nvSpPr>
        <p:spPr>
          <a:xfrm>
            <a:off x="14242963" y="-87485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600" b="1" i="0" u="none" strike="noStrike" kern="1200" cap="none" spc="0" normalizeH="0" baseline="0" noProof="0" dirty="0" smtClean="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AI</a:t>
            </a:r>
            <a:endParaRPr kumimoji="0" lang="en-US" sz="96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endParaRPr>
          </a:p>
        </p:txBody>
      </p:sp>
      <p:pic>
        <p:nvPicPr>
          <p:cNvPr id="6" name="Picture 5"/>
          <p:cNvPicPr>
            <a:picLocks noChangeAspect="1"/>
          </p:cNvPicPr>
          <p:nvPr/>
        </p:nvPicPr>
        <p:blipFill>
          <a:blip r:embed="rId7"/>
          <a:stretch>
            <a:fillRect/>
          </a:stretch>
        </p:blipFill>
        <p:spPr>
          <a:xfrm>
            <a:off x="285750" y="3505200"/>
            <a:ext cx="5565071" cy="3123396"/>
          </a:xfrm>
          <a:prstGeom prst="rect">
            <a:avLst/>
          </a:prstGeom>
        </p:spPr>
      </p:pic>
      <p:sp>
        <p:nvSpPr>
          <p:cNvPr id="20" name="Subtitle 2"/>
          <p:cNvSpPr txBox="1">
            <a:spLocks/>
          </p:cNvSpPr>
          <p:nvPr/>
        </p:nvSpPr>
        <p:spPr>
          <a:xfrm>
            <a:off x="9321761" y="1638269"/>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Thời</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gian</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1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phút</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viết</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nhanh</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ra</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giấy</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nháp</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21" name="Rectangle 20"/>
          <p:cNvSpPr/>
          <p:nvPr/>
        </p:nvSpPr>
        <p:spPr bwMode="auto">
          <a:xfrm>
            <a:off x="9321761" y="1631919"/>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22" name="Subtitle 2"/>
          <p:cNvSpPr txBox="1">
            <a:spLocks/>
          </p:cNvSpPr>
          <p:nvPr/>
        </p:nvSpPr>
        <p:spPr>
          <a:xfrm>
            <a:off x="7079828" y="2794866"/>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Xung</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phong</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5 HS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chơi</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trò</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chơi</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23" name="Rectangle 22"/>
          <p:cNvSpPr/>
          <p:nvPr/>
        </p:nvSpPr>
        <p:spPr bwMode="auto">
          <a:xfrm>
            <a:off x="7079828" y="2788516"/>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2" name="Subtitle 2"/>
          <p:cNvSpPr txBox="1">
            <a:spLocks/>
          </p:cNvSpPr>
          <p:nvPr/>
        </p:nvSpPr>
        <p:spPr>
          <a:xfrm>
            <a:off x="9321761" y="3942485"/>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dirty="0" smtClean="0">
                <a:solidFill>
                  <a:srgbClr val="065381">
                    <a:lumMod val="50000"/>
                  </a:srgbClr>
                </a:solidFill>
                <a:latin typeface="#9Slide03 Cabin Condensed Bold"/>
              </a:rPr>
              <a:t>1 </a:t>
            </a:r>
            <a:r>
              <a:rPr lang="en-US" dirty="0" err="1" smtClean="0">
                <a:solidFill>
                  <a:srgbClr val="065381">
                    <a:lumMod val="50000"/>
                  </a:srgbClr>
                </a:solidFill>
                <a:latin typeface="#9Slide03 Cabin Condensed Bold"/>
              </a:rPr>
              <a:t>lượt</a:t>
            </a:r>
            <a:r>
              <a:rPr lang="en-US" dirty="0" smtClean="0">
                <a:solidFill>
                  <a:srgbClr val="065381">
                    <a:lumMod val="50000"/>
                  </a:srgbClr>
                </a:solidFill>
                <a:latin typeface="#9Slide03 Cabin Condensed Bold"/>
              </a:rPr>
              <a:t> </a:t>
            </a:r>
            <a:r>
              <a:rPr lang="en-US" dirty="0" err="1" smtClean="0">
                <a:solidFill>
                  <a:srgbClr val="065381">
                    <a:lumMod val="50000"/>
                  </a:srgbClr>
                </a:solidFill>
                <a:latin typeface="#9Slide03 Cabin Condensed Bold"/>
              </a:rPr>
              <a:t>nói</a:t>
            </a:r>
            <a:r>
              <a:rPr lang="en-US" dirty="0" smtClean="0">
                <a:solidFill>
                  <a:srgbClr val="065381">
                    <a:lumMod val="50000"/>
                  </a:srgbClr>
                </a:solidFill>
                <a:latin typeface="#9Slide03 Cabin Condensed Bold"/>
              </a:rPr>
              <a:t> 1 </a:t>
            </a:r>
            <a:r>
              <a:rPr lang="en-US" dirty="0" err="1" smtClean="0">
                <a:solidFill>
                  <a:srgbClr val="065381">
                    <a:lumMod val="50000"/>
                  </a:srgbClr>
                </a:solidFill>
                <a:latin typeface="#9Slide03 Cabin Condensed Bold"/>
              </a:rPr>
              <a:t>thuận</a:t>
            </a:r>
            <a:r>
              <a:rPr lang="en-US" dirty="0" smtClean="0">
                <a:solidFill>
                  <a:srgbClr val="065381">
                    <a:lumMod val="50000"/>
                  </a:srgbClr>
                </a:solidFill>
                <a:latin typeface="#9Slide03 Cabin Condensed Bold"/>
              </a:rPr>
              <a:t> </a:t>
            </a:r>
            <a:r>
              <a:rPr lang="en-US" dirty="0" err="1" smtClean="0">
                <a:solidFill>
                  <a:srgbClr val="065381">
                    <a:lumMod val="50000"/>
                  </a:srgbClr>
                </a:solidFill>
                <a:latin typeface="#9Slide03 Cabin Condensed Bold"/>
              </a:rPr>
              <a:t>lợi</a:t>
            </a:r>
            <a:r>
              <a:rPr lang="en-US" dirty="0" smtClean="0">
                <a:solidFill>
                  <a:srgbClr val="065381">
                    <a:lumMod val="50000"/>
                  </a:srgbClr>
                </a:solidFill>
                <a:latin typeface="#9Slide03 Cabin Condensed Bold"/>
              </a:rPr>
              <a:t>/ </a:t>
            </a:r>
            <a:r>
              <a:rPr lang="en-US" dirty="0" err="1" smtClean="0">
                <a:solidFill>
                  <a:srgbClr val="065381">
                    <a:lumMod val="50000"/>
                  </a:srgbClr>
                </a:solidFill>
                <a:latin typeface="#9Slide03 Cabin Condensed Bold"/>
              </a:rPr>
              <a:t>khó</a:t>
            </a:r>
            <a:r>
              <a:rPr lang="en-US" dirty="0" smtClean="0">
                <a:solidFill>
                  <a:srgbClr val="065381">
                    <a:lumMod val="50000"/>
                  </a:srgbClr>
                </a:solidFill>
                <a:latin typeface="#9Slide03 Cabin Condensed Bold"/>
              </a:rPr>
              <a:t> </a:t>
            </a:r>
            <a:r>
              <a:rPr lang="en-US" dirty="0" err="1" smtClean="0">
                <a:solidFill>
                  <a:srgbClr val="065381">
                    <a:lumMod val="50000"/>
                  </a:srgbClr>
                </a:solidFill>
                <a:latin typeface="#9Slide03 Cabin Condensed Bold"/>
              </a:rPr>
              <a:t>khăn</a:t>
            </a:r>
            <a:r>
              <a:rPr lang="en-US" dirty="0" smtClean="0">
                <a:solidFill>
                  <a:srgbClr val="065381">
                    <a:lumMod val="50000"/>
                  </a:srgbClr>
                </a:solidFill>
                <a:latin typeface="#9Slide03 Cabin Condensed Bold"/>
              </a:rPr>
              <a:t> </a:t>
            </a:r>
            <a:r>
              <a:rPr lang="en-US" dirty="0" err="1" smtClean="0">
                <a:solidFill>
                  <a:srgbClr val="065381">
                    <a:lumMod val="50000"/>
                  </a:srgbClr>
                </a:solidFill>
                <a:latin typeface="#9Slide03 Cabin Condensed Bold"/>
              </a:rPr>
              <a:t>theo</a:t>
            </a:r>
            <a:r>
              <a:rPr lang="en-US" dirty="0" smtClean="0">
                <a:solidFill>
                  <a:srgbClr val="065381">
                    <a:lumMod val="50000"/>
                  </a:srgbClr>
                </a:solidFill>
                <a:latin typeface="#9Slide03 Cabin Condensed Bold"/>
              </a:rPr>
              <a:t> </a:t>
            </a:r>
            <a:r>
              <a:rPr lang="en-US" dirty="0" err="1" smtClean="0">
                <a:solidFill>
                  <a:srgbClr val="065381">
                    <a:lumMod val="50000"/>
                  </a:srgbClr>
                </a:solidFill>
                <a:latin typeface="#9Slide03 Cabin Condensed Bold"/>
              </a:rPr>
              <a:t>vòng</a:t>
            </a:r>
            <a:r>
              <a:rPr lang="en-US" dirty="0" smtClean="0">
                <a:solidFill>
                  <a:srgbClr val="065381">
                    <a:lumMod val="50000"/>
                  </a:srgbClr>
                </a:solidFill>
                <a:latin typeface="#9Slide03 Cabin Condensed Bold"/>
              </a:rPr>
              <a:t> </a:t>
            </a:r>
            <a:r>
              <a:rPr lang="en-US" dirty="0" err="1" smtClean="0">
                <a:solidFill>
                  <a:srgbClr val="065381">
                    <a:lumMod val="50000"/>
                  </a:srgbClr>
                </a:solidFill>
                <a:latin typeface="#9Slide03 Cabin Condensed Bold"/>
              </a:rPr>
              <a:t>tròn</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33" name="Rectangle 32"/>
          <p:cNvSpPr/>
          <p:nvPr/>
        </p:nvSpPr>
        <p:spPr bwMode="auto">
          <a:xfrm>
            <a:off x="9321761" y="3961535"/>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7442" b="94535" l="4070" r="96977">
                        <a14:foregroundMark x1="59535" y1="76512" x2="39651" y2="89186"/>
                        <a14:foregroundMark x1="68140" y1="25465" x2="91512" y2="45930"/>
                        <a14:foregroundMark x1="89767" y1="55000" x2="84651" y2="69302"/>
                      </a14:backgroundRemoval>
                    </a14:imgEffect>
                  </a14:imgLayer>
                </a14:imgProps>
              </a:ext>
            </a:extLst>
          </a:blip>
          <a:stretch>
            <a:fillRect/>
          </a:stretch>
        </p:blipFill>
        <p:spPr>
          <a:xfrm>
            <a:off x="9888067" y="5089728"/>
            <a:ext cx="1459345" cy="1459345"/>
          </a:xfrm>
          <a:prstGeom prst="rect">
            <a:avLst/>
          </a:prstGeom>
        </p:spPr>
      </p:pic>
      <p:sp>
        <p:nvSpPr>
          <p:cNvPr id="37" name="Subtitle 2"/>
          <p:cNvSpPr txBox="1">
            <a:spLocks/>
          </p:cNvSpPr>
          <p:nvPr/>
        </p:nvSpPr>
        <p:spPr>
          <a:xfrm>
            <a:off x="7079828" y="5151256"/>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Người</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sau</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trùng</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ý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người</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trước</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hết</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ý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thua</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rPr>
              <a:t>cuộc</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sym typeface="Wingdings" panose="05000000000000000000" pitchFamily="2" charset="2"/>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sym typeface="Wingdings" panose="05000000000000000000" pitchFamily="2" charset="2"/>
              </a:rPr>
              <a:t>ngồi</a:t>
            </a:r>
            <a:r>
              <a:rPr kumimoji="0" lang="en-US" sz="2400" b="0" i="0" u="none" strike="noStrike" kern="1200" cap="none" spc="0" normalizeH="0" noProof="0" dirty="0" smtClean="0">
                <a:ln>
                  <a:noFill/>
                </a:ln>
                <a:solidFill>
                  <a:srgbClr val="065381">
                    <a:lumMod val="50000"/>
                  </a:srgbClr>
                </a:solidFill>
                <a:effectLst/>
                <a:uLnTx/>
                <a:uFillTx/>
                <a:latin typeface="#9Slide03 Cabin Condensed Bold"/>
                <a:ea typeface="+mn-ea"/>
                <a:cs typeface="+mn-cs"/>
                <a:sym typeface="Wingdings" panose="05000000000000000000" pitchFamily="2" charset="2"/>
              </a:rPr>
              <a:t> </a:t>
            </a:r>
            <a:r>
              <a:rPr kumimoji="0" lang="en-US" sz="2400" b="0" i="0" u="none" strike="noStrike" kern="1200" cap="none" spc="0" normalizeH="0" noProof="0" dirty="0" err="1" smtClean="0">
                <a:ln>
                  <a:noFill/>
                </a:ln>
                <a:solidFill>
                  <a:srgbClr val="065381">
                    <a:lumMod val="50000"/>
                  </a:srgbClr>
                </a:solidFill>
                <a:effectLst/>
                <a:uLnTx/>
                <a:uFillTx/>
                <a:latin typeface="#9Slide03 Cabin Condensed Bold"/>
                <a:ea typeface="+mn-ea"/>
                <a:cs typeface="+mn-cs"/>
                <a:sym typeface="Wingdings" panose="05000000000000000000" pitchFamily="2" charset="2"/>
              </a:rPr>
              <a:t>xuống</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38" name="Rectangle 37"/>
          <p:cNvSpPr/>
          <p:nvPr/>
        </p:nvSpPr>
        <p:spPr bwMode="auto">
          <a:xfrm>
            <a:off x="7079828" y="5144906"/>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2" name="Picture 1"/>
          <p:cNvPicPr>
            <a:picLocks noChangeAspect="1"/>
          </p:cNvPicPr>
          <p:nvPr/>
        </p:nvPicPr>
        <p:blipFill>
          <a:blip r:embed="rId10"/>
          <a:stretch>
            <a:fillRect/>
          </a:stretch>
        </p:blipFill>
        <p:spPr>
          <a:xfrm>
            <a:off x="-524034" y="-87300"/>
            <a:ext cx="5321773" cy="3102421"/>
          </a:xfrm>
          <a:prstGeom prst="rect">
            <a:avLst/>
          </a:prstGeom>
        </p:spPr>
      </p:pic>
    </p:spTree>
    <p:extLst>
      <p:ext uri="{BB962C8B-B14F-4D97-AF65-F5344CB8AC3E}">
        <p14:creationId xmlns:p14="http://schemas.microsoft.com/office/powerpoint/2010/main" val="3489188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par>
                                <p:cTn id="11" presetID="22" presetClass="entr" presetSubtype="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par>
                                <p:cTn id="20" presetID="22" presetClass="entr" presetSubtype="1"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up)">
                                      <p:cBhvr>
                                        <p:cTn id="28" dur="500"/>
                                        <p:tgtEl>
                                          <p:spTgt spid="3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up)">
                                      <p:cBhvr>
                                        <p:cTn id="31" dur="500"/>
                                        <p:tgtEl>
                                          <p:spTgt spid="3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up)">
                                      <p:cBhvr>
                                        <p:cTn id="34" dur="500"/>
                                        <p:tgtEl>
                                          <p:spTgt spid="38"/>
                                        </p:tgtEl>
                                      </p:cBhvr>
                                    </p:animEffect>
                                  </p:childTnLst>
                                </p:cTn>
                              </p:par>
                              <p:par>
                                <p:cTn id="35" presetID="22" presetClass="entr" presetSubtype="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par>
                                <p:cTn id="38" presetID="22" presetClass="entr" presetSubtype="1"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32" grpId="0" animBg="1"/>
      <p:bldP spid="33" grpId="0" animBg="1"/>
      <p:bldP spid="37"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57" y="0"/>
            <a:ext cx="13338627" cy="6958407"/>
          </a:xfrm>
          <a:prstGeom prst="rect">
            <a:avLst/>
          </a:prstGeom>
        </p:spPr>
      </p:pic>
      <p:pic>
        <p:nvPicPr>
          <p:cNvPr id="4" name="Baikal- Hồ nước ngọt lớn nhất thế giớ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3925" y="380999"/>
            <a:ext cx="10245408" cy="5758543"/>
          </a:xfrm>
          <a:prstGeom prst="rect">
            <a:avLst/>
          </a:prstGeom>
        </p:spPr>
      </p:pic>
    </p:spTree>
    <p:extLst>
      <p:ext uri="{BB962C8B-B14F-4D97-AF65-F5344CB8AC3E}">
        <p14:creationId xmlns:p14="http://schemas.microsoft.com/office/powerpoint/2010/main" val="9970726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07072" y="354693"/>
            <a:ext cx="11974092" cy="757237"/>
          </a:xfrm>
        </p:spPr>
        <p:txBody>
          <a:bodyPr>
            <a:normAutofit fontScale="850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2D20DF"/>
                </a:solidFill>
                <a:effectLst/>
                <a:uLnTx/>
                <a:uFillTx/>
                <a:latin typeface="#9Slide07 IcielBC Cubano Normal (Headings)"/>
                <a:ea typeface="+mj-ea"/>
                <a:cs typeface="+mj-cs"/>
              </a:rPr>
              <a:t>NÀO MÌNH CÙNG KHÁM PHÁ! </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srgbClr val="C00000"/>
                </a:solidFill>
                <a:effectLst/>
                <a:uLnTx/>
                <a:uFillTx/>
                <a:latin typeface="#9Slide07 IcielBC Cubano Normal (Headings)"/>
                <a:ea typeface="+mj-ea"/>
                <a:cs typeface="+mj-cs"/>
              </a:rPr>
              <a:t>Những</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a:t>
            </a:r>
            <a:r>
              <a:rPr kumimoji="0" lang="en-US" sz="3600" b="0" i="0" u="none" strike="noStrike" kern="1200" cap="none" spc="0" normalizeH="0" baseline="0" noProof="0" dirty="0" err="1" smtClean="0">
                <a:ln>
                  <a:noFill/>
                </a:ln>
                <a:solidFill>
                  <a:srgbClr val="C00000"/>
                </a:solidFill>
                <a:effectLst/>
                <a:uLnTx/>
                <a:uFillTx/>
                <a:latin typeface="#9Slide07 IcielBC Cubano Normal (Headings)"/>
                <a:ea typeface="+mj-ea"/>
                <a:cs typeface="+mj-cs"/>
              </a:rPr>
              <a:t>hỉnh</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a:t>
            </a:r>
            <a:r>
              <a:rPr kumimoji="0" lang="en-US" sz="3600" b="0" i="0" u="none" strike="noStrike" kern="1200" cap="none" spc="0" normalizeH="0" baseline="0" noProof="0" dirty="0" err="1" smtClean="0">
                <a:ln>
                  <a:noFill/>
                </a:ln>
                <a:solidFill>
                  <a:srgbClr val="C00000"/>
                </a:solidFill>
                <a:effectLst/>
                <a:uLnTx/>
                <a:uFillTx/>
                <a:latin typeface="#9Slide07 IcielBC Cubano Normal (Headings)"/>
                <a:ea typeface="+mj-ea"/>
                <a:cs typeface="+mj-cs"/>
              </a:rPr>
              <a:t>ảnh</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video </a:t>
            </a:r>
            <a:r>
              <a:rPr kumimoji="0" lang="en-US" sz="3600" b="0" i="0" u="none" strike="noStrike" kern="1200" cap="none" spc="0" normalizeH="0" baseline="0" noProof="0" dirty="0" err="1" smtClean="0">
                <a:ln>
                  <a:noFill/>
                </a:ln>
                <a:solidFill>
                  <a:srgbClr val="C00000"/>
                </a:solidFill>
                <a:effectLst/>
                <a:uLnTx/>
                <a:uFillTx/>
                <a:latin typeface="#9Slide07 IcielBC Cubano Normal (Headings)"/>
                <a:ea typeface="+mj-ea"/>
                <a:cs typeface="+mj-cs"/>
              </a:rPr>
              <a:t>tự</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a:t>
            </a:r>
            <a:r>
              <a:rPr kumimoji="0" lang="en-US" sz="3600" b="0" i="0" u="none" strike="noStrike" kern="1200" cap="none" spc="0" normalizeH="0" baseline="0" noProof="0" dirty="0" err="1" smtClean="0">
                <a:ln>
                  <a:noFill/>
                </a:ln>
                <a:solidFill>
                  <a:srgbClr val="C00000"/>
                </a:solidFill>
                <a:effectLst/>
                <a:uLnTx/>
                <a:uFillTx/>
                <a:latin typeface="#9Slide07 IcielBC Cubano Normal (Headings)"/>
                <a:ea typeface="+mj-ea"/>
                <a:cs typeface="+mj-cs"/>
              </a:rPr>
              <a:t>nhiên</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a:t>
            </a:r>
            <a:r>
              <a:rPr kumimoji="0" lang="en-US" sz="3600" b="0" i="0" u="none" strike="noStrike" kern="1200" cap="none" spc="0" normalizeH="0" baseline="0" noProof="0" dirty="0" err="1" smtClean="0">
                <a:ln>
                  <a:noFill/>
                </a:ln>
                <a:solidFill>
                  <a:srgbClr val="C00000"/>
                </a:solidFill>
                <a:effectLst/>
                <a:uLnTx/>
                <a:uFillTx/>
                <a:latin typeface="#9Slide07 IcielBC Cubano Normal (Headings)"/>
                <a:ea typeface="+mj-ea"/>
                <a:cs typeface="+mj-cs"/>
              </a:rPr>
              <a:t>đẹp</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a:t>
            </a:r>
            <a:r>
              <a:rPr kumimoji="0" lang="en-US" sz="3600" b="0" i="0" u="none" strike="noStrike" kern="1200" cap="none" spc="0" normalizeH="0" baseline="0" noProof="0" dirty="0" err="1" smtClean="0">
                <a:ln>
                  <a:noFill/>
                </a:ln>
                <a:solidFill>
                  <a:srgbClr val="C00000"/>
                </a:solidFill>
                <a:effectLst/>
                <a:uLnTx/>
                <a:uFillTx/>
                <a:latin typeface="#9Slide07 IcielBC Cubano Normal (Headings)"/>
                <a:ea typeface="+mj-ea"/>
                <a:cs typeface="+mj-cs"/>
              </a:rPr>
              <a:t>nhất</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a:t>
            </a:r>
            <a:r>
              <a:rPr kumimoji="0" lang="en-US" sz="3600" b="0" i="0" u="none" strike="noStrike" kern="1200" cap="none" spc="0" normalizeH="0" baseline="0" noProof="0" dirty="0" err="1" smtClean="0">
                <a:ln>
                  <a:noFill/>
                </a:ln>
                <a:solidFill>
                  <a:srgbClr val="C00000"/>
                </a:solidFill>
                <a:effectLst/>
                <a:uLnTx/>
                <a:uFillTx/>
                <a:latin typeface="#9Slide07 IcielBC Cubano Normal (Headings)"/>
                <a:ea typeface="+mj-ea"/>
                <a:cs typeface="+mj-cs"/>
              </a:rPr>
              <a:t>châu</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á</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23" name="Frame 22">
            <a:extLst>
              <a:ext uri="{FF2B5EF4-FFF2-40B4-BE49-F238E27FC236}">
                <a16:creationId xmlns:a16="http://schemas.microsoft.com/office/drawing/2014/main" id="{519EE72F-C81E-4F57-BB67-09A23D53F4AA}"/>
              </a:ext>
            </a:extLst>
          </p:cNvPr>
          <p:cNvSpPr/>
          <p:nvPr/>
        </p:nvSpPr>
        <p:spPr>
          <a:xfrm>
            <a:off x="-86383"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Rectangle 4"/>
          <p:cNvSpPr/>
          <p:nvPr/>
        </p:nvSpPr>
        <p:spPr>
          <a:xfrm>
            <a:off x="3448050" y="1111930"/>
            <a:ext cx="6096000" cy="3693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hlinkClick r:id="rId3"/>
              </a:rPr>
              <a:t>https://</a:t>
            </a:r>
            <a:r>
              <a:rPr kumimoji="0" lang="en-US" sz="1800" b="0"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hlinkClick r:id="rId3"/>
              </a:rPr>
              <a:t>naturesbestphotography.asia/en/gallery/gallery-2018</a:t>
            </a:r>
            <a:r>
              <a:rPr kumimoji="0" lang="en-US" sz="1800" b="0"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 </a:t>
            </a:r>
            <a:endParaRPr kumimoji="0" lang="en-US"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pic>
        <p:nvPicPr>
          <p:cNvPr id="29" name="Picture 28"/>
          <p:cNvPicPr>
            <a:picLocks noChangeAspect="1"/>
          </p:cNvPicPr>
          <p:nvPr/>
        </p:nvPicPr>
        <p:blipFill rotWithShape="1">
          <a:blip r:embed="rId4"/>
          <a:srcRect l="3734" t="4427" r="5637" b="13021"/>
          <a:stretch/>
        </p:blipFill>
        <p:spPr>
          <a:xfrm>
            <a:off x="1111319" y="1534034"/>
            <a:ext cx="9794962" cy="5016160"/>
          </a:xfrm>
          <a:prstGeom prst="rect">
            <a:avLst/>
          </a:prstGeom>
        </p:spPr>
      </p:pic>
    </p:spTree>
    <p:extLst>
      <p:ext uri="{BB962C8B-B14F-4D97-AF65-F5344CB8AC3E}">
        <p14:creationId xmlns:p14="http://schemas.microsoft.com/office/powerpoint/2010/main" val="14675947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9" name="Subtitle 2"/>
          <p:cNvSpPr>
            <a:spLocks noGrp="1"/>
          </p:cNvSpPr>
          <p:nvPr>
            <p:ph type="subTitle" idx="1"/>
          </p:nvPr>
        </p:nvSpPr>
        <p:spPr>
          <a:xfrm>
            <a:off x="433953" y="1601785"/>
            <a:ext cx="5878240" cy="2794825"/>
          </a:xfrm>
          <a:ln>
            <a:solidFill>
              <a:schemeClr val="tx1"/>
            </a:solidFill>
            <a:prstDash val="sysDot"/>
          </a:ln>
        </p:spPr>
        <p:txBody>
          <a:bodyPr anchor="ctr"/>
          <a:lstStyle/>
          <a:p>
            <a:pPr algn="l"/>
            <a:r>
              <a:rPr lang="vi-VN" dirty="0">
                <a:solidFill>
                  <a:schemeClr val="tx1">
                    <a:lumMod val="50000"/>
                  </a:schemeClr>
                </a:solidFill>
              </a:rPr>
              <a:t>Em thích đặc điểm nào của tự nhiên châu Á nhất, trình bày đặc điểm đó ở trước lớp về những ảnh hưởng của đặc điểm tự nhiên ấy đối với với kinh tế xã hội. </a:t>
            </a:r>
          </a:p>
        </p:txBody>
      </p:sp>
      <p:sp>
        <p:nvSpPr>
          <p:cNvPr id="5" name="Title 1"/>
          <p:cNvSpPr txBox="1">
            <a:spLocks/>
          </p:cNvSpPr>
          <p:nvPr/>
        </p:nvSpPr>
        <p:spPr>
          <a:xfrm>
            <a:off x="408260" y="229671"/>
            <a:ext cx="11421791"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000" b="0" i="0" u="none" strike="noStrike" kern="1200" cap="none" spc="0" normalizeH="0" baseline="0" noProof="0" dirty="0">
                <a:ln>
                  <a:noFill/>
                </a:ln>
                <a:solidFill>
                  <a:srgbClr val="C00000"/>
                </a:solidFill>
                <a:effectLst/>
                <a:uLnTx/>
                <a:uFillTx/>
                <a:ea typeface="+mj-ea"/>
                <a:cs typeface="+mj-cs"/>
              </a:rPr>
              <a:t>LUYỆN TẬP VÀ VẬN DỤNG </a:t>
            </a:r>
            <a:endParaRPr kumimoji="0" lang="en-US" sz="40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19" name="Rectangle 18"/>
          <p:cNvSpPr/>
          <p:nvPr/>
        </p:nvSpPr>
        <p:spPr bwMode="auto">
          <a:xfrm>
            <a:off x="6458283" y="1313761"/>
            <a:ext cx="94917" cy="5372790"/>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8" name="Title 1"/>
          <p:cNvSpPr txBox="1">
            <a:spLocks/>
          </p:cNvSpPr>
          <p:nvPr/>
        </p:nvSpPr>
        <p:spPr>
          <a:xfrm>
            <a:off x="0" y="1349434"/>
            <a:ext cx="7301592" cy="757237"/>
          </a:xfrm>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NHIỆM VỤ 1</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20" name="Title 1"/>
          <p:cNvSpPr txBox="1">
            <a:spLocks/>
          </p:cNvSpPr>
          <p:nvPr/>
        </p:nvSpPr>
        <p:spPr>
          <a:xfrm>
            <a:off x="7717306" y="1349434"/>
            <a:ext cx="2688198" cy="757237"/>
          </a:xfrm>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rPr>
              <a:t>NHIỆM VỤ </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2</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21" name="Subtitle 2"/>
          <p:cNvSpPr txBox="1">
            <a:spLocks/>
          </p:cNvSpPr>
          <p:nvPr/>
        </p:nvSpPr>
        <p:spPr>
          <a:xfrm>
            <a:off x="6727907" y="2154091"/>
            <a:ext cx="5112001" cy="1615476"/>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Tìm hiểu về trình bày được đặc điểm của khí hậu nước ta. Liên hệ được đặc điểm khí hậu đó có ảnh hưởng gì tới cuộc sống của bản thân học sinh. </a:t>
            </a:r>
          </a:p>
        </p:txBody>
      </p:sp>
      <p:sp>
        <p:nvSpPr>
          <p:cNvPr id="7" name="Rectangle 6"/>
          <p:cNvSpPr/>
          <p:nvPr/>
        </p:nvSpPr>
        <p:spPr>
          <a:xfrm>
            <a:off x="230627" y="900319"/>
            <a:ext cx="11609282"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Chọn</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1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trong</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2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nhiệm</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vụ</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endPar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endParaRPr>
          </a:p>
        </p:txBody>
      </p:sp>
      <p:pic>
        <p:nvPicPr>
          <p:cNvPr id="10" name="Picture 9"/>
          <p:cNvPicPr>
            <a:picLocks noChangeAspect="1"/>
          </p:cNvPicPr>
          <p:nvPr/>
        </p:nvPicPr>
        <p:blipFill>
          <a:blip r:embed="rId2"/>
          <a:stretch>
            <a:fillRect/>
          </a:stretch>
        </p:blipFill>
        <p:spPr>
          <a:xfrm>
            <a:off x="6788618" y="3720472"/>
            <a:ext cx="1972793" cy="2832728"/>
          </a:xfrm>
          <a:prstGeom prst="rect">
            <a:avLst/>
          </a:prstGeom>
        </p:spPr>
      </p:pic>
      <p:pic>
        <p:nvPicPr>
          <p:cNvPr id="12" name="Picture 11"/>
          <p:cNvPicPr>
            <a:picLocks noChangeAspect="1"/>
          </p:cNvPicPr>
          <p:nvPr/>
        </p:nvPicPr>
        <p:blipFill rotWithShape="1">
          <a:blip r:embed="rId3"/>
          <a:srcRect b="10367"/>
          <a:stretch/>
        </p:blipFill>
        <p:spPr>
          <a:xfrm>
            <a:off x="8929854" y="3720472"/>
            <a:ext cx="2910054" cy="2813678"/>
          </a:xfrm>
          <a:prstGeom prst="rect">
            <a:avLst/>
          </a:prstGeom>
        </p:spPr>
      </p:pic>
      <p:pic>
        <p:nvPicPr>
          <p:cNvPr id="13" name="Picture 12"/>
          <p:cNvPicPr>
            <a:picLocks noChangeAspect="1"/>
          </p:cNvPicPr>
          <p:nvPr/>
        </p:nvPicPr>
        <p:blipFill rotWithShape="1">
          <a:blip r:embed="rId4"/>
          <a:srcRect t="6186"/>
          <a:stretch/>
        </p:blipFill>
        <p:spPr>
          <a:xfrm>
            <a:off x="248283" y="3714750"/>
            <a:ext cx="6136955" cy="2874218"/>
          </a:xfrm>
          <a:prstGeom prst="rect">
            <a:avLst/>
          </a:prstGeom>
        </p:spPr>
      </p:pic>
      <p:pic>
        <p:nvPicPr>
          <p:cNvPr id="15" name="Picture 14"/>
          <p:cNvPicPr>
            <a:picLocks noChangeAspect="1"/>
          </p:cNvPicPr>
          <p:nvPr/>
        </p:nvPicPr>
        <p:blipFill>
          <a:blip r:embed="rId5"/>
          <a:stretch>
            <a:fillRect/>
          </a:stretch>
        </p:blipFill>
        <p:spPr>
          <a:xfrm>
            <a:off x="398402" y="272532"/>
            <a:ext cx="2112022" cy="1689617"/>
          </a:xfrm>
          <a:prstGeom prst="rect">
            <a:avLst/>
          </a:prstGeom>
        </p:spPr>
      </p:pic>
      <p:pic>
        <p:nvPicPr>
          <p:cNvPr id="16" name="Picture 15"/>
          <p:cNvPicPr>
            <a:picLocks noChangeAspect="1"/>
          </p:cNvPicPr>
          <p:nvPr/>
        </p:nvPicPr>
        <p:blipFill>
          <a:blip r:embed="rId6"/>
          <a:stretch>
            <a:fillRect/>
          </a:stretch>
        </p:blipFill>
        <p:spPr>
          <a:xfrm>
            <a:off x="10405503" y="229671"/>
            <a:ext cx="1521759" cy="1641527"/>
          </a:xfrm>
          <a:prstGeom prst="rect">
            <a:avLst/>
          </a:prstGeom>
        </p:spPr>
      </p:pic>
    </p:spTree>
    <p:extLst>
      <p:ext uri="{BB962C8B-B14F-4D97-AF65-F5344CB8AC3E}">
        <p14:creationId xmlns:p14="http://schemas.microsoft.com/office/powerpoint/2010/main" val="8878159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barn(inVertical)">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outHorizont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1">
                                            <p:bg/>
                                          </p:spTgt>
                                        </p:tgtEl>
                                        <p:attrNameLst>
                                          <p:attrName>style.visibility</p:attrName>
                                        </p:attrNameLst>
                                      </p:cBhvr>
                                      <p:to>
                                        <p:strVal val="visible"/>
                                      </p:to>
                                    </p:set>
                                    <p:animEffect transition="in" filter="barn(inVertical)">
                                      <p:cBhvr>
                                        <p:cTn id="20" dur="500"/>
                                        <p:tgtEl>
                                          <p:spTgt spid="21">
                                            <p:bg/>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iterate type="lt">
                                    <p:tmPct val="10000"/>
                                  </p:iterate>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barn(inVertical)">
                                      <p:cBhvr>
                                        <p:cTn id="2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9" grpId="0" animBg="1"/>
      <p:bldP spid="21"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408260" y="229671"/>
            <a:ext cx="11421791"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TIÊU CHÍ ĐÁNH GIÁ</a:t>
            </a:r>
            <a:endParaRPr kumimoji="0" lang="en-US" sz="40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pic>
        <p:nvPicPr>
          <p:cNvPr id="15" name="Picture 14"/>
          <p:cNvPicPr>
            <a:picLocks noChangeAspect="1"/>
          </p:cNvPicPr>
          <p:nvPr/>
        </p:nvPicPr>
        <p:blipFill>
          <a:blip r:embed="rId2"/>
          <a:stretch>
            <a:fillRect/>
          </a:stretch>
        </p:blipFill>
        <p:spPr>
          <a:xfrm>
            <a:off x="398402" y="272532"/>
            <a:ext cx="2112022" cy="1689617"/>
          </a:xfrm>
          <a:prstGeom prst="rect">
            <a:avLst/>
          </a:prstGeom>
        </p:spPr>
      </p:pic>
      <p:pic>
        <p:nvPicPr>
          <p:cNvPr id="16" name="Picture 15"/>
          <p:cNvPicPr>
            <a:picLocks noChangeAspect="1"/>
          </p:cNvPicPr>
          <p:nvPr/>
        </p:nvPicPr>
        <p:blipFill>
          <a:blip r:embed="rId3"/>
          <a:stretch>
            <a:fillRect/>
          </a:stretch>
        </p:blipFill>
        <p:spPr>
          <a:xfrm>
            <a:off x="10405503" y="229671"/>
            <a:ext cx="1521759" cy="1641527"/>
          </a:xfrm>
          <a:prstGeom prst="rect">
            <a:avLst/>
          </a:prstGeom>
        </p:spPr>
      </p:pic>
      <p:graphicFrame>
        <p:nvGraphicFramePr>
          <p:cNvPr id="17" name="Table 16"/>
          <p:cNvGraphicFramePr>
            <a:graphicFrameLocks noGrp="1"/>
          </p:cNvGraphicFramePr>
          <p:nvPr>
            <p:extLst/>
          </p:nvPr>
        </p:nvGraphicFramePr>
        <p:xfrm>
          <a:off x="408259" y="2073304"/>
          <a:ext cx="11421791" cy="4043908"/>
        </p:xfrm>
        <a:graphic>
          <a:graphicData uri="http://schemas.openxmlformats.org/drawingml/2006/table">
            <a:tbl>
              <a:tblPr>
                <a:tableStyleId>{F5AB1C69-6EDB-4FF4-983F-18BD219EF322}</a:tableStyleId>
              </a:tblPr>
              <a:tblGrid>
                <a:gridCol w="6773415">
                  <a:extLst>
                    <a:ext uri="{9D8B030D-6E8A-4147-A177-3AD203B41FA5}">
                      <a16:colId xmlns:a16="http://schemas.microsoft.com/office/drawing/2014/main" val="3568809375"/>
                    </a:ext>
                  </a:extLst>
                </a:gridCol>
                <a:gridCol w="4648376">
                  <a:extLst>
                    <a:ext uri="{9D8B030D-6E8A-4147-A177-3AD203B41FA5}">
                      <a16:colId xmlns:a16="http://schemas.microsoft.com/office/drawing/2014/main" val="3800428621"/>
                    </a:ext>
                  </a:extLst>
                </a:gridCol>
              </a:tblGrid>
              <a:tr h="531812">
                <a:tc>
                  <a:txBody>
                    <a:bodyPr/>
                    <a:lstStyle/>
                    <a:p>
                      <a:pPr indent="-1270" algn="ctr">
                        <a:lnSpc>
                          <a:spcPct val="106000"/>
                        </a:lnSpc>
                        <a:spcAft>
                          <a:spcPts val="0"/>
                        </a:spcAft>
                      </a:pPr>
                      <a:r>
                        <a:rPr lang="vi-VN" sz="3200">
                          <a:solidFill>
                            <a:srgbClr val="FF0000"/>
                          </a:solidFill>
                          <a:effectLst/>
                        </a:rPr>
                        <a:t>Tiêu chí đánh giá</a:t>
                      </a:r>
                      <a:endParaRPr lang="en-US" sz="3200">
                        <a:solidFill>
                          <a:srgbClr val="FF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270" algn="ctr">
                        <a:lnSpc>
                          <a:spcPct val="106000"/>
                        </a:lnSpc>
                        <a:spcAft>
                          <a:spcPts val="0"/>
                        </a:spcAft>
                      </a:pPr>
                      <a:r>
                        <a:rPr lang="vi-VN" sz="3200" dirty="0">
                          <a:solidFill>
                            <a:srgbClr val="FF0000"/>
                          </a:solidFill>
                          <a:effectLst/>
                        </a:rPr>
                        <a:t>Số điểm tối đa</a:t>
                      </a:r>
                      <a:endParaRPr lang="en-US" sz="3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9912596"/>
                  </a:ext>
                </a:extLst>
              </a:tr>
              <a:tr h="531812">
                <a:tc>
                  <a:txBody>
                    <a:bodyPr/>
                    <a:lstStyle/>
                    <a:p>
                      <a:pPr marL="0" indent="-1270" algn="l" defTabSz="914400" rtl="0" eaLnBrk="1" latinLnBrk="0" hangingPunct="1">
                        <a:lnSpc>
                          <a:spcPct val="106000"/>
                        </a:lnSpc>
                        <a:spcAft>
                          <a:spcPts val="0"/>
                        </a:spcAft>
                      </a:pPr>
                      <a:r>
                        <a:rPr lang="vi-VN" sz="3200" kern="1200" dirty="0">
                          <a:effectLst/>
                        </a:rPr>
                        <a:t>1. Nội dung</a:t>
                      </a:r>
                      <a:endParaRPr lang="en-US" sz="32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270" algn="ctr">
                        <a:lnSpc>
                          <a:spcPct val="106000"/>
                        </a:lnSpc>
                        <a:spcAft>
                          <a:spcPts val="0"/>
                        </a:spcAft>
                      </a:pPr>
                      <a:r>
                        <a:rPr lang="vi-VN" sz="3200" dirty="0">
                          <a:effectLst/>
                        </a:rPr>
                        <a:t>3 điểm</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3633909"/>
                  </a:ext>
                </a:extLst>
              </a:tr>
              <a:tr h="615922">
                <a:tc>
                  <a:txBody>
                    <a:bodyPr/>
                    <a:lstStyle/>
                    <a:p>
                      <a:pPr marL="0" indent="-1270" algn="l" defTabSz="914400" rtl="0" eaLnBrk="1" latinLnBrk="0" hangingPunct="1">
                        <a:lnSpc>
                          <a:spcPct val="106000"/>
                        </a:lnSpc>
                        <a:spcAft>
                          <a:spcPts val="0"/>
                        </a:spcAft>
                      </a:pPr>
                      <a:r>
                        <a:rPr lang="vi-VN" sz="3200" kern="1200" dirty="0">
                          <a:effectLst/>
                        </a:rPr>
                        <a:t>2. Thể hiện được phong cách và sự tự tin</a:t>
                      </a:r>
                      <a:endParaRPr lang="en-US" sz="32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270" algn="ctr">
                        <a:lnSpc>
                          <a:spcPct val="106000"/>
                        </a:lnSpc>
                        <a:spcAft>
                          <a:spcPts val="0"/>
                        </a:spcAft>
                      </a:pPr>
                      <a:r>
                        <a:rPr lang="vi-VN" sz="3200" dirty="0">
                          <a:effectLst/>
                        </a:rPr>
                        <a:t>2 điểm</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7970871"/>
                  </a:ext>
                </a:extLst>
              </a:tr>
              <a:tr h="1091682">
                <a:tc>
                  <a:txBody>
                    <a:bodyPr/>
                    <a:lstStyle/>
                    <a:p>
                      <a:pPr marL="0" indent="-1270" algn="l" defTabSz="914400" rtl="0" eaLnBrk="1" latinLnBrk="0" hangingPunct="1">
                        <a:lnSpc>
                          <a:spcPct val="106000"/>
                        </a:lnSpc>
                        <a:spcAft>
                          <a:spcPts val="0"/>
                        </a:spcAft>
                      </a:pPr>
                      <a:r>
                        <a:rPr lang="vi-VN" sz="3200" kern="1200" dirty="0">
                          <a:effectLst/>
                        </a:rPr>
                        <a:t>3. Sử dụng ngôn ngữ nói, ngôn ngữ hình thể, và các kỹ năng thuyết trình khác lưu loát</a:t>
                      </a:r>
                      <a:endParaRPr lang="en-US" sz="32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270" algn="ctr">
                        <a:lnSpc>
                          <a:spcPct val="106000"/>
                        </a:lnSpc>
                        <a:spcAft>
                          <a:spcPts val="0"/>
                        </a:spcAft>
                      </a:pPr>
                      <a:r>
                        <a:rPr lang="vi-VN" sz="3200" dirty="0">
                          <a:effectLst/>
                        </a:rPr>
                        <a:t>1 điểm</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6666811"/>
                  </a:ext>
                </a:extLst>
              </a:tr>
              <a:tr h="636340">
                <a:tc>
                  <a:txBody>
                    <a:bodyPr/>
                    <a:lstStyle/>
                    <a:p>
                      <a:pPr marL="0" lvl="0" indent="0" algn="l" defTabSz="914400" rtl="0" eaLnBrk="1" latinLnBrk="0" hangingPunct="1">
                        <a:lnSpc>
                          <a:spcPct val="106000"/>
                        </a:lnSpc>
                        <a:spcAft>
                          <a:spcPts val="0"/>
                        </a:spcAft>
                        <a:buFont typeface="+mj-lt"/>
                        <a:buNone/>
                      </a:pPr>
                      <a:r>
                        <a:rPr lang="en-US" sz="3200" kern="1200" dirty="0" smtClean="0">
                          <a:effectLst/>
                        </a:rPr>
                        <a:t>4. </a:t>
                      </a:r>
                      <a:r>
                        <a:rPr lang="vi-VN" sz="3200" kern="1200" dirty="0" smtClean="0">
                          <a:effectLst/>
                        </a:rPr>
                        <a:t>Độ </a:t>
                      </a:r>
                      <a:r>
                        <a:rPr lang="vi-VN" sz="3200" kern="1200" dirty="0">
                          <a:effectLst/>
                        </a:rPr>
                        <a:t>chính xác của thông tin được đưa ra</a:t>
                      </a:r>
                      <a:endParaRPr lang="en-US" sz="32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270" algn="ctr">
                        <a:lnSpc>
                          <a:spcPct val="106000"/>
                        </a:lnSpc>
                        <a:spcAft>
                          <a:spcPts val="0"/>
                        </a:spcAft>
                      </a:pPr>
                      <a:r>
                        <a:rPr lang="vi-VN" sz="3200">
                          <a:effectLst/>
                        </a:rPr>
                        <a:t>3 điểm</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3262332"/>
                  </a:ext>
                </a:extLst>
              </a:tr>
              <a:tr h="636340">
                <a:tc>
                  <a:txBody>
                    <a:bodyPr/>
                    <a:lstStyle/>
                    <a:p>
                      <a:pPr marL="0" lvl="0" indent="0" algn="l" defTabSz="914400" rtl="0" eaLnBrk="1" latinLnBrk="0" hangingPunct="1">
                        <a:lnSpc>
                          <a:spcPct val="106000"/>
                        </a:lnSpc>
                        <a:spcAft>
                          <a:spcPts val="0"/>
                        </a:spcAft>
                        <a:buFont typeface="+mj-lt"/>
                        <a:buNone/>
                      </a:pPr>
                      <a:r>
                        <a:rPr lang="en-US" sz="3200" kern="1200" dirty="0" smtClean="0">
                          <a:effectLst/>
                        </a:rPr>
                        <a:t>5. </a:t>
                      </a:r>
                      <a:r>
                        <a:rPr lang="vi-VN" sz="3200" kern="1200" dirty="0" smtClean="0">
                          <a:effectLst/>
                        </a:rPr>
                        <a:t>Hoàn </a:t>
                      </a:r>
                      <a:r>
                        <a:rPr lang="vi-VN" sz="3200" kern="1200" dirty="0">
                          <a:effectLst/>
                        </a:rPr>
                        <a:t>thành đúng thời gian</a:t>
                      </a:r>
                      <a:endParaRPr lang="en-US" sz="32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270" algn="ctr">
                        <a:lnSpc>
                          <a:spcPct val="106000"/>
                        </a:lnSpc>
                        <a:spcAft>
                          <a:spcPts val="0"/>
                        </a:spcAft>
                      </a:pPr>
                      <a:r>
                        <a:rPr lang="vi-VN" sz="3200" dirty="0">
                          <a:effectLst/>
                        </a:rPr>
                        <a:t>1 điểm</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1815465"/>
                  </a:ext>
                </a:extLst>
              </a:tr>
            </a:tbl>
          </a:graphicData>
        </a:graphic>
      </p:graphicFrame>
    </p:spTree>
    <p:extLst>
      <p:ext uri="{BB962C8B-B14F-4D97-AF65-F5344CB8AC3E}">
        <p14:creationId xmlns:p14="http://schemas.microsoft.com/office/powerpoint/2010/main" val="5373821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4500"/>
          <a:stretch/>
        </p:blipFill>
        <p:spPr>
          <a:xfrm>
            <a:off x="0" y="-1"/>
            <a:ext cx="12172950" cy="6858001"/>
          </a:xfrm>
          <a:prstGeom prst="rect">
            <a:avLst/>
          </a:prstGeom>
        </p:spPr>
      </p:pic>
      <p:sp>
        <p:nvSpPr>
          <p:cNvPr id="8" name="Title 7"/>
          <p:cNvSpPr>
            <a:spLocks noGrp="1"/>
          </p:cNvSpPr>
          <p:nvPr>
            <p:ph type="ctrTitle"/>
          </p:nvPr>
        </p:nvSpPr>
        <p:spPr>
          <a:xfrm>
            <a:off x="5295900" y="3370263"/>
            <a:ext cx="9144000" cy="2387600"/>
          </a:xfrm>
        </p:spPr>
        <p:txBody>
          <a:bodyPr/>
          <a:lstStyle/>
          <a:p>
            <a:r>
              <a:rPr lang="en-US" dirty="0" smtClean="0">
                <a:solidFill>
                  <a:schemeClr val="bg1"/>
                </a:solidFill>
              </a:rPr>
              <a:t>THANK YOU</a:t>
            </a:r>
            <a:endParaRPr lang="en-US" dirty="0">
              <a:solidFill>
                <a:schemeClr val="bg1"/>
              </a:solidFill>
            </a:endParaRPr>
          </a:p>
        </p:txBody>
      </p:sp>
      <p:sp>
        <p:nvSpPr>
          <p:cNvPr id="10" name="Subtitle 9"/>
          <p:cNvSpPr>
            <a:spLocks noGrp="1"/>
          </p:cNvSpPr>
          <p:nvPr>
            <p:ph type="subTitle" idx="1"/>
          </p:nvPr>
        </p:nvSpPr>
        <p:spPr>
          <a:xfrm>
            <a:off x="5295900" y="5849938"/>
            <a:ext cx="9144000" cy="1655762"/>
          </a:xfrm>
        </p:spPr>
        <p:txBody>
          <a:bodyPr/>
          <a:lstStyle/>
          <a:p>
            <a:r>
              <a:rPr lang="en-US" dirty="0" smtClean="0">
                <a:solidFill>
                  <a:schemeClr val="bg1"/>
                </a:solidFill>
              </a:rPr>
              <a:t>See you soon </a:t>
            </a:r>
            <a:endParaRPr lang="en-US" dirty="0">
              <a:solidFill>
                <a:schemeClr val="bg1"/>
              </a:solidFill>
            </a:endParaRPr>
          </a:p>
        </p:txBody>
      </p:sp>
    </p:spTree>
    <p:extLst>
      <p:ext uri="{BB962C8B-B14F-4D97-AF65-F5344CB8AC3E}">
        <p14:creationId xmlns:p14="http://schemas.microsoft.com/office/powerpoint/2010/main" val="1037387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8734671" y="1111151"/>
            <a:ext cx="3161807" cy="5016758"/>
          </a:xfrm>
          <a:prstGeom prst="rect">
            <a:avLst/>
          </a:prstGeom>
          <a:solidFill>
            <a:schemeClr val="accent4">
              <a:lumMod val="20000"/>
              <a:lumOff val="8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một</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trong</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những</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con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sông</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lớn</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nhất</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trên</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thế</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giới</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bắt</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nguồn</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từ</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cao</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nguyên</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Thanh</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Tạng</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chảy</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 qua 6 </a:t>
            </a: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quốc</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gia</a:t>
            </a:r>
            <a:endParaRPr kumimoji="0" lang="en-US" sz="13800" b="0"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endParaRPr>
          </a:p>
        </p:txBody>
      </p:sp>
      <p:sp>
        <p:nvSpPr>
          <p:cNvPr id="19" name="Frame 18">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10" name="Picture Placeholder 9" descr="Greater &lt;strong&gt;Mekong&lt;/strong&gt; Subregion Single-Visa Plan Edges Forward – Chiang Rai ..."/>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172" r="29172"/>
          <a:stretch>
            <a:fillRect/>
          </a:stretch>
        </p:blipFill>
        <p:spPr>
          <a:xfrm>
            <a:off x="5557838" y="319088"/>
            <a:ext cx="2881312" cy="6176962"/>
          </a:xfrm>
        </p:spPr>
      </p:pic>
      <p:pic>
        <p:nvPicPr>
          <p:cNvPr id="25" name="Picture Placeholder 24" descr="Morning Sunlight &lt;strong&gt;Mekong River&lt;/strong&gt; Free Stock Photo - Public Domain Pictures"/>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3489" r="23489"/>
          <a:stretch>
            <a:fillRect/>
          </a:stretch>
        </p:blipFill>
        <p:spPr>
          <a:xfrm>
            <a:off x="398463" y="319088"/>
            <a:ext cx="4916487" cy="6176962"/>
          </a:xfrm>
        </p:spPr>
      </p:pic>
    </p:spTree>
    <p:extLst>
      <p:ext uri="{BB962C8B-B14F-4D97-AF65-F5344CB8AC3E}">
        <p14:creationId xmlns:p14="http://schemas.microsoft.com/office/powerpoint/2010/main" val="18267887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1297" y="354854"/>
            <a:ext cx="8349177" cy="1077218"/>
            <a:chOff x="991257" y="92509"/>
            <a:chExt cx="25623536" cy="1077218"/>
          </a:xfrm>
        </p:grpSpPr>
        <p:sp>
          <p:nvSpPr>
            <p:cNvPr id="6" name="TextBox 5"/>
            <p:cNvSpPr txBox="1"/>
            <p:nvPr/>
          </p:nvSpPr>
          <p:spPr>
            <a:xfrm flipH="1">
              <a:off x="991257" y="92509"/>
              <a:ext cx="25623536" cy="10772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300" normalizeH="0" baseline="0" noProof="0" dirty="0">
                  <a:ln>
                    <a:noFill/>
                  </a:ln>
                  <a:solidFill>
                    <a:srgbClr val="FE2635">
                      <a:lumMod val="50000"/>
                    </a:srgbClr>
                  </a:solidFill>
                  <a:effectLst/>
                  <a:uLnTx/>
                  <a:uFillTx/>
                  <a:latin typeface="+mj-lt"/>
                  <a:ea typeface="+mn-ea"/>
                  <a:cs typeface="+mn-cs"/>
                </a:rPr>
                <a:t>nơi có người sống lạnh nhất thế giới </a:t>
              </a: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thuộc</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nước</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nào</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a:t>
              </a:r>
              <a:endParaRPr kumimoji="0" lang="en-US" sz="13800" b="0"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endParaRPr>
            </a:p>
          </p:txBody>
        </p:sp>
        <p:sp>
          <p:nvSpPr>
            <p:cNvPr id="7" name="TextBox 6"/>
            <p:cNvSpPr txBox="1"/>
            <p:nvPr/>
          </p:nvSpPr>
          <p:spPr>
            <a:xfrm flipH="1">
              <a:off x="1022779" y="742966"/>
              <a:ext cx="8595997" cy="340734"/>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14042">
                    <a:lumMod val="50000"/>
                    <a:lumOff val="50000"/>
                  </a:srgbClr>
                </a:solidFill>
                <a:effectLst/>
                <a:uLnTx/>
                <a:uFillTx/>
                <a:latin typeface="Calibri" panose="020F0502020204030204" pitchFamily="34" charset="0"/>
                <a:ea typeface="+mn-ea"/>
                <a:cs typeface="+mn-cs"/>
              </a:endParaRPr>
            </a:p>
          </p:txBody>
        </p:sp>
      </p:grpSp>
      <p:sp>
        <p:nvSpPr>
          <p:cNvPr id="19" name="Frame 18">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8" name="Picture Placeholder 7"/>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795" b="1795"/>
          <a:stretch>
            <a:fillRect/>
          </a:stretch>
        </p:blipFill>
        <p:spPr>
          <a:xfrm>
            <a:off x="742950" y="1374775"/>
            <a:ext cx="8137525" cy="4864100"/>
          </a:xfrm>
        </p:spPr>
      </p:pic>
      <p:pic>
        <p:nvPicPr>
          <p:cNvPr id="9" name="Picture Placeholder 8"/>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6944" r="16944"/>
          <a:stretch>
            <a:fillRect/>
          </a:stretch>
        </p:blipFill>
        <p:spPr>
          <a:xfrm>
            <a:off x="9091613" y="190500"/>
            <a:ext cx="2833687" cy="2571750"/>
          </a:xfrm>
        </p:spPr>
      </p:pic>
      <p:pic>
        <p:nvPicPr>
          <p:cNvPr id="10" name="Picture Placeholder 9"/>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25711" r="25711"/>
          <a:stretch>
            <a:fillRect/>
          </a:stretch>
        </p:blipFill>
        <p:spPr>
          <a:xfrm>
            <a:off x="9091613" y="2952750"/>
            <a:ext cx="2833687" cy="3286125"/>
          </a:xfrm>
        </p:spPr>
      </p:pic>
    </p:spTree>
    <p:extLst>
      <p:ext uri="{BB962C8B-B14F-4D97-AF65-F5344CB8AC3E}">
        <p14:creationId xmlns:p14="http://schemas.microsoft.com/office/powerpoint/2010/main" val="4224757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8870929" y="185540"/>
            <a:ext cx="2972421" cy="6494085"/>
          </a:xfrm>
          <a:prstGeom prst="rect">
            <a:avLst/>
          </a:prstGeom>
          <a:solidFill>
            <a:schemeClr val="accent4">
              <a:lumMod val="20000"/>
              <a:lumOff val="8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một</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vùng</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hoang</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mạc</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lớn</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tại</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châu</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Á, </a:t>
            </a:r>
            <a:r>
              <a:rPr kumimoji="0" lang="vi-VN" sz="3200" b="1" i="0" u="none" strike="noStrike" kern="1200" cap="none" spc="300" normalizeH="0" baseline="0" noProof="0" dirty="0">
                <a:ln>
                  <a:noFill/>
                </a:ln>
                <a:solidFill>
                  <a:srgbClr val="FE2635">
                    <a:lumMod val="50000"/>
                  </a:srgbClr>
                </a:solidFill>
                <a:effectLst/>
                <a:uLnTx/>
                <a:uFillTx/>
                <a:latin typeface="+mj-lt"/>
                <a:ea typeface="+mn-ea"/>
                <a:cs typeface="+mn-cs"/>
              </a:rPr>
              <a:t>từng là một phần của Đế quốc Mông Cổ, </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CÓ </a:t>
            </a:r>
            <a:r>
              <a:rPr kumimoji="0" lang="vi-VN" sz="3200" b="1" i="0" u="none" strike="noStrike" kern="1200" cap="none" spc="300" normalizeH="0" baseline="0" noProof="0" dirty="0" smtClean="0">
                <a:ln>
                  <a:noFill/>
                </a:ln>
                <a:solidFill>
                  <a:srgbClr val="FE2635">
                    <a:lumMod val="50000"/>
                  </a:srgbClr>
                </a:solidFill>
                <a:effectLst/>
                <a:uLnTx/>
                <a:uFillTx/>
                <a:latin typeface="+mj-lt"/>
                <a:ea typeface="+mn-ea"/>
                <a:cs typeface="+mn-cs"/>
              </a:rPr>
              <a:t>nhiều </a:t>
            </a:r>
            <a:r>
              <a:rPr kumimoji="0" lang="vi-VN" sz="3200" b="1" i="0" u="none" strike="noStrike" kern="1200" cap="none" spc="300" normalizeH="0" baseline="0" noProof="0" dirty="0">
                <a:ln>
                  <a:noFill/>
                </a:ln>
                <a:solidFill>
                  <a:srgbClr val="FE2635">
                    <a:lumMod val="50000"/>
                  </a:srgbClr>
                </a:solidFill>
                <a:effectLst/>
                <a:uLnTx/>
                <a:uFillTx/>
                <a:latin typeface="+mj-lt"/>
                <a:ea typeface="+mn-ea"/>
                <a:cs typeface="+mn-cs"/>
              </a:rPr>
              <a:t>thành phố dọc theo con đường Tơ lụa</a:t>
            </a:r>
            <a:endParaRPr kumimoji="0" lang="en-US" sz="13800" b="0"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endParaRPr>
          </a:p>
        </p:txBody>
      </p:sp>
      <p:sp>
        <p:nvSpPr>
          <p:cNvPr id="19" name="Frame 18">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4" name="Picture Placeholder 3" descr="&lt;strong&gt;Gobi Desert&lt;/strong&gt; in Mongolia | Free Stock Photo | LibreShot"/>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0255" b="10255"/>
          <a:stretch>
            <a:fillRect/>
          </a:stretch>
        </p:blipFill>
        <p:spPr>
          <a:xfrm>
            <a:off x="366713" y="325438"/>
            <a:ext cx="8072437" cy="3811587"/>
          </a:xfrm>
        </p:spPr>
      </p:pic>
      <p:pic>
        <p:nvPicPr>
          <p:cNvPr id="5" name="Picture Placeholder 4" descr="080706-042925-&lt;strong&gt;Gobi Desert&lt;/strong&gt;-Mongolia.JPG | &lt;strong&gt;Gobi Desert&lt;/strong&gt;, Mongol… | Flick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8244" b="8244"/>
          <a:stretch>
            <a:fillRect/>
          </a:stretch>
        </p:blipFill>
        <p:spPr>
          <a:xfrm>
            <a:off x="366713" y="4384675"/>
            <a:ext cx="3995737" cy="2225675"/>
          </a:xfrm>
        </p:spPr>
      </p:pic>
      <p:pic>
        <p:nvPicPr>
          <p:cNvPr id="7" name="Picture Placeholder 6" descr="The &lt;strong&gt;Gobi Desert&lt;/strong&gt; - Mongolia | changturtle on Xanga"/>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4212" b="14212"/>
          <a:stretch>
            <a:fillRect/>
          </a:stretch>
        </p:blipFill>
        <p:spPr>
          <a:xfrm>
            <a:off x="4495800" y="4384675"/>
            <a:ext cx="3943350" cy="2225675"/>
          </a:xfrm>
        </p:spPr>
      </p:pic>
    </p:spTree>
    <p:extLst>
      <p:ext uri="{BB962C8B-B14F-4D97-AF65-F5344CB8AC3E}">
        <p14:creationId xmlns:p14="http://schemas.microsoft.com/office/powerpoint/2010/main" val="3743005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1297" y="354854"/>
            <a:ext cx="8349177" cy="1077218"/>
            <a:chOff x="991257" y="92509"/>
            <a:chExt cx="25623536" cy="1077218"/>
          </a:xfrm>
        </p:grpSpPr>
        <p:sp>
          <p:nvSpPr>
            <p:cNvPr id="6" name="TextBox 5"/>
            <p:cNvSpPr txBox="1"/>
            <p:nvPr/>
          </p:nvSpPr>
          <p:spPr>
            <a:xfrm flipH="1">
              <a:off x="991257" y="92509"/>
              <a:ext cx="25623536" cy="10772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300" normalizeH="0" baseline="0" noProof="0" dirty="0" smtClean="0">
                  <a:ln>
                    <a:noFill/>
                  </a:ln>
                  <a:solidFill>
                    <a:srgbClr val="C00000"/>
                  </a:solidFill>
                  <a:effectLst/>
                  <a:uLnTx/>
                  <a:uFillTx/>
                  <a:latin typeface="#9Slide07 IcielBC Cubano Normal (Headings)"/>
                  <a:ea typeface="+mn-ea"/>
                  <a:cs typeface="+mn-cs"/>
                </a:rPr>
                <a:t>NƠI CÓ LƯỢNG MƯA LỚN NHẤT THẾ GIỚI NẰM Ở NƯỚC NÀO? </a:t>
              </a:r>
              <a:endParaRPr kumimoji="0" lang="en-US" sz="13800" b="0" i="0" u="none" strike="noStrike" kern="1200" cap="none" spc="300" normalizeH="0" baseline="0" noProof="0" dirty="0">
                <a:ln>
                  <a:noFill/>
                </a:ln>
                <a:solidFill>
                  <a:srgbClr val="C00000"/>
                </a:solidFill>
                <a:effectLst/>
                <a:uLnTx/>
                <a:uFillTx/>
                <a:latin typeface="#9Slide07 IcielBC Cubano Normal (Headings)"/>
                <a:ea typeface="+mn-ea"/>
                <a:cs typeface="+mn-cs"/>
              </a:endParaRPr>
            </a:p>
          </p:txBody>
        </p:sp>
        <p:sp>
          <p:nvSpPr>
            <p:cNvPr id="7" name="TextBox 6"/>
            <p:cNvSpPr txBox="1"/>
            <p:nvPr/>
          </p:nvSpPr>
          <p:spPr>
            <a:xfrm flipH="1">
              <a:off x="1022779" y="742966"/>
              <a:ext cx="8595997" cy="340734"/>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14042">
                    <a:lumMod val="50000"/>
                    <a:lumOff val="50000"/>
                  </a:srgbClr>
                </a:solidFill>
                <a:effectLst/>
                <a:uLnTx/>
                <a:uFillTx/>
                <a:latin typeface="Calibri" panose="020F0502020204030204" pitchFamily="34" charset="0"/>
                <a:ea typeface="+mn-ea"/>
                <a:cs typeface="+mn-cs"/>
              </a:endParaRPr>
            </a:p>
          </p:txBody>
        </p:sp>
      </p:grpSp>
      <p:sp>
        <p:nvSpPr>
          <p:cNvPr id="19" name="Frame 18">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9" name="Picture Placeholder 8" descr="&lt;strong&gt;Mawsynram&lt;/strong&gt; — Wikipédia"/>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4792" b="4792"/>
          <a:stretch>
            <a:fillRect/>
          </a:stretch>
        </p:blipFill>
        <p:spPr>
          <a:xfrm>
            <a:off x="9201150" y="1337244"/>
            <a:ext cx="2379873" cy="2313765"/>
          </a:xfrm>
        </p:spPr>
      </p:pic>
      <p:pic>
        <p:nvPicPr>
          <p:cNvPr id="10" name="Picture Placeholder 9" descr="Cherrapunji (Sohra) | Wondermondo"/>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1419" r="11419"/>
          <a:stretch>
            <a:fillRect/>
          </a:stretch>
        </p:blipFill>
        <p:spPr>
          <a:xfrm>
            <a:off x="9201150" y="3888420"/>
            <a:ext cx="2379873" cy="2313765"/>
          </a:xfrm>
        </p:spPr>
      </p:pic>
      <p:pic>
        <p:nvPicPr>
          <p:cNvPr id="12" name="Picture Placeholder 11" descr="Cherrapunji: Το πιο υγρό μέρος του πλανήτη | Perierga.g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1894" b="11894"/>
          <a:stretch>
            <a:fillRect/>
          </a:stretch>
        </p:blipFill>
        <p:spPr>
          <a:xfrm>
            <a:off x="360363" y="1374775"/>
            <a:ext cx="8520112" cy="4864100"/>
          </a:xfrm>
        </p:spPr>
      </p:pic>
    </p:spTree>
    <p:extLst>
      <p:ext uri="{BB962C8B-B14F-4D97-AF65-F5344CB8AC3E}">
        <p14:creationId xmlns:p14="http://schemas.microsoft.com/office/powerpoint/2010/main" val="18733136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FDB607F-127A-4122-BEC6-F2B2C61435AC}"/>
              </a:ext>
            </a:extLst>
          </p:cNvPr>
          <p:cNvSpPr/>
          <p:nvPr/>
        </p:nvSpPr>
        <p:spPr>
          <a:xfrm rot="5400000">
            <a:off x="6065668" y="741094"/>
            <a:ext cx="6858001" cy="5375811"/>
          </a:xfrm>
          <a:custGeom>
            <a:avLst/>
            <a:gdLst>
              <a:gd name="connsiteX0" fmla="*/ 0 w 10972801"/>
              <a:gd name="connsiteY0" fmla="*/ 4815711 h 8601298"/>
              <a:gd name="connsiteX1" fmla="*/ 0 w 10972801"/>
              <a:gd name="connsiteY1" fmla="*/ 0 h 8601298"/>
              <a:gd name="connsiteX2" fmla="*/ 10972801 w 10972801"/>
              <a:gd name="connsiteY2" fmla="*/ 0 h 8601298"/>
              <a:gd name="connsiteX3" fmla="*/ 10972801 w 10972801"/>
              <a:gd name="connsiteY3" fmla="*/ 2847724 h 8601298"/>
              <a:gd name="connsiteX4" fmla="*/ 10972800 w 10972801"/>
              <a:gd name="connsiteY4" fmla="*/ 4573901 h 8601298"/>
              <a:gd name="connsiteX5" fmla="*/ 10972800 w 10972801"/>
              <a:gd name="connsiteY5" fmla="*/ 4815711 h 8601298"/>
              <a:gd name="connsiteX6" fmla="*/ 10972800 w 10972801"/>
              <a:gd name="connsiteY6" fmla="*/ 4840425 h 8601298"/>
              <a:gd name="connsiteX7" fmla="*/ 10972800 w 10972801"/>
              <a:gd name="connsiteY7" fmla="*/ 5106949 h 8601298"/>
              <a:gd name="connsiteX8" fmla="*/ 10972800 w 10972801"/>
              <a:gd name="connsiteY8" fmla="*/ 7834445 h 8601298"/>
              <a:gd name="connsiteX9" fmla="*/ 10951010 w 10972801"/>
              <a:gd name="connsiteY9" fmla="*/ 7871108 h 8601298"/>
              <a:gd name="connsiteX10" fmla="*/ 10342960 w 10972801"/>
              <a:gd name="connsiteY10" fmla="*/ 7606559 h 8601298"/>
              <a:gd name="connsiteX11" fmla="*/ 10122946 w 10972801"/>
              <a:gd name="connsiteY11" fmla="*/ 7073695 h 8601298"/>
              <a:gd name="connsiteX12" fmla="*/ 9697116 w 10972801"/>
              <a:gd name="connsiteY12" fmla="*/ 7268305 h 8601298"/>
              <a:gd name="connsiteX13" fmla="*/ 9391936 w 10972801"/>
              <a:gd name="connsiteY13" fmla="*/ 8482309 h 8601298"/>
              <a:gd name="connsiteX14" fmla="*/ 8987394 w 10972801"/>
              <a:gd name="connsiteY14" fmla="*/ 8245996 h 8601298"/>
              <a:gd name="connsiteX15" fmla="*/ 8888034 w 10972801"/>
              <a:gd name="connsiteY15" fmla="*/ 6767877 h 8601298"/>
              <a:gd name="connsiteX16" fmla="*/ 8448008 w 10972801"/>
              <a:gd name="connsiteY16" fmla="*/ 6614967 h 8601298"/>
              <a:gd name="connsiteX17" fmla="*/ 8167669 w 10972801"/>
              <a:gd name="connsiteY17" fmla="*/ 7861407 h 8601298"/>
              <a:gd name="connsiteX18" fmla="*/ 7734740 w 10972801"/>
              <a:gd name="connsiteY18" fmla="*/ 7958713 h 8601298"/>
              <a:gd name="connsiteX19" fmla="*/ 7557309 w 10972801"/>
              <a:gd name="connsiteY19" fmla="*/ 7411948 h 8601298"/>
              <a:gd name="connsiteX20" fmla="*/ 6872429 w 10972801"/>
              <a:gd name="connsiteY20" fmla="*/ 7421215 h 8601298"/>
              <a:gd name="connsiteX21" fmla="*/ 6822749 w 10972801"/>
              <a:gd name="connsiteY21" fmla="*/ 8185759 h 8601298"/>
              <a:gd name="connsiteX22" fmla="*/ 6421758 w 10972801"/>
              <a:gd name="connsiteY22" fmla="*/ 8417439 h 8601298"/>
              <a:gd name="connsiteX23" fmla="*/ 6063348 w 10972801"/>
              <a:gd name="connsiteY23" fmla="*/ 6452791 h 8601298"/>
              <a:gd name="connsiteX24" fmla="*/ 5605579 w 10972801"/>
              <a:gd name="connsiteY24" fmla="*/ 6438891 h 8601298"/>
              <a:gd name="connsiteX25" fmla="*/ 5424601 w 10972801"/>
              <a:gd name="connsiteY25" fmla="*/ 7810437 h 8601298"/>
              <a:gd name="connsiteX26" fmla="*/ 4963283 w 10972801"/>
              <a:gd name="connsiteY26" fmla="*/ 7967979 h 8601298"/>
              <a:gd name="connsiteX27" fmla="*/ 4782304 w 10972801"/>
              <a:gd name="connsiteY27" fmla="*/ 7421215 h 8601298"/>
              <a:gd name="connsiteX28" fmla="*/ 4097426 w 10972801"/>
              <a:gd name="connsiteY28" fmla="*/ 7416582 h 8601298"/>
              <a:gd name="connsiteX29" fmla="*/ 3930641 w 10972801"/>
              <a:gd name="connsiteY29" fmla="*/ 8018949 h 8601298"/>
              <a:gd name="connsiteX30" fmla="*/ 3479969 w 10972801"/>
              <a:gd name="connsiteY30" fmla="*/ 7940178 h 8601298"/>
              <a:gd name="connsiteX31" fmla="*/ 3213823 w 10972801"/>
              <a:gd name="connsiteY31" fmla="*/ 6716907 h 8601298"/>
              <a:gd name="connsiteX32" fmla="*/ 2699277 w 10972801"/>
              <a:gd name="connsiteY32" fmla="*/ 7133931 h 8601298"/>
              <a:gd name="connsiteX33" fmla="*/ 2670888 w 10972801"/>
              <a:gd name="connsiteY33" fmla="*/ 8213560 h 8601298"/>
              <a:gd name="connsiteX34" fmla="*/ 2049883 w 10972801"/>
              <a:gd name="connsiteY34" fmla="*/ 8361836 h 8601298"/>
              <a:gd name="connsiteX35" fmla="*/ 2007299 w 10972801"/>
              <a:gd name="connsiteY35" fmla="*/ 7727033 h 8601298"/>
              <a:gd name="connsiteX36" fmla="*/ 1897294 w 10972801"/>
              <a:gd name="connsiteY36" fmla="*/ 7138565 h 8601298"/>
              <a:gd name="connsiteX37" fmla="*/ 1315322 w 10972801"/>
              <a:gd name="connsiteY37" fmla="*/ 7606559 h 8601298"/>
              <a:gd name="connsiteX38" fmla="*/ 701414 w 10972801"/>
              <a:gd name="connsiteY38" fmla="*/ 7967979 h 8601298"/>
              <a:gd name="connsiteX39" fmla="*/ 616247 w 10972801"/>
              <a:gd name="connsiteY39" fmla="*/ 7411948 h 8601298"/>
              <a:gd name="connsiteX40" fmla="*/ 566568 w 10972801"/>
              <a:gd name="connsiteY40" fmla="*/ 6846649 h 8601298"/>
              <a:gd name="connsiteX41" fmla="*/ 8730 w 10972801"/>
              <a:gd name="connsiteY41" fmla="*/ 6794005 h 8601298"/>
              <a:gd name="connsiteX42" fmla="*/ 1 w 10972801"/>
              <a:gd name="connsiteY42" fmla="*/ 6810385 h 8601298"/>
              <a:gd name="connsiteX43" fmla="*/ 1 w 10972801"/>
              <a:gd name="connsiteY43" fmla="*/ 5106949 h 8601298"/>
              <a:gd name="connsiteX44" fmla="*/ 1 w 10972801"/>
              <a:gd name="connsiteY44" fmla="*/ 4840425 h 8601298"/>
              <a:gd name="connsiteX45" fmla="*/ 0 w 10972801"/>
              <a:gd name="connsiteY45" fmla="*/ 4840425 h 8601298"/>
              <a:gd name="connsiteX46" fmla="*/ 0 w 10972801"/>
              <a:gd name="connsiteY46" fmla="*/ 4815711 h 860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72801" h="8601298">
                <a:moveTo>
                  <a:pt x="0" y="4815711"/>
                </a:moveTo>
                <a:lnTo>
                  <a:pt x="0" y="0"/>
                </a:lnTo>
                <a:lnTo>
                  <a:pt x="10972801" y="0"/>
                </a:lnTo>
                <a:lnTo>
                  <a:pt x="10972801" y="2847724"/>
                </a:lnTo>
                <a:lnTo>
                  <a:pt x="10972800" y="4573901"/>
                </a:lnTo>
                <a:lnTo>
                  <a:pt x="10972800" y="4815711"/>
                </a:lnTo>
                <a:lnTo>
                  <a:pt x="10972800" y="4840425"/>
                </a:lnTo>
                <a:lnTo>
                  <a:pt x="10972800" y="5106949"/>
                </a:lnTo>
                <a:lnTo>
                  <a:pt x="10972800" y="7834445"/>
                </a:lnTo>
                <a:lnTo>
                  <a:pt x="10951010" y="7871108"/>
                </a:lnTo>
                <a:cubicBezTo>
                  <a:pt x="10759420" y="8144781"/>
                  <a:pt x="10389536" y="8056597"/>
                  <a:pt x="10342960" y="7606559"/>
                </a:cubicBezTo>
                <a:cubicBezTo>
                  <a:pt x="10318118" y="7323910"/>
                  <a:pt x="10303924" y="7161733"/>
                  <a:pt x="10122946" y="7073695"/>
                </a:cubicBezTo>
                <a:cubicBezTo>
                  <a:pt x="9920676" y="6981023"/>
                  <a:pt x="9753892" y="7115397"/>
                  <a:pt x="9697116" y="7268305"/>
                </a:cubicBezTo>
                <a:cubicBezTo>
                  <a:pt x="9523234" y="7713133"/>
                  <a:pt x="9810670" y="8347935"/>
                  <a:pt x="9391936" y="8482309"/>
                </a:cubicBezTo>
                <a:cubicBezTo>
                  <a:pt x="9210956" y="8537913"/>
                  <a:pt x="9044172" y="8394271"/>
                  <a:pt x="8987394" y="8245996"/>
                </a:cubicBezTo>
                <a:cubicBezTo>
                  <a:pt x="8873838" y="7926277"/>
                  <a:pt x="9051270" y="7041260"/>
                  <a:pt x="8888034" y="6767877"/>
                </a:cubicBezTo>
                <a:cubicBezTo>
                  <a:pt x="8806416" y="6628868"/>
                  <a:pt x="8636084" y="6503763"/>
                  <a:pt x="8448008" y="6614967"/>
                </a:cubicBezTo>
                <a:cubicBezTo>
                  <a:pt x="8093148" y="6828113"/>
                  <a:pt x="8384133" y="7527787"/>
                  <a:pt x="8167669" y="7861407"/>
                </a:cubicBezTo>
                <a:cubicBezTo>
                  <a:pt x="8075405" y="8005048"/>
                  <a:pt x="7897975" y="8083819"/>
                  <a:pt x="7734740" y="7958713"/>
                </a:cubicBezTo>
                <a:cubicBezTo>
                  <a:pt x="7571504" y="7833605"/>
                  <a:pt x="7596344" y="7694597"/>
                  <a:pt x="7557309" y="7411948"/>
                </a:cubicBezTo>
                <a:cubicBezTo>
                  <a:pt x="7486338" y="6851282"/>
                  <a:pt x="6918562" y="6967121"/>
                  <a:pt x="6872429" y="7421215"/>
                </a:cubicBezTo>
                <a:cubicBezTo>
                  <a:pt x="6847589" y="7666797"/>
                  <a:pt x="6911465" y="7967979"/>
                  <a:pt x="6822749" y="8185759"/>
                </a:cubicBezTo>
                <a:cubicBezTo>
                  <a:pt x="6765971" y="8329401"/>
                  <a:pt x="6620479" y="8486943"/>
                  <a:pt x="6421758" y="8417439"/>
                </a:cubicBezTo>
                <a:cubicBezTo>
                  <a:pt x="5910759" y="8241363"/>
                  <a:pt x="6382723" y="6823481"/>
                  <a:pt x="6063348" y="6452791"/>
                </a:cubicBezTo>
                <a:cubicBezTo>
                  <a:pt x="5942696" y="6318417"/>
                  <a:pt x="5740426" y="6290617"/>
                  <a:pt x="5605579" y="6438891"/>
                </a:cubicBezTo>
                <a:cubicBezTo>
                  <a:pt x="5332338" y="6735442"/>
                  <a:pt x="5598483" y="7407313"/>
                  <a:pt x="5424601" y="7810437"/>
                </a:cubicBezTo>
                <a:cubicBezTo>
                  <a:pt x="5350080" y="7986514"/>
                  <a:pt x="5162004" y="8093086"/>
                  <a:pt x="4963283" y="7967979"/>
                </a:cubicBezTo>
                <a:cubicBezTo>
                  <a:pt x="4814242" y="7875307"/>
                  <a:pt x="4807144" y="7689963"/>
                  <a:pt x="4782304" y="7421215"/>
                </a:cubicBezTo>
                <a:cubicBezTo>
                  <a:pt x="4729075" y="6916153"/>
                  <a:pt x="4157752" y="6888350"/>
                  <a:pt x="4097426" y="7416582"/>
                </a:cubicBezTo>
                <a:cubicBezTo>
                  <a:pt x="4061939" y="7722399"/>
                  <a:pt x="4097426" y="7875307"/>
                  <a:pt x="3930641" y="8018949"/>
                </a:cubicBezTo>
                <a:cubicBezTo>
                  <a:pt x="3778051" y="8144057"/>
                  <a:pt x="3589975" y="8106988"/>
                  <a:pt x="3479969" y="7940178"/>
                </a:cubicBezTo>
                <a:cubicBezTo>
                  <a:pt x="3263505" y="7615826"/>
                  <a:pt x="3565135" y="6911519"/>
                  <a:pt x="3213823" y="6716907"/>
                </a:cubicBezTo>
                <a:cubicBezTo>
                  <a:pt x="2937033" y="6517663"/>
                  <a:pt x="2717020" y="6809581"/>
                  <a:pt x="2699277" y="7133931"/>
                </a:cubicBezTo>
                <a:cubicBezTo>
                  <a:pt x="2685082" y="7374879"/>
                  <a:pt x="2752506" y="8065285"/>
                  <a:pt x="2670888" y="8213560"/>
                </a:cubicBezTo>
                <a:cubicBezTo>
                  <a:pt x="2653146" y="8676921"/>
                  <a:pt x="2191827" y="8723257"/>
                  <a:pt x="2049883" y="8361836"/>
                </a:cubicBezTo>
                <a:cubicBezTo>
                  <a:pt x="1989556" y="8213560"/>
                  <a:pt x="2007299" y="7907743"/>
                  <a:pt x="2007299" y="7727033"/>
                </a:cubicBezTo>
                <a:cubicBezTo>
                  <a:pt x="2007299" y="7337811"/>
                  <a:pt x="2017945" y="7407313"/>
                  <a:pt x="1897294" y="7138565"/>
                </a:cubicBezTo>
                <a:cubicBezTo>
                  <a:pt x="1535336" y="6939321"/>
                  <a:pt x="1340163" y="7082961"/>
                  <a:pt x="1315322" y="7606559"/>
                </a:cubicBezTo>
                <a:cubicBezTo>
                  <a:pt x="1294031" y="8134789"/>
                  <a:pt x="985302" y="8190393"/>
                  <a:pt x="701414" y="7967979"/>
                </a:cubicBezTo>
                <a:cubicBezTo>
                  <a:pt x="612700" y="7727033"/>
                  <a:pt x="612700" y="7736299"/>
                  <a:pt x="616247" y="7411948"/>
                </a:cubicBezTo>
                <a:cubicBezTo>
                  <a:pt x="616247" y="7226603"/>
                  <a:pt x="641088" y="7004190"/>
                  <a:pt x="566568" y="6846649"/>
                </a:cubicBezTo>
                <a:cubicBezTo>
                  <a:pt x="439261" y="6575003"/>
                  <a:pt x="159808" y="6548143"/>
                  <a:pt x="8730" y="6794005"/>
                </a:cubicBezTo>
                <a:lnTo>
                  <a:pt x="1" y="6810385"/>
                </a:lnTo>
                <a:lnTo>
                  <a:pt x="1" y="5106949"/>
                </a:lnTo>
                <a:lnTo>
                  <a:pt x="1" y="4840425"/>
                </a:lnTo>
                <a:lnTo>
                  <a:pt x="0" y="4840425"/>
                </a:lnTo>
                <a:lnTo>
                  <a:pt x="0" y="4815711"/>
                </a:lnTo>
                <a:close/>
              </a:path>
            </a:pathLst>
          </a:custGeom>
          <a:gradFill flip="none" rotWithShape="1">
            <a:gsLst>
              <a:gs pos="2000">
                <a:schemeClr val="accent1">
                  <a:alpha val="65000"/>
                </a:schemeClr>
              </a:gs>
              <a:gs pos="100000">
                <a:schemeClr val="accent5"/>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125" b="0" i="0" u="none" strike="noStrike" kern="1200" cap="none" spc="0" normalizeH="0" baseline="0" noProof="0">
              <a:ln>
                <a:noFill/>
              </a:ln>
              <a:solidFill>
                <a:prstClr val="white"/>
              </a:solidFill>
              <a:effectLst/>
              <a:uLnTx/>
              <a:uFillTx/>
              <a:latin typeface="#9Slide03 Cabin Condensed Bold"/>
              <a:ea typeface="+mn-ea"/>
              <a:cs typeface="+mn-cs"/>
            </a:endParaRPr>
          </a:p>
        </p:txBody>
      </p:sp>
      <p:sp>
        <p:nvSpPr>
          <p:cNvPr id="8" name="Text Placeholder 2">
            <a:extLst>
              <a:ext uri="{FF2B5EF4-FFF2-40B4-BE49-F238E27FC236}">
                <a16:creationId xmlns:a16="http://schemas.microsoft.com/office/drawing/2014/main" id="{B0A1C5D8-F744-4331-A7A3-44D80D016E2C}"/>
              </a:ext>
            </a:extLst>
          </p:cNvPr>
          <p:cNvSpPr txBox="1">
            <a:spLocks/>
          </p:cNvSpPr>
          <p:nvPr/>
        </p:nvSpPr>
        <p:spPr>
          <a:xfrm>
            <a:off x="568412" y="991594"/>
            <a:ext cx="5531941" cy="1030861"/>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marL="0" marR="0" lvl="0" indent="0" algn="ctr" defTabSz="1460754" rtl="0" eaLnBrk="1" fontAlgn="base" latinLnBrk="0" hangingPunct="1">
              <a:lnSpc>
                <a:spcPct val="150000"/>
              </a:lnSpc>
              <a:spcBef>
                <a:spcPts val="1598"/>
              </a:spcBef>
              <a:spcAft>
                <a:spcPct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211F40"/>
                </a:solidFill>
                <a:effectLst>
                  <a:outerShdw blurRad="1270000" dist="914400" dir="8100000" algn="tr" rotWithShape="0">
                    <a:prstClr val="black">
                      <a:alpha val="40000"/>
                    </a:prstClr>
                  </a:outerShdw>
                </a:effectLst>
                <a:uLnTx/>
                <a:uFillTx/>
                <a:latin typeface="#9Slide07 IcielBC Cubano Normal (Headings)" panose="00000500000000000000" pitchFamily="2" charset="0"/>
                <a:ea typeface="+mn-ea"/>
                <a:cs typeface="+mn-cs"/>
              </a:rPr>
              <a:t>Bài</a:t>
            </a:r>
            <a:r>
              <a:rPr kumimoji="0" lang="en-US" sz="3000" b="1" i="0" u="none" strike="noStrike" kern="1200" cap="none" spc="0" normalizeH="0" baseline="0" noProof="0" dirty="0">
                <a:ln>
                  <a:noFill/>
                </a:ln>
                <a:solidFill>
                  <a:srgbClr val="211F40"/>
                </a:solidFill>
                <a:effectLst>
                  <a:outerShdw blurRad="1270000" dist="914400" dir="8100000" algn="tr" rotWithShape="0">
                    <a:prstClr val="black">
                      <a:alpha val="40000"/>
                    </a:prstClr>
                  </a:outerShdw>
                </a:effectLst>
                <a:uLnTx/>
                <a:uFillTx/>
                <a:latin typeface="#9Slide07 IcielBC Cubano Normal (Headings)" panose="00000500000000000000" pitchFamily="2" charset="0"/>
                <a:ea typeface="+mn-ea"/>
                <a:cs typeface="+mn-cs"/>
              </a:rPr>
              <a:t> 5: VỊ TRÍ ĐỊA LÝ, ĐẶC ĐIỂM TỰ NHIÊN CHÂU Á</a:t>
            </a:r>
            <a:endParaRPr kumimoji="0" lang="id-ID" sz="3000" b="1" i="0" u="none" strike="noStrike" kern="1200" cap="none" spc="0" normalizeH="0" baseline="0" noProof="0" dirty="0">
              <a:ln>
                <a:noFill/>
              </a:ln>
              <a:solidFill>
                <a:srgbClr val="211F40"/>
              </a:solidFill>
              <a:effectLst>
                <a:outerShdw blurRad="1270000" dist="914400" dir="8100000" algn="tr" rotWithShape="0">
                  <a:prstClr val="black">
                    <a:alpha val="40000"/>
                  </a:prstClr>
                </a:outerShdw>
              </a:effectLst>
              <a:uLnTx/>
              <a:uFillTx/>
              <a:latin typeface="#9Slide07 IcielBC Cubano Normal (Headings)" panose="00000500000000000000" pitchFamily="2" charset="0"/>
              <a:ea typeface="+mn-ea"/>
              <a:cs typeface="+mn-cs"/>
            </a:endParaRPr>
          </a:p>
        </p:txBody>
      </p:sp>
      <p:sp>
        <p:nvSpPr>
          <p:cNvPr id="9" name="TextBox 8">
            <a:extLst>
              <a:ext uri="{FF2B5EF4-FFF2-40B4-BE49-F238E27FC236}">
                <a16:creationId xmlns:a16="http://schemas.microsoft.com/office/drawing/2014/main" id="{5FFAB624-BFAE-4CFE-8004-B58E5D340693}"/>
              </a:ext>
            </a:extLst>
          </p:cNvPr>
          <p:cNvSpPr txBox="1"/>
          <p:nvPr/>
        </p:nvSpPr>
        <p:spPr>
          <a:xfrm>
            <a:off x="1201387" y="409653"/>
            <a:ext cx="206932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188" normalizeH="0" baseline="0" noProof="0" dirty="0">
                <a:ln>
                  <a:noFill/>
                </a:ln>
                <a:solidFill>
                  <a:prstClr val="white"/>
                </a:solidFill>
                <a:effectLst/>
                <a:uLnTx/>
                <a:uFillTx/>
                <a:latin typeface="Nexa Light" panose="02000000000000000000" pitchFamily="50" charset="0"/>
                <a:ea typeface="Roboto Medium" panose="02000000000000000000" pitchFamily="2" charset="0"/>
                <a:cs typeface="Segoe UI" panose="020B0502040204020203" pitchFamily="34" charset="0"/>
              </a:rPr>
              <a:t>EDIT TITLE HERE</a:t>
            </a:r>
            <a:endParaRPr kumimoji="0" lang="id-ID" sz="1000" b="0" i="0" u="none" strike="noStrike" kern="1200" cap="none" spc="188" normalizeH="0" baseline="0" noProof="0" dirty="0">
              <a:ln>
                <a:noFill/>
              </a:ln>
              <a:solidFill>
                <a:prstClr val="white"/>
              </a:solidFill>
              <a:effectLst/>
              <a:uLnTx/>
              <a:uFillTx/>
              <a:latin typeface="Nexa Light" panose="02000000000000000000" pitchFamily="50" charset="0"/>
              <a:ea typeface="Roboto Medium" panose="02000000000000000000" pitchFamily="2" charset="0"/>
              <a:cs typeface="Segoe UI" panose="020B0502040204020203" pitchFamily="34" charset="0"/>
            </a:endParaRPr>
          </a:p>
        </p:txBody>
      </p:sp>
      <p:sp>
        <p:nvSpPr>
          <p:cNvPr id="10" name="Rectangle 9">
            <a:extLst>
              <a:ext uri="{FF2B5EF4-FFF2-40B4-BE49-F238E27FC236}">
                <a16:creationId xmlns:a16="http://schemas.microsoft.com/office/drawing/2014/main" id="{27F33DFE-48CB-437A-8C41-E7476610FAC9}"/>
              </a:ext>
            </a:extLst>
          </p:cNvPr>
          <p:cNvSpPr/>
          <p:nvPr/>
        </p:nvSpPr>
        <p:spPr>
          <a:xfrm>
            <a:off x="1201387" y="3513742"/>
            <a:ext cx="3241025" cy="1754326"/>
          </a:xfrm>
          <a:prstGeom prst="rect">
            <a:avLst/>
          </a:prstGeom>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 wonderful serenity has taken possession of my entire soul, like these sweet mornings of spring which I enjoy with my whole heart. I am alone, and feel the charm of existence in this spot, which was created for the bliss of souls like mine. I am so happy, my dear friend, so absorbed in the exquisite sense of mere tranquil existence, that I neglect my talents. I should be incapable of drawing a single stroke at the present moment; and yet I feel that I never was a greater artist than now.</a:t>
            </a:r>
          </a:p>
        </p:txBody>
      </p:sp>
      <p:sp>
        <p:nvSpPr>
          <p:cNvPr id="11" name="TextBox 10">
            <a:extLst>
              <a:ext uri="{FF2B5EF4-FFF2-40B4-BE49-F238E27FC236}">
                <a16:creationId xmlns:a16="http://schemas.microsoft.com/office/drawing/2014/main" id="{D968C167-D03D-4777-BEA5-5986F04C5B18}"/>
              </a:ext>
            </a:extLst>
          </p:cNvPr>
          <p:cNvSpPr txBox="1"/>
          <p:nvPr/>
        </p:nvSpPr>
        <p:spPr>
          <a:xfrm>
            <a:off x="1960980" y="608327"/>
            <a:ext cx="2952602" cy="265457"/>
          </a:xfrm>
          <a:prstGeom prst="rect">
            <a:avLst/>
          </a:prstGeom>
          <a:gradFill flip="none" rotWithShape="1">
            <a:gsLst>
              <a:gs pos="2000">
                <a:schemeClr val="accent1"/>
              </a:gs>
              <a:gs pos="100000">
                <a:schemeClr val="accent5"/>
              </a:gs>
            </a:gsLst>
            <a:lin ang="2700000" scaled="1"/>
            <a:tileRect/>
          </a:gra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125" b="0" i="0" u="none" strike="noStrike" kern="1200" cap="none" spc="188" normalizeH="0" baseline="0" noProof="0" dirty="0">
                <a:ln>
                  <a:noFill/>
                </a:ln>
                <a:solidFill>
                  <a:prstClr val="white"/>
                </a:solidFill>
                <a:effectLst/>
                <a:uLnTx/>
                <a:uFillTx/>
                <a:latin typeface="Nexa Light" panose="02000000000000000000" pitchFamily="50" charset="0"/>
                <a:ea typeface="Roboto Medium" panose="02000000000000000000" pitchFamily="2" charset="0"/>
                <a:cs typeface="Segoe UI" panose="020B0502040204020203" pitchFamily="34" charset="0"/>
              </a:rPr>
              <a:t>Chương 2: Châu Á</a:t>
            </a:r>
            <a:endParaRPr kumimoji="0" lang="id-ID" sz="1125" b="0" i="0" u="none" strike="noStrike" kern="1200" cap="none" spc="188" normalizeH="0" baseline="0" noProof="0" dirty="0">
              <a:ln>
                <a:noFill/>
              </a:ln>
              <a:solidFill>
                <a:prstClr val="white"/>
              </a:solidFill>
              <a:effectLst/>
              <a:uLnTx/>
              <a:uFillTx/>
              <a:latin typeface="Nexa Light" panose="02000000000000000000" pitchFamily="50" charset="0"/>
              <a:ea typeface="Roboto Medium" panose="02000000000000000000" pitchFamily="2" charset="0"/>
              <a:cs typeface="Segoe UI" panose="020B0502040204020203" pitchFamily="34" charset="0"/>
            </a:endParaRPr>
          </a:p>
        </p:txBody>
      </p:sp>
      <p:pic>
        <p:nvPicPr>
          <p:cNvPr id="6" name="Picture Placeholder 5"/>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584" b="3584"/>
          <a:stretch>
            <a:fillRect/>
          </a:stretch>
        </p:blipFill>
        <p:spPr>
          <a:xfrm>
            <a:off x="568412" y="2773711"/>
            <a:ext cx="5404590" cy="3760839"/>
          </a:xfrm>
        </p:spPr>
      </p:pic>
      <p:pic>
        <p:nvPicPr>
          <p:cNvPr id="7" name="Picture Placeholder 6"/>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r="30301"/>
          <a:stretch/>
        </p:blipFill>
        <p:spPr>
          <a:xfrm>
            <a:off x="6011103" y="-1"/>
            <a:ext cx="6199948" cy="6857999"/>
          </a:xfrm>
          <a:solidFill>
            <a:schemeClr val="bg1">
              <a:lumMod val="95000"/>
              <a:alpha val="10000"/>
            </a:schemeClr>
          </a:solidFill>
        </p:spPr>
      </p:pic>
      <p:sp>
        <p:nvSpPr>
          <p:cNvPr id="12" name="Rectangle 11"/>
          <p:cNvSpPr/>
          <p:nvPr/>
        </p:nvSpPr>
        <p:spPr bwMode="auto">
          <a:xfrm>
            <a:off x="0" y="-1"/>
            <a:ext cx="1221105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3" name="Frame 12">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Tree>
    <p:extLst>
      <p:ext uri="{BB962C8B-B14F-4D97-AF65-F5344CB8AC3E}">
        <p14:creationId xmlns:p14="http://schemas.microsoft.com/office/powerpoint/2010/main" val="37053707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9452167" y="1343525"/>
            <a:ext cx="2583967" cy="1470874"/>
          </a:xfrm>
          <a:prstGeom prst="rect">
            <a:avLst/>
          </a:prstGeom>
        </p:spPr>
      </p:pic>
      <p:pic>
        <p:nvPicPr>
          <p:cNvPr id="18" name="Picture 17"/>
          <p:cNvPicPr>
            <a:picLocks noChangeAspect="1"/>
          </p:cNvPicPr>
          <p:nvPr/>
        </p:nvPicPr>
        <p:blipFill rotWithShape="1">
          <a:blip r:embed="rId3"/>
          <a:srcRect l="7655" t="16389" r="4843" b="11111"/>
          <a:stretch/>
        </p:blipFill>
        <p:spPr>
          <a:xfrm>
            <a:off x="-248654" y="1023542"/>
            <a:ext cx="2974003" cy="1386098"/>
          </a:xfrm>
          <a:prstGeom prst="rect">
            <a:avLst/>
          </a:prstGeom>
        </p:spPr>
      </p:pic>
      <p:sp>
        <p:nvSpPr>
          <p:cNvPr id="47" name="TextBox 46"/>
          <p:cNvSpPr txBox="1"/>
          <p:nvPr/>
        </p:nvSpPr>
        <p:spPr>
          <a:xfrm>
            <a:off x="4498138" y="3669044"/>
            <a:ext cx="3223149" cy="1681462"/>
          </a:xfrm>
          <a:prstGeom prst="rect">
            <a:avLst/>
          </a:prstGeom>
          <a:ln>
            <a:solidFill>
              <a:schemeClr val="accent5">
                <a:lumMod val="75000"/>
              </a:schemeClr>
            </a:solidFill>
            <a:prstDash val="dash"/>
          </a:ln>
        </p:spPr>
        <p:txBody>
          <a:bodyPr spcFirstLastPara="1" wrap="square" lIns="121900" tIns="121900" rIns="121900" bIns="121900" anchor="ctr" anchorCtr="0">
            <a:noAutofit/>
          </a:bodyPr>
          <a:lstStyle>
            <a:lvl1pPr marL="0" lvl="0" indent="0" algn="ctr">
              <a:lnSpc>
                <a:spcPct val="90000"/>
              </a:lnSpc>
              <a:spcBef>
                <a:spcPts val="0"/>
              </a:spcBef>
              <a:spcAft>
                <a:spcPts val="2133"/>
              </a:spcAft>
              <a:buFont typeface="Arial" panose="020B0604020202020204" pitchFamily="34" charset="0"/>
              <a:buNone/>
              <a:defRPr sz="2400">
                <a:solidFill>
                  <a:schemeClr val="accent6">
                    <a:lumMod val="50000"/>
                  </a:schemeClr>
                </a:solidFill>
                <a:latin typeface="+mn-lt"/>
              </a:defRPr>
            </a:lvl1pPr>
            <a:lvl2pPr marL="685800" lvl="1" indent="-228600">
              <a:lnSpc>
                <a:spcPct val="90000"/>
              </a:lnSpc>
              <a:spcBef>
                <a:spcPts val="2133"/>
              </a:spcBef>
              <a:spcAft>
                <a:spcPts val="0"/>
              </a:spcAft>
              <a:buFont typeface="Arial" panose="020B0604020202020204" pitchFamily="34" charset="0"/>
              <a:buNone/>
              <a:defRPr sz="2400">
                <a:latin typeface="+mn-lt"/>
              </a:defRPr>
            </a:lvl2pPr>
            <a:lvl3pPr marL="1143000" lvl="2" indent="-228600">
              <a:lnSpc>
                <a:spcPct val="90000"/>
              </a:lnSpc>
              <a:spcBef>
                <a:spcPts val="2133"/>
              </a:spcBef>
              <a:spcAft>
                <a:spcPts val="0"/>
              </a:spcAft>
              <a:buFont typeface="Arial" panose="020B0604020202020204" pitchFamily="34" charset="0"/>
              <a:buNone/>
              <a:defRPr sz="2000">
                <a:latin typeface="+mn-lt"/>
              </a:defRPr>
            </a:lvl3pPr>
            <a:lvl4pPr marL="1600200" lvl="3" indent="-228600">
              <a:lnSpc>
                <a:spcPct val="90000"/>
              </a:lnSpc>
              <a:spcBef>
                <a:spcPts val="2133"/>
              </a:spcBef>
              <a:spcAft>
                <a:spcPts val="0"/>
              </a:spcAft>
              <a:buFont typeface="Arial" panose="020B0604020202020204" pitchFamily="34" charset="0"/>
              <a:buNone/>
              <a:defRPr>
                <a:latin typeface="+mn-lt"/>
              </a:defRPr>
            </a:lvl4pPr>
            <a:lvl5pPr marL="2057400" lvl="4" indent="-228600">
              <a:lnSpc>
                <a:spcPct val="90000"/>
              </a:lnSpc>
              <a:spcBef>
                <a:spcPts val="2133"/>
              </a:spcBef>
              <a:spcAft>
                <a:spcPts val="0"/>
              </a:spcAft>
              <a:buFont typeface="Arial" panose="020B0604020202020204" pitchFamily="34" charset="0"/>
              <a:buNone/>
              <a:defRPr>
                <a:latin typeface="+mn-lt"/>
              </a:defRPr>
            </a:lvl5pPr>
            <a:lvl6pPr marL="2514600" lvl="5" indent="-228600">
              <a:lnSpc>
                <a:spcPct val="90000"/>
              </a:lnSpc>
              <a:spcBef>
                <a:spcPts val="2133"/>
              </a:spcBef>
              <a:spcAft>
                <a:spcPts val="0"/>
              </a:spcAft>
              <a:buFont typeface="Arial" panose="020B0604020202020204" pitchFamily="34" charset="0"/>
              <a:buNone/>
              <a:defRPr sz="1800">
                <a:latin typeface="+mn-lt"/>
              </a:defRPr>
            </a:lvl6pPr>
            <a:lvl7pPr marL="2971800" lvl="6" indent="-228600">
              <a:lnSpc>
                <a:spcPct val="90000"/>
              </a:lnSpc>
              <a:spcBef>
                <a:spcPts val="2133"/>
              </a:spcBef>
              <a:spcAft>
                <a:spcPts val="0"/>
              </a:spcAft>
              <a:buFont typeface="Arial" panose="020B0604020202020204" pitchFamily="34" charset="0"/>
              <a:buNone/>
              <a:defRPr sz="1800">
                <a:latin typeface="+mn-lt"/>
              </a:defRPr>
            </a:lvl7pPr>
            <a:lvl8pPr marL="3429000" lvl="7" indent="-228600">
              <a:lnSpc>
                <a:spcPct val="90000"/>
              </a:lnSpc>
              <a:spcBef>
                <a:spcPts val="2133"/>
              </a:spcBef>
              <a:spcAft>
                <a:spcPts val="0"/>
              </a:spcAft>
              <a:buFont typeface="Arial" panose="020B0604020202020204" pitchFamily="34" charset="0"/>
              <a:buNone/>
              <a:defRPr sz="1800">
                <a:latin typeface="+mn-lt"/>
              </a:defRPr>
            </a:lvl8pPr>
            <a:lvl9pPr marL="3886200" lvl="8" indent="-228600">
              <a:lnSpc>
                <a:spcPct val="90000"/>
              </a:lnSpc>
              <a:spcBef>
                <a:spcPts val="2133"/>
              </a:spcBef>
              <a:spcAft>
                <a:spcPts val="2133"/>
              </a:spcAft>
              <a:buFont typeface="Arial" panose="020B0604020202020204" pitchFamily="34" charset="0"/>
              <a:buNone/>
              <a:defRPr sz="1800">
                <a:latin typeface="+mn-lt"/>
              </a:defRPr>
            </a:lvl9pPr>
          </a:lstStyle>
          <a:p>
            <a:pPr marL="0" marR="0" lvl="0" indent="0" algn="ctr" defTabSz="914400" rtl="0" eaLnBrk="0" fontAlgn="base" latinLnBrk="0" hangingPunct="0">
              <a:lnSpc>
                <a:spcPct val="90000"/>
              </a:lnSpc>
              <a:spcBef>
                <a:spcPts val="0"/>
              </a:spcBef>
              <a:spcAft>
                <a:spcPts val="2133"/>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Đ</a:t>
            </a:r>
            <a:r>
              <a:rPr kumimoji="0" lang="en-US" sz="2400" b="0" i="0" u="none" strike="noStrike" kern="1200" cap="none" spc="0" normalizeH="0" baseline="0" noProof="0" dirty="0" err="1" smtClean="0">
                <a:ln>
                  <a:noFill/>
                </a:ln>
                <a:solidFill>
                  <a:srgbClr val="BD114D">
                    <a:lumMod val="50000"/>
                  </a:srgbClr>
                </a:solidFill>
                <a:effectLst/>
                <a:uLnTx/>
                <a:uFillTx/>
                <a:latin typeface="#9Slide03 Cabin Condensed Bold"/>
                <a:ea typeface="+mn-ea"/>
                <a:cs typeface="+mn-cs"/>
              </a:rPr>
              <a:t>ặc</a:t>
            </a:r>
            <a:r>
              <a:rPr kumimoji="0" lang="en-US"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điểm</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thiên</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nhiên</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của</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châu</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Á, ý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nghĩa</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đối</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với</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sử</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dụng</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và</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bảo</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vệ</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tự</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nhiên</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a:t>
            </a:r>
          </a:p>
        </p:txBody>
      </p:sp>
      <p:sp>
        <p:nvSpPr>
          <p:cNvPr id="46" name="TextBox 45"/>
          <p:cNvSpPr txBox="1"/>
          <p:nvPr/>
        </p:nvSpPr>
        <p:spPr>
          <a:xfrm>
            <a:off x="2760404" y="1016109"/>
            <a:ext cx="2422662" cy="1388405"/>
          </a:xfrm>
          <a:prstGeom prst="rect">
            <a:avLst/>
          </a:prstGeom>
          <a:ln>
            <a:solidFill>
              <a:schemeClr val="accent5">
                <a:lumMod val="75000"/>
              </a:schemeClr>
            </a:solidFill>
            <a:prstDash val="dash"/>
          </a:ln>
        </p:spPr>
        <p:txBody>
          <a:bodyPr spcFirstLastPara="1" wrap="square" lIns="121900" tIns="121900" rIns="121900" bIns="121900" anchor="b" anchorCtr="0">
            <a:noAutofit/>
          </a:bodyPr>
          <a:lstStyle>
            <a:lvl1pPr marL="0" lvl="0" indent="0" algn="ctr">
              <a:lnSpc>
                <a:spcPct val="90000"/>
              </a:lnSpc>
              <a:spcBef>
                <a:spcPts val="0"/>
              </a:spcBef>
              <a:spcAft>
                <a:spcPts val="2133"/>
              </a:spcAft>
              <a:buFont typeface="Arial" panose="020B0604020202020204" pitchFamily="34" charset="0"/>
              <a:buNone/>
              <a:defRPr sz="2400">
                <a:solidFill>
                  <a:schemeClr val="accent6">
                    <a:lumMod val="50000"/>
                  </a:schemeClr>
                </a:solidFill>
                <a:latin typeface="+mn-lt"/>
              </a:defRPr>
            </a:lvl1pPr>
            <a:lvl2pPr marL="685800" lvl="1" indent="-228600">
              <a:lnSpc>
                <a:spcPct val="90000"/>
              </a:lnSpc>
              <a:spcBef>
                <a:spcPts val="2133"/>
              </a:spcBef>
              <a:spcAft>
                <a:spcPts val="0"/>
              </a:spcAft>
              <a:buFont typeface="Arial" panose="020B0604020202020204" pitchFamily="34" charset="0"/>
              <a:buNone/>
              <a:defRPr sz="2400">
                <a:latin typeface="+mn-lt"/>
              </a:defRPr>
            </a:lvl2pPr>
            <a:lvl3pPr marL="1143000" lvl="2" indent="-228600">
              <a:lnSpc>
                <a:spcPct val="90000"/>
              </a:lnSpc>
              <a:spcBef>
                <a:spcPts val="2133"/>
              </a:spcBef>
              <a:spcAft>
                <a:spcPts val="0"/>
              </a:spcAft>
              <a:buFont typeface="Arial" panose="020B0604020202020204" pitchFamily="34" charset="0"/>
              <a:buNone/>
              <a:defRPr sz="2000">
                <a:latin typeface="+mn-lt"/>
              </a:defRPr>
            </a:lvl3pPr>
            <a:lvl4pPr marL="1600200" lvl="3" indent="-228600">
              <a:lnSpc>
                <a:spcPct val="90000"/>
              </a:lnSpc>
              <a:spcBef>
                <a:spcPts val="2133"/>
              </a:spcBef>
              <a:spcAft>
                <a:spcPts val="0"/>
              </a:spcAft>
              <a:buFont typeface="Arial" panose="020B0604020202020204" pitchFamily="34" charset="0"/>
              <a:buNone/>
              <a:defRPr>
                <a:latin typeface="+mn-lt"/>
              </a:defRPr>
            </a:lvl4pPr>
            <a:lvl5pPr marL="2057400" lvl="4" indent="-228600">
              <a:lnSpc>
                <a:spcPct val="90000"/>
              </a:lnSpc>
              <a:spcBef>
                <a:spcPts val="2133"/>
              </a:spcBef>
              <a:spcAft>
                <a:spcPts val="0"/>
              </a:spcAft>
              <a:buFont typeface="Arial" panose="020B0604020202020204" pitchFamily="34" charset="0"/>
              <a:buNone/>
              <a:defRPr>
                <a:latin typeface="+mn-lt"/>
              </a:defRPr>
            </a:lvl5pPr>
            <a:lvl6pPr marL="2514600" lvl="5" indent="-228600">
              <a:lnSpc>
                <a:spcPct val="90000"/>
              </a:lnSpc>
              <a:spcBef>
                <a:spcPts val="2133"/>
              </a:spcBef>
              <a:spcAft>
                <a:spcPts val="0"/>
              </a:spcAft>
              <a:buFont typeface="Arial" panose="020B0604020202020204" pitchFamily="34" charset="0"/>
              <a:buNone/>
              <a:defRPr sz="1800">
                <a:latin typeface="+mn-lt"/>
              </a:defRPr>
            </a:lvl6pPr>
            <a:lvl7pPr marL="2971800" lvl="6" indent="-228600">
              <a:lnSpc>
                <a:spcPct val="90000"/>
              </a:lnSpc>
              <a:spcBef>
                <a:spcPts val="2133"/>
              </a:spcBef>
              <a:spcAft>
                <a:spcPts val="0"/>
              </a:spcAft>
              <a:buFont typeface="Arial" panose="020B0604020202020204" pitchFamily="34" charset="0"/>
              <a:buNone/>
              <a:defRPr sz="1800">
                <a:latin typeface="+mn-lt"/>
              </a:defRPr>
            </a:lvl7pPr>
            <a:lvl8pPr marL="3429000" lvl="7" indent="-228600">
              <a:lnSpc>
                <a:spcPct val="90000"/>
              </a:lnSpc>
              <a:spcBef>
                <a:spcPts val="2133"/>
              </a:spcBef>
              <a:spcAft>
                <a:spcPts val="0"/>
              </a:spcAft>
              <a:buFont typeface="Arial" panose="020B0604020202020204" pitchFamily="34" charset="0"/>
              <a:buNone/>
              <a:defRPr sz="1800">
                <a:latin typeface="+mn-lt"/>
              </a:defRPr>
            </a:lvl8pPr>
            <a:lvl9pPr marL="3886200" lvl="8" indent="-228600">
              <a:lnSpc>
                <a:spcPct val="90000"/>
              </a:lnSpc>
              <a:spcBef>
                <a:spcPts val="2133"/>
              </a:spcBef>
              <a:spcAft>
                <a:spcPts val="2133"/>
              </a:spcAft>
              <a:buFont typeface="Arial" panose="020B0604020202020204" pitchFamily="34" charset="0"/>
              <a:buNone/>
              <a:defRPr sz="1800">
                <a:latin typeface="+mn-lt"/>
              </a:defRPr>
            </a:lvl9pPr>
          </a:lstStyle>
          <a:p>
            <a:pPr marL="0" marR="0" lvl="0" indent="0" algn="ctr" defTabSz="914400" rtl="0" eaLnBrk="0" fontAlgn="base" latinLnBrk="0" hangingPunct="0">
              <a:lnSpc>
                <a:spcPct val="90000"/>
              </a:lnSpc>
              <a:spcBef>
                <a:spcPts val="0"/>
              </a:spcBef>
              <a:spcAft>
                <a:spcPts val="2133"/>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V</a:t>
            </a:r>
            <a:r>
              <a:rPr kumimoji="0" lang="vi-VN"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ị </a:t>
            </a:r>
            <a:r>
              <a:rPr kumimoji="0" lang="vi-VN"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trí địa lý, hình dạng và kích thước của châu Á.</a:t>
            </a:r>
            <a:endParaRPr kumimoji="0" lang="id-ID"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endParaRPr>
          </a:p>
        </p:txBody>
      </p:sp>
      <p:grpSp>
        <p:nvGrpSpPr>
          <p:cNvPr id="4" name="Group 3"/>
          <p:cNvGrpSpPr/>
          <p:nvPr/>
        </p:nvGrpSpPr>
        <p:grpSpPr>
          <a:xfrm rot="2577765">
            <a:off x="1202374" y="2372833"/>
            <a:ext cx="1989061" cy="3359535"/>
            <a:chOff x="2450419" y="1479949"/>
            <a:chExt cx="2319339" cy="3359535"/>
          </a:xfrm>
        </p:grpSpPr>
        <p:sp>
          <p:nvSpPr>
            <p:cNvPr id="7" name="Freeform 10"/>
            <p:cNvSpPr>
              <a:spLocks/>
            </p:cNvSpPr>
            <p:nvPr/>
          </p:nvSpPr>
          <p:spPr bwMode="auto">
            <a:xfrm>
              <a:off x="2450419" y="3491960"/>
              <a:ext cx="2319337" cy="1344250"/>
            </a:xfrm>
            <a:custGeom>
              <a:avLst/>
              <a:gdLst>
                <a:gd name="T0" fmla="*/ 5045 w 9030"/>
                <a:gd name="T1" fmla="*/ 3318 h 6163"/>
                <a:gd name="T2" fmla="*/ 5723 w 9030"/>
                <a:gd name="T3" fmla="*/ 3451 h 6163"/>
                <a:gd name="T4" fmla="*/ 6361 w 9030"/>
                <a:gd name="T5" fmla="*/ 3681 h 6163"/>
                <a:gd name="T6" fmla="*/ 6951 w 9030"/>
                <a:gd name="T7" fmla="*/ 4001 h 6163"/>
                <a:gd name="T8" fmla="*/ 7483 w 9030"/>
                <a:gd name="T9" fmla="*/ 4402 h 6163"/>
                <a:gd name="T10" fmla="*/ 7950 w 9030"/>
                <a:gd name="T11" fmla="*/ 4874 h 6163"/>
                <a:gd name="T12" fmla="*/ 8344 w 9030"/>
                <a:gd name="T13" fmla="*/ 5413 h 6163"/>
                <a:gd name="T14" fmla="*/ 8657 w 9030"/>
                <a:gd name="T15" fmla="*/ 6007 h 6163"/>
                <a:gd name="T16" fmla="*/ 8775 w 9030"/>
                <a:gd name="T17" fmla="*/ 6018 h 6163"/>
                <a:gd name="T18" fmla="*/ 8839 w 9030"/>
                <a:gd name="T19" fmla="*/ 5822 h 6163"/>
                <a:gd name="T20" fmla="*/ 8894 w 9030"/>
                <a:gd name="T21" fmla="*/ 5623 h 6163"/>
                <a:gd name="T22" fmla="*/ 8940 w 9030"/>
                <a:gd name="T23" fmla="*/ 5419 h 6163"/>
                <a:gd name="T24" fmla="*/ 8977 w 9030"/>
                <a:gd name="T25" fmla="*/ 5212 h 6163"/>
                <a:gd name="T26" fmla="*/ 9005 w 9030"/>
                <a:gd name="T27" fmla="*/ 5003 h 6163"/>
                <a:gd name="T28" fmla="*/ 9022 w 9030"/>
                <a:gd name="T29" fmla="*/ 4789 h 6163"/>
                <a:gd name="T30" fmla="*/ 9030 w 9030"/>
                <a:gd name="T31" fmla="*/ 4574 h 6163"/>
                <a:gd name="T32" fmla="*/ 8978 w 9030"/>
                <a:gd name="T33" fmla="*/ 3831 h 6163"/>
                <a:gd name="T34" fmla="*/ 8756 w 9030"/>
                <a:gd name="T35" fmla="*/ 2966 h 6163"/>
                <a:gd name="T36" fmla="*/ 8376 w 9030"/>
                <a:gd name="T37" fmla="*/ 2176 h 6163"/>
                <a:gd name="T38" fmla="*/ 7857 w 9030"/>
                <a:gd name="T39" fmla="*/ 1481 h 6163"/>
                <a:gd name="T40" fmla="*/ 7217 w 9030"/>
                <a:gd name="T41" fmla="*/ 899 h 6163"/>
                <a:gd name="T42" fmla="*/ 6472 w 9030"/>
                <a:gd name="T43" fmla="*/ 446 h 6163"/>
                <a:gd name="T44" fmla="*/ 5643 w 9030"/>
                <a:gd name="T45" fmla="*/ 144 h 6163"/>
                <a:gd name="T46" fmla="*/ 4748 w 9030"/>
                <a:gd name="T47" fmla="*/ 7 h 6163"/>
                <a:gd name="T48" fmla="*/ 3828 w 9030"/>
                <a:gd name="T49" fmla="*/ 53 h 6163"/>
                <a:gd name="T50" fmla="*/ 2963 w 9030"/>
                <a:gd name="T51" fmla="*/ 275 h 6163"/>
                <a:gd name="T52" fmla="*/ 2174 w 9030"/>
                <a:gd name="T53" fmla="*/ 655 h 6163"/>
                <a:gd name="T54" fmla="*/ 1480 w 9030"/>
                <a:gd name="T55" fmla="*/ 1175 h 6163"/>
                <a:gd name="T56" fmla="*/ 897 w 9030"/>
                <a:gd name="T57" fmla="*/ 1816 h 6163"/>
                <a:gd name="T58" fmla="*/ 446 w 9030"/>
                <a:gd name="T59" fmla="*/ 2561 h 6163"/>
                <a:gd name="T60" fmla="*/ 142 w 9030"/>
                <a:gd name="T61" fmla="*/ 3391 h 6163"/>
                <a:gd name="T62" fmla="*/ 6 w 9030"/>
                <a:gd name="T63" fmla="*/ 4287 h 6163"/>
                <a:gd name="T64" fmla="*/ 3 w 9030"/>
                <a:gd name="T65" fmla="*/ 4682 h 6163"/>
                <a:gd name="T66" fmla="*/ 16 w 9030"/>
                <a:gd name="T67" fmla="*/ 4896 h 6163"/>
                <a:gd name="T68" fmla="*/ 38 w 9030"/>
                <a:gd name="T69" fmla="*/ 5108 h 6163"/>
                <a:gd name="T70" fmla="*/ 71 w 9030"/>
                <a:gd name="T71" fmla="*/ 5317 h 6163"/>
                <a:gd name="T72" fmla="*/ 112 w 9030"/>
                <a:gd name="T73" fmla="*/ 5522 h 6163"/>
                <a:gd name="T74" fmla="*/ 163 w 9030"/>
                <a:gd name="T75" fmla="*/ 5722 h 6163"/>
                <a:gd name="T76" fmla="*/ 222 w 9030"/>
                <a:gd name="T77" fmla="*/ 5921 h 6163"/>
                <a:gd name="T78" fmla="*/ 291 w 9030"/>
                <a:gd name="T79" fmla="*/ 6114 h 6163"/>
                <a:gd name="T80" fmla="*/ 519 w 9030"/>
                <a:gd name="T81" fmla="*/ 5703 h 6163"/>
                <a:gd name="T82" fmla="*/ 874 w 9030"/>
                <a:gd name="T83" fmla="*/ 5135 h 6163"/>
                <a:gd name="T84" fmla="*/ 1305 w 9030"/>
                <a:gd name="T85" fmla="*/ 4630 h 6163"/>
                <a:gd name="T86" fmla="*/ 1805 w 9030"/>
                <a:gd name="T87" fmla="*/ 4192 h 6163"/>
                <a:gd name="T88" fmla="*/ 2367 w 9030"/>
                <a:gd name="T89" fmla="*/ 3831 h 6163"/>
                <a:gd name="T90" fmla="*/ 2981 w 9030"/>
                <a:gd name="T91" fmla="*/ 3555 h 6163"/>
                <a:gd name="T92" fmla="*/ 3641 w 9030"/>
                <a:gd name="T93" fmla="*/ 3371 h 6163"/>
                <a:gd name="T94" fmla="*/ 4336 w 9030"/>
                <a:gd name="T95" fmla="*/ 3291 h 6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30" h="6163">
                  <a:moveTo>
                    <a:pt x="4515" y="3288"/>
                  </a:moveTo>
                  <a:lnTo>
                    <a:pt x="4694" y="3291"/>
                  </a:lnTo>
                  <a:lnTo>
                    <a:pt x="4870" y="3301"/>
                  </a:lnTo>
                  <a:lnTo>
                    <a:pt x="5045" y="3318"/>
                  </a:lnTo>
                  <a:lnTo>
                    <a:pt x="5218" y="3342"/>
                  </a:lnTo>
                  <a:lnTo>
                    <a:pt x="5389" y="3371"/>
                  </a:lnTo>
                  <a:lnTo>
                    <a:pt x="5557" y="3408"/>
                  </a:lnTo>
                  <a:lnTo>
                    <a:pt x="5723" y="3451"/>
                  </a:lnTo>
                  <a:lnTo>
                    <a:pt x="5887" y="3500"/>
                  </a:lnTo>
                  <a:lnTo>
                    <a:pt x="6049" y="3555"/>
                  </a:lnTo>
                  <a:lnTo>
                    <a:pt x="6207" y="3616"/>
                  </a:lnTo>
                  <a:lnTo>
                    <a:pt x="6361" y="3681"/>
                  </a:lnTo>
                  <a:lnTo>
                    <a:pt x="6514" y="3753"/>
                  </a:lnTo>
                  <a:lnTo>
                    <a:pt x="6663" y="3831"/>
                  </a:lnTo>
                  <a:lnTo>
                    <a:pt x="6808" y="3914"/>
                  </a:lnTo>
                  <a:lnTo>
                    <a:pt x="6951" y="4001"/>
                  </a:lnTo>
                  <a:lnTo>
                    <a:pt x="7090" y="4094"/>
                  </a:lnTo>
                  <a:lnTo>
                    <a:pt x="7225" y="4192"/>
                  </a:lnTo>
                  <a:lnTo>
                    <a:pt x="7355" y="4294"/>
                  </a:lnTo>
                  <a:lnTo>
                    <a:pt x="7483" y="4402"/>
                  </a:lnTo>
                  <a:lnTo>
                    <a:pt x="7606" y="4513"/>
                  </a:lnTo>
                  <a:lnTo>
                    <a:pt x="7725" y="4630"/>
                  </a:lnTo>
                  <a:lnTo>
                    <a:pt x="7840" y="4750"/>
                  </a:lnTo>
                  <a:lnTo>
                    <a:pt x="7950" y="4874"/>
                  </a:lnTo>
                  <a:lnTo>
                    <a:pt x="8055" y="5004"/>
                  </a:lnTo>
                  <a:lnTo>
                    <a:pt x="8156" y="5135"/>
                  </a:lnTo>
                  <a:lnTo>
                    <a:pt x="8252" y="5272"/>
                  </a:lnTo>
                  <a:lnTo>
                    <a:pt x="8344" y="5413"/>
                  </a:lnTo>
                  <a:lnTo>
                    <a:pt x="8430" y="5556"/>
                  </a:lnTo>
                  <a:lnTo>
                    <a:pt x="8511" y="5703"/>
                  </a:lnTo>
                  <a:lnTo>
                    <a:pt x="8586" y="5853"/>
                  </a:lnTo>
                  <a:lnTo>
                    <a:pt x="8657" y="6007"/>
                  </a:lnTo>
                  <a:lnTo>
                    <a:pt x="8721" y="6163"/>
                  </a:lnTo>
                  <a:lnTo>
                    <a:pt x="8739" y="6114"/>
                  </a:lnTo>
                  <a:lnTo>
                    <a:pt x="8756" y="6066"/>
                  </a:lnTo>
                  <a:lnTo>
                    <a:pt x="8775" y="6018"/>
                  </a:lnTo>
                  <a:lnTo>
                    <a:pt x="8791" y="5970"/>
                  </a:lnTo>
                  <a:lnTo>
                    <a:pt x="8808" y="5921"/>
                  </a:lnTo>
                  <a:lnTo>
                    <a:pt x="8823" y="5871"/>
                  </a:lnTo>
                  <a:lnTo>
                    <a:pt x="8839" y="5822"/>
                  </a:lnTo>
                  <a:lnTo>
                    <a:pt x="8852" y="5773"/>
                  </a:lnTo>
                  <a:lnTo>
                    <a:pt x="8867" y="5722"/>
                  </a:lnTo>
                  <a:lnTo>
                    <a:pt x="8880" y="5673"/>
                  </a:lnTo>
                  <a:lnTo>
                    <a:pt x="8894" y="5623"/>
                  </a:lnTo>
                  <a:lnTo>
                    <a:pt x="8906" y="5572"/>
                  </a:lnTo>
                  <a:lnTo>
                    <a:pt x="8918" y="5522"/>
                  </a:lnTo>
                  <a:lnTo>
                    <a:pt x="8929" y="5470"/>
                  </a:lnTo>
                  <a:lnTo>
                    <a:pt x="8940" y="5419"/>
                  </a:lnTo>
                  <a:lnTo>
                    <a:pt x="8950" y="5368"/>
                  </a:lnTo>
                  <a:lnTo>
                    <a:pt x="8959" y="5317"/>
                  </a:lnTo>
                  <a:lnTo>
                    <a:pt x="8968" y="5264"/>
                  </a:lnTo>
                  <a:lnTo>
                    <a:pt x="8977" y="5212"/>
                  </a:lnTo>
                  <a:lnTo>
                    <a:pt x="8984" y="5161"/>
                  </a:lnTo>
                  <a:lnTo>
                    <a:pt x="8992" y="5108"/>
                  </a:lnTo>
                  <a:lnTo>
                    <a:pt x="8998" y="5055"/>
                  </a:lnTo>
                  <a:lnTo>
                    <a:pt x="9005" y="5003"/>
                  </a:lnTo>
                  <a:lnTo>
                    <a:pt x="9009" y="4950"/>
                  </a:lnTo>
                  <a:lnTo>
                    <a:pt x="9014" y="4896"/>
                  </a:lnTo>
                  <a:lnTo>
                    <a:pt x="9019" y="4843"/>
                  </a:lnTo>
                  <a:lnTo>
                    <a:pt x="9022" y="4789"/>
                  </a:lnTo>
                  <a:lnTo>
                    <a:pt x="9025" y="4735"/>
                  </a:lnTo>
                  <a:lnTo>
                    <a:pt x="9027" y="4683"/>
                  </a:lnTo>
                  <a:lnTo>
                    <a:pt x="9029" y="4628"/>
                  </a:lnTo>
                  <a:lnTo>
                    <a:pt x="9030" y="4574"/>
                  </a:lnTo>
                  <a:lnTo>
                    <a:pt x="9030" y="4520"/>
                  </a:lnTo>
                  <a:lnTo>
                    <a:pt x="9024" y="4287"/>
                  </a:lnTo>
                  <a:lnTo>
                    <a:pt x="9007" y="4058"/>
                  </a:lnTo>
                  <a:lnTo>
                    <a:pt x="8978" y="3831"/>
                  </a:lnTo>
                  <a:lnTo>
                    <a:pt x="8938" y="3609"/>
                  </a:lnTo>
                  <a:lnTo>
                    <a:pt x="8888" y="3391"/>
                  </a:lnTo>
                  <a:lnTo>
                    <a:pt x="8827" y="3175"/>
                  </a:lnTo>
                  <a:lnTo>
                    <a:pt x="8756" y="2966"/>
                  </a:lnTo>
                  <a:lnTo>
                    <a:pt x="8675" y="2760"/>
                  </a:lnTo>
                  <a:lnTo>
                    <a:pt x="8584" y="2561"/>
                  </a:lnTo>
                  <a:lnTo>
                    <a:pt x="8485" y="2366"/>
                  </a:lnTo>
                  <a:lnTo>
                    <a:pt x="8376" y="2176"/>
                  </a:lnTo>
                  <a:lnTo>
                    <a:pt x="8259" y="1994"/>
                  </a:lnTo>
                  <a:lnTo>
                    <a:pt x="8133" y="1816"/>
                  </a:lnTo>
                  <a:lnTo>
                    <a:pt x="7999" y="1645"/>
                  </a:lnTo>
                  <a:lnTo>
                    <a:pt x="7857" y="1481"/>
                  </a:lnTo>
                  <a:lnTo>
                    <a:pt x="7707" y="1324"/>
                  </a:lnTo>
                  <a:lnTo>
                    <a:pt x="7551" y="1175"/>
                  </a:lnTo>
                  <a:lnTo>
                    <a:pt x="7386" y="1033"/>
                  </a:lnTo>
                  <a:lnTo>
                    <a:pt x="7217" y="899"/>
                  </a:lnTo>
                  <a:lnTo>
                    <a:pt x="7039" y="773"/>
                  </a:lnTo>
                  <a:lnTo>
                    <a:pt x="6856" y="655"/>
                  </a:lnTo>
                  <a:lnTo>
                    <a:pt x="6667" y="546"/>
                  </a:lnTo>
                  <a:lnTo>
                    <a:pt x="6472" y="446"/>
                  </a:lnTo>
                  <a:lnTo>
                    <a:pt x="6272" y="356"/>
                  </a:lnTo>
                  <a:lnTo>
                    <a:pt x="6067" y="275"/>
                  </a:lnTo>
                  <a:lnTo>
                    <a:pt x="5857" y="204"/>
                  </a:lnTo>
                  <a:lnTo>
                    <a:pt x="5643" y="144"/>
                  </a:lnTo>
                  <a:lnTo>
                    <a:pt x="5426" y="93"/>
                  </a:lnTo>
                  <a:lnTo>
                    <a:pt x="5202" y="53"/>
                  </a:lnTo>
                  <a:lnTo>
                    <a:pt x="4977" y="24"/>
                  </a:lnTo>
                  <a:lnTo>
                    <a:pt x="4748" y="7"/>
                  </a:lnTo>
                  <a:lnTo>
                    <a:pt x="4515" y="0"/>
                  </a:lnTo>
                  <a:lnTo>
                    <a:pt x="4282" y="7"/>
                  </a:lnTo>
                  <a:lnTo>
                    <a:pt x="4053" y="24"/>
                  </a:lnTo>
                  <a:lnTo>
                    <a:pt x="3828" y="53"/>
                  </a:lnTo>
                  <a:lnTo>
                    <a:pt x="3606" y="93"/>
                  </a:lnTo>
                  <a:lnTo>
                    <a:pt x="3387" y="144"/>
                  </a:lnTo>
                  <a:lnTo>
                    <a:pt x="3173" y="204"/>
                  </a:lnTo>
                  <a:lnTo>
                    <a:pt x="2963" y="275"/>
                  </a:lnTo>
                  <a:lnTo>
                    <a:pt x="2758" y="356"/>
                  </a:lnTo>
                  <a:lnTo>
                    <a:pt x="2558" y="446"/>
                  </a:lnTo>
                  <a:lnTo>
                    <a:pt x="2363" y="546"/>
                  </a:lnTo>
                  <a:lnTo>
                    <a:pt x="2174" y="655"/>
                  </a:lnTo>
                  <a:lnTo>
                    <a:pt x="1991" y="773"/>
                  </a:lnTo>
                  <a:lnTo>
                    <a:pt x="1814" y="899"/>
                  </a:lnTo>
                  <a:lnTo>
                    <a:pt x="1644" y="1033"/>
                  </a:lnTo>
                  <a:lnTo>
                    <a:pt x="1480" y="1175"/>
                  </a:lnTo>
                  <a:lnTo>
                    <a:pt x="1323" y="1324"/>
                  </a:lnTo>
                  <a:lnTo>
                    <a:pt x="1173" y="1481"/>
                  </a:lnTo>
                  <a:lnTo>
                    <a:pt x="1031" y="1645"/>
                  </a:lnTo>
                  <a:lnTo>
                    <a:pt x="897" y="1816"/>
                  </a:lnTo>
                  <a:lnTo>
                    <a:pt x="771" y="1994"/>
                  </a:lnTo>
                  <a:lnTo>
                    <a:pt x="654" y="2177"/>
                  </a:lnTo>
                  <a:lnTo>
                    <a:pt x="545" y="2366"/>
                  </a:lnTo>
                  <a:lnTo>
                    <a:pt x="446" y="2561"/>
                  </a:lnTo>
                  <a:lnTo>
                    <a:pt x="355" y="2760"/>
                  </a:lnTo>
                  <a:lnTo>
                    <a:pt x="274" y="2966"/>
                  </a:lnTo>
                  <a:lnTo>
                    <a:pt x="203" y="3175"/>
                  </a:lnTo>
                  <a:lnTo>
                    <a:pt x="142" y="3391"/>
                  </a:lnTo>
                  <a:lnTo>
                    <a:pt x="92" y="3609"/>
                  </a:lnTo>
                  <a:lnTo>
                    <a:pt x="52" y="3831"/>
                  </a:lnTo>
                  <a:lnTo>
                    <a:pt x="23" y="4058"/>
                  </a:lnTo>
                  <a:lnTo>
                    <a:pt x="6" y="4287"/>
                  </a:lnTo>
                  <a:lnTo>
                    <a:pt x="0" y="4520"/>
                  </a:lnTo>
                  <a:lnTo>
                    <a:pt x="0" y="4574"/>
                  </a:lnTo>
                  <a:lnTo>
                    <a:pt x="1" y="4628"/>
                  </a:lnTo>
                  <a:lnTo>
                    <a:pt x="3" y="4682"/>
                  </a:lnTo>
                  <a:lnTo>
                    <a:pt x="5" y="4735"/>
                  </a:lnTo>
                  <a:lnTo>
                    <a:pt x="8" y="4789"/>
                  </a:lnTo>
                  <a:lnTo>
                    <a:pt x="11" y="4843"/>
                  </a:lnTo>
                  <a:lnTo>
                    <a:pt x="16" y="4896"/>
                  </a:lnTo>
                  <a:lnTo>
                    <a:pt x="21" y="4950"/>
                  </a:lnTo>
                  <a:lnTo>
                    <a:pt x="25" y="5003"/>
                  </a:lnTo>
                  <a:lnTo>
                    <a:pt x="32" y="5055"/>
                  </a:lnTo>
                  <a:lnTo>
                    <a:pt x="38" y="5108"/>
                  </a:lnTo>
                  <a:lnTo>
                    <a:pt x="46" y="5161"/>
                  </a:lnTo>
                  <a:lnTo>
                    <a:pt x="53" y="5212"/>
                  </a:lnTo>
                  <a:lnTo>
                    <a:pt x="62" y="5264"/>
                  </a:lnTo>
                  <a:lnTo>
                    <a:pt x="71" y="5317"/>
                  </a:lnTo>
                  <a:lnTo>
                    <a:pt x="80" y="5368"/>
                  </a:lnTo>
                  <a:lnTo>
                    <a:pt x="90" y="5419"/>
                  </a:lnTo>
                  <a:lnTo>
                    <a:pt x="101" y="5470"/>
                  </a:lnTo>
                  <a:lnTo>
                    <a:pt x="112" y="5522"/>
                  </a:lnTo>
                  <a:lnTo>
                    <a:pt x="124" y="5572"/>
                  </a:lnTo>
                  <a:lnTo>
                    <a:pt x="136" y="5623"/>
                  </a:lnTo>
                  <a:lnTo>
                    <a:pt x="149" y="5673"/>
                  </a:lnTo>
                  <a:lnTo>
                    <a:pt x="163" y="5722"/>
                  </a:lnTo>
                  <a:lnTo>
                    <a:pt x="176" y="5773"/>
                  </a:lnTo>
                  <a:lnTo>
                    <a:pt x="191" y="5822"/>
                  </a:lnTo>
                  <a:lnTo>
                    <a:pt x="207" y="5871"/>
                  </a:lnTo>
                  <a:lnTo>
                    <a:pt x="222" y="5921"/>
                  </a:lnTo>
                  <a:lnTo>
                    <a:pt x="238" y="5970"/>
                  </a:lnTo>
                  <a:lnTo>
                    <a:pt x="255" y="6018"/>
                  </a:lnTo>
                  <a:lnTo>
                    <a:pt x="273" y="6066"/>
                  </a:lnTo>
                  <a:lnTo>
                    <a:pt x="291" y="6114"/>
                  </a:lnTo>
                  <a:lnTo>
                    <a:pt x="309" y="6163"/>
                  </a:lnTo>
                  <a:lnTo>
                    <a:pt x="373" y="6007"/>
                  </a:lnTo>
                  <a:lnTo>
                    <a:pt x="443" y="5853"/>
                  </a:lnTo>
                  <a:lnTo>
                    <a:pt x="519" y="5703"/>
                  </a:lnTo>
                  <a:lnTo>
                    <a:pt x="600" y="5556"/>
                  </a:lnTo>
                  <a:lnTo>
                    <a:pt x="686" y="5413"/>
                  </a:lnTo>
                  <a:lnTo>
                    <a:pt x="778" y="5272"/>
                  </a:lnTo>
                  <a:lnTo>
                    <a:pt x="874" y="5135"/>
                  </a:lnTo>
                  <a:lnTo>
                    <a:pt x="975" y="5004"/>
                  </a:lnTo>
                  <a:lnTo>
                    <a:pt x="1080" y="4874"/>
                  </a:lnTo>
                  <a:lnTo>
                    <a:pt x="1190" y="4750"/>
                  </a:lnTo>
                  <a:lnTo>
                    <a:pt x="1305" y="4630"/>
                  </a:lnTo>
                  <a:lnTo>
                    <a:pt x="1424" y="4513"/>
                  </a:lnTo>
                  <a:lnTo>
                    <a:pt x="1547" y="4402"/>
                  </a:lnTo>
                  <a:lnTo>
                    <a:pt x="1675" y="4294"/>
                  </a:lnTo>
                  <a:lnTo>
                    <a:pt x="1805" y="4192"/>
                  </a:lnTo>
                  <a:lnTo>
                    <a:pt x="1940" y="4094"/>
                  </a:lnTo>
                  <a:lnTo>
                    <a:pt x="2079" y="4001"/>
                  </a:lnTo>
                  <a:lnTo>
                    <a:pt x="2222" y="3914"/>
                  </a:lnTo>
                  <a:lnTo>
                    <a:pt x="2367" y="3831"/>
                  </a:lnTo>
                  <a:lnTo>
                    <a:pt x="2516" y="3753"/>
                  </a:lnTo>
                  <a:lnTo>
                    <a:pt x="2669" y="3681"/>
                  </a:lnTo>
                  <a:lnTo>
                    <a:pt x="2823" y="3616"/>
                  </a:lnTo>
                  <a:lnTo>
                    <a:pt x="2981" y="3555"/>
                  </a:lnTo>
                  <a:lnTo>
                    <a:pt x="3143" y="3500"/>
                  </a:lnTo>
                  <a:lnTo>
                    <a:pt x="3307" y="3451"/>
                  </a:lnTo>
                  <a:lnTo>
                    <a:pt x="3473" y="3408"/>
                  </a:lnTo>
                  <a:lnTo>
                    <a:pt x="3641" y="3371"/>
                  </a:lnTo>
                  <a:lnTo>
                    <a:pt x="3812" y="3342"/>
                  </a:lnTo>
                  <a:lnTo>
                    <a:pt x="3985" y="3318"/>
                  </a:lnTo>
                  <a:lnTo>
                    <a:pt x="4160" y="3301"/>
                  </a:lnTo>
                  <a:lnTo>
                    <a:pt x="4336" y="3291"/>
                  </a:lnTo>
                  <a:lnTo>
                    <a:pt x="4515" y="3288"/>
                  </a:lnTo>
                  <a:close/>
                </a:path>
              </a:pathLst>
            </a:cu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8" name="Freeform 11"/>
            <p:cNvSpPr>
              <a:spLocks/>
            </p:cNvSpPr>
            <p:nvPr/>
          </p:nvSpPr>
          <p:spPr bwMode="auto">
            <a:xfrm>
              <a:off x="3905464" y="3524693"/>
              <a:ext cx="864294" cy="1311517"/>
            </a:xfrm>
            <a:custGeom>
              <a:avLst/>
              <a:gdLst>
                <a:gd name="T0" fmla="*/ 0 w 3363"/>
                <a:gd name="T1" fmla="*/ 3289 h 6013"/>
                <a:gd name="T2" fmla="*/ 260 w 3363"/>
                <a:gd name="T3" fmla="*/ 3366 h 6013"/>
                <a:gd name="T4" fmla="*/ 512 w 3363"/>
                <a:gd name="T5" fmla="*/ 3458 h 6013"/>
                <a:gd name="T6" fmla="*/ 757 w 3363"/>
                <a:gd name="T7" fmla="*/ 3563 h 6013"/>
                <a:gd name="T8" fmla="*/ 994 w 3363"/>
                <a:gd name="T9" fmla="*/ 3683 h 6013"/>
                <a:gd name="T10" fmla="*/ 1225 w 3363"/>
                <a:gd name="T11" fmla="*/ 3816 h 6013"/>
                <a:gd name="T12" fmla="*/ 1445 w 3363"/>
                <a:gd name="T13" fmla="*/ 3962 h 6013"/>
                <a:gd name="T14" fmla="*/ 1655 w 3363"/>
                <a:gd name="T15" fmla="*/ 4120 h 6013"/>
                <a:gd name="T16" fmla="*/ 1857 w 3363"/>
                <a:gd name="T17" fmla="*/ 4290 h 6013"/>
                <a:gd name="T18" fmla="*/ 2048 w 3363"/>
                <a:gd name="T19" fmla="*/ 4471 h 6013"/>
                <a:gd name="T20" fmla="*/ 2228 w 3363"/>
                <a:gd name="T21" fmla="*/ 4663 h 6013"/>
                <a:gd name="T22" fmla="*/ 2397 w 3363"/>
                <a:gd name="T23" fmla="*/ 4865 h 6013"/>
                <a:gd name="T24" fmla="*/ 2554 w 3363"/>
                <a:gd name="T25" fmla="*/ 5077 h 6013"/>
                <a:gd name="T26" fmla="*/ 2699 w 3363"/>
                <a:gd name="T27" fmla="*/ 5298 h 6013"/>
                <a:gd name="T28" fmla="*/ 2830 w 3363"/>
                <a:gd name="T29" fmla="*/ 5529 h 6013"/>
                <a:gd name="T30" fmla="*/ 2948 w 3363"/>
                <a:gd name="T31" fmla="*/ 5766 h 6013"/>
                <a:gd name="T32" fmla="*/ 3054 w 3363"/>
                <a:gd name="T33" fmla="*/ 6013 h 6013"/>
                <a:gd name="T34" fmla="*/ 3089 w 3363"/>
                <a:gd name="T35" fmla="*/ 5916 h 6013"/>
                <a:gd name="T36" fmla="*/ 3124 w 3363"/>
                <a:gd name="T37" fmla="*/ 5820 h 6013"/>
                <a:gd name="T38" fmla="*/ 3156 w 3363"/>
                <a:gd name="T39" fmla="*/ 5721 h 6013"/>
                <a:gd name="T40" fmla="*/ 3185 w 3363"/>
                <a:gd name="T41" fmla="*/ 5623 h 6013"/>
                <a:gd name="T42" fmla="*/ 3213 w 3363"/>
                <a:gd name="T43" fmla="*/ 5523 h 6013"/>
                <a:gd name="T44" fmla="*/ 3239 w 3363"/>
                <a:gd name="T45" fmla="*/ 5422 h 6013"/>
                <a:gd name="T46" fmla="*/ 3262 w 3363"/>
                <a:gd name="T47" fmla="*/ 5320 h 6013"/>
                <a:gd name="T48" fmla="*/ 3283 w 3363"/>
                <a:gd name="T49" fmla="*/ 5218 h 6013"/>
                <a:gd name="T50" fmla="*/ 3301 w 3363"/>
                <a:gd name="T51" fmla="*/ 5114 h 6013"/>
                <a:gd name="T52" fmla="*/ 3317 w 3363"/>
                <a:gd name="T53" fmla="*/ 5011 h 6013"/>
                <a:gd name="T54" fmla="*/ 3331 w 3363"/>
                <a:gd name="T55" fmla="*/ 4905 h 6013"/>
                <a:gd name="T56" fmla="*/ 3342 w 3363"/>
                <a:gd name="T57" fmla="*/ 4800 h 6013"/>
                <a:gd name="T58" fmla="*/ 3352 w 3363"/>
                <a:gd name="T59" fmla="*/ 4693 h 6013"/>
                <a:gd name="T60" fmla="*/ 3358 w 3363"/>
                <a:gd name="T61" fmla="*/ 4585 h 6013"/>
                <a:gd name="T62" fmla="*/ 3362 w 3363"/>
                <a:gd name="T63" fmla="*/ 4478 h 6013"/>
                <a:gd name="T64" fmla="*/ 3363 w 3363"/>
                <a:gd name="T65" fmla="*/ 4370 h 6013"/>
                <a:gd name="T66" fmla="*/ 3347 w 3363"/>
                <a:gd name="T67" fmla="*/ 3980 h 6013"/>
                <a:gd name="T68" fmla="*/ 3298 w 3363"/>
                <a:gd name="T69" fmla="*/ 3601 h 6013"/>
                <a:gd name="T70" fmla="*/ 3219 w 3363"/>
                <a:gd name="T71" fmla="*/ 3232 h 6013"/>
                <a:gd name="T72" fmla="*/ 3110 w 3363"/>
                <a:gd name="T73" fmla="*/ 2874 h 6013"/>
                <a:gd name="T74" fmla="*/ 2972 w 3363"/>
                <a:gd name="T75" fmla="*/ 2530 h 6013"/>
                <a:gd name="T76" fmla="*/ 2810 w 3363"/>
                <a:gd name="T77" fmla="*/ 2200 h 6013"/>
                <a:gd name="T78" fmla="*/ 2621 w 3363"/>
                <a:gd name="T79" fmla="*/ 1886 h 6013"/>
                <a:gd name="T80" fmla="*/ 2408 w 3363"/>
                <a:gd name="T81" fmla="*/ 1590 h 6013"/>
                <a:gd name="T82" fmla="*/ 2172 w 3363"/>
                <a:gd name="T83" fmla="*/ 1312 h 6013"/>
                <a:gd name="T84" fmla="*/ 1915 w 3363"/>
                <a:gd name="T85" fmla="*/ 1054 h 6013"/>
                <a:gd name="T86" fmla="*/ 1638 w 3363"/>
                <a:gd name="T87" fmla="*/ 818 h 6013"/>
                <a:gd name="T88" fmla="*/ 1343 w 3363"/>
                <a:gd name="T89" fmla="*/ 603 h 6013"/>
                <a:gd name="T90" fmla="*/ 1030 w 3363"/>
                <a:gd name="T91" fmla="*/ 413 h 6013"/>
                <a:gd name="T92" fmla="*/ 701 w 3363"/>
                <a:gd name="T93" fmla="*/ 248 h 6013"/>
                <a:gd name="T94" fmla="*/ 358 w 3363"/>
                <a:gd name="T95" fmla="*/ 110 h 6013"/>
                <a:gd name="T96" fmla="*/ 0 w 3363"/>
                <a:gd name="T97" fmla="*/ 0 h 6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63" h="6013">
                  <a:moveTo>
                    <a:pt x="0" y="0"/>
                  </a:moveTo>
                  <a:lnTo>
                    <a:pt x="0" y="3289"/>
                  </a:lnTo>
                  <a:lnTo>
                    <a:pt x="131" y="3326"/>
                  </a:lnTo>
                  <a:lnTo>
                    <a:pt x="260" y="3366"/>
                  </a:lnTo>
                  <a:lnTo>
                    <a:pt x="387" y="3409"/>
                  </a:lnTo>
                  <a:lnTo>
                    <a:pt x="512" y="3458"/>
                  </a:lnTo>
                  <a:lnTo>
                    <a:pt x="636" y="3509"/>
                  </a:lnTo>
                  <a:lnTo>
                    <a:pt x="757" y="3563"/>
                  </a:lnTo>
                  <a:lnTo>
                    <a:pt x="878" y="3621"/>
                  </a:lnTo>
                  <a:lnTo>
                    <a:pt x="994" y="3683"/>
                  </a:lnTo>
                  <a:lnTo>
                    <a:pt x="1110" y="3748"/>
                  </a:lnTo>
                  <a:lnTo>
                    <a:pt x="1225" y="3816"/>
                  </a:lnTo>
                  <a:lnTo>
                    <a:pt x="1336" y="3887"/>
                  </a:lnTo>
                  <a:lnTo>
                    <a:pt x="1445" y="3962"/>
                  </a:lnTo>
                  <a:lnTo>
                    <a:pt x="1551" y="4040"/>
                  </a:lnTo>
                  <a:lnTo>
                    <a:pt x="1655" y="4120"/>
                  </a:lnTo>
                  <a:lnTo>
                    <a:pt x="1757" y="4204"/>
                  </a:lnTo>
                  <a:lnTo>
                    <a:pt x="1857" y="4290"/>
                  </a:lnTo>
                  <a:lnTo>
                    <a:pt x="1954" y="4379"/>
                  </a:lnTo>
                  <a:lnTo>
                    <a:pt x="2048" y="4471"/>
                  </a:lnTo>
                  <a:lnTo>
                    <a:pt x="2140" y="4566"/>
                  </a:lnTo>
                  <a:lnTo>
                    <a:pt x="2228" y="4663"/>
                  </a:lnTo>
                  <a:lnTo>
                    <a:pt x="2314" y="4763"/>
                  </a:lnTo>
                  <a:lnTo>
                    <a:pt x="2397" y="4865"/>
                  </a:lnTo>
                  <a:lnTo>
                    <a:pt x="2476" y="4969"/>
                  </a:lnTo>
                  <a:lnTo>
                    <a:pt x="2554" y="5077"/>
                  </a:lnTo>
                  <a:lnTo>
                    <a:pt x="2628" y="5186"/>
                  </a:lnTo>
                  <a:lnTo>
                    <a:pt x="2699" y="5298"/>
                  </a:lnTo>
                  <a:lnTo>
                    <a:pt x="2766" y="5412"/>
                  </a:lnTo>
                  <a:lnTo>
                    <a:pt x="2830" y="5529"/>
                  </a:lnTo>
                  <a:lnTo>
                    <a:pt x="2891" y="5647"/>
                  </a:lnTo>
                  <a:lnTo>
                    <a:pt x="2948" y="5766"/>
                  </a:lnTo>
                  <a:lnTo>
                    <a:pt x="3003" y="5889"/>
                  </a:lnTo>
                  <a:lnTo>
                    <a:pt x="3054" y="6013"/>
                  </a:lnTo>
                  <a:lnTo>
                    <a:pt x="3072" y="5964"/>
                  </a:lnTo>
                  <a:lnTo>
                    <a:pt x="3089" y="5916"/>
                  </a:lnTo>
                  <a:lnTo>
                    <a:pt x="3108" y="5868"/>
                  </a:lnTo>
                  <a:lnTo>
                    <a:pt x="3124" y="5820"/>
                  </a:lnTo>
                  <a:lnTo>
                    <a:pt x="3141" y="5771"/>
                  </a:lnTo>
                  <a:lnTo>
                    <a:pt x="3156" y="5721"/>
                  </a:lnTo>
                  <a:lnTo>
                    <a:pt x="3172" y="5672"/>
                  </a:lnTo>
                  <a:lnTo>
                    <a:pt x="3185" y="5623"/>
                  </a:lnTo>
                  <a:lnTo>
                    <a:pt x="3200" y="5572"/>
                  </a:lnTo>
                  <a:lnTo>
                    <a:pt x="3213" y="5523"/>
                  </a:lnTo>
                  <a:lnTo>
                    <a:pt x="3227" y="5473"/>
                  </a:lnTo>
                  <a:lnTo>
                    <a:pt x="3239" y="5422"/>
                  </a:lnTo>
                  <a:lnTo>
                    <a:pt x="3251" y="5372"/>
                  </a:lnTo>
                  <a:lnTo>
                    <a:pt x="3262" y="5320"/>
                  </a:lnTo>
                  <a:lnTo>
                    <a:pt x="3273" y="5269"/>
                  </a:lnTo>
                  <a:lnTo>
                    <a:pt x="3283" y="5218"/>
                  </a:lnTo>
                  <a:lnTo>
                    <a:pt x="3292" y="5167"/>
                  </a:lnTo>
                  <a:lnTo>
                    <a:pt x="3301" y="5114"/>
                  </a:lnTo>
                  <a:lnTo>
                    <a:pt x="3310" y="5062"/>
                  </a:lnTo>
                  <a:lnTo>
                    <a:pt x="3317" y="5011"/>
                  </a:lnTo>
                  <a:lnTo>
                    <a:pt x="3325" y="4958"/>
                  </a:lnTo>
                  <a:lnTo>
                    <a:pt x="3331" y="4905"/>
                  </a:lnTo>
                  <a:lnTo>
                    <a:pt x="3338" y="4853"/>
                  </a:lnTo>
                  <a:lnTo>
                    <a:pt x="3342" y="4800"/>
                  </a:lnTo>
                  <a:lnTo>
                    <a:pt x="3347" y="4746"/>
                  </a:lnTo>
                  <a:lnTo>
                    <a:pt x="3352" y="4693"/>
                  </a:lnTo>
                  <a:lnTo>
                    <a:pt x="3355" y="4639"/>
                  </a:lnTo>
                  <a:lnTo>
                    <a:pt x="3358" y="4585"/>
                  </a:lnTo>
                  <a:lnTo>
                    <a:pt x="3360" y="4533"/>
                  </a:lnTo>
                  <a:lnTo>
                    <a:pt x="3362" y="4478"/>
                  </a:lnTo>
                  <a:lnTo>
                    <a:pt x="3363" y="4424"/>
                  </a:lnTo>
                  <a:lnTo>
                    <a:pt x="3363" y="4370"/>
                  </a:lnTo>
                  <a:lnTo>
                    <a:pt x="3358" y="4174"/>
                  </a:lnTo>
                  <a:lnTo>
                    <a:pt x="3347" y="3980"/>
                  </a:lnTo>
                  <a:lnTo>
                    <a:pt x="3326" y="3790"/>
                  </a:lnTo>
                  <a:lnTo>
                    <a:pt x="3298" y="3601"/>
                  </a:lnTo>
                  <a:lnTo>
                    <a:pt x="3262" y="3415"/>
                  </a:lnTo>
                  <a:lnTo>
                    <a:pt x="3219" y="3232"/>
                  </a:lnTo>
                  <a:lnTo>
                    <a:pt x="3167" y="3052"/>
                  </a:lnTo>
                  <a:lnTo>
                    <a:pt x="3110" y="2874"/>
                  </a:lnTo>
                  <a:lnTo>
                    <a:pt x="3045" y="2700"/>
                  </a:lnTo>
                  <a:lnTo>
                    <a:pt x="2972" y="2530"/>
                  </a:lnTo>
                  <a:lnTo>
                    <a:pt x="2895" y="2363"/>
                  </a:lnTo>
                  <a:lnTo>
                    <a:pt x="2810" y="2200"/>
                  </a:lnTo>
                  <a:lnTo>
                    <a:pt x="2718" y="2041"/>
                  </a:lnTo>
                  <a:lnTo>
                    <a:pt x="2621" y="1886"/>
                  </a:lnTo>
                  <a:lnTo>
                    <a:pt x="2517" y="1736"/>
                  </a:lnTo>
                  <a:lnTo>
                    <a:pt x="2408" y="1590"/>
                  </a:lnTo>
                  <a:lnTo>
                    <a:pt x="2292" y="1448"/>
                  </a:lnTo>
                  <a:lnTo>
                    <a:pt x="2172" y="1312"/>
                  </a:lnTo>
                  <a:lnTo>
                    <a:pt x="2046" y="1180"/>
                  </a:lnTo>
                  <a:lnTo>
                    <a:pt x="1915" y="1054"/>
                  </a:lnTo>
                  <a:lnTo>
                    <a:pt x="1779" y="932"/>
                  </a:lnTo>
                  <a:lnTo>
                    <a:pt x="1638" y="818"/>
                  </a:lnTo>
                  <a:lnTo>
                    <a:pt x="1493" y="708"/>
                  </a:lnTo>
                  <a:lnTo>
                    <a:pt x="1343" y="603"/>
                  </a:lnTo>
                  <a:lnTo>
                    <a:pt x="1188" y="505"/>
                  </a:lnTo>
                  <a:lnTo>
                    <a:pt x="1030" y="413"/>
                  </a:lnTo>
                  <a:lnTo>
                    <a:pt x="867" y="327"/>
                  </a:lnTo>
                  <a:lnTo>
                    <a:pt x="701" y="248"/>
                  </a:lnTo>
                  <a:lnTo>
                    <a:pt x="531" y="176"/>
                  </a:lnTo>
                  <a:lnTo>
                    <a:pt x="358" y="110"/>
                  </a:lnTo>
                  <a:lnTo>
                    <a:pt x="180" y="52"/>
                  </a:lnTo>
                  <a:lnTo>
                    <a:pt x="0" y="0"/>
                  </a:lnTo>
                  <a:close/>
                </a:path>
              </a:pathLst>
            </a:cu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5" name="Rectangle 8"/>
            <p:cNvSpPr>
              <a:spLocks noChangeArrowheads="1"/>
            </p:cNvSpPr>
            <p:nvPr/>
          </p:nvSpPr>
          <p:spPr bwMode="auto">
            <a:xfrm>
              <a:off x="3277469" y="4275379"/>
              <a:ext cx="665236" cy="186581"/>
            </a:xfrm>
            <a:prstGeom prst="rect">
              <a:avLst/>
            </a:prstGeom>
            <a:solidFill>
              <a:schemeClr val="accent1">
                <a:lumMod val="40000"/>
                <a:lumOff val="60000"/>
              </a:schemeClr>
            </a:solidFill>
            <a:ln w="28575">
              <a:solidFill>
                <a:schemeClr val="accent1"/>
              </a:solidFill>
            </a:ln>
            <a:effectLst/>
            <a:extLst>
              <a:ext uri="{91240B29-F687-4f45-9708-019B960494DF}">
                <a14:hiddenLine xmlns:a14="http://schemas.microsoft.com/office/drawing/2010/main" xmlns=""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9" name="Freeform 12"/>
            <p:cNvSpPr>
              <a:spLocks/>
            </p:cNvSpPr>
            <p:nvPr/>
          </p:nvSpPr>
          <p:spPr bwMode="auto">
            <a:xfrm>
              <a:off x="2893482" y="1479949"/>
              <a:ext cx="1433212" cy="2911088"/>
            </a:xfrm>
            <a:custGeom>
              <a:avLst/>
              <a:gdLst>
                <a:gd name="T0" fmla="*/ 2996 w 5578"/>
                <a:gd name="T1" fmla="*/ 13097 h 13340"/>
                <a:gd name="T2" fmla="*/ 3303 w 5578"/>
                <a:gd name="T3" fmla="*/ 13119 h 13340"/>
                <a:gd name="T4" fmla="*/ 3606 w 5578"/>
                <a:gd name="T5" fmla="*/ 13157 h 13340"/>
                <a:gd name="T6" fmla="*/ 3901 w 5578"/>
                <a:gd name="T7" fmla="*/ 13212 h 13340"/>
                <a:gd name="T8" fmla="*/ 4192 w 5578"/>
                <a:gd name="T9" fmla="*/ 13284 h 13340"/>
                <a:gd name="T10" fmla="*/ 4451 w 5578"/>
                <a:gd name="T11" fmla="*/ 13197 h 13340"/>
                <a:gd name="T12" fmla="*/ 4648 w 5578"/>
                <a:gd name="T13" fmla="*/ 12753 h 13340"/>
                <a:gd name="T14" fmla="*/ 4828 w 5578"/>
                <a:gd name="T15" fmla="*/ 12288 h 13340"/>
                <a:gd name="T16" fmla="*/ 4990 w 5578"/>
                <a:gd name="T17" fmla="*/ 11803 h 13340"/>
                <a:gd name="T18" fmla="*/ 5135 w 5578"/>
                <a:gd name="T19" fmla="*/ 11299 h 13340"/>
                <a:gd name="T20" fmla="*/ 5260 w 5578"/>
                <a:gd name="T21" fmla="*/ 10777 h 13340"/>
                <a:gd name="T22" fmla="*/ 5366 w 5578"/>
                <a:gd name="T23" fmla="*/ 10239 h 13340"/>
                <a:gd name="T24" fmla="*/ 5451 w 5578"/>
                <a:gd name="T25" fmla="*/ 9686 h 13340"/>
                <a:gd name="T26" fmla="*/ 5515 w 5578"/>
                <a:gd name="T27" fmla="*/ 9118 h 13340"/>
                <a:gd name="T28" fmla="*/ 5557 w 5578"/>
                <a:gd name="T29" fmla="*/ 8540 h 13340"/>
                <a:gd name="T30" fmla="*/ 5577 w 5578"/>
                <a:gd name="T31" fmla="*/ 7949 h 13340"/>
                <a:gd name="T32" fmla="*/ 5565 w 5578"/>
                <a:gd name="T33" fmla="*/ 7121 h 13340"/>
                <a:gd name="T34" fmla="*/ 5498 w 5578"/>
                <a:gd name="T35" fmla="*/ 6201 h 13340"/>
                <a:gd name="T36" fmla="*/ 5375 w 5578"/>
                <a:gd name="T37" fmla="*/ 5314 h 13340"/>
                <a:gd name="T38" fmla="*/ 5201 w 5578"/>
                <a:gd name="T39" fmla="*/ 4463 h 13340"/>
                <a:gd name="T40" fmla="*/ 4978 w 5578"/>
                <a:gd name="T41" fmla="*/ 3657 h 13340"/>
                <a:gd name="T42" fmla="*/ 4710 w 5578"/>
                <a:gd name="T43" fmla="*/ 2898 h 13340"/>
                <a:gd name="T44" fmla="*/ 4399 w 5578"/>
                <a:gd name="T45" fmla="*/ 2192 h 13340"/>
                <a:gd name="T46" fmla="*/ 4048 w 5578"/>
                <a:gd name="T47" fmla="*/ 1544 h 13340"/>
                <a:gd name="T48" fmla="*/ 3661 w 5578"/>
                <a:gd name="T49" fmla="*/ 959 h 13340"/>
                <a:gd name="T50" fmla="*/ 3240 w 5578"/>
                <a:gd name="T51" fmla="*/ 442 h 13340"/>
                <a:gd name="T52" fmla="*/ 2789 w 5578"/>
                <a:gd name="T53" fmla="*/ 0 h 13340"/>
                <a:gd name="T54" fmla="*/ 2338 w 5578"/>
                <a:gd name="T55" fmla="*/ 442 h 13340"/>
                <a:gd name="T56" fmla="*/ 1917 w 5578"/>
                <a:gd name="T57" fmla="*/ 959 h 13340"/>
                <a:gd name="T58" fmla="*/ 1530 w 5578"/>
                <a:gd name="T59" fmla="*/ 1544 h 13340"/>
                <a:gd name="T60" fmla="*/ 1179 w 5578"/>
                <a:gd name="T61" fmla="*/ 2192 h 13340"/>
                <a:gd name="T62" fmla="*/ 868 w 5578"/>
                <a:gd name="T63" fmla="*/ 2898 h 13340"/>
                <a:gd name="T64" fmla="*/ 599 w 5578"/>
                <a:gd name="T65" fmla="*/ 3657 h 13340"/>
                <a:gd name="T66" fmla="*/ 377 w 5578"/>
                <a:gd name="T67" fmla="*/ 4463 h 13340"/>
                <a:gd name="T68" fmla="*/ 203 w 5578"/>
                <a:gd name="T69" fmla="*/ 5314 h 13340"/>
                <a:gd name="T70" fmla="*/ 80 w 5578"/>
                <a:gd name="T71" fmla="*/ 6201 h 13340"/>
                <a:gd name="T72" fmla="*/ 13 w 5578"/>
                <a:gd name="T73" fmla="*/ 7121 h 13340"/>
                <a:gd name="T74" fmla="*/ 1 w 5578"/>
                <a:gd name="T75" fmla="*/ 7949 h 13340"/>
                <a:gd name="T76" fmla="*/ 21 w 5578"/>
                <a:gd name="T77" fmla="*/ 8540 h 13340"/>
                <a:gd name="T78" fmla="*/ 63 w 5578"/>
                <a:gd name="T79" fmla="*/ 9118 h 13340"/>
                <a:gd name="T80" fmla="*/ 127 w 5578"/>
                <a:gd name="T81" fmla="*/ 9686 h 13340"/>
                <a:gd name="T82" fmla="*/ 212 w 5578"/>
                <a:gd name="T83" fmla="*/ 10238 h 13340"/>
                <a:gd name="T84" fmla="*/ 318 w 5578"/>
                <a:gd name="T85" fmla="*/ 10777 h 13340"/>
                <a:gd name="T86" fmla="*/ 443 w 5578"/>
                <a:gd name="T87" fmla="*/ 11299 h 13340"/>
                <a:gd name="T88" fmla="*/ 588 w 5578"/>
                <a:gd name="T89" fmla="*/ 11803 h 13340"/>
                <a:gd name="T90" fmla="*/ 750 w 5578"/>
                <a:gd name="T91" fmla="*/ 12288 h 13340"/>
                <a:gd name="T92" fmla="*/ 930 w 5578"/>
                <a:gd name="T93" fmla="*/ 12753 h 13340"/>
                <a:gd name="T94" fmla="*/ 1127 w 5578"/>
                <a:gd name="T95" fmla="*/ 13197 h 13340"/>
                <a:gd name="T96" fmla="*/ 1386 w 5578"/>
                <a:gd name="T97" fmla="*/ 13284 h 13340"/>
                <a:gd name="T98" fmla="*/ 1677 w 5578"/>
                <a:gd name="T99" fmla="*/ 13212 h 13340"/>
                <a:gd name="T100" fmla="*/ 1972 w 5578"/>
                <a:gd name="T101" fmla="*/ 13157 h 13340"/>
                <a:gd name="T102" fmla="*/ 2275 w 5578"/>
                <a:gd name="T103" fmla="*/ 13119 h 13340"/>
                <a:gd name="T104" fmla="*/ 2582 w 5578"/>
                <a:gd name="T105" fmla="*/ 13097 h 1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78" h="13340">
                  <a:moveTo>
                    <a:pt x="2789" y="13094"/>
                  </a:moveTo>
                  <a:lnTo>
                    <a:pt x="2893" y="13095"/>
                  </a:lnTo>
                  <a:lnTo>
                    <a:pt x="2996" y="13097"/>
                  </a:lnTo>
                  <a:lnTo>
                    <a:pt x="3099" y="13103"/>
                  </a:lnTo>
                  <a:lnTo>
                    <a:pt x="3201" y="13110"/>
                  </a:lnTo>
                  <a:lnTo>
                    <a:pt x="3303" y="13119"/>
                  </a:lnTo>
                  <a:lnTo>
                    <a:pt x="3404" y="13129"/>
                  </a:lnTo>
                  <a:lnTo>
                    <a:pt x="3505" y="13142"/>
                  </a:lnTo>
                  <a:lnTo>
                    <a:pt x="3606" y="13157"/>
                  </a:lnTo>
                  <a:lnTo>
                    <a:pt x="3705" y="13174"/>
                  </a:lnTo>
                  <a:lnTo>
                    <a:pt x="3804" y="13192"/>
                  </a:lnTo>
                  <a:lnTo>
                    <a:pt x="3901" y="13212"/>
                  </a:lnTo>
                  <a:lnTo>
                    <a:pt x="4000" y="13235"/>
                  </a:lnTo>
                  <a:lnTo>
                    <a:pt x="4096" y="13258"/>
                  </a:lnTo>
                  <a:lnTo>
                    <a:pt x="4192" y="13284"/>
                  </a:lnTo>
                  <a:lnTo>
                    <a:pt x="4287" y="13311"/>
                  </a:lnTo>
                  <a:lnTo>
                    <a:pt x="4382" y="13340"/>
                  </a:lnTo>
                  <a:lnTo>
                    <a:pt x="4451" y="13197"/>
                  </a:lnTo>
                  <a:lnTo>
                    <a:pt x="4518" y="13051"/>
                  </a:lnTo>
                  <a:lnTo>
                    <a:pt x="4584" y="12903"/>
                  </a:lnTo>
                  <a:lnTo>
                    <a:pt x="4648" y="12753"/>
                  </a:lnTo>
                  <a:lnTo>
                    <a:pt x="4710" y="12601"/>
                  </a:lnTo>
                  <a:lnTo>
                    <a:pt x="4769" y="12446"/>
                  </a:lnTo>
                  <a:lnTo>
                    <a:pt x="4828" y="12288"/>
                  </a:lnTo>
                  <a:lnTo>
                    <a:pt x="4884" y="12128"/>
                  </a:lnTo>
                  <a:lnTo>
                    <a:pt x="4938" y="11967"/>
                  </a:lnTo>
                  <a:lnTo>
                    <a:pt x="4990" y="11803"/>
                  </a:lnTo>
                  <a:lnTo>
                    <a:pt x="5040" y="11637"/>
                  </a:lnTo>
                  <a:lnTo>
                    <a:pt x="5088" y="11468"/>
                  </a:lnTo>
                  <a:lnTo>
                    <a:pt x="5135" y="11299"/>
                  </a:lnTo>
                  <a:lnTo>
                    <a:pt x="5178" y="11127"/>
                  </a:lnTo>
                  <a:lnTo>
                    <a:pt x="5221" y="10952"/>
                  </a:lnTo>
                  <a:lnTo>
                    <a:pt x="5260" y="10777"/>
                  </a:lnTo>
                  <a:lnTo>
                    <a:pt x="5297" y="10599"/>
                  </a:lnTo>
                  <a:lnTo>
                    <a:pt x="5333" y="10419"/>
                  </a:lnTo>
                  <a:lnTo>
                    <a:pt x="5366" y="10239"/>
                  </a:lnTo>
                  <a:lnTo>
                    <a:pt x="5396" y="10056"/>
                  </a:lnTo>
                  <a:lnTo>
                    <a:pt x="5424" y="9872"/>
                  </a:lnTo>
                  <a:lnTo>
                    <a:pt x="5451" y="9686"/>
                  </a:lnTo>
                  <a:lnTo>
                    <a:pt x="5475" y="9498"/>
                  </a:lnTo>
                  <a:lnTo>
                    <a:pt x="5497" y="9310"/>
                  </a:lnTo>
                  <a:lnTo>
                    <a:pt x="5515" y="9118"/>
                  </a:lnTo>
                  <a:lnTo>
                    <a:pt x="5532" y="8927"/>
                  </a:lnTo>
                  <a:lnTo>
                    <a:pt x="5546" y="8734"/>
                  </a:lnTo>
                  <a:lnTo>
                    <a:pt x="5557" y="8540"/>
                  </a:lnTo>
                  <a:lnTo>
                    <a:pt x="5566" y="8344"/>
                  </a:lnTo>
                  <a:lnTo>
                    <a:pt x="5573" y="8148"/>
                  </a:lnTo>
                  <a:lnTo>
                    <a:pt x="5577" y="7949"/>
                  </a:lnTo>
                  <a:lnTo>
                    <a:pt x="5578" y="7750"/>
                  </a:lnTo>
                  <a:lnTo>
                    <a:pt x="5575" y="7435"/>
                  </a:lnTo>
                  <a:lnTo>
                    <a:pt x="5565" y="7121"/>
                  </a:lnTo>
                  <a:lnTo>
                    <a:pt x="5549" y="6811"/>
                  </a:lnTo>
                  <a:lnTo>
                    <a:pt x="5526" y="6505"/>
                  </a:lnTo>
                  <a:lnTo>
                    <a:pt x="5498" y="6201"/>
                  </a:lnTo>
                  <a:lnTo>
                    <a:pt x="5462" y="5901"/>
                  </a:lnTo>
                  <a:lnTo>
                    <a:pt x="5422" y="5605"/>
                  </a:lnTo>
                  <a:lnTo>
                    <a:pt x="5375" y="5314"/>
                  </a:lnTo>
                  <a:lnTo>
                    <a:pt x="5323" y="5026"/>
                  </a:lnTo>
                  <a:lnTo>
                    <a:pt x="5264" y="4742"/>
                  </a:lnTo>
                  <a:lnTo>
                    <a:pt x="5201" y="4463"/>
                  </a:lnTo>
                  <a:lnTo>
                    <a:pt x="5132" y="4190"/>
                  </a:lnTo>
                  <a:lnTo>
                    <a:pt x="5058" y="3920"/>
                  </a:lnTo>
                  <a:lnTo>
                    <a:pt x="4978" y="3657"/>
                  </a:lnTo>
                  <a:lnTo>
                    <a:pt x="4894" y="3399"/>
                  </a:lnTo>
                  <a:lnTo>
                    <a:pt x="4804" y="3145"/>
                  </a:lnTo>
                  <a:lnTo>
                    <a:pt x="4710" y="2898"/>
                  </a:lnTo>
                  <a:lnTo>
                    <a:pt x="4611" y="2656"/>
                  </a:lnTo>
                  <a:lnTo>
                    <a:pt x="4507" y="2421"/>
                  </a:lnTo>
                  <a:lnTo>
                    <a:pt x="4399" y="2192"/>
                  </a:lnTo>
                  <a:lnTo>
                    <a:pt x="4286" y="1969"/>
                  </a:lnTo>
                  <a:lnTo>
                    <a:pt x="4169" y="1753"/>
                  </a:lnTo>
                  <a:lnTo>
                    <a:pt x="4048" y="1544"/>
                  </a:lnTo>
                  <a:lnTo>
                    <a:pt x="3923" y="1341"/>
                  </a:lnTo>
                  <a:lnTo>
                    <a:pt x="3793" y="1146"/>
                  </a:lnTo>
                  <a:lnTo>
                    <a:pt x="3661" y="959"/>
                  </a:lnTo>
                  <a:lnTo>
                    <a:pt x="3524" y="779"/>
                  </a:lnTo>
                  <a:lnTo>
                    <a:pt x="3385" y="606"/>
                  </a:lnTo>
                  <a:lnTo>
                    <a:pt x="3240" y="442"/>
                  </a:lnTo>
                  <a:lnTo>
                    <a:pt x="3094" y="287"/>
                  </a:lnTo>
                  <a:lnTo>
                    <a:pt x="2942" y="139"/>
                  </a:lnTo>
                  <a:lnTo>
                    <a:pt x="2789" y="0"/>
                  </a:lnTo>
                  <a:lnTo>
                    <a:pt x="2636" y="139"/>
                  </a:lnTo>
                  <a:lnTo>
                    <a:pt x="2485" y="287"/>
                  </a:lnTo>
                  <a:lnTo>
                    <a:pt x="2338" y="442"/>
                  </a:lnTo>
                  <a:lnTo>
                    <a:pt x="2195" y="606"/>
                  </a:lnTo>
                  <a:lnTo>
                    <a:pt x="2054" y="779"/>
                  </a:lnTo>
                  <a:lnTo>
                    <a:pt x="1917" y="959"/>
                  </a:lnTo>
                  <a:lnTo>
                    <a:pt x="1785" y="1146"/>
                  </a:lnTo>
                  <a:lnTo>
                    <a:pt x="1655" y="1341"/>
                  </a:lnTo>
                  <a:lnTo>
                    <a:pt x="1530" y="1544"/>
                  </a:lnTo>
                  <a:lnTo>
                    <a:pt x="1409" y="1753"/>
                  </a:lnTo>
                  <a:lnTo>
                    <a:pt x="1292" y="1969"/>
                  </a:lnTo>
                  <a:lnTo>
                    <a:pt x="1179" y="2192"/>
                  </a:lnTo>
                  <a:lnTo>
                    <a:pt x="1071" y="2421"/>
                  </a:lnTo>
                  <a:lnTo>
                    <a:pt x="967" y="2656"/>
                  </a:lnTo>
                  <a:lnTo>
                    <a:pt x="868" y="2898"/>
                  </a:lnTo>
                  <a:lnTo>
                    <a:pt x="773" y="3145"/>
                  </a:lnTo>
                  <a:lnTo>
                    <a:pt x="684" y="3399"/>
                  </a:lnTo>
                  <a:lnTo>
                    <a:pt x="599" y="3657"/>
                  </a:lnTo>
                  <a:lnTo>
                    <a:pt x="520" y="3920"/>
                  </a:lnTo>
                  <a:lnTo>
                    <a:pt x="446" y="4190"/>
                  </a:lnTo>
                  <a:lnTo>
                    <a:pt x="377" y="4463"/>
                  </a:lnTo>
                  <a:lnTo>
                    <a:pt x="313" y="4742"/>
                  </a:lnTo>
                  <a:lnTo>
                    <a:pt x="255" y="5026"/>
                  </a:lnTo>
                  <a:lnTo>
                    <a:pt x="203" y="5314"/>
                  </a:lnTo>
                  <a:lnTo>
                    <a:pt x="156" y="5605"/>
                  </a:lnTo>
                  <a:lnTo>
                    <a:pt x="116" y="5901"/>
                  </a:lnTo>
                  <a:lnTo>
                    <a:pt x="80" y="6201"/>
                  </a:lnTo>
                  <a:lnTo>
                    <a:pt x="52" y="6504"/>
                  </a:lnTo>
                  <a:lnTo>
                    <a:pt x="29" y="6811"/>
                  </a:lnTo>
                  <a:lnTo>
                    <a:pt x="13" y="7121"/>
                  </a:lnTo>
                  <a:lnTo>
                    <a:pt x="3" y="7433"/>
                  </a:lnTo>
                  <a:lnTo>
                    <a:pt x="0" y="7750"/>
                  </a:lnTo>
                  <a:lnTo>
                    <a:pt x="1" y="7949"/>
                  </a:lnTo>
                  <a:lnTo>
                    <a:pt x="5" y="8146"/>
                  </a:lnTo>
                  <a:lnTo>
                    <a:pt x="12" y="8344"/>
                  </a:lnTo>
                  <a:lnTo>
                    <a:pt x="21" y="8540"/>
                  </a:lnTo>
                  <a:lnTo>
                    <a:pt x="32" y="8734"/>
                  </a:lnTo>
                  <a:lnTo>
                    <a:pt x="46" y="8927"/>
                  </a:lnTo>
                  <a:lnTo>
                    <a:pt x="63" y="9118"/>
                  </a:lnTo>
                  <a:lnTo>
                    <a:pt x="81" y="9309"/>
                  </a:lnTo>
                  <a:lnTo>
                    <a:pt x="103" y="9498"/>
                  </a:lnTo>
                  <a:lnTo>
                    <a:pt x="127" y="9686"/>
                  </a:lnTo>
                  <a:lnTo>
                    <a:pt x="154" y="9872"/>
                  </a:lnTo>
                  <a:lnTo>
                    <a:pt x="181" y="10056"/>
                  </a:lnTo>
                  <a:lnTo>
                    <a:pt x="212" y="10238"/>
                  </a:lnTo>
                  <a:lnTo>
                    <a:pt x="245" y="10419"/>
                  </a:lnTo>
                  <a:lnTo>
                    <a:pt x="281" y="10599"/>
                  </a:lnTo>
                  <a:lnTo>
                    <a:pt x="318" y="10777"/>
                  </a:lnTo>
                  <a:lnTo>
                    <a:pt x="357" y="10952"/>
                  </a:lnTo>
                  <a:lnTo>
                    <a:pt x="400" y="11127"/>
                  </a:lnTo>
                  <a:lnTo>
                    <a:pt x="443" y="11299"/>
                  </a:lnTo>
                  <a:lnTo>
                    <a:pt x="489" y="11468"/>
                  </a:lnTo>
                  <a:lnTo>
                    <a:pt x="537" y="11637"/>
                  </a:lnTo>
                  <a:lnTo>
                    <a:pt x="588" y="11803"/>
                  </a:lnTo>
                  <a:lnTo>
                    <a:pt x="640" y="11967"/>
                  </a:lnTo>
                  <a:lnTo>
                    <a:pt x="694" y="12128"/>
                  </a:lnTo>
                  <a:lnTo>
                    <a:pt x="750" y="12288"/>
                  </a:lnTo>
                  <a:lnTo>
                    <a:pt x="809" y="12446"/>
                  </a:lnTo>
                  <a:lnTo>
                    <a:pt x="868" y="12601"/>
                  </a:lnTo>
                  <a:lnTo>
                    <a:pt x="930" y="12753"/>
                  </a:lnTo>
                  <a:lnTo>
                    <a:pt x="994" y="12903"/>
                  </a:lnTo>
                  <a:lnTo>
                    <a:pt x="1060" y="13051"/>
                  </a:lnTo>
                  <a:lnTo>
                    <a:pt x="1127" y="13197"/>
                  </a:lnTo>
                  <a:lnTo>
                    <a:pt x="1196" y="13340"/>
                  </a:lnTo>
                  <a:lnTo>
                    <a:pt x="1291" y="13311"/>
                  </a:lnTo>
                  <a:lnTo>
                    <a:pt x="1386" y="13284"/>
                  </a:lnTo>
                  <a:lnTo>
                    <a:pt x="1482" y="13258"/>
                  </a:lnTo>
                  <a:lnTo>
                    <a:pt x="1578" y="13235"/>
                  </a:lnTo>
                  <a:lnTo>
                    <a:pt x="1677" y="13212"/>
                  </a:lnTo>
                  <a:lnTo>
                    <a:pt x="1774" y="13192"/>
                  </a:lnTo>
                  <a:lnTo>
                    <a:pt x="1873" y="13174"/>
                  </a:lnTo>
                  <a:lnTo>
                    <a:pt x="1972" y="13157"/>
                  </a:lnTo>
                  <a:lnTo>
                    <a:pt x="2073" y="13142"/>
                  </a:lnTo>
                  <a:lnTo>
                    <a:pt x="2174" y="13129"/>
                  </a:lnTo>
                  <a:lnTo>
                    <a:pt x="2275" y="13119"/>
                  </a:lnTo>
                  <a:lnTo>
                    <a:pt x="2377" y="13110"/>
                  </a:lnTo>
                  <a:lnTo>
                    <a:pt x="2479" y="13103"/>
                  </a:lnTo>
                  <a:lnTo>
                    <a:pt x="2582" y="13097"/>
                  </a:lnTo>
                  <a:lnTo>
                    <a:pt x="2685" y="13095"/>
                  </a:lnTo>
                  <a:lnTo>
                    <a:pt x="2789" y="13094"/>
                  </a:lnTo>
                  <a:close/>
                </a:path>
              </a:pathLst>
            </a:custGeom>
            <a:solidFill>
              <a:schemeClr val="accent1">
                <a:lumMod val="40000"/>
                <a:lumOff val="60000"/>
              </a:schemeClr>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11" name="Freeform 14"/>
            <p:cNvSpPr>
              <a:spLocks/>
            </p:cNvSpPr>
            <p:nvPr/>
          </p:nvSpPr>
          <p:spPr bwMode="auto">
            <a:xfrm>
              <a:off x="3080981" y="1479949"/>
              <a:ext cx="1058214" cy="714679"/>
            </a:xfrm>
            <a:custGeom>
              <a:avLst/>
              <a:gdLst>
                <a:gd name="T0" fmla="*/ 2190 w 4116"/>
                <a:gd name="T1" fmla="*/ 3204 h 3273"/>
                <a:gd name="T2" fmla="*/ 2451 w 4116"/>
                <a:gd name="T3" fmla="*/ 3206 h 3273"/>
                <a:gd name="T4" fmla="*/ 2711 w 4116"/>
                <a:gd name="T5" fmla="*/ 3211 h 3273"/>
                <a:gd name="T6" fmla="*/ 2970 w 4116"/>
                <a:gd name="T7" fmla="*/ 3216 h 3273"/>
                <a:gd name="T8" fmla="*/ 3227 w 4116"/>
                <a:gd name="T9" fmla="*/ 3226 h 3273"/>
                <a:gd name="T10" fmla="*/ 3483 w 4116"/>
                <a:gd name="T11" fmla="*/ 3237 h 3273"/>
                <a:gd name="T12" fmla="*/ 3738 w 4116"/>
                <a:gd name="T13" fmla="*/ 3250 h 3273"/>
                <a:gd name="T14" fmla="*/ 3990 w 4116"/>
                <a:gd name="T15" fmla="*/ 3265 h 3273"/>
                <a:gd name="T16" fmla="*/ 4069 w 4116"/>
                <a:gd name="T17" fmla="*/ 3143 h 3273"/>
                <a:gd name="T18" fmla="*/ 3972 w 4116"/>
                <a:gd name="T19" fmla="*/ 2887 h 3273"/>
                <a:gd name="T20" fmla="*/ 3870 w 4116"/>
                <a:gd name="T21" fmla="*/ 2639 h 3273"/>
                <a:gd name="T22" fmla="*/ 3762 w 4116"/>
                <a:gd name="T23" fmla="*/ 2397 h 3273"/>
                <a:gd name="T24" fmla="*/ 3651 w 4116"/>
                <a:gd name="T25" fmla="*/ 2161 h 3273"/>
                <a:gd name="T26" fmla="*/ 3534 w 4116"/>
                <a:gd name="T27" fmla="*/ 1933 h 3273"/>
                <a:gd name="T28" fmla="*/ 3413 w 4116"/>
                <a:gd name="T29" fmla="*/ 1711 h 3273"/>
                <a:gd name="T30" fmla="*/ 3287 w 4116"/>
                <a:gd name="T31" fmla="*/ 1497 h 3273"/>
                <a:gd name="T32" fmla="*/ 3158 w 4116"/>
                <a:gd name="T33" fmla="*/ 1290 h 3273"/>
                <a:gd name="T34" fmla="*/ 3024 w 4116"/>
                <a:gd name="T35" fmla="*/ 1090 h 3273"/>
                <a:gd name="T36" fmla="*/ 2885 w 4116"/>
                <a:gd name="T37" fmla="*/ 900 h 3273"/>
                <a:gd name="T38" fmla="*/ 2743 w 4116"/>
                <a:gd name="T39" fmla="*/ 716 h 3273"/>
                <a:gd name="T40" fmla="*/ 2597 w 4116"/>
                <a:gd name="T41" fmla="*/ 542 h 3273"/>
                <a:gd name="T42" fmla="*/ 2447 w 4116"/>
                <a:gd name="T43" fmla="*/ 376 h 3273"/>
                <a:gd name="T44" fmla="*/ 2294 w 4116"/>
                <a:gd name="T45" fmla="*/ 219 h 3273"/>
                <a:gd name="T46" fmla="*/ 2138 w 4116"/>
                <a:gd name="T47" fmla="*/ 71 h 3273"/>
                <a:gd name="T48" fmla="*/ 1979 w 4116"/>
                <a:gd name="T49" fmla="*/ 71 h 3273"/>
                <a:gd name="T50" fmla="*/ 1822 w 4116"/>
                <a:gd name="T51" fmla="*/ 219 h 3273"/>
                <a:gd name="T52" fmla="*/ 1669 w 4116"/>
                <a:gd name="T53" fmla="*/ 376 h 3273"/>
                <a:gd name="T54" fmla="*/ 1519 w 4116"/>
                <a:gd name="T55" fmla="*/ 542 h 3273"/>
                <a:gd name="T56" fmla="*/ 1373 w 4116"/>
                <a:gd name="T57" fmla="*/ 716 h 3273"/>
                <a:gd name="T58" fmla="*/ 1231 w 4116"/>
                <a:gd name="T59" fmla="*/ 900 h 3273"/>
                <a:gd name="T60" fmla="*/ 1092 w 4116"/>
                <a:gd name="T61" fmla="*/ 1090 h 3273"/>
                <a:gd name="T62" fmla="*/ 958 w 4116"/>
                <a:gd name="T63" fmla="*/ 1290 h 3273"/>
                <a:gd name="T64" fmla="*/ 829 w 4116"/>
                <a:gd name="T65" fmla="*/ 1497 h 3273"/>
                <a:gd name="T66" fmla="*/ 703 w 4116"/>
                <a:gd name="T67" fmla="*/ 1711 h 3273"/>
                <a:gd name="T68" fmla="*/ 582 w 4116"/>
                <a:gd name="T69" fmla="*/ 1933 h 3273"/>
                <a:gd name="T70" fmla="*/ 465 w 4116"/>
                <a:gd name="T71" fmla="*/ 2161 h 3273"/>
                <a:gd name="T72" fmla="*/ 354 w 4116"/>
                <a:gd name="T73" fmla="*/ 2397 h 3273"/>
                <a:gd name="T74" fmla="*/ 246 w 4116"/>
                <a:gd name="T75" fmla="*/ 2639 h 3273"/>
                <a:gd name="T76" fmla="*/ 143 w 4116"/>
                <a:gd name="T77" fmla="*/ 2887 h 3273"/>
                <a:gd name="T78" fmla="*/ 46 w 4116"/>
                <a:gd name="T79" fmla="*/ 3143 h 3273"/>
                <a:gd name="T80" fmla="*/ 125 w 4116"/>
                <a:gd name="T81" fmla="*/ 3265 h 3273"/>
                <a:gd name="T82" fmla="*/ 378 w 4116"/>
                <a:gd name="T83" fmla="*/ 3250 h 3273"/>
                <a:gd name="T84" fmla="*/ 633 w 4116"/>
                <a:gd name="T85" fmla="*/ 3237 h 3273"/>
                <a:gd name="T86" fmla="*/ 889 w 4116"/>
                <a:gd name="T87" fmla="*/ 3226 h 3273"/>
                <a:gd name="T88" fmla="*/ 1146 w 4116"/>
                <a:gd name="T89" fmla="*/ 3216 h 3273"/>
                <a:gd name="T90" fmla="*/ 1405 w 4116"/>
                <a:gd name="T91" fmla="*/ 3211 h 3273"/>
                <a:gd name="T92" fmla="*/ 1665 w 4116"/>
                <a:gd name="T93" fmla="*/ 3206 h 3273"/>
                <a:gd name="T94" fmla="*/ 1926 w 4116"/>
                <a:gd name="T95" fmla="*/ 3204 h 3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16" h="3273">
                  <a:moveTo>
                    <a:pt x="2058" y="3203"/>
                  </a:moveTo>
                  <a:lnTo>
                    <a:pt x="2190" y="3204"/>
                  </a:lnTo>
                  <a:lnTo>
                    <a:pt x="2320" y="3204"/>
                  </a:lnTo>
                  <a:lnTo>
                    <a:pt x="2451" y="3206"/>
                  </a:lnTo>
                  <a:lnTo>
                    <a:pt x="2581" y="3207"/>
                  </a:lnTo>
                  <a:lnTo>
                    <a:pt x="2711" y="3211"/>
                  </a:lnTo>
                  <a:lnTo>
                    <a:pt x="2840" y="3213"/>
                  </a:lnTo>
                  <a:lnTo>
                    <a:pt x="2970" y="3216"/>
                  </a:lnTo>
                  <a:lnTo>
                    <a:pt x="3099" y="3221"/>
                  </a:lnTo>
                  <a:lnTo>
                    <a:pt x="3227" y="3226"/>
                  </a:lnTo>
                  <a:lnTo>
                    <a:pt x="3356" y="3231"/>
                  </a:lnTo>
                  <a:lnTo>
                    <a:pt x="3483" y="3237"/>
                  </a:lnTo>
                  <a:lnTo>
                    <a:pt x="3611" y="3243"/>
                  </a:lnTo>
                  <a:lnTo>
                    <a:pt x="3738" y="3250"/>
                  </a:lnTo>
                  <a:lnTo>
                    <a:pt x="3864" y="3256"/>
                  </a:lnTo>
                  <a:lnTo>
                    <a:pt x="3990" y="3265"/>
                  </a:lnTo>
                  <a:lnTo>
                    <a:pt x="4116" y="3273"/>
                  </a:lnTo>
                  <a:lnTo>
                    <a:pt x="4069" y="3143"/>
                  </a:lnTo>
                  <a:lnTo>
                    <a:pt x="4022" y="3015"/>
                  </a:lnTo>
                  <a:lnTo>
                    <a:pt x="3972" y="2887"/>
                  </a:lnTo>
                  <a:lnTo>
                    <a:pt x="3921" y="2762"/>
                  </a:lnTo>
                  <a:lnTo>
                    <a:pt x="3870" y="2639"/>
                  </a:lnTo>
                  <a:lnTo>
                    <a:pt x="3817" y="2517"/>
                  </a:lnTo>
                  <a:lnTo>
                    <a:pt x="3762" y="2397"/>
                  </a:lnTo>
                  <a:lnTo>
                    <a:pt x="3707" y="2278"/>
                  </a:lnTo>
                  <a:lnTo>
                    <a:pt x="3651" y="2161"/>
                  </a:lnTo>
                  <a:lnTo>
                    <a:pt x="3593" y="2046"/>
                  </a:lnTo>
                  <a:lnTo>
                    <a:pt x="3534" y="1933"/>
                  </a:lnTo>
                  <a:lnTo>
                    <a:pt x="3474" y="1820"/>
                  </a:lnTo>
                  <a:lnTo>
                    <a:pt x="3413" y="1711"/>
                  </a:lnTo>
                  <a:lnTo>
                    <a:pt x="3350" y="1602"/>
                  </a:lnTo>
                  <a:lnTo>
                    <a:pt x="3287" y="1497"/>
                  </a:lnTo>
                  <a:lnTo>
                    <a:pt x="3223" y="1392"/>
                  </a:lnTo>
                  <a:lnTo>
                    <a:pt x="3158" y="1290"/>
                  </a:lnTo>
                  <a:lnTo>
                    <a:pt x="3091" y="1189"/>
                  </a:lnTo>
                  <a:lnTo>
                    <a:pt x="3024" y="1090"/>
                  </a:lnTo>
                  <a:lnTo>
                    <a:pt x="2955" y="994"/>
                  </a:lnTo>
                  <a:lnTo>
                    <a:pt x="2885" y="900"/>
                  </a:lnTo>
                  <a:lnTo>
                    <a:pt x="2814" y="807"/>
                  </a:lnTo>
                  <a:lnTo>
                    <a:pt x="2743" y="716"/>
                  </a:lnTo>
                  <a:lnTo>
                    <a:pt x="2671" y="628"/>
                  </a:lnTo>
                  <a:lnTo>
                    <a:pt x="2597" y="542"/>
                  </a:lnTo>
                  <a:lnTo>
                    <a:pt x="2523" y="457"/>
                  </a:lnTo>
                  <a:lnTo>
                    <a:pt x="2447" y="376"/>
                  </a:lnTo>
                  <a:lnTo>
                    <a:pt x="2372" y="296"/>
                  </a:lnTo>
                  <a:lnTo>
                    <a:pt x="2294" y="219"/>
                  </a:lnTo>
                  <a:lnTo>
                    <a:pt x="2216" y="143"/>
                  </a:lnTo>
                  <a:lnTo>
                    <a:pt x="2138" y="71"/>
                  </a:lnTo>
                  <a:lnTo>
                    <a:pt x="2058" y="0"/>
                  </a:lnTo>
                  <a:lnTo>
                    <a:pt x="1979" y="71"/>
                  </a:lnTo>
                  <a:lnTo>
                    <a:pt x="1900" y="143"/>
                  </a:lnTo>
                  <a:lnTo>
                    <a:pt x="1822" y="219"/>
                  </a:lnTo>
                  <a:lnTo>
                    <a:pt x="1745" y="296"/>
                  </a:lnTo>
                  <a:lnTo>
                    <a:pt x="1669" y="376"/>
                  </a:lnTo>
                  <a:lnTo>
                    <a:pt x="1593" y="457"/>
                  </a:lnTo>
                  <a:lnTo>
                    <a:pt x="1519" y="542"/>
                  </a:lnTo>
                  <a:lnTo>
                    <a:pt x="1445" y="628"/>
                  </a:lnTo>
                  <a:lnTo>
                    <a:pt x="1373" y="716"/>
                  </a:lnTo>
                  <a:lnTo>
                    <a:pt x="1302" y="807"/>
                  </a:lnTo>
                  <a:lnTo>
                    <a:pt x="1231" y="900"/>
                  </a:lnTo>
                  <a:lnTo>
                    <a:pt x="1161" y="994"/>
                  </a:lnTo>
                  <a:lnTo>
                    <a:pt x="1092" y="1090"/>
                  </a:lnTo>
                  <a:lnTo>
                    <a:pt x="1025" y="1189"/>
                  </a:lnTo>
                  <a:lnTo>
                    <a:pt x="958" y="1290"/>
                  </a:lnTo>
                  <a:lnTo>
                    <a:pt x="893" y="1393"/>
                  </a:lnTo>
                  <a:lnTo>
                    <a:pt x="829" y="1497"/>
                  </a:lnTo>
                  <a:lnTo>
                    <a:pt x="766" y="1602"/>
                  </a:lnTo>
                  <a:lnTo>
                    <a:pt x="703" y="1711"/>
                  </a:lnTo>
                  <a:lnTo>
                    <a:pt x="642" y="1820"/>
                  </a:lnTo>
                  <a:lnTo>
                    <a:pt x="582" y="1933"/>
                  </a:lnTo>
                  <a:lnTo>
                    <a:pt x="523" y="2046"/>
                  </a:lnTo>
                  <a:lnTo>
                    <a:pt x="465" y="2161"/>
                  </a:lnTo>
                  <a:lnTo>
                    <a:pt x="409" y="2278"/>
                  </a:lnTo>
                  <a:lnTo>
                    <a:pt x="354" y="2397"/>
                  </a:lnTo>
                  <a:lnTo>
                    <a:pt x="299" y="2517"/>
                  </a:lnTo>
                  <a:lnTo>
                    <a:pt x="246" y="2639"/>
                  </a:lnTo>
                  <a:lnTo>
                    <a:pt x="195" y="2762"/>
                  </a:lnTo>
                  <a:lnTo>
                    <a:pt x="143" y="2887"/>
                  </a:lnTo>
                  <a:lnTo>
                    <a:pt x="94" y="3015"/>
                  </a:lnTo>
                  <a:lnTo>
                    <a:pt x="46" y="3143"/>
                  </a:lnTo>
                  <a:lnTo>
                    <a:pt x="0" y="3273"/>
                  </a:lnTo>
                  <a:lnTo>
                    <a:pt x="125" y="3265"/>
                  </a:lnTo>
                  <a:lnTo>
                    <a:pt x="252" y="3256"/>
                  </a:lnTo>
                  <a:lnTo>
                    <a:pt x="378" y="3250"/>
                  </a:lnTo>
                  <a:lnTo>
                    <a:pt x="505" y="3243"/>
                  </a:lnTo>
                  <a:lnTo>
                    <a:pt x="633" y="3237"/>
                  </a:lnTo>
                  <a:lnTo>
                    <a:pt x="760" y="3231"/>
                  </a:lnTo>
                  <a:lnTo>
                    <a:pt x="889" y="3226"/>
                  </a:lnTo>
                  <a:lnTo>
                    <a:pt x="1017" y="3221"/>
                  </a:lnTo>
                  <a:lnTo>
                    <a:pt x="1146" y="3216"/>
                  </a:lnTo>
                  <a:lnTo>
                    <a:pt x="1276" y="3213"/>
                  </a:lnTo>
                  <a:lnTo>
                    <a:pt x="1405" y="3211"/>
                  </a:lnTo>
                  <a:lnTo>
                    <a:pt x="1535" y="3207"/>
                  </a:lnTo>
                  <a:lnTo>
                    <a:pt x="1665" y="3206"/>
                  </a:lnTo>
                  <a:lnTo>
                    <a:pt x="1796" y="3204"/>
                  </a:lnTo>
                  <a:lnTo>
                    <a:pt x="1926" y="3204"/>
                  </a:lnTo>
                  <a:lnTo>
                    <a:pt x="2058" y="3203"/>
                  </a:lnTo>
                  <a:close/>
                </a:path>
              </a:pathLst>
            </a:cu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13" name="Freeform 16"/>
            <p:cNvSpPr>
              <a:spLocks/>
            </p:cNvSpPr>
            <p:nvPr/>
          </p:nvSpPr>
          <p:spPr bwMode="auto">
            <a:xfrm>
              <a:off x="3455979" y="3431949"/>
              <a:ext cx="308218" cy="1407535"/>
            </a:xfrm>
            <a:custGeom>
              <a:avLst/>
              <a:gdLst>
                <a:gd name="T0" fmla="*/ 534 w 1198"/>
                <a:gd name="T1" fmla="*/ 121 h 6448"/>
                <a:gd name="T2" fmla="*/ 441 w 1198"/>
                <a:gd name="T3" fmla="*/ 325 h 6448"/>
                <a:gd name="T4" fmla="*/ 356 w 1198"/>
                <a:gd name="T5" fmla="*/ 559 h 6448"/>
                <a:gd name="T6" fmla="*/ 278 w 1198"/>
                <a:gd name="T7" fmla="*/ 820 h 6448"/>
                <a:gd name="T8" fmla="*/ 208 w 1198"/>
                <a:gd name="T9" fmla="*/ 1105 h 6448"/>
                <a:gd name="T10" fmla="*/ 148 w 1198"/>
                <a:gd name="T11" fmla="*/ 1415 h 6448"/>
                <a:gd name="T12" fmla="*/ 96 w 1198"/>
                <a:gd name="T13" fmla="*/ 1744 h 6448"/>
                <a:gd name="T14" fmla="*/ 55 w 1198"/>
                <a:gd name="T15" fmla="*/ 2091 h 6448"/>
                <a:gd name="T16" fmla="*/ 25 w 1198"/>
                <a:gd name="T17" fmla="*/ 2456 h 6448"/>
                <a:gd name="T18" fmla="*/ 7 w 1198"/>
                <a:gd name="T19" fmla="*/ 2834 h 6448"/>
                <a:gd name="T20" fmla="*/ 0 w 1198"/>
                <a:gd name="T21" fmla="*/ 3225 h 6448"/>
                <a:gd name="T22" fmla="*/ 7 w 1198"/>
                <a:gd name="T23" fmla="*/ 3614 h 6448"/>
                <a:gd name="T24" fmla="*/ 25 w 1198"/>
                <a:gd name="T25" fmla="*/ 3993 h 6448"/>
                <a:gd name="T26" fmla="*/ 55 w 1198"/>
                <a:gd name="T27" fmla="*/ 4357 h 6448"/>
                <a:gd name="T28" fmla="*/ 96 w 1198"/>
                <a:gd name="T29" fmla="*/ 4705 h 6448"/>
                <a:gd name="T30" fmla="*/ 148 w 1198"/>
                <a:gd name="T31" fmla="*/ 5035 h 6448"/>
                <a:gd name="T32" fmla="*/ 208 w 1198"/>
                <a:gd name="T33" fmla="*/ 5343 h 6448"/>
                <a:gd name="T34" fmla="*/ 278 w 1198"/>
                <a:gd name="T35" fmla="*/ 5628 h 6448"/>
                <a:gd name="T36" fmla="*/ 356 w 1198"/>
                <a:gd name="T37" fmla="*/ 5890 h 6448"/>
                <a:gd name="T38" fmla="*/ 441 w 1198"/>
                <a:gd name="T39" fmla="*/ 6124 h 6448"/>
                <a:gd name="T40" fmla="*/ 534 w 1198"/>
                <a:gd name="T41" fmla="*/ 6329 h 6448"/>
                <a:gd name="T42" fmla="*/ 632 w 1198"/>
                <a:gd name="T43" fmla="*/ 6390 h 6448"/>
                <a:gd name="T44" fmla="*/ 726 w 1198"/>
                <a:gd name="T45" fmla="*/ 6196 h 6448"/>
                <a:gd name="T46" fmla="*/ 814 w 1198"/>
                <a:gd name="T47" fmla="*/ 5971 h 6448"/>
                <a:gd name="T48" fmla="*/ 896 w 1198"/>
                <a:gd name="T49" fmla="*/ 5719 h 6448"/>
                <a:gd name="T50" fmla="*/ 968 w 1198"/>
                <a:gd name="T51" fmla="*/ 5440 h 6448"/>
                <a:gd name="T52" fmla="*/ 1032 w 1198"/>
                <a:gd name="T53" fmla="*/ 5139 h 6448"/>
                <a:gd name="T54" fmla="*/ 1086 w 1198"/>
                <a:gd name="T55" fmla="*/ 4817 h 6448"/>
                <a:gd name="T56" fmla="*/ 1130 w 1198"/>
                <a:gd name="T57" fmla="*/ 4475 h 6448"/>
                <a:gd name="T58" fmla="*/ 1164 w 1198"/>
                <a:gd name="T59" fmla="*/ 4117 h 6448"/>
                <a:gd name="T60" fmla="*/ 1187 w 1198"/>
                <a:gd name="T61" fmla="*/ 3742 h 6448"/>
                <a:gd name="T62" fmla="*/ 1197 w 1198"/>
                <a:gd name="T63" fmla="*/ 3355 h 6448"/>
                <a:gd name="T64" fmla="*/ 1195 w 1198"/>
                <a:gd name="T65" fmla="*/ 2962 h 6448"/>
                <a:gd name="T66" fmla="*/ 1181 w 1198"/>
                <a:gd name="T67" fmla="*/ 2581 h 6448"/>
                <a:gd name="T68" fmla="*/ 1154 w 1198"/>
                <a:gd name="T69" fmla="*/ 2211 h 6448"/>
                <a:gd name="T70" fmla="*/ 1117 w 1198"/>
                <a:gd name="T71" fmla="*/ 1857 h 6448"/>
                <a:gd name="T72" fmla="*/ 1069 w 1198"/>
                <a:gd name="T73" fmla="*/ 1523 h 6448"/>
                <a:gd name="T74" fmla="*/ 1011 w 1198"/>
                <a:gd name="T75" fmla="*/ 1206 h 6448"/>
                <a:gd name="T76" fmla="*/ 945 w 1198"/>
                <a:gd name="T77" fmla="*/ 913 h 6448"/>
                <a:gd name="T78" fmla="*/ 869 w 1198"/>
                <a:gd name="T79" fmla="*/ 643 h 6448"/>
                <a:gd name="T80" fmla="*/ 786 w 1198"/>
                <a:gd name="T81" fmla="*/ 400 h 6448"/>
                <a:gd name="T82" fmla="*/ 696 w 1198"/>
                <a:gd name="T83" fmla="*/ 185 h 6448"/>
                <a:gd name="T84" fmla="*/ 599 w 1198"/>
                <a:gd name="T85" fmla="*/ 0 h 6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8" h="6448">
                  <a:moveTo>
                    <a:pt x="599" y="0"/>
                  </a:moveTo>
                  <a:lnTo>
                    <a:pt x="566" y="59"/>
                  </a:lnTo>
                  <a:lnTo>
                    <a:pt x="534" y="121"/>
                  </a:lnTo>
                  <a:lnTo>
                    <a:pt x="503" y="185"/>
                  </a:lnTo>
                  <a:lnTo>
                    <a:pt x="472" y="254"/>
                  </a:lnTo>
                  <a:lnTo>
                    <a:pt x="441" y="325"/>
                  </a:lnTo>
                  <a:lnTo>
                    <a:pt x="412" y="400"/>
                  </a:lnTo>
                  <a:lnTo>
                    <a:pt x="384" y="478"/>
                  </a:lnTo>
                  <a:lnTo>
                    <a:pt x="356" y="559"/>
                  </a:lnTo>
                  <a:lnTo>
                    <a:pt x="329" y="643"/>
                  </a:lnTo>
                  <a:lnTo>
                    <a:pt x="303" y="730"/>
                  </a:lnTo>
                  <a:lnTo>
                    <a:pt x="278" y="820"/>
                  </a:lnTo>
                  <a:lnTo>
                    <a:pt x="253" y="913"/>
                  </a:lnTo>
                  <a:lnTo>
                    <a:pt x="230" y="1008"/>
                  </a:lnTo>
                  <a:lnTo>
                    <a:pt x="208" y="1105"/>
                  </a:lnTo>
                  <a:lnTo>
                    <a:pt x="187" y="1206"/>
                  </a:lnTo>
                  <a:lnTo>
                    <a:pt x="167" y="1309"/>
                  </a:lnTo>
                  <a:lnTo>
                    <a:pt x="148" y="1415"/>
                  </a:lnTo>
                  <a:lnTo>
                    <a:pt x="129" y="1523"/>
                  </a:lnTo>
                  <a:lnTo>
                    <a:pt x="112" y="1631"/>
                  </a:lnTo>
                  <a:lnTo>
                    <a:pt x="96" y="1744"/>
                  </a:lnTo>
                  <a:lnTo>
                    <a:pt x="81" y="1857"/>
                  </a:lnTo>
                  <a:lnTo>
                    <a:pt x="68" y="1974"/>
                  </a:lnTo>
                  <a:lnTo>
                    <a:pt x="55" y="2091"/>
                  </a:lnTo>
                  <a:lnTo>
                    <a:pt x="45" y="2211"/>
                  </a:lnTo>
                  <a:lnTo>
                    <a:pt x="34" y="2333"/>
                  </a:lnTo>
                  <a:lnTo>
                    <a:pt x="25" y="2456"/>
                  </a:lnTo>
                  <a:lnTo>
                    <a:pt x="18" y="2581"/>
                  </a:lnTo>
                  <a:lnTo>
                    <a:pt x="11" y="2707"/>
                  </a:lnTo>
                  <a:lnTo>
                    <a:pt x="7" y="2834"/>
                  </a:lnTo>
                  <a:lnTo>
                    <a:pt x="3" y="2963"/>
                  </a:lnTo>
                  <a:lnTo>
                    <a:pt x="1" y="3093"/>
                  </a:lnTo>
                  <a:lnTo>
                    <a:pt x="0" y="3225"/>
                  </a:lnTo>
                  <a:lnTo>
                    <a:pt x="1" y="3355"/>
                  </a:lnTo>
                  <a:lnTo>
                    <a:pt x="3" y="3486"/>
                  </a:lnTo>
                  <a:lnTo>
                    <a:pt x="7" y="3614"/>
                  </a:lnTo>
                  <a:lnTo>
                    <a:pt x="11" y="3743"/>
                  </a:lnTo>
                  <a:lnTo>
                    <a:pt x="18" y="3869"/>
                  </a:lnTo>
                  <a:lnTo>
                    <a:pt x="25" y="3993"/>
                  </a:lnTo>
                  <a:lnTo>
                    <a:pt x="34" y="4117"/>
                  </a:lnTo>
                  <a:lnTo>
                    <a:pt x="45" y="4238"/>
                  </a:lnTo>
                  <a:lnTo>
                    <a:pt x="55" y="4357"/>
                  </a:lnTo>
                  <a:lnTo>
                    <a:pt x="68" y="4475"/>
                  </a:lnTo>
                  <a:lnTo>
                    <a:pt x="81" y="4591"/>
                  </a:lnTo>
                  <a:lnTo>
                    <a:pt x="96" y="4705"/>
                  </a:lnTo>
                  <a:lnTo>
                    <a:pt x="112" y="4817"/>
                  </a:lnTo>
                  <a:lnTo>
                    <a:pt x="129" y="4927"/>
                  </a:lnTo>
                  <a:lnTo>
                    <a:pt x="148" y="5035"/>
                  </a:lnTo>
                  <a:lnTo>
                    <a:pt x="166" y="5139"/>
                  </a:lnTo>
                  <a:lnTo>
                    <a:pt x="187" y="5242"/>
                  </a:lnTo>
                  <a:lnTo>
                    <a:pt x="208" y="5343"/>
                  </a:lnTo>
                  <a:lnTo>
                    <a:pt x="230" y="5440"/>
                  </a:lnTo>
                  <a:lnTo>
                    <a:pt x="253" y="5536"/>
                  </a:lnTo>
                  <a:lnTo>
                    <a:pt x="278" y="5628"/>
                  </a:lnTo>
                  <a:lnTo>
                    <a:pt x="302" y="5719"/>
                  </a:lnTo>
                  <a:lnTo>
                    <a:pt x="329" y="5806"/>
                  </a:lnTo>
                  <a:lnTo>
                    <a:pt x="356" y="5890"/>
                  </a:lnTo>
                  <a:lnTo>
                    <a:pt x="384" y="5971"/>
                  </a:lnTo>
                  <a:lnTo>
                    <a:pt x="412" y="6049"/>
                  </a:lnTo>
                  <a:lnTo>
                    <a:pt x="441" y="6124"/>
                  </a:lnTo>
                  <a:lnTo>
                    <a:pt x="472" y="6196"/>
                  </a:lnTo>
                  <a:lnTo>
                    <a:pt x="503" y="6263"/>
                  </a:lnTo>
                  <a:lnTo>
                    <a:pt x="534" y="6329"/>
                  </a:lnTo>
                  <a:lnTo>
                    <a:pt x="566" y="6390"/>
                  </a:lnTo>
                  <a:lnTo>
                    <a:pt x="599" y="6448"/>
                  </a:lnTo>
                  <a:lnTo>
                    <a:pt x="632" y="6390"/>
                  </a:lnTo>
                  <a:lnTo>
                    <a:pt x="664" y="6329"/>
                  </a:lnTo>
                  <a:lnTo>
                    <a:pt x="696" y="6263"/>
                  </a:lnTo>
                  <a:lnTo>
                    <a:pt x="726" y="6196"/>
                  </a:lnTo>
                  <a:lnTo>
                    <a:pt x="757" y="6124"/>
                  </a:lnTo>
                  <a:lnTo>
                    <a:pt x="786" y="6049"/>
                  </a:lnTo>
                  <a:lnTo>
                    <a:pt x="814" y="5971"/>
                  </a:lnTo>
                  <a:lnTo>
                    <a:pt x="842" y="5890"/>
                  </a:lnTo>
                  <a:lnTo>
                    <a:pt x="869" y="5806"/>
                  </a:lnTo>
                  <a:lnTo>
                    <a:pt x="896" y="5719"/>
                  </a:lnTo>
                  <a:lnTo>
                    <a:pt x="920" y="5628"/>
                  </a:lnTo>
                  <a:lnTo>
                    <a:pt x="945" y="5536"/>
                  </a:lnTo>
                  <a:lnTo>
                    <a:pt x="968" y="5440"/>
                  </a:lnTo>
                  <a:lnTo>
                    <a:pt x="990" y="5343"/>
                  </a:lnTo>
                  <a:lnTo>
                    <a:pt x="1011" y="5242"/>
                  </a:lnTo>
                  <a:lnTo>
                    <a:pt x="1032" y="5139"/>
                  </a:lnTo>
                  <a:lnTo>
                    <a:pt x="1050" y="5035"/>
                  </a:lnTo>
                  <a:lnTo>
                    <a:pt x="1069" y="4927"/>
                  </a:lnTo>
                  <a:lnTo>
                    <a:pt x="1086" y="4817"/>
                  </a:lnTo>
                  <a:lnTo>
                    <a:pt x="1102" y="4705"/>
                  </a:lnTo>
                  <a:lnTo>
                    <a:pt x="1117" y="4591"/>
                  </a:lnTo>
                  <a:lnTo>
                    <a:pt x="1130" y="4475"/>
                  </a:lnTo>
                  <a:lnTo>
                    <a:pt x="1143" y="4357"/>
                  </a:lnTo>
                  <a:lnTo>
                    <a:pt x="1154" y="4238"/>
                  </a:lnTo>
                  <a:lnTo>
                    <a:pt x="1164" y="4117"/>
                  </a:lnTo>
                  <a:lnTo>
                    <a:pt x="1173" y="3993"/>
                  </a:lnTo>
                  <a:lnTo>
                    <a:pt x="1180" y="3869"/>
                  </a:lnTo>
                  <a:lnTo>
                    <a:pt x="1187" y="3742"/>
                  </a:lnTo>
                  <a:lnTo>
                    <a:pt x="1191" y="3614"/>
                  </a:lnTo>
                  <a:lnTo>
                    <a:pt x="1195" y="3486"/>
                  </a:lnTo>
                  <a:lnTo>
                    <a:pt x="1197" y="3355"/>
                  </a:lnTo>
                  <a:lnTo>
                    <a:pt x="1198" y="3225"/>
                  </a:lnTo>
                  <a:lnTo>
                    <a:pt x="1197" y="3093"/>
                  </a:lnTo>
                  <a:lnTo>
                    <a:pt x="1195" y="2962"/>
                  </a:lnTo>
                  <a:lnTo>
                    <a:pt x="1191" y="2834"/>
                  </a:lnTo>
                  <a:lnTo>
                    <a:pt x="1187" y="2707"/>
                  </a:lnTo>
                  <a:lnTo>
                    <a:pt x="1181" y="2581"/>
                  </a:lnTo>
                  <a:lnTo>
                    <a:pt x="1173" y="2456"/>
                  </a:lnTo>
                  <a:lnTo>
                    <a:pt x="1164" y="2333"/>
                  </a:lnTo>
                  <a:lnTo>
                    <a:pt x="1154" y="2211"/>
                  </a:lnTo>
                  <a:lnTo>
                    <a:pt x="1143" y="2091"/>
                  </a:lnTo>
                  <a:lnTo>
                    <a:pt x="1130" y="1974"/>
                  </a:lnTo>
                  <a:lnTo>
                    <a:pt x="1117" y="1857"/>
                  </a:lnTo>
                  <a:lnTo>
                    <a:pt x="1102" y="1744"/>
                  </a:lnTo>
                  <a:lnTo>
                    <a:pt x="1086" y="1631"/>
                  </a:lnTo>
                  <a:lnTo>
                    <a:pt x="1069" y="1523"/>
                  </a:lnTo>
                  <a:lnTo>
                    <a:pt x="1050" y="1415"/>
                  </a:lnTo>
                  <a:lnTo>
                    <a:pt x="1032" y="1309"/>
                  </a:lnTo>
                  <a:lnTo>
                    <a:pt x="1011" y="1206"/>
                  </a:lnTo>
                  <a:lnTo>
                    <a:pt x="990" y="1105"/>
                  </a:lnTo>
                  <a:lnTo>
                    <a:pt x="968" y="1008"/>
                  </a:lnTo>
                  <a:lnTo>
                    <a:pt x="945" y="913"/>
                  </a:lnTo>
                  <a:lnTo>
                    <a:pt x="920" y="820"/>
                  </a:lnTo>
                  <a:lnTo>
                    <a:pt x="896" y="730"/>
                  </a:lnTo>
                  <a:lnTo>
                    <a:pt x="869" y="643"/>
                  </a:lnTo>
                  <a:lnTo>
                    <a:pt x="842" y="559"/>
                  </a:lnTo>
                  <a:lnTo>
                    <a:pt x="814" y="478"/>
                  </a:lnTo>
                  <a:lnTo>
                    <a:pt x="786" y="400"/>
                  </a:lnTo>
                  <a:lnTo>
                    <a:pt x="757" y="325"/>
                  </a:lnTo>
                  <a:lnTo>
                    <a:pt x="726" y="254"/>
                  </a:lnTo>
                  <a:lnTo>
                    <a:pt x="696" y="185"/>
                  </a:lnTo>
                  <a:lnTo>
                    <a:pt x="664" y="121"/>
                  </a:lnTo>
                  <a:lnTo>
                    <a:pt x="632" y="59"/>
                  </a:lnTo>
                  <a:lnTo>
                    <a:pt x="599" y="0"/>
                  </a:lnTo>
                  <a:close/>
                </a:path>
              </a:pathLst>
            </a:cu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15" name="Freeform 18"/>
            <p:cNvSpPr>
              <a:spLocks/>
            </p:cNvSpPr>
            <p:nvPr/>
          </p:nvSpPr>
          <p:spPr bwMode="auto">
            <a:xfrm>
              <a:off x="3206837" y="2487046"/>
              <a:ext cx="805219" cy="684128"/>
            </a:xfrm>
            <a:custGeom>
              <a:avLst/>
              <a:gdLst>
                <a:gd name="T0" fmla="*/ 1408 w 3135"/>
                <a:gd name="T1" fmla="*/ 3129 h 3137"/>
                <a:gd name="T2" fmla="*/ 1176 w 3135"/>
                <a:gd name="T3" fmla="*/ 3088 h 3137"/>
                <a:gd name="T4" fmla="*/ 959 w 3135"/>
                <a:gd name="T5" fmla="*/ 3013 h 3137"/>
                <a:gd name="T6" fmla="*/ 756 w 3135"/>
                <a:gd name="T7" fmla="*/ 2910 h 3137"/>
                <a:gd name="T8" fmla="*/ 572 w 3135"/>
                <a:gd name="T9" fmla="*/ 2778 h 3137"/>
                <a:gd name="T10" fmla="*/ 408 w 3135"/>
                <a:gd name="T11" fmla="*/ 2622 h 3137"/>
                <a:gd name="T12" fmla="*/ 268 w 3135"/>
                <a:gd name="T13" fmla="*/ 2444 h 3137"/>
                <a:gd name="T14" fmla="*/ 156 w 3135"/>
                <a:gd name="T15" fmla="*/ 2247 h 3137"/>
                <a:gd name="T16" fmla="*/ 71 w 3135"/>
                <a:gd name="T17" fmla="*/ 2034 h 3137"/>
                <a:gd name="T18" fmla="*/ 18 w 3135"/>
                <a:gd name="T19" fmla="*/ 1806 h 3137"/>
                <a:gd name="T20" fmla="*/ 0 w 3135"/>
                <a:gd name="T21" fmla="*/ 1568 h 3137"/>
                <a:gd name="T22" fmla="*/ 18 w 3135"/>
                <a:gd name="T23" fmla="*/ 1329 h 3137"/>
                <a:gd name="T24" fmla="*/ 71 w 3135"/>
                <a:gd name="T25" fmla="*/ 1102 h 3137"/>
                <a:gd name="T26" fmla="*/ 156 w 3135"/>
                <a:gd name="T27" fmla="*/ 888 h 3137"/>
                <a:gd name="T28" fmla="*/ 268 w 3135"/>
                <a:gd name="T29" fmla="*/ 692 h 3137"/>
                <a:gd name="T30" fmla="*/ 408 w 3135"/>
                <a:gd name="T31" fmla="*/ 514 h 3137"/>
                <a:gd name="T32" fmla="*/ 572 w 3135"/>
                <a:gd name="T33" fmla="*/ 358 h 3137"/>
                <a:gd name="T34" fmla="*/ 756 w 3135"/>
                <a:gd name="T35" fmla="*/ 226 h 3137"/>
                <a:gd name="T36" fmla="*/ 959 w 3135"/>
                <a:gd name="T37" fmla="*/ 123 h 3137"/>
                <a:gd name="T38" fmla="*/ 1176 w 3135"/>
                <a:gd name="T39" fmla="*/ 49 h 3137"/>
                <a:gd name="T40" fmla="*/ 1408 w 3135"/>
                <a:gd name="T41" fmla="*/ 8 h 3137"/>
                <a:gd name="T42" fmla="*/ 1648 w 3135"/>
                <a:gd name="T43" fmla="*/ 2 h 3137"/>
                <a:gd name="T44" fmla="*/ 1883 w 3135"/>
                <a:gd name="T45" fmla="*/ 32 h 3137"/>
                <a:gd name="T46" fmla="*/ 2106 w 3135"/>
                <a:gd name="T47" fmla="*/ 95 h 3137"/>
                <a:gd name="T48" fmla="*/ 2315 w 3135"/>
                <a:gd name="T49" fmla="*/ 189 h 3137"/>
                <a:gd name="T50" fmla="*/ 2505 w 3135"/>
                <a:gd name="T51" fmla="*/ 311 h 3137"/>
                <a:gd name="T52" fmla="*/ 2676 w 3135"/>
                <a:gd name="T53" fmla="*/ 459 h 3137"/>
                <a:gd name="T54" fmla="*/ 2823 w 3135"/>
                <a:gd name="T55" fmla="*/ 630 h 3137"/>
                <a:gd name="T56" fmla="*/ 2946 w 3135"/>
                <a:gd name="T57" fmla="*/ 821 h 3137"/>
                <a:gd name="T58" fmla="*/ 3040 w 3135"/>
                <a:gd name="T59" fmla="*/ 1029 h 3137"/>
                <a:gd name="T60" fmla="*/ 3104 w 3135"/>
                <a:gd name="T61" fmla="*/ 1252 h 3137"/>
                <a:gd name="T62" fmla="*/ 3134 w 3135"/>
                <a:gd name="T63" fmla="*/ 1487 h 3137"/>
                <a:gd name="T64" fmla="*/ 3127 w 3135"/>
                <a:gd name="T65" fmla="*/ 1728 h 3137"/>
                <a:gd name="T66" fmla="*/ 3086 w 3135"/>
                <a:gd name="T67" fmla="*/ 1960 h 3137"/>
                <a:gd name="T68" fmla="*/ 3012 w 3135"/>
                <a:gd name="T69" fmla="*/ 2179 h 3137"/>
                <a:gd name="T70" fmla="*/ 2908 w 3135"/>
                <a:gd name="T71" fmla="*/ 2381 h 3137"/>
                <a:gd name="T72" fmla="*/ 2777 w 3135"/>
                <a:gd name="T73" fmla="*/ 2565 h 3137"/>
                <a:gd name="T74" fmla="*/ 2622 w 3135"/>
                <a:gd name="T75" fmla="*/ 2729 h 3137"/>
                <a:gd name="T76" fmla="*/ 2444 w 3135"/>
                <a:gd name="T77" fmla="*/ 2869 h 3137"/>
                <a:gd name="T78" fmla="*/ 2247 w 3135"/>
                <a:gd name="T79" fmla="*/ 2982 h 3137"/>
                <a:gd name="T80" fmla="*/ 2033 w 3135"/>
                <a:gd name="T81" fmla="*/ 3066 h 3137"/>
                <a:gd name="T82" fmla="*/ 1806 w 3135"/>
                <a:gd name="T83" fmla="*/ 3118 h 3137"/>
                <a:gd name="T84" fmla="*/ 1568 w 3135"/>
                <a:gd name="T85" fmla="*/ 3137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35" h="3137">
                  <a:moveTo>
                    <a:pt x="1568" y="3137"/>
                  </a:moveTo>
                  <a:lnTo>
                    <a:pt x="1488" y="3135"/>
                  </a:lnTo>
                  <a:lnTo>
                    <a:pt x="1408" y="3129"/>
                  </a:lnTo>
                  <a:lnTo>
                    <a:pt x="1330" y="3118"/>
                  </a:lnTo>
                  <a:lnTo>
                    <a:pt x="1253" y="3105"/>
                  </a:lnTo>
                  <a:lnTo>
                    <a:pt x="1176" y="3088"/>
                  </a:lnTo>
                  <a:lnTo>
                    <a:pt x="1103" y="3066"/>
                  </a:lnTo>
                  <a:lnTo>
                    <a:pt x="1030" y="3042"/>
                  </a:lnTo>
                  <a:lnTo>
                    <a:pt x="959" y="3013"/>
                  </a:lnTo>
                  <a:lnTo>
                    <a:pt x="889" y="2982"/>
                  </a:lnTo>
                  <a:lnTo>
                    <a:pt x="821" y="2948"/>
                  </a:lnTo>
                  <a:lnTo>
                    <a:pt x="756" y="2910"/>
                  </a:lnTo>
                  <a:lnTo>
                    <a:pt x="692" y="2869"/>
                  </a:lnTo>
                  <a:lnTo>
                    <a:pt x="631" y="2825"/>
                  </a:lnTo>
                  <a:lnTo>
                    <a:pt x="572" y="2778"/>
                  </a:lnTo>
                  <a:lnTo>
                    <a:pt x="514" y="2729"/>
                  </a:lnTo>
                  <a:lnTo>
                    <a:pt x="460" y="2677"/>
                  </a:lnTo>
                  <a:lnTo>
                    <a:pt x="408" y="2622"/>
                  </a:lnTo>
                  <a:lnTo>
                    <a:pt x="359" y="2565"/>
                  </a:lnTo>
                  <a:lnTo>
                    <a:pt x="313" y="2506"/>
                  </a:lnTo>
                  <a:lnTo>
                    <a:pt x="268" y="2444"/>
                  </a:lnTo>
                  <a:lnTo>
                    <a:pt x="228" y="2381"/>
                  </a:lnTo>
                  <a:lnTo>
                    <a:pt x="190" y="2315"/>
                  </a:lnTo>
                  <a:lnTo>
                    <a:pt x="156" y="2247"/>
                  </a:lnTo>
                  <a:lnTo>
                    <a:pt x="124" y="2179"/>
                  </a:lnTo>
                  <a:lnTo>
                    <a:pt x="96" y="2106"/>
                  </a:lnTo>
                  <a:lnTo>
                    <a:pt x="71" y="2034"/>
                  </a:lnTo>
                  <a:lnTo>
                    <a:pt x="50" y="1960"/>
                  </a:lnTo>
                  <a:lnTo>
                    <a:pt x="32" y="1884"/>
                  </a:lnTo>
                  <a:lnTo>
                    <a:pt x="18" y="1806"/>
                  </a:lnTo>
                  <a:lnTo>
                    <a:pt x="8" y="1728"/>
                  </a:lnTo>
                  <a:lnTo>
                    <a:pt x="2" y="1649"/>
                  </a:lnTo>
                  <a:lnTo>
                    <a:pt x="0" y="1568"/>
                  </a:lnTo>
                  <a:lnTo>
                    <a:pt x="2" y="1487"/>
                  </a:lnTo>
                  <a:lnTo>
                    <a:pt x="8" y="1408"/>
                  </a:lnTo>
                  <a:lnTo>
                    <a:pt x="18" y="1329"/>
                  </a:lnTo>
                  <a:lnTo>
                    <a:pt x="32" y="1252"/>
                  </a:lnTo>
                  <a:lnTo>
                    <a:pt x="50" y="1177"/>
                  </a:lnTo>
                  <a:lnTo>
                    <a:pt x="71" y="1102"/>
                  </a:lnTo>
                  <a:lnTo>
                    <a:pt x="96" y="1029"/>
                  </a:lnTo>
                  <a:lnTo>
                    <a:pt x="124" y="958"/>
                  </a:lnTo>
                  <a:lnTo>
                    <a:pt x="156" y="888"/>
                  </a:lnTo>
                  <a:lnTo>
                    <a:pt x="190" y="820"/>
                  </a:lnTo>
                  <a:lnTo>
                    <a:pt x="228" y="755"/>
                  </a:lnTo>
                  <a:lnTo>
                    <a:pt x="268" y="692"/>
                  </a:lnTo>
                  <a:lnTo>
                    <a:pt x="313" y="630"/>
                  </a:lnTo>
                  <a:lnTo>
                    <a:pt x="359" y="570"/>
                  </a:lnTo>
                  <a:lnTo>
                    <a:pt x="408" y="514"/>
                  </a:lnTo>
                  <a:lnTo>
                    <a:pt x="460" y="459"/>
                  </a:lnTo>
                  <a:lnTo>
                    <a:pt x="514" y="408"/>
                  </a:lnTo>
                  <a:lnTo>
                    <a:pt x="572" y="358"/>
                  </a:lnTo>
                  <a:lnTo>
                    <a:pt x="631" y="311"/>
                  </a:lnTo>
                  <a:lnTo>
                    <a:pt x="692" y="268"/>
                  </a:lnTo>
                  <a:lnTo>
                    <a:pt x="756" y="226"/>
                  </a:lnTo>
                  <a:lnTo>
                    <a:pt x="821" y="189"/>
                  </a:lnTo>
                  <a:lnTo>
                    <a:pt x="889" y="154"/>
                  </a:lnTo>
                  <a:lnTo>
                    <a:pt x="959" y="123"/>
                  </a:lnTo>
                  <a:lnTo>
                    <a:pt x="1030" y="95"/>
                  </a:lnTo>
                  <a:lnTo>
                    <a:pt x="1102" y="69"/>
                  </a:lnTo>
                  <a:lnTo>
                    <a:pt x="1176" y="49"/>
                  </a:lnTo>
                  <a:lnTo>
                    <a:pt x="1252" y="32"/>
                  </a:lnTo>
                  <a:lnTo>
                    <a:pt x="1330" y="18"/>
                  </a:lnTo>
                  <a:lnTo>
                    <a:pt x="1408" y="8"/>
                  </a:lnTo>
                  <a:lnTo>
                    <a:pt x="1488" y="2"/>
                  </a:lnTo>
                  <a:lnTo>
                    <a:pt x="1568" y="0"/>
                  </a:lnTo>
                  <a:lnTo>
                    <a:pt x="1648" y="2"/>
                  </a:lnTo>
                  <a:lnTo>
                    <a:pt x="1728" y="8"/>
                  </a:lnTo>
                  <a:lnTo>
                    <a:pt x="1806" y="18"/>
                  </a:lnTo>
                  <a:lnTo>
                    <a:pt x="1883" y="32"/>
                  </a:lnTo>
                  <a:lnTo>
                    <a:pt x="1960" y="49"/>
                  </a:lnTo>
                  <a:lnTo>
                    <a:pt x="2033" y="69"/>
                  </a:lnTo>
                  <a:lnTo>
                    <a:pt x="2106" y="95"/>
                  </a:lnTo>
                  <a:lnTo>
                    <a:pt x="2177" y="123"/>
                  </a:lnTo>
                  <a:lnTo>
                    <a:pt x="2247" y="154"/>
                  </a:lnTo>
                  <a:lnTo>
                    <a:pt x="2315" y="189"/>
                  </a:lnTo>
                  <a:lnTo>
                    <a:pt x="2380" y="226"/>
                  </a:lnTo>
                  <a:lnTo>
                    <a:pt x="2444" y="268"/>
                  </a:lnTo>
                  <a:lnTo>
                    <a:pt x="2505" y="311"/>
                  </a:lnTo>
                  <a:lnTo>
                    <a:pt x="2564" y="358"/>
                  </a:lnTo>
                  <a:lnTo>
                    <a:pt x="2622" y="408"/>
                  </a:lnTo>
                  <a:lnTo>
                    <a:pt x="2676" y="459"/>
                  </a:lnTo>
                  <a:lnTo>
                    <a:pt x="2727" y="514"/>
                  </a:lnTo>
                  <a:lnTo>
                    <a:pt x="2777" y="570"/>
                  </a:lnTo>
                  <a:lnTo>
                    <a:pt x="2823" y="630"/>
                  </a:lnTo>
                  <a:lnTo>
                    <a:pt x="2867" y="692"/>
                  </a:lnTo>
                  <a:lnTo>
                    <a:pt x="2908" y="755"/>
                  </a:lnTo>
                  <a:lnTo>
                    <a:pt x="2946" y="821"/>
                  </a:lnTo>
                  <a:lnTo>
                    <a:pt x="2980" y="889"/>
                  </a:lnTo>
                  <a:lnTo>
                    <a:pt x="3012" y="958"/>
                  </a:lnTo>
                  <a:lnTo>
                    <a:pt x="3040" y="1029"/>
                  </a:lnTo>
                  <a:lnTo>
                    <a:pt x="3065" y="1102"/>
                  </a:lnTo>
                  <a:lnTo>
                    <a:pt x="3086" y="1177"/>
                  </a:lnTo>
                  <a:lnTo>
                    <a:pt x="3104" y="1252"/>
                  </a:lnTo>
                  <a:lnTo>
                    <a:pt x="3118" y="1329"/>
                  </a:lnTo>
                  <a:lnTo>
                    <a:pt x="3127" y="1408"/>
                  </a:lnTo>
                  <a:lnTo>
                    <a:pt x="3134" y="1487"/>
                  </a:lnTo>
                  <a:lnTo>
                    <a:pt x="3135" y="1568"/>
                  </a:lnTo>
                  <a:lnTo>
                    <a:pt x="3134" y="1649"/>
                  </a:lnTo>
                  <a:lnTo>
                    <a:pt x="3127" y="1728"/>
                  </a:lnTo>
                  <a:lnTo>
                    <a:pt x="3118" y="1807"/>
                  </a:lnTo>
                  <a:lnTo>
                    <a:pt x="3104" y="1884"/>
                  </a:lnTo>
                  <a:lnTo>
                    <a:pt x="3086" y="1960"/>
                  </a:lnTo>
                  <a:lnTo>
                    <a:pt x="3065" y="2034"/>
                  </a:lnTo>
                  <a:lnTo>
                    <a:pt x="3040" y="2107"/>
                  </a:lnTo>
                  <a:lnTo>
                    <a:pt x="3012" y="2179"/>
                  </a:lnTo>
                  <a:lnTo>
                    <a:pt x="2980" y="2247"/>
                  </a:lnTo>
                  <a:lnTo>
                    <a:pt x="2946" y="2315"/>
                  </a:lnTo>
                  <a:lnTo>
                    <a:pt x="2908" y="2381"/>
                  </a:lnTo>
                  <a:lnTo>
                    <a:pt x="2867" y="2444"/>
                  </a:lnTo>
                  <a:lnTo>
                    <a:pt x="2823" y="2506"/>
                  </a:lnTo>
                  <a:lnTo>
                    <a:pt x="2777" y="2565"/>
                  </a:lnTo>
                  <a:lnTo>
                    <a:pt x="2728" y="2622"/>
                  </a:lnTo>
                  <a:lnTo>
                    <a:pt x="2676" y="2677"/>
                  </a:lnTo>
                  <a:lnTo>
                    <a:pt x="2622" y="2729"/>
                  </a:lnTo>
                  <a:lnTo>
                    <a:pt x="2564" y="2778"/>
                  </a:lnTo>
                  <a:lnTo>
                    <a:pt x="2505" y="2825"/>
                  </a:lnTo>
                  <a:lnTo>
                    <a:pt x="2444" y="2869"/>
                  </a:lnTo>
                  <a:lnTo>
                    <a:pt x="2380" y="2910"/>
                  </a:lnTo>
                  <a:lnTo>
                    <a:pt x="2315" y="2948"/>
                  </a:lnTo>
                  <a:lnTo>
                    <a:pt x="2247" y="2982"/>
                  </a:lnTo>
                  <a:lnTo>
                    <a:pt x="2177" y="3013"/>
                  </a:lnTo>
                  <a:lnTo>
                    <a:pt x="2106" y="3042"/>
                  </a:lnTo>
                  <a:lnTo>
                    <a:pt x="2033" y="3066"/>
                  </a:lnTo>
                  <a:lnTo>
                    <a:pt x="1960" y="3088"/>
                  </a:lnTo>
                  <a:lnTo>
                    <a:pt x="1883" y="3105"/>
                  </a:lnTo>
                  <a:lnTo>
                    <a:pt x="1806" y="3118"/>
                  </a:lnTo>
                  <a:lnTo>
                    <a:pt x="1728" y="3129"/>
                  </a:lnTo>
                  <a:lnTo>
                    <a:pt x="1648" y="3135"/>
                  </a:lnTo>
                  <a:lnTo>
                    <a:pt x="1568" y="3137"/>
                  </a:lnTo>
                  <a:close/>
                </a:path>
              </a:pathLst>
            </a:custGeom>
            <a:solidFill>
              <a:schemeClr val="bg1"/>
            </a:solidFill>
            <a:ln w="28575">
              <a:solidFill>
                <a:schemeClr val="accent1"/>
              </a:solidFill>
            </a:ln>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16" name="Freeform 19"/>
            <p:cNvSpPr>
              <a:spLocks/>
            </p:cNvSpPr>
            <p:nvPr/>
          </p:nvSpPr>
          <p:spPr bwMode="auto">
            <a:xfrm>
              <a:off x="3330124" y="2590701"/>
              <a:ext cx="559929" cy="475725"/>
            </a:xfrm>
            <a:custGeom>
              <a:avLst/>
              <a:gdLst>
                <a:gd name="T0" fmla="*/ 978 w 2178"/>
                <a:gd name="T1" fmla="*/ 4 h 2179"/>
                <a:gd name="T2" fmla="*/ 818 w 2178"/>
                <a:gd name="T3" fmla="*/ 33 h 2179"/>
                <a:gd name="T4" fmla="*/ 665 w 2178"/>
                <a:gd name="T5" fmla="*/ 84 h 2179"/>
                <a:gd name="T6" fmla="*/ 524 w 2178"/>
                <a:gd name="T7" fmla="*/ 157 h 2179"/>
                <a:gd name="T8" fmla="*/ 396 w 2178"/>
                <a:gd name="T9" fmla="*/ 248 h 2179"/>
                <a:gd name="T10" fmla="*/ 283 w 2178"/>
                <a:gd name="T11" fmla="*/ 356 h 2179"/>
                <a:gd name="T12" fmla="*/ 186 w 2178"/>
                <a:gd name="T13" fmla="*/ 480 h 2179"/>
                <a:gd name="T14" fmla="*/ 107 w 2178"/>
                <a:gd name="T15" fmla="*/ 616 h 2179"/>
                <a:gd name="T16" fmla="*/ 49 w 2178"/>
                <a:gd name="T17" fmla="*/ 765 h 2179"/>
                <a:gd name="T18" fmla="*/ 12 w 2178"/>
                <a:gd name="T19" fmla="*/ 924 h 2179"/>
                <a:gd name="T20" fmla="*/ 0 w 2178"/>
                <a:gd name="T21" fmla="*/ 1089 h 2179"/>
                <a:gd name="T22" fmla="*/ 12 w 2178"/>
                <a:gd name="T23" fmla="*/ 1255 h 2179"/>
                <a:gd name="T24" fmla="*/ 49 w 2178"/>
                <a:gd name="T25" fmla="*/ 1413 h 2179"/>
                <a:gd name="T26" fmla="*/ 107 w 2178"/>
                <a:gd name="T27" fmla="*/ 1561 h 2179"/>
                <a:gd name="T28" fmla="*/ 186 w 2178"/>
                <a:gd name="T29" fmla="*/ 1698 h 2179"/>
                <a:gd name="T30" fmla="*/ 283 w 2178"/>
                <a:gd name="T31" fmla="*/ 1822 h 2179"/>
                <a:gd name="T32" fmla="*/ 396 w 2178"/>
                <a:gd name="T33" fmla="*/ 1930 h 2179"/>
                <a:gd name="T34" fmla="*/ 524 w 2178"/>
                <a:gd name="T35" fmla="*/ 2022 h 2179"/>
                <a:gd name="T36" fmla="*/ 665 w 2178"/>
                <a:gd name="T37" fmla="*/ 2093 h 2179"/>
                <a:gd name="T38" fmla="*/ 818 w 2178"/>
                <a:gd name="T39" fmla="*/ 2144 h 2179"/>
                <a:gd name="T40" fmla="*/ 978 w 2178"/>
                <a:gd name="T41" fmla="*/ 2173 h 2179"/>
                <a:gd name="T42" fmla="*/ 1145 w 2178"/>
                <a:gd name="T43" fmla="*/ 2178 h 2179"/>
                <a:gd name="T44" fmla="*/ 1308 w 2178"/>
                <a:gd name="T45" fmla="*/ 2157 h 2179"/>
                <a:gd name="T46" fmla="*/ 1464 w 2178"/>
                <a:gd name="T47" fmla="*/ 2112 h 2179"/>
                <a:gd name="T48" fmla="*/ 1608 w 2178"/>
                <a:gd name="T49" fmla="*/ 2047 h 2179"/>
                <a:gd name="T50" fmla="*/ 1741 w 2178"/>
                <a:gd name="T51" fmla="*/ 1962 h 2179"/>
                <a:gd name="T52" fmla="*/ 1859 w 2178"/>
                <a:gd name="T53" fmla="*/ 1860 h 2179"/>
                <a:gd name="T54" fmla="*/ 1962 w 2178"/>
                <a:gd name="T55" fmla="*/ 1741 h 2179"/>
                <a:gd name="T56" fmla="*/ 2047 w 2178"/>
                <a:gd name="T57" fmla="*/ 1608 h 2179"/>
                <a:gd name="T58" fmla="*/ 2112 w 2178"/>
                <a:gd name="T59" fmla="*/ 1463 h 2179"/>
                <a:gd name="T60" fmla="*/ 2156 w 2178"/>
                <a:gd name="T61" fmla="*/ 1309 h 2179"/>
                <a:gd name="T62" fmla="*/ 2177 w 2178"/>
                <a:gd name="T63" fmla="*/ 1145 h 2179"/>
                <a:gd name="T64" fmla="*/ 2173 w 2178"/>
                <a:gd name="T65" fmla="*/ 977 h 2179"/>
                <a:gd name="T66" fmla="*/ 2144 w 2178"/>
                <a:gd name="T67" fmla="*/ 817 h 2179"/>
                <a:gd name="T68" fmla="*/ 2092 w 2178"/>
                <a:gd name="T69" fmla="*/ 666 h 2179"/>
                <a:gd name="T70" fmla="*/ 2020 w 2178"/>
                <a:gd name="T71" fmla="*/ 525 h 2179"/>
                <a:gd name="T72" fmla="*/ 1929 w 2178"/>
                <a:gd name="T73" fmla="*/ 396 h 2179"/>
                <a:gd name="T74" fmla="*/ 1821 w 2178"/>
                <a:gd name="T75" fmla="*/ 283 h 2179"/>
                <a:gd name="T76" fmla="*/ 1697 w 2178"/>
                <a:gd name="T77" fmla="*/ 185 h 2179"/>
                <a:gd name="T78" fmla="*/ 1561 w 2178"/>
                <a:gd name="T79" fmla="*/ 106 h 2179"/>
                <a:gd name="T80" fmla="*/ 1412 w 2178"/>
                <a:gd name="T81" fmla="*/ 48 h 2179"/>
                <a:gd name="T82" fmla="*/ 1255 w 2178"/>
                <a:gd name="T83" fmla="*/ 11 h 2179"/>
                <a:gd name="T84" fmla="*/ 1089 w 2178"/>
                <a:gd name="T85" fmla="*/ 0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78" h="2179">
                  <a:moveTo>
                    <a:pt x="1089" y="0"/>
                  </a:moveTo>
                  <a:lnTo>
                    <a:pt x="1033" y="1"/>
                  </a:lnTo>
                  <a:lnTo>
                    <a:pt x="978" y="4"/>
                  </a:lnTo>
                  <a:lnTo>
                    <a:pt x="923" y="11"/>
                  </a:lnTo>
                  <a:lnTo>
                    <a:pt x="870" y="21"/>
                  </a:lnTo>
                  <a:lnTo>
                    <a:pt x="818" y="33"/>
                  </a:lnTo>
                  <a:lnTo>
                    <a:pt x="766" y="48"/>
                  </a:lnTo>
                  <a:lnTo>
                    <a:pt x="714" y="65"/>
                  </a:lnTo>
                  <a:lnTo>
                    <a:pt x="665" y="84"/>
                  </a:lnTo>
                  <a:lnTo>
                    <a:pt x="617" y="106"/>
                  </a:lnTo>
                  <a:lnTo>
                    <a:pt x="570" y="130"/>
                  </a:lnTo>
                  <a:lnTo>
                    <a:pt x="524" y="157"/>
                  </a:lnTo>
                  <a:lnTo>
                    <a:pt x="481" y="185"/>
                  </a:lnTo>
                  <a:lnTo>
                    <a:pt x="437" y="216"/>
                  </a:lnTo>
                  <a:lnTo>
                    <a:pt x="396" y="248"/>
                  </a:lnTo>
                  <a:lnTo>
                    <a:pt x="357" y="283"/>
                  </a:lnTo>
                  <a:lnTo>
                    <a:pt x="319" y="318"/>
                  </a:lnTo>
                  <a:lnTo>
                    <a:pt x="283" y="356"/>
                  </a:lnTo>
                  <a:lnTo>
                    <a:pt x="248" y="396"/>
                  </a:lnTo>
                  <a:lnTo>
                    <a:pt x="216" y="438"/>
                  </a:lnTo>
                  <a:lnTo>
                    <a:pt x="186" y="480"/>
                  </a:lnTo>
                  <a:lnTo>
                    <a:pt x="158" y="525"/>
                  </a:lnTo>
                  <a:lnTo>
                    <a:pt x="131" y="569"/>
                  </a:lnTo>
                  <a:lnTo>
                    <a:pt x="107" y="616"/>
                  </a:lnTo>
                  <a:lnTo>
                    <a:pt x="86" y="666"/>
                  </a:lnTo>
                  <a:lnTo>
                    <a:pt x="66" y="715"/>
                  </a:lnTo>
                  <a:lnTo>
                    <a:pt x="49" y="765"/>
                  </a:lnTo>
                  <a:lnTo>
                    <a:pt x="34" y="817"/>
                  </a:lnTo>
                  <a:lnTo>
                    <a:pt x="22" y="870"/>
                  </a:lnTo>
                  <a:lnTo>
                    <a:pt x="12" y="924"/>
                  </a:lnTo>
                  <a:lnTo>
                    <a:pt x="5" y="977"/>
                  </a:lnTo>
                  <a:lnTo>
                    <a:pt x="1" y="1032"/>
                  </a:lnTo>
                  <a:lnTo>
                    <a:pt x="0" y="1089"/>
                  </a:lnTo>
                  <a:lnTo>
                    <a:pt x="1" y="1145"/>
                  </a:lnTo>
                  <a:lnTo>
                    <a:pt x="5" y="1200"/>
                  </a:lnTo>
                  <a:lnTo>
                    <a:pt x="12" y="1255"/>
                  </a:lnTo>
                  <a:lnTo>
                    <a:pt x="22" y="1309"/>
                  </a:lnTo>
                  <a:lnTo>
                    <a:pt x="34" y="1361"/>
                  </a:lnTo>
                  <a:lnTo>
                    <a:pt x="49" y="1413"/>
                  </a:lnTo>
                  <a:lnTo>
                    <a:pt x="66" y="1463"/>
                  </a:lnTo>
                  <a:lnTo>
                    <a:pt x="86" y="1513"/>
                  </a:lnTo>
                  <a:lnTo>
                    <a:pt x="107" y="1561"/>
                  </a:lnTo>
                  <a:lnTo>
                    <a:pt x="131" y="1608"/>
                  </a:lnTo>
                  <a:lnTo>
                    <a:pt x="158" y="1654"/>
                  </a:lnTo>
                  <a:lnTo>
                    <a:pt x="186" y="1698"/>
                  </a:lnTo>
                  <a:lnTo>
                    <a:pt x="216" y="1741"/>
                  </a:lnTo>
                  <a:lnTo>
                    <a:pt x="248" y="1782"/>
                  </a:lnTo>
                  <a:lnTo>
                    <a:pt x="283" y="1822"/>
                  </a:lnTo>
                  <a:lnTo>
                    <a:pt x="319" y="1860"/>
                  </a:lnTo>
                  <a:lnTo>
                    <a:pt x="357" y="1896"/>
                  </a:lnTo>
                  <a:lnTo>
                    <a:pt x="396" y="1930"/>
                  </a:lnTo>
                  <a:lnTo>
                    <a:pt x="437" y="1962"/>
                  </a:lnTo>
                  <a:lnTo>
                    <a:pt x="481" y="1993"/>
                  </a:lnTo>
                  <a:lnTo>
                    <a:pt x="524" y="2022"/>
                  </a:lnTo>
                  <a:lnTo>
                    <a:pt x="570" y="2047"/>
                  </a:lnTo>
                  <a:lnTo>
                    <a:pt x="617" y="2071"/>
                  </a:lnTo>
                  <a:lnTo>
                    <a:pt x="665" y="2093"/>
                  </a:lnTo>
                  <a:lnTo>
                    <a:pt x="714" y="2113"/>
                  </a:lnTo>
                  <a:lnTo>
                    <a:pt x="765" y="2129"/>
                  </a:lnTo>
                  <a:lnTo>
                    <a:pt x="818" y="2144"/>
                  </a:lnTo>
                  <a:lnTo>
                    <a:pt x="870" y="2157"/>
                  </a:lnTo>
                  <a:lnTo>
                    <a:pt x="923" y="2166"/>
                  </a:lnTo>
                  <a:lnTo>
                    <a:pt x="978" y="2173"/>
                  </a:lnTo>
                  <a:lnTo>
                    <a:pt x="1033" y="2178"/>
                  </a:lnTo>
                  <a:lnTo>
                    <a:pt x="1089" y="2179"/>
                  </a:lnTo>
                  <a:lnTo>
                    <a:pt x="1145" y="2178"/>
                  </a:lnTo>
                  <a:lnTo>
                    <a:pt x="1200" y="2173"/>
                  </a:lnTo>
                  <a:lnTo>
                    <a:pt x="1255" y="2166"/>
                  </a:lnTo>
                  <a:lnTo>
                    <a:pt x="1308" y="2157"/>
                  </a:lnTo>
                  <a:lnTo>
                    <a:pt x="1360" y="2144"/>
                  </a:lnTo>
                  <a:lnTo>
                    <a:pt x="1412" y="2129"/>
                  </a:lnTo>
                  <a:lnTo>
                    <a:pt x="1464" y="2112"/>
                  </a:lnTo>
                  <a:lnTo>
                    <a:pt x="1513" y="2093"/>
                  </a:lnTo>
                  <a:lnTo>
                    <a:pt x="1561" y="2071"/>
                  </a:lnTo>
                  <a:lnTo>
                    <a:pt x="1608" y="2047"/>
                  </a:lnTo>
                  <a:lnTo>
                    <a:pt x="1654" y="2020"/>
                  </a:lnTo>
                  <a:lnTo>
                    <a:pt x="1697" y="1993"/>
                  </a:lnTo>
                  <a:lnTo>
                    <a:pt x="1741" y="1962"/>
                  </a:lnTo>
                  <a:lnTo>
                    <a:pt x="1782" y="1930"/>
                  </a:lnTo>
                  <a:lnTo>
                    <a:pt x="1821" y="1896"/>
                  </a:lnTo>
                  <a:lnTo>
                    <a:pt x="1859" y="1860"/>
                  </a:lnTo>
                  <a:lnTo>
                    <a:pt x="1895" y="1821"/>
                  </a:lnTo>
                  <a:lnTo>
                    <a:pt x="1930" y="1782"/>
                  </a:lnTo>
                  <a:lnTo>
                    <a:pt x="1962" y="1741"/>
                  </a:lnTo>
                  <a:lnTo>
                    <a:pt x="1992" y="1698"/>
                  </a:lnTo>
                  <a:lnTo>
                    <a:pt x="2020" y="1654"/>
                  </a:lnTo>
                  <a:lnTo>
                    <a:pt x="2047" y="1608"/>
                  </a:lnTo>
                  <a:lnTo>
                    <a:pt x="2071" y="1561"/>
                  </a:lnTo>
                  <a:lnTo>
                    <a:pt x="2092" y="1513"/>
                  </a:lnTo>
                  <a:lnTo>
                    <a:pt x="2112" y="1463"/>
                  </a:lnTo>
                  <a:lnTo>
                    <a:pt x="2129" y="1413"/>
                  </a:lnTo>
                  <a:lnTo>
                    <a:pt x="2144" y="1361"/>
                  </a:lnTo>
                  <a:lnTo>
                    <a:pt x="2156" y="1309"/>
                  </a:lnTo>
                  <a:lnTo>
                    <a:pt x="2166" y="1255"/>
                  </a:lnTo>
                  <a:lnTo>
                    <a:pt x="2173" y="1200"/>
                  </a:lnTo>
                  <a:lnTo>
                    <a:pt x="2177" y="1145"/>
                  </a:lnTo>
                  <a:lnTo>
                    <a:pt x="2178" y="1089"/>
                  </a:lnTo>
                  <a:lnTo>
                    <a:pt x="2177" y="1032"/>
                  </a:lnTo>
                  <a:lnTo>
                    <a:pt x="2173" y="977"/>
                  </a:lnTo>
                  <a:lnTo>
                    <a:pt x="2166" y="924"/>
                  </a:lnTo>
                  <a:lnTo>
                    <a:pt x="2156" y="870"/>
                  </a:lnTo>
                  <a:lnTo>
                    <a:pt x="2144" y="817"/>
                  </a:lnTo>
                  <a:lnTo>
                    <a:pt x="2129" y="765"/>
                  </a:lnTo>
                  <a:lnTo>
                    <a:pt x="2112" y="715"/>
                  </a:lnTo>
                  <a:lnTo>
                    <a:pt x="2092" y="666"/>
                  </a:lnTo>
                  <a:lnTo>
                    <a:pt x="2071" y="616"/>
                  </a:lnTo>
                  <a:lnTo>
                    <a:pt x="2047" y="569"/>
                  </a:lnTo>
                  <a:lnTo>
                    <a:pt x="2020" y="525"/>
                  </a:lnTo>
                  <a:lnTo>
                    <a:pt x="1992" y="480"/>
                  </a:lnTo>
                  <a:lnTo>
                    <a:pt x="1962" y="438"/>
                  </a:lnTo>
                  <a:lnTo>
                    <a:pt x="1929" y="396"/>
                  </a:lnTo>
                  <a:lnTo>
                    <a:pt x="1895" y="356"/>
                  </a:lnTo>
                  <a:lnTo>
                    <a:pt x="1859" y="318"/>
                  </a:lnTo>
                  <a:lnTo>
                    <a:pt x="1821" y="283"/>
                  </a:lnTo>
                  <a:lnTo>
                    <a:pt x="1782" y="248"/>
                  </a:lnTo>
                  <a:lnTo>
                    <a:pt x="1741" y="216"/>
                  </a:lnTo>
                  <a:lnTo>
                    <a:pt x="1697" y="185"/>
                  </a:lnTo>
                  <a:lnTo>
                    <a:pt x="1654" y="157"/>
                  </a:lnTo>
                  <a:lnTo>
                    <a:pt x="1608" y="130"/>
                  </a:lnTo>
                  <a:lnTo>
                    <a:pt x="1561" y="106"/>
                  </a:lnTo>
                  <a:lnTo>
                    <a:pt x="1513" y="84"/>
                  </a:lnTo>
                  <a:lnTo>
                    <a:pt x="1464" y="65"/>
                  </a:lnTo>
                  <a:lnTo>
                    <a:pt x="1412" y="48"/>
                  </a:lnTo>
                  <a:lnTo>
                    <a:pt x="1360" y="33"/>
                  </a:lnTo>
                  <a:lnTo>
                    <a:pt x="1308" y="21"/>
                  </a:lnTo>
                  <a:lnTo>
                    <a:pt x="1255" y="11"/>
                  </a:lnTo>
                  <a:lnTo>
                    <a:pt x="1200" y="4"/>
                  </a:lnTo>
                  <a:lnTo>
                    <a:pt x="1145" y="1"/>
                  </a:lnTo>
                  <a:lnTo>
                    <a:pt x="1089" y="0"/>
                  </a:lnTo>
                  <a:close/>
                </a:path>
              </a:pathLst>
            </a:custGeom>
            <a:solidFill>
              <a:schemeClr val="accent1">
                <a:lumMod val="40000"/>
                <a:lumOff val="60000"/>
              </a:schemeClr>
            </a:solidFill>
            <a:ln w="28575">
              <a:solidFill>
                <a:schemeClr val="accent1"/>
              </a:solidFill>
            </a:ln>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grpSp>
      <p:cxnSp>
        <p:nvCxnSpPr>
          <p:cNvPr id="28" name="Straight Connector 27"/>
          <p:cNvCxnSpPr>
            <a:cxnSpLocks/>
            <a:stCxn id="23" idx="2"/>
            <a:endCxn id="22" idx="5"/>
          </p:cNvCxnSpPr>
          <p:nvPr/>
        </p:nvCxnSpPr>
        <p:spPr>
          <a:xfrm flipH="1" flipV="1">
            <a:off x="4223164" y="2453488"/>
            <a:ext cx="1641024" cy="1200097"/>
          </a:xfrm>
          <a:prstGeom prst="line">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p:cNvCxnSpPr>
            <a:cxnSpLocks/>
            <a:stCxn id="23" idx="6"/>
            <a:endCxn id="48" idx="2"/>
          </p:cNvCxnSpPr>
          <p:nvPr/>
        </p:nvCxnSpPr>
        <p:spPr>
          <a:xfrm flipV="1">
            <a:off x="6167954" y="2735223"/>
            <a:ext cx="1719117" cy="918362"/>
          </a:xfrm>
          <a:prstGeom prst="line">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p:cNvCxnSpPr>
            <a:cxnSpLocks/>
            <a:stCxn id="24" idx="6"/>
            <a:endCxn id="26" idx="1"/>
          </p:cNvCxnSpPr>
          <p:nvPr/>
        </p:nvCxnSpPr>
        <p:spPr>
          <a:xfrm>
            <a:off x="8076431" y="2752906"/>
            <a:ext cx="1777436" cy="1199911"/>
          </a:xfrm>
          <a:prstGeom prst="line">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p:cNvCxnSpPr>
            <a:cxnSpLocks/>
            <a:stCxn id="22" idx="2"/>
            <a:endCxn id="9" idx="26"/>
          </p:cNvCxnSpPr>
          <p:nvPr/>
        </p:nvCxnSpPr>
        <p:spPr>
          <a:xfrm flipH="1">
            <a:off x="3341704" y="2346091"/>
            <a:ext cx="622180" cy="477260"/>
          </a:xfrm>
          <a:prstGeom prst="line">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4" name="TextBox 33"/>
          <p:cNvSpPr txBox="1"/>
          <p:nvPr/>
        </p:nvSpPr>
        <p:spPr>
          <a:xfrm>
            <a:off x="3194576" y="1779623"/>
            <a:ext cx="1832208" cy="365934"/>
          </a:xfrm>
          <a:prstGeom prst="rect">
            <a:avLst/>
          </a:prstGeom>
          <a:noFill/>
        </p:spPr>
        <p:txBody>
          <a:bodyPr wrap="square" rtlCol="0">
            <a:spAutoFit/>
          </a:bodyPr>
          <a:lstStyle>
            <a:defPPr>
              <a:defRPr lang="en-US"/>
            </a:defPPr>
            <a:lvl1pPr>
              <a:lnSpc>
                <a:spcPct val="140000"/>
              </a:lnSpc>
              <a:defRPr sz="1200" b="1">
                <a:solidFill>
                  <a:schemeClr val="tx1">
                    <a:lumMod val="65000"/>
                    <a:lumOff val="35000"/>
                  </a:schemeClr>
                </a:solidFill>
              </a:defRPr>
            </a:lvl1pPr>
          </a:lstStyle>
          <a:p>
            <a:pPr marL="0" marR="0" lvl="0" indent="0" algn="ctr" defTabSz="914400" rtl="0" eaLnBrk="0" fontAlgn="base" latinLnBrk="0" hangingPunct="0">
              <a:lnSpc>
                <a:spcPct val="14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anrope (Body)"/>
                <a:ea typeface="+mn-ea"/>
                <a:cs typeface="+mn-cs"/>
              </a:rPr>
              <a:t>January</a:t>
            </a:r>
            <a:r>
              <a:rPr kumimoji="0" lang="id-ID" sz="1400" b="1" i="0" u="none" strike="noStrike" kern="1200" cap="none" spc="0" normalizeH="0" baseline="0" noProof="0" dirty="0">
                <a:ln>
                  <a:noFill/>
                </a:ln>
                <a:solidFill>
                  <a:prstClr val="white"/>
                </a:solidFill>
                <a:effectLst/>
                <a:uLnTx/>
                <a:uFillTx/>
                <a:latin typeface="Manrope (Body)"/>
                <a:ea typeface="+mn-ea"/>
                <a:cs typeface="+mn-cs"/>
              </a:rPr>
              <a:t>, 20</a:t>
            </a:r>
            <a:r>
              <a:rPr kumimoji="0" lang="en-US" sz="1400" b="1" i="0" u="none" strike="noStrike" kern="1200" cap="none" spc="0" normalizeH="0" baseline="0" noProof="0" dirty="0">
                <a:ln>
                  <a:noFill/>
                </a:ln>
                <a:solidFill>
                  <a:prstClr val="white"/>
                </a:solidFill>
                <a:effectLst/>
                <a:uLnTx/>
                <a:uFillTx/>
                <a:latin typeface="Manrope (Body)"/>
                <a:ea typeface="+mn-ea"/>
                <a:cs typeface="+mn-cs"/>
              </a:rPr>
              <a:t>22</a:t>
            </a:r>
            <a:endParaRPr kumimoji="0" lang="id-ID" sz="1400" b="1" i="0" u="none" strike="noStrike" kern="1200" cap="none" spc="0" normalizeH="0" baseline="0" noProof="0" dirty="0">
              <a:ln>
                <a:noFill/>
              </a:ln>
              <a:solidFill>
                <a:prstClr val="white"/>
              </a:solidFill>
              <a:effectLst/>
              <a:uLnTx/>
              <a:uFillTx/>
              <a:latin typeface="Manrope (Body)"/>
              <a:ea typeface="+mn-ea"/>
              <a:cs typeface="+mn-cs"/>
            </a:endParaRPr>
          </a:p>
        </p:txBody>
      </p:sp>
      <p:sp>
        <p:nvSpPr>
          <p:cNvPr id="35" name="TextBox 34"/>
          <p:cNvSpPr txBox="1"/>
          <p:nvPr/>
        </p:nvSpPr>
        <p:spPr>
          <a:xfrm>
            <a:off x="4534447" y="3541066"/>
            <a:ext cx="1639016" cy="365934"/>
          </a:xfrm>
          <a:prstGeom prst="rect">
            <a:avLst/>
          </a:prstGeom>
          <a:noFill/>
        </p:spPr>
        <p:txBody>
          <a:bodyPr wrap="square" rtlCol="0">
            <a:spAutoFit/>
          </a:bodyPr>
          <a:lstStyle>
            <a:defPPr>
              <a:defRPr lang="en-US"/>
            </a:defPPr>
            <a:lvl1pPr>
              <a:lnSpc>
                <a:spcPct val="140000"/>
              </a:lnSpc>
              <a:defRPr sz="1200" b="1">
                <a:solidFill>
                  <a:schemeClr val="tx1">
                    <a:lumMod val="65000"/>
                    <a:lumOff val="35000"/>
                  </a:schemeClr>
                </a:solidFill>
              </a:defRPr>
            </a:lvl1pPr>
          </a:lstStyle>
          <a:p>
            <a:pPr marL="0" marR="0" lvl="0" indent="0" algn="ctr" defTabSz="914400" rtl="0" eaLnBrk="0" fontAlgn="base" latinLnBrk="0" hangingPunct="0">
              <a:lnSpc>
                <a:spcPct val="14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anrope (Body)"/>
                <a:ea typeface="+mn-ea"/>
                <a:cs typeface="+mn-cs"/>
              </a:rPr>
              <a:t>February</a:t>
            </a:r>
            <a:r>
              <a:rPr kumimoji="0" lang="id-ID" sz="1400" b="1" i="0" u="none" strike="noStrike" kern="1200" cap="none" spc="0" normalizeH="0" baseline="0" noProof="0" dirty="0">
                <a:ln>
                  <a:noFill/>
                </a:ln>
                <a:solidFill>
                  <a:prstClr val="white"/>
                </a:solidFill>
                <a:effectLst/>
                <a:uLnTx/>
                <a:uFillTx/>
                <a:latin typeface="Manrope (Body)"/>
                <a:ea typeface="+mn-ea"/>
                <a:cs typeface="+mn-cs"/>
              </a:rPr>
              <a:t>, 20</a:t>
            </a:r>
            <a:r>
              <a:rPr kumimoji="0" lang="en-US" sz="1400" b="1" i="0" u="none" strike="noStrike" kern="1200" cap="none" spc="0" normalizeH="0" baseline="0" noProof="0" dirty="0">
                <a:ln>
                  <a:noFill/>
                </a:ln>
                <a:solidFill>
                  <a:prstClr val="white"/>
                </a:solidFill>
                <a:effectLst/>
                <a:uLnTx/>
                <a:uFillTx/>
                <a:latin typeface="Manrope (Body)"/>
                <a:ea typeface="+mn-ea"/>
                <a:cs typeface="+mn-cs"/>
              </a:rPr>
              <a:t>22</a:t>
            </a:r>
            <a:endParaRPr kumimoji="0" lang="id-ID" sz="1400" b="1" i="0" u="none" strike="noStrike" kern="1200" cap="none" spc="0" normalizeH="0" baseline="0" noProof="0" dirty="0">
              <a:ln>
                <a:noFill/>
              </a:ln>
              <a:solidFill>
                <a:prstClr val="white"/>
              </a:solidFill>
              <a:effectLst/>
              <a:uLnTx/>
              <a:uFillTx/>
              <a:latin typeface="Manrope (Body)"/>
              <a:ea typeface="+mn-ea"/>
              <a:cs typeface="+mn-cs"/>
            </a:endParaRPr>
          </a:p>
        </p:txBody>
      </p:sp>
      <p:sp>
        <p:nvSpPr>
          <p:cNvPr id="36" name="TextBox 35"/>
          <p:cNvSpPr txBox="1"/>
          <p:nvPr/>
        </p:nvSpPr>
        <p:spPr>
          <a:xfrm>
            <a:off x="5805942" y="2111147"/>
            <a:ext cx="1883574" cy="365934"/>
          </a:xfrm>
          <a:prstGeom prst="rect">
            <a:avLst/>
          </a:prstGeom>
          <a:noFill/>
        </p:spPr>
        <p:txBody>
          <a:bodyPr wrap="square" rtlCol="0">
            <a:spAutoFit/>
          </a:bodyPr>
          <a:lstStyle>
            <a:defPPr>
              <a:defRPr lang="en-US"/>
            </a:defPPr>
            <a:lvl1pPr>
              <a:lnSpc>
                <a:spcPct val="140000"/>
              </a:lnSpc>
              <a:defRPr sz="1200" b="1">
                <a:solidFill>
                  <a:schemeClr val="tx1">
                    <a:lumMod val="65000"/>
                    <a:lumOff val="35000"/>
                  </a:schemeClr>
                </a:solidFill>
              </a:defRPr>
            </a:lvl1pPr>
          </a:lstStyle>
          <a:p>
            <a:pPr marL="0" marR="0" lvl="0" indent="0" algn="ctr" defTabSz="914400" rtl="0" eaLnBrk="0" fontAlgn="base" latinLnBrk="0" hangingPunct="0">
              <a:lnSpc>
                <a:spcPct val="14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anrope (Body)"/>
                <a:ea typeface="+mn-ea"/>
                <a:cs typeface="+mn-cs"/>
              </a:rPr>
              <a:t>March</a:t>
            </a:r>
            <a:r>
              <a:rPr kumimoji="0" lang="id-ID" sz="1400" b="1" i="0" u="none" strike="noStrike" kern="1200" cap="none" spc="0" normalizeH="0" baseline="0" noProof="0" dirty="0">
                <a:ln>
                  <a:noFill/>
                </a:ln>
                <a:solidFill>
                  <a:prstClr val="white"/>
                </a:solidFill>
                <a:effectLst/>
                <a:uLnTx/>
                <a:uFillTx/>
                <a:latin typeface="Manrope (Body)"/>
                <a:ea typeface="+mn-ea"/>
                <a:cs typeface="+mn-cs"/>
              </a:rPr>
              <a:t>, 20</a:t>
            </a:r>
            <a:r>
              <a:rPr kumimoji="0" lang="en-US" sz="1400" b="1" i="0" u="none" strike="noStrike" kern="1200" cap="none" spc="0" normalizeH="0" baseline="0" noProof="0" dirty="0">
                <a:ln>
                  <a:noFill/>
                </a:ln>
                <a:solidFill>
                  <a:prstClr val="white"/>
                </a:solidFill>
                <a:effectLst/>
                <a:uLnTx/>
                <a:uFillTx/>
                <a:latin typeface="Manrope (Body)"/>
                <a:ea typeface="+mn-ea"/>
                <a:cs typeface="+mn-cs"/>
              </a:rPr>
              <a:t>22</a:t>
            </a:r>
            <a:endParaRPr kumimoji="0" lang="id-ID" sz="1400" b="1" i="0" u="none" strike="noStrike" kern="1200" cap="none" spc="0" normalizeH="0" baseline="0" noProof="0" dirty="0">
              <a:ln>
                <a:noFill/>
              </a:ln>
              <a:solidFill>
                <a:prstClr val="white"/>
              </a:solidFill>
              <a:effectLst/>
              <a:uLnTx/>
              <a:uFillTx/>
              <a:latin typeface="Manrope (Body)"/>
              <a:ea typeface="+mn-ea"/>
              <a:cs typeface="+mn-cs"/>
            </a:endParaRPr>
          </a:p>
        </p:txBody>
      </p:sp>
      <p:sp>
        <p:nvSpPr>
          <p:cNvPr id="38" name="TextBox 37"/>
          <p:cNvSpPr txBox="1"/>
          <p:nvPr/>
        </p:nvSpPr>
        <p:spPr>
          <a:xfrm>
            <a:off x="9019477" y="4333653"/>
            <a:ext cx="1883574" cy="365934"/>
          </a:xfrm>
          <a:prstGeom prst="rect">
            <a:avLst/>
          </a:prstGeom>
          <a:noFill/>
        </p:spPr>
        <p:txBody>
          <a:bodyPr wrap="square" rtlCol="0">
            <a:spAutoFit/>
          </a:bodyPr>
          <a:lstStyle>
            <a:defPPr>
              <a:defRPr lang="en-US"/>
            </a:defPPr>
            <a:lvl1pPr>
              <a:lnSpc>
                <a:spcPct val="140000"/>
              </a:lnSpc>
              <a:defRPr sz="1200" b="1">
                <a:solidFill>
                  <a:schemeClr val="tx1">
                    <a:lumMod val="65000"/>
                    <a:lumOff val="35000"/>
                  </a:schemeClr>
                </a:solidFill>
              </a:defRPr>
            </a:lvl1pPr>
          </a:lstStyle>
          <a:p>
            <a:pPr marL="0" marR="0" lvl="0" indent="0" algn="ctr" defTabSz="914400" rtl="0" eaLnBrk="0" fontAlgn="base" latinLnBrk="0" hangingPunct="0">
              <a:lnSpc>
                <a:spcPct val="14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anrope (Body)"/>
                <a:ea typeface="+mn-ea"/>
                <a:cs typeface="+mn-cs"/>
              </a:rPr>
              <a:t>May</a:t>
            </a:r>
            <a:r>
              <a:rPr kumimoji="0" lang="id-ID" sz="1400" b="1" i="0" u="none" strike="noStrike" kern="1200" cap="none" spc="0" normalizeH="0" baseline="0" noProof="0" dirty="0">
                <a:ln>
                  <a:noFill/>
                </a:ln>
                <a:solidFill>
                  <a:prstClr val="white"/>
                </a:solidFill>
                <a:effectLst/>
                <a:uLnTx/>
                <a:uFillTx/>
                <a:latin typeface="Manrope (Body)"/>
                <a:ea typeface="+mn-ea"/>
                <a:cs typeface="+mn-cs"/>
              </a:rPr>
              <a:t>, 20</a:t>
            </a:r>
            <a:r>
              <a:rPr kumimoji="0" lang="en-US" sz="1400" b="1" i="0" u="none" strike="noStrike" kern="1200" cap="none" spc="0" normalizeH="0" baseline="0" noProof="0" dirty="0">
                <a:ln>
                  <a:noFill/>
                </a:ln>
                <a:solidFill>
                  <a:prstClr val="white"/>
                </a:solidFill>
                <a:effectLst/>
                <a:uLnTx/>
                <a:uFillTx/>
                <a:latin typeface="Manrope (Body)"/>
                <a:ea typeface="+mn-ea"/>
                <a:cs typeface="+mn-cs"/>
              </a:rPr>
              <a:t>22</a:t>
            </a:r>
            <a:endParaRPr kumimoji="0" lang="id-ID" sz="1400" b="1" i="0" u="none" strike="noStrike" kern="1200" cap="none" spc="0" normalizeH="0" baseline="0" noProof="0" dirty="0">
              <a:ln>
                <a:noFill/>
              </a:ln>
              <a:solidFill>
                <a:prstClr val="white"/>
              </a:solidFill>
              <a:effectLst/>
              <a:uLnTx/>
              <a:uFillTx/>
              <a:latin typeface="Manrope (Body)"/>
              <a:ea typeface="+mn-ea"/>
              <a:cs typeface="+mn-cs"/>
            </a:endParaRPr>
          </a:p>
        </p:txBody>
      </p:sp>
      <p:sp>
        <p:nvSpPr>
          <p:cNvPr id="23" name="Oval 22"/>
          <p:cNvSpPr/>
          <p:nvPr/>
        </p:nvSpPr>
        <p:spPr>
          <a:xfrm>
            <a:off x="5864188" y="3501702"/>
            <a:ext cx="303766" cy="303766"/>
          </a:xfrm>
          <a:prstGeom prst="ellipse">
            <a:avLst/>
          </a:prstGeom>
          <a:solidFill>
            <a:schemeClr val="accent2">
              <a:lumMod val="40000"/>
              <a:lumOff val="60000"/>
            </a:schemeClr>
          </a:solid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24" name="Oval 23"/>
          <p:cNvSpPr/>
          <p:nvPr/>
        </p:nvSpPr>
        <p:spPr>
          <a:xfrm>
            <a:off x="7772665" y="2601023"/>
            <a:ext cx="303766" cy="303766"/>
          </a:xfrm>
          <a:prstGeom prst="ellipse">
            <a:avLst/>
          </a:prstGeom>
          <a:solidFill>
            <a:schemeClr val="accent3">
              <a:lumMod val="40000"/>
              <a:lumOff val="60000"/>
            </a:schemeClr>
          </a:solidFill>
          <a:ln w="28575">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26" name="Oval 25"/>
          <p:cNvSpPr/>
          <p:nvPr/>
        </p:nvSpPr>
        <p:spPr>
          <a:xfrm>
            <a:off x="9809381" y="3908331"/>
            <a:ext cx="303766" cy="303766"/>
          </a:xfrm>
          <a:prstGeom prst="ellipse">
            <a:avLst/>
          </a:prstGeom>
          <a:solidFill>
            <a:schemeClr val="accent5">
              <a:lumMod val="40000"/>
              <a:lumOff val="60000"/>
            </a:schemeClr>
          </a:solid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22" name="Oval 21"/>
          <p:cNvSpPr/>
          <p:nvPr/>
        </p:nvSpPr>
        <p:spPr>
          <a:xfrm>
            <a:off x="3963884" y="2194208"/>
            <a:ext cx="303766" cy="303766"/>
          </a:xfrm>
          <a:prstGeom prst="ellipse">
            <a:avLst/>
          </a:prstGeom>
          <a:solidFill>
            <a:schemeClr val="accent1">
              <a:lumMod val="40000"/>
              <a:lumOff val="60000"/>
            </a:schemeClr>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78" name="Title 41">
            <a:extLst>
              <a:ext uri="{FF2B5EF4-FFF2-40B4-BE49-F238E27FC236}">
                <a16:creationId xmlns:a16="http://schemas.microsoft.com/office/drawing/2014/main" id="{573EF277-1AFD-430E-9E2E-FDEEB99EC7F6}"/>
              </a:ext>
            </a:extLst>
          </p:cNvPr>
          <p:cNvSpPr txBox="1">
            <a:spLocks/>
          </p:cNvSpPr>
          <p:nvPr/>
        </p:nvSpPr>
        <p:spPr>
          <a:xfrm>
            <a:off x="690735" y="579507"/>
            <a:ext cx="10802595" cy="6652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id-ID" sz="4400" b="1" i="0" u="none" strike="noStrike" kern="1200" cap="none" spc="0" normalizeH="0" baseline="0" noProof="0" dirty="0">
                <a:ln>
                  <a:noFill/>
                </a:ln>
                <a:solidFill>
                  <a:prstClr val="white"/>
                </a:solidFill>
                <a:effectLst/>
                <a:uLnTx/>
                <a:uFillTx/>
                <a:latin typeface="Manrope (Headings)"/>
                <a:ea typeface="+mj-ea"/>
                <a:cs typeface="+mj-cs"/>
              </a:rPr>
              <a:t>Rocket Timeline</a:t>
            </a:r>
          </a:p>
        </p:txBody>
      </p:sp>
      <p:grpSp>
        <p:nvGrpSpPr>
          <p:cNvPr id="42" name="Group 41"/>
          <p:cNvGrpSpPr/>
          <p:nvPr/>
        </p:nvGrpSpPr>
        <p:grpSpPr>
          <a:xfrm>
            <a:off x="2421257" y="424983"/>
            <a:ext cx="8349177" cy="991191"/>
            <a:chOff x="991257" y="92509"/>
            <a:chExt cx="25623536" cy="991191"/>
          </a:xfrm>
        </p:grpSpPr>
        <p:sp>
          <p:nvSpPr>
            <p:cNvPr id="43" name="TextBox 42"/>
            <p:cNvSpPr txBox="1"/>
            <p:nvPr/>
          </p:nvSpPr>
          <p:spPr>
            <a:xfrm flipH="1">
              <a:off x="991257" y="92509"/>
              <a:ext cx="25623536" cy="76944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300" normalizeH="0" baseline="0" noProof="0" dirty="0" smtClean="0">
                  <a:ln>
                    <a:noFill/>
                  </a:ln>
                  <a:solidFill>
                    <a:srgbClr val="C00000"/>
                  </a:solidFill>
                  <a:effectLst/>
                  <a:uLnTx/>
                  <a:uFillTx/>
                  <a:latin typeface="#9Slide07 IcielBC Cubano Normal (Headings)"/>
                  <a:ea typeface="+mn-ea"/>
                  <a:cs typeface="+mn-cs"/>
                </a:rPr>
                <a:t>MỤC TIÊU</a:t>
              </a:r>
              <a:endParaRPr kumimoji="0" lang="en-US" sz="23900" b="0" i="0" u="none" strike="noStrike" kern="1200" cap="none" spc="300" normalizeH="0" baseline="0" noProof="0" dirty="0">
                <a:ln>
                  <a:noFill/>
                </a:ln>
                <a:solidFill>
                  <a:srgbClr val="C00000"/>
                </a:solidFill>
                <a:effectLst/>
                <a:uLnTx/>
                <a:uFillTx/>
                <a:latin typeface="#9Slide07 IcielBC Cubano Normal (Headings)"/>
                <a:ea typeface="+mn-ea"/>
                <a:cs typeface="+mn-cs"/>
              </a:endParaRPr>
            </a:p>
          </p:txBody>
        </p:sp>
        <p:sp>
          <p:nvSpPr>
            <p:cNvPr id="44" name="TextBox 43"/>
            <p:cNvSpPr txBox="1"/>
            <p:nvPr/>
          </p:nvSpPr>
          <p:spPr>
            <a:xfrm flipH="1">
              <a:off x="1022779" y="742966"/>
              <a:ext cx="8595997" cy="340734"/>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14042">
                    <a:lumMod val="50000"/>
                    <a:lumOff val="50000"/>
                  </a:srgbClr>
                </a:solidFill>
                <a:effectLst/>
                <a:uLnTx/>
                <a:uFillTx/>
                <a:latin typeface="Calibri" panose="020F0502020204030204" pitchFamily="34" charset="0"/>
                <a:ea typeface="+mn-ea"/>
                <a:cs typeface="+mn-cs"/>
              </a:endParaRPr>
            </a:p>
          </p:txBody>
        </p:sp>
      </p:grpSp>
      <p:sp>
        <p:nvSpPr>
          <p:cNvPr id="45" name="Frame 44">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48" name="TextBox 47"/>
          <p:cNvSpPr txBox="1"/>
          <p:nvPr/>
        </p:nvSpPr>
        <p:spPr>
          <a:xfrm>
            <a:off x="6465159" y="1346818"/>
            <a:ext cx="2843823" cy="1388405"/>
          </a:xfrm>
          <a:prstGeom prst="rect">
            <a:avLst/>
          </a:prstGeom>
          <a:ln>
            <a:solidFill>
              <a:schemeClr val="accent5">
                <a:lumMod val="75000"/>
              </a:schemeClr>
            </a:solidFill>
            <a:prstDash val="dash"/>
          </a:ln>
        </p:spPr>
        <p:txBody>
          <a:bodyPr spcFirstLastPara="1" wrap="square" lIns="121900" tIns="121900" rIns="121900" bIns="121900" anchor="b" anchorCtr="0">
            <a:noAutofit/>
          </a:bodyPr>
          <a:lstStyle>
            <a:lvl1pPr marL="0" lvl="0" indent="0" algn="ctr">
              <a:lnSpc>
                <a:spcPct val="90000"/>
              </a:lnSpc>
              <a:spcBef>
                <a:spcPts val="0"/>
              </a:spcBef>
              <a:spcAft>
                <a:spcPts val="2133"/>
              </a:spcAft>
              <a:buFont typeface="Arial" panose="020B0604020202020204" pitchFamily="34" charset="0"/>
              <a:buNone/>
              <a:defRPr sz="2400">
                <a:solidFill>
                  <a:schemeClr val="accent6">
                    <a:lumMod val="50000"/>
                  </a:schemeClr>
                </a:solidFill>
                <a:latin typeface="+mn-lt"/>
              </a:defRPr>
            </a:lvl1pPr>
            <a:lvl2pPr marL="685800" lvl="1" indent="-228600">
              <a:lnSpc>
                <a:spcPct val="90000"/>
              </a:lnSpc>
              <a:spcBef>
                <a:spcPts val="2133"/>
              </a:spcBef>
              <a:spcAft>
                <a:spcPts val="0"/>
              </a:spcAft>
              <a:buFont typeface="Arial" panose="020B0604020202020204" pitchFamily="34" charset="0"/>
              <a:buNone/>
              <a:defRPr sz="2400">
                <a:latin typeface="+mn-lt"/>
              </a:defRPr>
            </a:lvl2pPr>
            <a:lvl3pPr marL="1143000" lvl="2" indent="-228600">
              <a:lnSpc>
                <a:spcPct val="90000"/>
              </a:lnSpc>
              <a:spcBef>
                <a:spcPts val="2133"/>
              </a:spcBef>
              <a:spcAft>
                <a:spcPts val="0"/>
              </a:spcAft>
              <a:buFont typeface="Arial" panose="020B0604020202020204" pitchFamily="34" charset="0"/>
              <a:buNone/>
              <a:defRPr sz="2000">
                <a:latin typeface="+mn-lt"/>
              </a:defRPr>
            </a:lvl3pPr>
            <a:lvl4pPr marL="1600200" lvl="3" indent="-228600">
              <a:lnSpc>
                <a:spcPct val="90000"/>
              </a:lnSpc>
              <a:spcBef>
                <a:spcPts val="2133"/>
              </a:spcBef>
              <a:spcAft>
                <a:spcPts val="0"/>
              </a:spcAft>
              <a:buFont typeface="Arial" panose="020B0604020202020204" pitchFamily="34" charset="0"/>
              <a:buNone/>
              <a:defRPr>
                <a:latin typeface="+mn-lt"/>
              </a:defRPr>
            </a:lvl4pPr>
            <a:lvl5pPr marL="2057400" lvl="4" indent="-228600">
              <a:lnSpc>
                <a:spcPct val="90000"/>
              </a:lnSpc>
              <a:spcBef>
                <a:spcPts val="2133"/>
              </a:spcBef>
              <a:spcAft>
                <a:spcPts val="0"/>
              </a:spcAft>
              <a:buFont typeface="Arial" panose="020B0604020202020204" pitchFamily="34" charset="0"/>
              <a:buNone/>
              <a:defRPr>
                <a:latin typeface="+mn-lt"/>
              </a:defRPr>
            </a:lvl5pPr>
            <a:lvl6pPr marL="2514600" lvl="5" indent="-228600">
              <a:lnSpc>
                <a:spcPct val="90000"/>
              </a:lnSpc>
              <a:spcBef>
                <a:spcPts val="2133"/>
              </a:spcBef>
              <a:spcAft>
                <a:spcPts val="0"/>
              </a:spcAft>
              <a:buFont typeface="Arial" panose="020B0604020202020204" pitchFamily="34" charset="0"/>
              <a:buNone/>
              <a:defRPr sz="1800">
                <a:latin typeface="+mn-lt"/>
              </a:defRPr>
            </a:lvl6pPr>
            <a:lvl7pPr marL="2971800" lvl="6" indent="-228600">
              <a:lnSpc>
                <a:spcPct val="90000"/>
              </a:lnSpc>
              <a:spcBef>
                <a:spcPts val="2133"/>
              </a:spcBef>
              <a:spcAft>
                <a:spcPts val="0"/>
              </a:spcAft>
              <a:buFont typeface="Arial" panose="020B0604020202020204" pitchFamily="34" charset="0"/>
              <a:buNone/>
              <a:defRPr sz="1800">
                <a:latin typeface="+mn-lt"/>
              </a:defRPr>
            </a:lvl7pPr>
            <a:lvl8pPr marL="3429000" lvl="7" indent="-228600">
              <a:lnSpc>
                <a:spcPct val="90000"/>
              </a:lnSpc>
              <a:spcBef>
                <a:spcPts val="2133"/>
              </a:spcBef>
              <a:spcAft>
                <a:spcPts val="0"/>
              </a:spcAft>
              <a:buFont typeface="Arial" panose="020B0604020202020204" pitchFamily="34" charset="0"/>
              <a:buNone/>
              <a:defRPr sz="1800">
                <a:latin typeface="+mn-lt"/>
              </a:defRPr>
            </a:lvl8pPr>
            <a:lvl9pPr marL="3886200" lvl="8" indent="-228600">
              <a:lnSpc>
                <a:spcPct val="90000"/>
              </a:lnSpc>
              <a:spcBef>
                <a:spcPts val="2133"/>
              </a:spcBef>
              <a:spcAft>
                <a:spcPts val="2133"/>
              </a:spcAft>
              <a:buFont typeface="Arial" panose="020B0604020202020204" pitchFamily="34" charset="0"/>
              <a:buNone/>
              <a:defRPr sz="1800">
                <a:latin typeface="+mn-lt"/>
              </a:defRPr>
            </a:lvl9pPr>
          </a:lstStyle>
          <a:p>
            <a:pPr marL="0" marR="0" lvl="0" indent="0" algn="ctr" defTabSz="914400" rtl="0" eaLnBrk="0" fontAlgn="base" latinLnBrk="0" hangingPunct="0">
              <a:lnSpc>
                <a:spcPct val="90000"/>
              </a:lnSpc>
              <a:spcBef>
                <a:spcPts val="0"/>
              </a:spcBef>
              <a:spcAft>
                <a:spcPts val="2133"/>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Xác định </a:t>
            </a:r>
            <a:r>
              <a:rPr kumimoji="0" lang="vi-VN"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khu </a:t>
            </a:r>
            <a:r>
              <a:rPr kumimoji="0" lang="vi-VN"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vực địa hình và các khoáng sản chính </a:t>
            </a:r>
            <a:r>
              <a:rPr kumimoji="0" lang="en-US" sz="2400" b="0" i="0" u="none" strike="noStrike" kern="1200" cap="none" spc="0" normalizeH="0" baseline="0" noProof="0" dirty="0" err="1" smtClean="0">
                <a:ln>
                  <a:noFill/>
                </a:ln>
                <a:solidFill>
                  <a:srgbClr val="BD114D">
                    <a:lumMod val="50000"/>
                  </a:srgbClr>
                </a:solidFill>
                <a:effectLst/>
                <a:uLnTx/>
                <a:uFillTx/>
                <a:latin typeface="#9Slide03 Cabin Condensed Bold"/>
                <a:ea typeface="+mn-ea"/>
                <a:cs typeface="+mn-cs"/>
              </a:rPr>
              <a:t>trên</a:t>
            </a:r>
            <a:r>
              <a:rPr kumimoji="0" lang="en-US"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BD114D">
                    <a:lumMod val="50000"/>
                  </a:srgbClr>
                </a:solidFill>
                <a:effectLst/>
                <a:uLnTx/>
                <a:uFillTx/>
                <a:latin typeface="#9Slide03 Cabin Condensed Bold"/>
                <a:ea typeface="+mn-ea"/>
                <a:cs typeface="+mn-cs"/>
              </a:rPr>
              <a:t>bản</a:t>
            </a:r>
            <a:r>
              <a:rPr kumimoji="0" lang="en-US"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BD114D">
                    <a:lumMod val="50000"/>
                  </a:srgbClr>
                </a:solidFill>
                <a:effectLst/>
                <a:uLnTx/>
                <a:uFillTx/>
                <a:latin typeface="#9Slide03 Cabin Condensed Bold"/>
                <a:ea typeface="+mn-ea"/>
                <a:cs typeface="+mn-cs"/>
              </a:rPr>
              <a:t>đồ</a:t>
            </a:r>
            <a:endParaRPr kumimoji="0" lang="id-ID"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endParaRPr>
          </a:p>
        </p:txBody>
      </p:sp>
      <p:sp>
        <p:nvSpPr>
          <p:cNvPr id="49" name="TextBox 48"/>
          <p:cNvSpPr txBox="1"/>
          <p:nvPr/>
        </p:nvSpPr>
        <p:spPr>
          <a:xfrm>
            <a:off x="8547381" y="4060214"/>
            <a:ext cx="2843823" cy="1388405"/>
          </a:xfrm>
          <a:prstGeom prst="rect">
            <a:avLst/>
          </a:prstGeom>
          <a:ln>
            <a:solidFill>
              <a:schemeClr val="accent5">
                <a:lumMod val="75000"/>
              </a:schemeClr>
            </a:solidFill>
            <a:prstDash val="dash"/>
          </a:ln>
        </p:spPr>
        <p:txBody>
          <a:bodyPr spcFirstLastPara="1" wrap="square" lIns="121900" tIns="121900" rIns="121900" bIns="121900" anchor="b" anchorCtr="0">
            <a:noAutofit/>
          </a:bodyPr>
          <a:lstStyle>
            <a:lvl1pPr marL="0" lvl="0" indent="0" algn="ctr">
              <a:lnSpc>
                <a:spcPct val="90000"/>
              </a:lnSpc>
              <a:spcBef>
                <a:spcPts val="0"/>
              </a:spcBef>
              <a:spcAft>
                <a:spcPts val="2133"/>
              </a:spcAft>
              <a:buFont typeface="Arial" panose="020B0604020202020204" pitchFamily="34" charset="0"/>
              <a:buNone/>
              <a:defRPr sz="2400">
                <a:solidFill>
                  <a:schemeClr val="accent6">
                    <a:lumMod val="50000"/>
                  </a:schemeClr>
                </a:solidFill>
                <a:latin typeface="+mn-lt"/>
              </a:defRPr>
            </a:lvl1pPr>
            <a:lvl2pPr marL="685800" lvl="1" indent="-228600">
              <a:lnSpc>
                <a:spcPct val="90000"/>
              </a:lnSpc>
              <a:spcBef>
                <a:spcPts val="2133"/>
              </a:spcBef>
              <a:spcAft>
                <a:spcPts val="0"/>
              </a:spcAft>
              <a:buFont typeface="Arial" panose="020B0604020202020204" pitchFamily="34" charset="0"/>
              <a:buNone/>
              <a:defRPr sz="2400">
                <a:latin typeface="+mn-lt"/>
              </a:defRPr>
            </a:lvl2pPr>
            <a:lvl3pPr marL="1143000" lvl="2" indent="-228600">
              <a:lnSpc>
                <a:spcPct val="90000"/>
              </a:lnSpc>
              <a:spcBef>
                <a:spcPts val="2133"/>
              </a:spcBef>
              <a:spcAft>
                <a:spcPts val="0"/>
              </a:spcAft>
              <a:buFont typeface="Arial" panose="020B0604020202020204" pitchFamily="34" charset="0"/>
              <a:buNone/>
              <a:defRPr sz="2000">
                <a:latin typeface="+mn-lt"/>
              </a:defRPr>
            </a:lvl3pPr>
            <a:lvl4pPr marL="1600200" lvl="3" indent="-228600">
              <a:lnSpc>
                <a:spcPct val="90000"/>
              </a:lnSpc>
              <a:spcBef>
                <a:spcPts val="2133"/>
              </a:spcBef>
              <a:spcAft>
                <a:spcPts val="0"/>
              </a:spcAft>
              <a:buFont typeface="Arial" panose="020B0604020202020204" pitchFamily="34" charset="0"/>
              <a:buNone/>
              <a:defRPr>
                <a:latin typeface="+mn-lt"/>
              </a:defRPr>
            </a:lvl4pPr>
            <a:lvl5pPr marL="2057400" lvl="4" indent="-228600">
              <a:lnSpc>
                <a:spcPct val="90000"/>
              </a:lnSpc>
              <a:spcBef>
                <a:spcPts val="2133"/>
              </a:spcBef>
              <a:spcAft>
                <a:spcPts val="0"/>
              </a:spcAft>
              <a:buFont typeface="Arial" panose="020B0604020202020204" pitchFamily="34" charset="0"/>
              <a:buNone/>
              <a:defRPr>
                <a:latin typeface="+mn-lt"/>
              </a:defRPr>
            </a:lvl5pPr>
            <a:lvl6pPr marL="2514600" lvl="5" indent="-228600">
              <a:lnSpc>
                <a:spcPct val="90000"/>
              </a:lnSpc>
              <a:spcBef>
                <a:spcPts val="2133"/>
              </a:spcBef>
              <a:spcAft>
                <a:spcPts val="0"/>
              </a:spcAft>
              <a:buFont typeface="Arial" panose="020B0604020202020204" pitchFamily="34" charset="0"/>
              <a:buNone/>
              <a:defRPr sz="1800">
                <a:latin typeface="+mn-lt"/>
              </a:defRPr>
            </a:lvl6pPr>
            <a:lvl7pPr marL="2971800" lvl="6" indent="-228600">
              <a:lnSpc>
                <a:spcPct val="90000"/>
              </a:lnSpc>
              <a:spcBef>
                <a:spcPts val="2133"/>
              </a:spcBef>
              <a:spcAft>
                <a:spcPts val="0"/>
              </a:spcAft>
              <a:buFont typeface="Arial" panose="020B0604020202020204" pitchFamily="34" charset="0"/>
              <a:buNone/>
              <a:defRPr sz="1800">
                <a:latin typeface="+mn-lt"/>
              </a:defRPr>
            </a:lvl7pPr>
            <a:lvl8pPr marL="3429000" lvl="7" indent="-228600">
              <a:lnSpc>
                <a:spcPct val="90000"/>
              </a:lnSpc>
              <a:spcBef>
                <a:spcPts val="2133"/>
              </a:spcBef>
              <a:spcAft>
                <a:spcPts val="0"/>
              </a:spcAft>
              <a:buFont typeface="Arial" panose="020B0604020202020204" pitchFamily="34" charset="0"/>
              <a:buNone/>
              <a:defRPr sz="1800">
                <a:latin typeface="+mn-lt"/>
              </a:defRPr>
            </a:lvl8pPr>
            <a:lvl9pPr marL="3886200" lvl="8" indent="-228600">
              <a:lnSpc>
                <a:spcPct val="90000"/>
              </a:lnSpc>
              <a:spcBef>
                <a:spcPts val="2133"/>
              </a:spcBef>
              <a:spcAft>
                <a:spcPts val="2133"/>
              </a:spcAft>
              <a:buFont typeface="Arial" panose="020B0604020202020204" pitchFamily="34" charset="0"/>
              <a:buNone/>
              <a:defRPr sz="1800">
                <a:latin typeface="+mn-lt"/>
              </a:defRPr>
            </a:lvl9pPr>
          </a:lstStyle>
          <a:p>
            <a:pPr marL="0" marR="0" lvl="0" indent="0" algn="ctr" defTabSz="914400" rtl="0" eaLnBrk="0" fontAlgn="base" latinLnBrk="0" hangingPunct="0">
              <a:lnSpc>
                <a:spcPct val="90000"/>
              </a:lnSpc>
              <a:spcBef>
                <a:spcPts val="0"/>
              </a:spcBef>
              <a:spcAft>
                <a:spcPts val="2133"/>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T</a:t>
            </a:r>
            <a:r>
              <a:rPr kumimoji="0" lang="vi-VN"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hu </a:t>
            </a:r>
            <a:r>
              <a:rPr kumimoji="0" lang="vi-VN"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thập thông tin và trình bày báo cáo địa lý về khí hậu Việt Nam</a:t>
            </a:r>
            <a:endParaRPr kumimoji="0" lang="id-ID"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endParaRPr>
          </a:p>
        </p:txBody>
      </p:sp>
      <p:pic>
        <p:nvPicPr>
          <p:cNvPr id="19" name="Picture 18"/>
          <p:cNvPicPr>
            <a:picLocks noChangeAspect="1"/>
          </p:cNvPicPr>
          <p:nvPr/>
        </p:nvPicPr>
        <p:blipFill>
          <a:blip r:embed="rId4"/>
          <a:stretch>
            <a:fillRect/>
          </a:stretch>
        </p:blipFill>
        <p:spPr>
          <a:xfrm>
            <a:off x="4498137" y="4995444"/>
            <a:ext cx="3237117" cy="1590675"/>
          </a:xfrm>
          <a:prstGeom prst="rect">
            <a:avLst/>
          </a:prstGeom>
        </p:spPr>
      </p:pic>
      <p:pic>
        <p:nvPicPr>
          <p:cNvPr id="50" name="Picture 49"/>
          <p:cNvPicPr>
            <a:picLocks noChangeAspect="1"/>
          </p:cNvPicPr>
          <p:nvPr/>
        </p:nvPicPr>
        <p:blipFill rotWithShape="1">
          <a:blip r:embed="rId5"/>
          <a:srcRect b="10913"/>
          <a:stretch/>
        </p:blipFill>
        <p:spPr>
          <a:xfrm>
            <a:off x="8533415" y="5046749"/>
            <a:ext cx="2857789" cy="1573126"/>
          </a:xfrm>
          <a:prstGeom prst="rect">
            <a:avLst/>
          </a:prstGeom>
        </p:spPr>
      </p:pic>
    </p:spTree>
    <p:extLst>
      <p:ext uri="{BB962C8B-B14F-4D97-AF65-F5344CB8AC3E}">
        <p14:creationId xmlns:p14="http://schemas.microsoft.com/office/powerpoint/2010/main" val="91301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path" presetSubtype="0" accel="50000" decel="50000" fill="hold" nodeType="clickEffect">
                                  <p:stCondLst>
                                    <p:cond delay="0"/>
                                  </p:stCondLst>
                                  <p:childTnLst>
                                    <p:animMotion origin="layout" path="M 1.875E-6 -2.22222E-6 C 0.2138 -2.22222E-6 0.38711 -0.11852 0.38711 -0.26458 C 0.38711 -0.41041 0.2138 -0.52893 1.875E-6 -0.52893 C -0.2138 -0.52893 -0.38711 -0.41041 -0.38711 -0.26458 C -0.38711 -0.11852 -0.2138 -2.22222E-6 1.875E-6 -2.22222E-6 Z " pathEditMode="relative" rAng="0" ptsTypes="AAAAA">
                                      <p:cBhvr>
                                        <p:cTn id="16" dur="2000" fill="hold"/>
                                        <p:tgtEl>
                                          <p:spTgt spid="4"/>
                                        </p:tgtEl>
                                        <p:attrNameLst>
                                          <p:attrName>ppt_x</p:attrName>
                                          <p:attrName>ppt_y</p:attrName>
                                        </p:attrNameLst>
                                      </p:cBhvr>
                                      <p:rCtr x="0" y="-26458"/>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arn(inVertical)">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barn(inVertical)">
                                      <p:cBhvr>
                                        <p:cTn id="48" dur="500"/>
                                        <p:tgtEl>
                                          <p:spTgt spid="47"/>
                                        </p:tgtEl>
                                      </p:cBhvr>
                                    </p:animEffect>
                                  </p:childTnLst>
                                </p:cTn>
                              </p:par>
                              <p:par>
                                <p:cTn id="49" presetID="16" presetClass="entr" presetSubtype="2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500"/>
                                        <p:tgtEl>
                                          <p:spTgt spid="29"/>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circle(in)">
                                      <p:cBhvr>
                                        <p:cTn id="64" dur="2000"/>
                                        <p:tgtEl>
                                          <p:spTgt spid="48"/>
                                        </p:tgtEl>
                                      </p:cBhvr>
                                    </p:animEffect>
                                  </p:childTnLst>
                                </p:cTn>
                              </p:par>
                              <p:par>
                                <p:cTn id="65" presetID="6" presetClass="entr" presetSubtype="16"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circle(in)">
                                      <p:cBhvr>
                                        <p:cTn id="67" dur="20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left)">
                                      <p:cBhvr>
                                        <p:cTn id="72" dur="500"/>
                                        <p:tgtEl>
                                          <p:spTgt spid="30"/>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left)">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circle(in)">
                                      <p:cBhvr>
                                        <p:cTn id="80" dur="2000"/>
                                        <p:tgtEl>
                                          <p:spTgt spid="49"/>
                                        </p:tgtEl>
                                      </p:cBhvr>
                                    </p:animEffect>
                                  </p:childTnLst>
                                </p:cTn>
                              </p:par>
                              <p:par>
                                <p:cTn id="81" presetID="6" presetClass="entr" presetSubtype="16" fill="hold" nodeType="with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circle(in)">
                                      <p:cBhvr>
                                        <p:cTn id="83"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6" grpId="0" animBg="1"/>
      <p:bldP spid="34" grpId="0"/>
      <p:bldP spid="23" grpId="0" animBg="1"/>
      <p:bldP spid="24" grpId="0" animBg="1"/>
      <p:bldP spid="26" grpId="0" animBg="1"/>
      <p:bldP spid="22" grpId="0" animBg="1"/>
      <p:bldP spid="48" grpId="0" animBg="1"/>
      <p:bldP spid="49" grpId="0" animBg="1"/>
    </p:bldLst>
  </p:timing>
</p:sld>
</file>

<file path=ppt/theme/theme1.xml><?xml version="1.0" encoding="utf-8"?>
<a:theme xmlns:a="http://schemas.openxmlformats.org/drawingml/2006/main" name="4_Left">
  <a:themeElements>
    <a:clrScheme name="00 Main light">
      <a:dk1>
        <a:srgbClr val="414042"/>
      </a:dk1>
      <a:lt1>
        <a:sysClr val="window" lastClr="FFFFFF"/>
      </a:lt1>
      <a:dk2>
        <a:srgbClr val="58595B"/>
      </a:dk2>
      <a:lt2>
        <a:srgbClr val="FFFFFF"/>
      </a:lt2>
      <a:accent1>
        <a:srgbClr val="FE2635"/>
      </a:accent1>
      <a:accent2>
        <a:srgbClr val="FFD000"/>
      </a:accent2>
      <a:accent3>
        <a:srgbClr val="00CEE8"/>
      </a:accent3>
      <a:accent4>
        <a:srgbClr val="03A9F4"/>
      </a:accent4>
      <a:accent5>
        <a:srgbClr val="065381"/>
      </a:accent5>
      <a:accent6>
        <a:srgbClr val="BD114D"/>
      </a:accent6>
      <a:hlink>
        <a:srgbClr val="F33B48"/>
      </a:hlink>
      <a:folHlink>
        <a:srgbClr val="FFC000"/>
      </a:folHlink>
    </a:clrScheme>
    <a:fontScheme name="Custom 2">
      <a:majorFont>
        <a:latin typeface="#9Slide07 IcielBC Cubano Normal (Headings)"/>
        <a:ea typeface=""/>
        <a:cs typeface=""/>
      </a:majorFont>
      <a:minorFont>
        <a:latin typeface="#9Slide03 Cabin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lIns="0" tIns="0" rIns="0" bIns="0">
        <a:spAutoFit/>
      </a:bodyPr>
      <a:lstStyle>
        <a:defPPr>
          <a:defRPr sz="2300" b="1" dirty="0" smtClean="0">
            <a:solidFill>
              <a:srgbClr val="000000"/>
            </a:solidFill>
            <a:latin typeface="Open Sans Semibold" panose="020B0706030804020204" pitchFamily="34"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2187</Words>
  <Application>Microsoft Office PowerPoint</Application>
  <PresentationFormat>Widescreen</PresentationFormat>
  <Paragraphs>365</Paragraphs>
  <Slides>35</Slides>
  <Notes>14</Notes>
  <HiddenSlides>0</HiddenSlides>
  <MMClips>1</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35</vt:i4>
      </vt:variant>
    </vt:vector>
  </HeadingPairs>
  <TitlesOfParts>
    <vt:vector size="57" baseType="lpstr">
      <vt:lpstr>#9Slide03 Cabin Condensed Bold</vt:lpstr>
      <vt:lpstr>#9Slide03 Sympathique Alt</vt:lpstr>
      <vt:lpstr>#9Slide04 SFU CenturySchoolbook</vt:lpstr>
      <vt:lpstr>#9Slide05 VL Fadilla</vt:lpstr>
      <vt:lpstr>#9Slide06 American Forkball Ero</vt:lpstr>
      <vt:lpstr>#9Slide07 IcielBC Cubano Normal (Headings)</vt:lpstr>
      <vt:lpstr>Arial</vt:lpstr>
      <vt:lpstr>Calibri</vt:lpstr>
      <vt:lpstr>Calibri Light</vt:lpstr>
      <vt:lpstr>Manrope (Body)</vt:lpstr>
      <vt:lpstr>Manrope (Headings)</vt:lpstr>
      <vt:lpstr>Nexa Light</vt:lpstr>
      <vt:lpstr>Noto Sans Symbols</vt:lpstr>
      <vt:lpstr>Open Sans</vt:lpstr>
      <vt:lpstr>Open Sans Semibold</vt:lpstr>
      <vt:lpstr>Roboto Medium</vt:lpstr>
      <vt:lpstr>Segoe UI</vt:lpstr>
      <vt:lpstr>Segoe UI Light</vt:lpstr>
      <vt:lpstr>Staatliches</vt:lpstr>
      <vt:lpstr>Times New Roman</vt:lpstr>
      <vt:lpstr>Wingdings</vt:lpstr>
      <vt:lpstr>4_Left</vt:lpstr>
      <vt:lpstr>PowerPoint Presentation</vt:lpstr>
      <vt:lpstr>ĐÂY LÀ ĐÂU?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VỊ TRÍ ĐỊA LÝ, HÌNH DẠNG VÀ KÍCH THƯỚC</vt:lpstr>
      <vt:lpstr>PowerPoint Presentation</vt:lpstr>
      <vt:lpstr>PowerPoint Presentation</vt:lpstr>
      <vt:lpstr>1/ VỊ TRÍ ĐỊA LÝ, HÌNH DẠNG VÀ KÍCH THƯỚC</vt:lpstr>
      <vt:lpstr>2/ ĐẶC ĐIỂM ĐỊA HÌNH VÀ KHOÁNG SẢN</vt:lpstr>
      <vt:lpstr>2/ ĐẶC ĐIỂM ĐỊA HÌNH VÀ KHOÁNG SẢN</vt:lpstr>
      <vt:lpstr>2/ ĐẶC ĐIỂM ĐỊA HÌNH VÀ KHOÁNG SẢN</vt:lpstr>
      <vt:lpstr>2/ ĐẶC ĐIỂM ĐỊA HÌNH VÀ KHOÁNG SẢN</vt:lpstr>
      <vt:lpstr>2/ ĐẶC ĐIỂM ĐỊA HÌNH VÀ KHOÁNG SẢN</vt:lpstr>
      <vt:lpstr>2/ ĐẶC ĐIỂM ĐỊA HÌNH VÀ KHOÁNG SẢN</vt:lpstr>
      <vt:lpstr>PowerPoint Presentation</vt:lpstr>
      <vt:lpstr>PowerPoint Presentation</vt:lpstr>
      <vt:lpstr>PowerPoint Presentation</vt:lpstr>
      <vt:lpstr>PowerPoint Presentation</vt:lpstr>
      <vt:lpstr>2/ ĐẶC ĐIỂM KHÍ HẬU SÔNG HỒ</vt:lpstr>
      <vt:lpstr>PHIẾU HỌC TẬP SỐ 2</vt:lpstr>
      <vt:lpstr>PHIẾU PHẢN HỒI – PHIẾU HỌC TẬP SỐ 2</vt:lpstr>
      <vt:lpstr>PHIẾU PHẢN HỒI – PHIẾU HỌC TẬP SỐ 2</vt:lpstr>
      <vt:lpstr>PHIẾU PHẢN HỒI – PHIẾU HỌC TẬP SỐ 2</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cp:revision>
  <dcterms:created xsi:type="dcterms:W3CDTF">2022-07-05T06:50:33Z</dcterms:created>
  <dcterms:modified xsi:type="dcterms:W3CDTF">2022-07-19T08:31:02Z</dcterms:modified>
</cp:coreProperties>
</file>