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Default Extension="mp4" ContentType="video/mp4"/>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Default Extension="gif" ContentType="image/gif"/>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5" r:id="rId1"/>
    <p:sldMasterId id="2147483745" r:id="rId2"/>
  </p:sldMasterIdLst>
  <p:notesMasterIdLst>
    <p:notesMasterId r:id="rId36"/>
  </p:notesMasterIdLst>
  <p:sldIdLst>
    <p:sldId id="261" r:id="rId3"/>
    <p:sldId id="365" r:id="rId4"/>
    <p:sldId id="358" r:id="rId5"/>
    <p:sldId id="333" r:id="rId6"/>
    <p:sldId id="331" r:id="rId7"/>
    <p:sldId id="382" r:id="rId8"/>
    <p:sldId id="329" r:id="rId9"/>
    <p:sldId id="359" r:id="rId10"/>
    <p:sldId id="360" r:id="rId11"/>
    <p:sldId id="361" r:id="rId12"/>
    <p:sldId id="362" r:id="rId13"/>
    <p:sldId id="364" r:id="rId14"/>
    <p:sldId id="363" r:id="rId15"/>
    <p:sldId id="381" r:id="rId16"/>
    <p:sldId id="366" r:id="rId17"/>
    <p:sldId id="367" r:id="rId18"/>
    <p:sldId id="368" r:id="rId19"/>
    <p:sldId id="369" r:id="rId20"/>
    <p:sldId id="342" r:id="rId21"/>
    <p:sldId id="371" r:id="rId22"/>
    <p:sldId id="335" r:id="rId23"/>
    <p:sldId id="317" r:id="rId24"/>
    <p:sldId id="373" r:id="rId25"/>
    <p:sldId id="375" r:id="rId26"/>
    <p:sldId id="311" r:id="rId27"/>
    <p:sldId id="376" r:id="rId28"/>
    <p:sldId id="384" r:id="rId29"/>
    <p:sldId id="385" r:id="rId30"/>
    <p:sldId id="351" r:id="rId31"/>
    <p:sldId id="387" r:id="rId32"/>
    <p:sldId id="378" r:id="rId33"/>
    <p:sldId id="379" r:id="rId34"/>
    <p:sldId id="380" r:id="rId35"/>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4FC4"/>
    <a:srgbClr val="0033CC"/>
    <a:srgbClr val="FF0000"/>
    <a:srgbClr val="000099"/>
    <a:srgbClr val="FF9933"/>
    <a:srgbClr val="9900CC"/>
    <a:srgbClr val="003300"/>
    <a:srgbClr val="800000"/>
    <a:srgbClr val="0099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5000" autoAdjust="0"/>
    <p:restoredTop sz="94737" autoAdjust="0"/>
  </p:normalViewPr>
  <p:slideViewPr>
    <p:cSldViewPr>
      <p:cViewPr varScale="1">
        <p:scale>
          <a:sx n="73" d="100"/>
          <a:sy n="73" d="100"/>
        </p:scale>
        <p:origin x="-624" y="-10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88"/>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3346" name="Rectangle 2">
            <a:extLst>
              <a:ext uri="{FF2B5EF4-FFF2-40B4-BE49-F238E27FC236}">
                <a16:creationId xmlns:a16="http://schemas.microsoft.com/office/drawing/2014/main" xmlns="" id="{FB6323FF-F045-474F-BBFA-A46A1A2DDE2F}"/>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ltLang="vi-VN"/>
          </a:p>
        </p:txBody>
      </p:sp>
      <p:sp>
        <p:nvSpPr>
          <p:cNvPr id="313347" name="Rectangle 3">
            <a:extLst>
              <a:ext uri="{FF2B5EF4-FFF2-40B4-BE49-F238E27FC236}">
                <a16:creationId xmlns:a16="http://schemas.microsoft.com/office/drawing/2014/main" xmlns="" id="{F2ACDDF0-D6F2-42C5-8A4C-2B1F6B47F3CA}"/>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ltLang="vi-VN"/>
          </a:p>
        </p:txBody>
      </p:sp>
      <p:sp>
        <p:nvSpPr>
          <p:cNvPr id="8196"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 uri="{53640926-AAD7-44D8-BBD7-CCE9431645EC}">
              <a14:shadowObscured xmlns:a14="http://schemas.microsoft.com/office/drawing/2010/main" xmlns="" val="1"/>
            </a:ext>
          </a:extLst>
        </p:spPr>
      </p:sp>
      <p:sp>
        <p:nvSpPr>
          <p:cNvPr id="313349" name="Rectangle 5">
            <a:extLst>
              <a:ext uri="{FF2B5EF4-FFF2-40B4-BE49-F238E27FC236}">
                <a16:creationId xmlns:a16="http://schemas.microsoft.com/office/drawing/2014/main" xmlns="" id="{7B430D4B-9515-485F-8E3B-84D6C2A26DF5}"/>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vi-VN" noProof="0"/>
              <a:t>Click to edit Master text styles</a:t>
            </a:r>
          </a:p>
          <a:p>
            <a:pPr lvl="1"/>
            <a:r>
              <a:rPr lang="en-US" altLang="vi-VN" noProof="0"/>
              <a:t>Second level</a:t>
            </a:r>
          </a:p>
          <a:p>
            <a:pPr lvl="2"/>
            <a:r>
              <a:rPr lang="en-US" altLang="vi-VN" noProof="0"/>
              <a:t>Third level</a:t>
            </a:r>
          </a:p>
          <a:p>
            <a:pPr lvl="3"/>
            <a:r>
              <a:rPr lang="en-US" altLang="vi-VN" noProof="0"/>
              <a:t>Fourth level</a:t>
            </a:r>
          </a:p>
          <a:p>
            <a:pPr lvl="4"/>
            <a:r>
              <a:rPr lang="en-US" altLang="vi-VN" noProof="0"/>
              <a:t>Fifth level</a:t>
            </a:r>
          </a:p>
        </p:txBody>
      </p:sp>
      <p:sp>
        <p:nvSpPr>
          <p:cNvPr id="313350" name="Rectangle 6">
            <a:extLst>
              <a:ext uri="{FF2B5EF4-FFF2-40B4-BE49-F238E27FC236}">
                <a16:creationId xmlns:a16="http://schemas.microsoft.com/office/drawing/2014/main" xmlns="" id="{31892B4F-FBDC-47F3-96FF-390AE1FB3F63}"/>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ltLang="vi-VN"/>
          </a:p>
        </p:txBody>
      </p:sp>
      <p:sp>
        <p:nvSpPr>
          <p:cNvPr id="313351" name="Rectangle 7">
            <a:extLst>
              <a:ext uri="{FF2B5EF4-FFF2-40B4-BE49-F238E27FC236}">
                <a16:creationId xmlns:a16="http://schemas.microsoft.com/office/drawing/2014/main" xmlns="" id="{6C18A994-4705-403D-B8A8-512764D8266E}"/>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97B93D2C-75B7-4644-B485-82F64952097B}" type="slidenum">
              <a:rPr lang="en-US" altLang="vi-VN"/>
              <a:pPr>
                <a:defRPr/>
              </a:pPr>
              <a:t>‹#›</a:t>
            </a:fld>
            <a:endParaRPr lang="en-US" altLang="vi-VN"/>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8561262-D3B0-4901-A9B0-839C015A7B06}" type="slidenum">
              <a:rPr lang="en-US" altLang="vi-VN"/>
              <a:pPr/>
              <a:t>3</a:t>
            </a:fld>
            <a:endParaRPr lang="en-US" altLang="vi-VN"/>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pPr eaLnBrk="1" hangingPunct="1"/>
            <a:endParaRPr lang="vi-VN" altLang="vi-VN"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9429389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3E321F5-95FB-4AC2-930E-AB18A6CAA374}" type="slidenum">
              <a:rPr lang="en-US" altLang="vi-VN"/>
              <a:pPr/>
              <a:t>4</a:t>
            </a:fld>
            <a:endParaRPr lang="en-US" altLang="vi-VN"/>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p:spPr>
        <p:txBody>
          <a:bodyPr/>
          <a:lstStyle/>
          <a:p>
            <a:pPr eaLnBrk="1" hangingPunct="1"/>
            <a:endParaRPr lang="vi-VN" altLang="vi-VN" smtClean="0">
              <a:latin typeface="Arial" panose="020B0604020202020204" pitchFamily="34" charset="0"/>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8011062-7EC5-45D8-B1D2-CCC1A6ACBD6B}" type="slidenum">
              <a:rPr lang="en-US" altLang="vi-VN"/>
              <a:pPr/>
              <a:t>5</a:t>
            </a:fld>
            <a:endParaRPr lang="en-US" altLang="vi-VN"/>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p:spPr>
        <p:txBody>
          <a:bodyPr/>
          <a:lstStyle/>
          <a:p>
            <a:pPr eaLnBrk="1" hangingPunct="1"/>
            <a:endParaRPr lang="vi-VN" altLang="vi-VN" smtClean="0">
              <a:latin typeface="Arial" panose="020B0604020202020204" pitchFamily="34" charset="0"/>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8561262-D3B0-4901-A9B0-839C015A7B06}" type="slidenum">
              <a:rPr lang="en-US" altLang="vi-VN"/>
              <a:pPr/>
              <a:t>6</a:t>
            </a:fld>
            <a:endParaRPr lang="en-US" altLang="vi-VN"/>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p:spPr>
        <p:txBody>
          <a:bodyPr/>
          <a:lstStyle/>
          <a:p>
            <a:pPr eaLnBrk="1" hangingPunct="1"/>
            <a:endParaRPr lang="vi-VN" altLang="vi-VN"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9429389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538CA43-4E0D-41B3-AE2D-1D6BEFB993B2}" type="slidenum">
              <a:rPr lang="en-US" altLang="vi-VN"/>
              <a:pPr/>
              <a:t>7</a:t>
            </a:fld>
            <a:endParaRPr lang="en-US" altLang="vi-VN"/>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p:spPr>
        <p:txBody>
          <a:bodyPr/>
          <a:lstStyle/>
          <a:p>
            <a:pPr eaLnBrk="1" hangingPunct="1"/>
            <a:endParaRPr lang="vi-VN" altLang="vi-VN" smtClean="0">
              <a:latin typeface="Arial" panose="020B0604020202020204" pitchFamily="34" charset="0"/>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6288088" y="5345113"/>
            <a:ext cx="5903912" cy="1512887"/>
            <a:chOff x="2971" y="3367"/>
            <a:chExt cx="2789" cy="953"/>
          </a:xfrm>
        </p:grpSpPr>
        <p:sp>
          <p:nvSpPr>
            <p:cNvPr id="5" name="Freeform 3"/>
            <p:cNvSpPr>
              <a:spLocks/>
            </p:cNvSpPr>
            <p:nvPr/>
          </p:nvSpPr>
          <p:spPr bwMode="ltGray">
            <a:xfrm>
              <a:off x="2971" y="3367"/>
              <a:ext cx="2789" cy="953"/>
            </a:xfrm>
            <a:custGeom>
              <a:avLst/>
              <a:gdLst>
                <a:gd name="T0" fmla="*/ 2795 w 2780"/>
                <a:gd name="T1" fmla="*/ 18 h 953"/>
                <a:gd name="T2" fmla="*/ 2705 w 2780"/>
                <a:gd name="T3" fmla="*/ 24 h 953"/>
                <a:gd name="T4" fmla="*/ 2638 w 2780"/>
                <a:gd name="T5" fmla="*/ 102 h 953"/>
                <a:gd name="T6" fmla="*/ 2535 w 2780"/>
                <a:gd name="T7" fmla="*/ 156 h 953"/>
                <a:gd name="T8" fmla="*/ 2529 w 2780"/>
                <a:gd name="T9" fmla="*/ 222 h 953"/>
                <a:gd name="T10" fmla="*/ 2511 w 2780"/>
                <a:gd name="T11" fmla="*/ 246 h 953"/>
                <a:gd name="T12" fmla="*/ 2493 w 2780"/>
                <a:gd name="T13" fmla="*/ 252 h 953"/>
                <a:gd name="T14" fmla="*/ 2421 w 2780"/>
                <a:gd name="T15" fmla="*/ 210 h 953"/>
                <a:gd name="T16" fmla="*/ 2281 w 2780"/>
                <a:gd name="T17" fmla="*/ 192 h 953"/>
                <a:gd name="T18" fmla="*/ 2257 w 2780"/>
                <a:gd name="T19" fmla="*/ 186 h 953"/>
                <a:gd name="T20" fmla="*/ 2239 w 2780"/>
                <a:gd name="T21" fmla="*/ 192 h 953"/>
                <a:gd name="T22" fmla="*/ 2167 w 2780"/>
                <a:gd name="T23" fmla="*/ 228 h 953"/>
                <a:gd name="T24" fmla="*/ 2131 w 2780"/>
                <a:gd name="T25" fmla="*/ 240 h 953"/>
                <a:gd name="T26" fmla="*/ 2107 w 2780"/>
                <a:gd name="T27" fmla="*/ 246 h 953"/>
                <a:gd name="T28" fmla="*/ 2095 w 2780"/>
                <a:gd name="T29" fmla="*/ 258 h 953"/>
                <a:gd name="T30" fmla="*/ 2095 w 2780"/>
                <a:gd name="T31" fmla="*/ 276 h 953"/>
                <a:gd name="T32" fmla="*/ 2072 w 2780"/>
                <a:gd name="T33" fmla="*/ 300 h 953"/>
                <a:gd name="T34" fmla="*/ 2054 w 2780"/>
                <a:gd name="T35" fmla="*/ 312 h 953"/>
                <a:gd name="T36" fmla="*/ 2042 w 2780"/>
                <a:gd name="T37" fmla="*/ 324 h 953"/>
                <a:gd name="T38" fmla="*/ 2030 w 2780"/>
                <a:gd name="T39" fmla="*/ 336 h 953"/>
                <a:gd name="T40" fmla="*/ 1997 w 2780"/>
                <a:gd name="T41" fmla="*/ 342 h 953"/>
                <a:gd name="T42" fmla="*/ 1931 w 2780"/>
                <a:gd name="T43" fmla="*/ 336 h 953"/>
                <a:gd name="T44" fmla="*/ 1895 w 2780"/>
                <a:gd name="T45" fmla="*/ 330 h 953"/>
                <a:gd name="T46" fmla="*/ 1883 w 2780"/>
                <a:gd name="T47" fmla="*/ 342 h 953"/>
                <a:gd name="T48" fmla="*/ 1871 w 2780"/>
                <a:gd name="T49" fmla="*/ 354 h 953"/>
                <a:gd name="T50" fmla="*/ 1841 w 2780"/>
                <a:gd name="T51" fmla="*/ 360 h 953"/>
                <a:gd name="T52" fmla="*/ 1782 w 2780"/>
                <a:gd name="T53" fmla="*/ 342 h 953"/>
                <a:gd name="T54" fmla="*/ 1758 w 2780"/>
                <a:gd name="T55" fmla="*/ 342 h 953"/>
                <a:gd name="T56" fmla="*/ 1734 w 2780"/>
                <a:gd name="T57" fmla="*/ 354 h 953"/>
                <a:gd name="T58" fmla="*/ 1671 w 2780"/>
                <a:gd name="T59" fmla="*/ 425 h 953"/>
                <a:gd name="T60" fmla="*/ 1629 w 2780"/>
                <a:gd name="T61" fmla="*/ 569 h 953"/>
                <a:gd name="T62" fmla="*/ 1629 w 2780"/>
                <a:gd name="T63" fmla="*/ 593 h 953"/>
                <a:gd name="T64" fmla="*/ 1635 w 2780"/>
                <a:gd name="T65" fmla="*/ 641 h 953"/>
                <a:gd name="T66" fmla="*/ 1653 w 2780"/>
                <a:gd name="T67" fmla="*/ 659 h 953"/>
                <a:gd name="T68" fmla="*/ 1647 w 2780"/>
                <a:gd name="T69" fmla="*/ 671 h 953"/>
                <a:gd name="T70" fmla="*/ 1635 w 2780"/>
                <a:gd name="T71" fmla="*/ 683 h 953"/>
                <a:gd name="T72" fmla="*/ 1557 w 2780"/>
                <a:gd name="T73" fmla="*/ 689 h 953"/>
                <a:gd name="T74" fmla="*/ 1480 w 2780"/>
                <a:gd name="T75" fmla="*/ 629 h 953"/>
                <a:gd name="T76" fmla="*/ 1345 w 2780"/>
                <a:gd name="T77" fmla="*/ 587 h 953"/>
                <a:gd name="T78" fmla="*/ 1196 w 2780"/>
                <a:gd name="T79" fmla="*/ 671 h 953"/>
                <a:gd name="T80" fmla="*/ 1025 w 2780"/>
                <a:gd name="T81" fmla="*/ 731 h 953"/>
                <a:gd name="T82" fmla="*/ 822 w 2780"/>
                <a:gd name="T83" fmla="*/ 743 h 953"/>
                <a:gd name="T84" fmla="*/ 634 w 2780"/>
                <a:gd name="T85" fmla="*/ 701 h 953"/>
                <a:gd name="T86" fmla="*/ 574 w 2780"/>
                <a:gd name="T87" fmla="*/ 695 h 953"/>
                <a:gd name="T88" fmla="*/ 562 w 2780"/>
                <a:gd name="T89" fmla="*/ 701 h 953"/>
                <a:gd name="T90" fmla="*/ 526 w 2780"/>
                <a:gd name="T91" fmla="*/ 731 h 953"/>
                <a:gd name="T92" fmla="*/ 439 w 2780"/>
                <a:gd name="T93" fmla="*/ 809 h 953"/>
                <a:gd name="T94" fmla="*/ 409 w 2780"/>
                <a:gd name="T95" fmla="*/ 821 h 953"/>
                <a:gd name="T96" fmla="*/ 385 w 2780"/>
                <a:gd name="T97" fmla="*/ 821 h 953"/>
                <a:gd name="T98" fmla="*/ 338 w 2780"/>
                <a:gd name="T99" fmla="*/ 827 h 953"/>
                <a:gd name="T100" fmla="*/ 212 w 2780"/>
                <a:gd name="T101" fmla="*/ 851 h 953"/>
                <a:gd name="T102" fmla="*/ 176 w 2780"/>
                <a:gd name="T103" fmla="*/ 857 h 953"/>
                <a:gd name="T104" fmla="*/ 125 w 2780"/>
                <a:gd name="T105" fmla="*/ 851 h 953"/>
                <a:gd name="T106" fmla="*/ 107 w 2780"/>
                <a:gd name="T107" fmla="*/ 857 h 953"/>
                <a:gd name="T108" fmla="*/ 101 w 2780"/>
                <a:gd name="T109" fmla="*/ 875 h 953"/>
                <a:gd name="T110" fmla="*/ 83 w 2780"/>
                <a:gd name="T111" fmla="*/ 887 h 953"/>
                <a:gd name="T112" fmla="*/ 48 w 2780"/>
                <a:gd name="T113" fmla="*/ 899 h 953"/>
                <a:gd name="T114" fmla="*/ 2807 w 2780"/>
                <a:gd name="T115" fmla="*/ 24 h 9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48" y="186"/>
                  </a:lnTo>
                  <a:lnTo>
                    <a:pt x="2242" y="186"/>
                  </a:lnTo>
                  <a:lnTo>
                    <a:pt x="2236" y="186"/>
                  </a:lnTo>
                  <a:lnTo>
                    <a:pt x="2230" y="186"/>
                  </a:lnTo>
                  <a:lnTo>
                    <a:pt x="2224" y="192"/>
                  </a:lnTo>
                  <a:lnTo>
                    <a:pt x="2218" y="192"/>
                  </a:lnTo>
                  <a:lnTo>
                    <a:pt x="2212" y="198"/>
                  </a:lnTo>
                  <a:lnTo>
                    <a:pt x="2194" y="204"/>
                  </a:lnTo>
                  <a:lnTo>
                    <a:pt x="2170" y="210"/>
                  </a:lnTo>
                  <a:lnTo>
                    <a:pt x="2146" y="228"/>
                  </a:lnTo>
                  <a:lnTo>
                    <a:pt x="2122" y="240"/>
                  </a:lnTo>
                  <a:lnTo>
                    <a:pt x="2116" y="240"/>
                  </a:lnTo>
                  <a:lnTo>
                    <a:pt x="2110" y="240"/>
                  </a:lnTo>
                  <a:lnTo>
                    <a:pt x="2104" y="240"/>
                  </a:lnTo>
                  <a:lnTo>
                    <a:pt x="2098" y="246"/>
                  </a:lnTo>
                  <a:lnTo>
                    <a:pt x="2092" y="246"/>
                  </a:lnTo>
                  <a:lnTo>
                    <a:pt x="2086" y="246"/>
                  </a:lnTo>
                  <a:lnTo>
                    <a:pt x="2080" y="252"/>
                  </a:lnTo>
                  <a:lnTo>
                    <a:pt x="2080" y="258"/>
                  </a:lnTo>
                  <a:lnTo>
                    <a:pt x="2074" y="258"/>
                  </a:lnTo>
                  <a:lnTo>
                    <a:pt x="2074" y="264"/>
                  </a:lnTo>
                  <a:lnTo>
                    <a:pt x="2074" y="270"/>
                  </a:lnTo>
                  <a:lnTo>
                    <a:pt x="2074" y="276"/>
                  </a:lnTo>
                  <a:lnTo>
                    <a:pt x="2069" y="288"/>
                  </a:lnTo>
                  <a:lnTo>
                    <a:pt x="2057" y="300"/>
                  </a:lnTo>
                  <a:lnTo>
                    <a:pt x="2051" y="300"/>
                  </a:lnTo>
                  <a:lnTo>
                    <a:pt x="2045" y="300"/>
                  </a:lnTo>
                  <a:lnTo>
                    <a:pt x="2039" y="306"/>
                  </a:lnTo>
                  <a:lnTo>
                    <a:pt x="2033" y="306"/>
                  </a:lnTo>
                  <a:lnTo>
                    <a:pt x="2033" y="312"/>
                  </a:lnTo>
                  <a:lnTo>
                    <a:pt x="2027" y="312"/>
                  </a:lnTo>
                  <a:lnTo>
                    <a:pt x="2027" y="318"/>
                  </a:lnTo>
                  <a:lnTo>
                    <a:pt x="2021" y="324"/>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1" y="336"/>
                  </a:lnTo>
                  <a:lnTo>
                    <a:pt x="1865" y="342"/>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71"/>
                  </a:lnTo>
                  <a:lnTo>
                    <a:pt x="1632" y="671"/>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2"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path>
              </a:pathLst>
            </a:custGeom>
            <a:gradFill rotWithShape="0">
              <a:gsLst>
                <a:gs pos="0">
                  <a:schemeClr val="bg1"/>
                </a:gs>
                <a:gs pos="100000">
                  <a:schemeClr val="bg2"/>
                </a:gs>
              </a:gsLst>
              <a:lin ang="2700000" scaled="1"/>
            </a:gradFill>
            <a:ln>
              <a:noFill/>
            </a:ln>
            <a:extLst>
              <a:ext uri="{91240B29-F687-4F45-9708-019B960494DF}">
                <a14:hiddenLine xmlns:a14="http://schemas.microsoft.com/office/drawing/2010/main" xmlns="" w="9525">
                  <a:solidFill>
                    <a:srgbClr val="FF6FB8"/>
                  </a:solidFill>
                  <a:prstDash val="solid"/>
                  <a:round/>
                  <a:headEnd/>
                  <a:tailEnd/>
                </a14:hiddenLine>
              </a:ext>
            </a:extLst>
          </p:spPr>
          <p:txBody>
            <a:bodyPr/>
            <a:lstStyle/>
            <a:p>
              <a:endParaRPr lang="en-US"/>
            </a:p>
          </p:txBody>
        </p:sp>
        <p:sp>
          <p:nvSpPr>
            <p:cNvPr id="6" name="Freeform 4">
              <a:extLst>
                <a:ext uri="{FF2B5EF4-FFF2-40B4-BE49-F238E27FC236}">
                  <a16:creationId xmlns:a16="http://schemas.microsoft.com/office/drawing/2014/main" xmlns="" id="{A1664D97-290B-484C-B6FF-2BC55BA9A462}"/>
                </a:ext>
              </a:extLst>
            </p:cNvPr>
            <p:cNvSpPr>
              <a:spLocks/>
            </p:cNvSpPr>
            <p:nvPr/>
          </p:nvSpPr>
          <p:spPr bwMode="ltGray">
            <a:xfrm>
              <a:off x="4602" y="4014"/>
              <a:ext cx="12" cy="18"/>
            </a:xfrm>
            <a:custGeom>
              <a:avLst/>
              <a:gdLst>
                <a:gd name="T0" fmla="*/ 12 w 12"/>
                <a:gd name="T1" fmla="*/ 18 h 18"/>
                <a:gd name="T2" fmla="*/ 12 w 12"/>
                <a:gd name="T3" fmla="*/ 12 h 18"/>
                <a:gd name="T4" fmla="*/ 6 w 12"/>
                <a:gd name="T5" fmla="*/ 6 h 18"/>
                <a:gd name="T6" fmla="*/ 6 w 12"/>
                <a:gd name="T7" fmla="*/ 6 h 18"/>
                <a:gd name="T8" fmla="*/ 0 w 12"/>
                <a:gd name="T9" fmla="*/ 0 h 18"/>
                <a:gd name="T10" fmla="*/ 12 w 12"/>
                <a:gd name="T11" fmla="*/ 18 h 18"/>
                <a:gd name="T12" fmla="*/ 12 w 12"/>
                <a:gd name="T13" fmla="*/ 18 h 18"/>
                <a:gd name="T14" fmla="*/ 12 w 12"/>
                <a:gd name="T15" fmla="*/ 18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xmlns="" w="9525">
                  <a:solidFill>
                    <a:srgbClr val="FF6FB8"/>
                  </a:solidFill>
                  <a:prstDash val="solid"/>
                  <a:round/>
                  <a:headEnd/>
                  <a:tailEnd/>
                </a14:hiddenLine>
              </a:ext>
            </a:extLst>
          </p:spPr>
          <p:txBody>
            <a:bodyPr/>
            <a:lstStyle/>
            <a:p>
              <a:pPr>
                <a:defRPr/>
              </a:pPr>
              <a:endParaRPr lang="vi-VN">
                <a:latin typeface="Arial" charset="0"/>
              </a:endParaRPr>
            </a:p>
          </p:txBody>
        </p:sp>
        <p:sp>
          <p:nvSpPr>
            <p:cNvPr id="7" name="Freeform 5">
              <a:extLst>
                <a:ext uri="{FF2B5EF4-FFF2-40B4-BE49-F238E27FC236}">
                  <a16:creationId xmlns:a16="http://schemas.microsoft.com/office/drawing/2014/main" xmlns="" id="{01B01DDB-8AC8-450A-847D-8E216906AC25}"/>
                </a:ext>
              </a:extLst>
            </p:cNvPr>
            <p:cNvSpPr>
              <a:spLocks/>
            </p:cNvSpPr>
            <p:nvPr/>
          </p:nvSpPr>
          <p:spPr bwMode="ltGray">
            <a:xfrm>
              <a:off x="4596" y="3996"/>
              <a:ext cx="6" cy="18"/>
            </a:xfrm>
            <a:custGeom>
              <a:avLst/>
              <a:gdLst>
                <a:gd name="T0" fmla="*/ 0 w 6"/>
                <a:gd name="T1" fmla="*/ 12 h 18"/>
                <a:gd name="T2" fmla="*/ 6 w 6"/>
                <a:gd name="T3" fmla="*/ 18 h 18"/>
                <a:gd name="T4" fmla="*/ 0 w 6"/>
                <a:gd name="T5" fmla="*/ 0 h 18"/>
                <a:gd name="T6" fmla="*/ 0 w 6"/>
                <a:gd name="T7" fmla="*/ 12 h 18"/>
                <a:gd name="T8" fmla="*/ 0 w 6"/>
                <a:gd name="T9" fmla="*/ 12 h 18"/>
                <a:gd name="T10" fmla="*/ 0 w 6"/>
                <a:gd name="T11" fmla="*/ 12 h 18"/>
              </a:gdLst>
              <a:ahLst/>
              <a:cxnLst>
                <a:cxn ang="0">
                  <a:pos x="T0" y="T1"/>
                </a:cxn>
                <a:cxn ang="0">
                  <a:pos x="T2" y="T3"/>
                </a:cxn>
                <a:cxn ang="0">
                  <a:pos x="T4" y="T5"/>
                </a:cxn>
                <a:cxn ang="0">
                  <a:pos x="T6" y="T7"/>
                </a:cxn>
                <a:cxn ang="0">
                  <a:pos x="T8" y="T9"/>
                </a:cxn>
                <a:cxn ang="0">
                  <a:pos x="T10" y="T11"/>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xmlns="" w="9525">
                  <a:solidFill>
                    <a:srgbClr val="FF6FB8"/>
                  </a:solidFill>
                  <a:prstDash val="solid"/>
                  <a:round/>
                  <a:headEnd/>
                  <a:tailEnd/>
                </a14:hiddenLine>
              </a:ext>
            </a:extLst>
          </p:spPr>
          <p:txBody>
            <a:bodyPr/>
            <a:lstStyle/>
            <a:p>
              <a:pPr>
                <a:defRPr/>
              </a:pPr>
              <a:endParaRPr lang="vi-VN">
                <a:latin typeface="Arial" charset="0"/>
              </a:endParaRPr>
            </a:p>
          </p:txBody>
        </p:sp>
        <p:sp>
          <p:nvSpPr>
            <p:cNvPr id="8" name="Freeform 6">
              <a:extLst>
                <a:ext uri="{FF2B5EF4-FFF2-40B4-BE49-F238E27FC236}">
                  <a16:creationId xmlns:a16="http://schemas.microsoft.com/office/drawing/2014/main" xmlns="" id="{C81BBAC2-FC1E-48E0-910A-FC09FB221B64}"/>
                </a:ext>
              </a:extLst>
            </p:cNvPr>
            <p:cNvSpPr>
              <a:spLocks/>
            </p:cNvSpPr>
            <p:nvPr/>
          </p:nvSpPr>
          <p:spPr bwMode="ltGray">
            <a:xfrm>
              <a:off x="5180" y="3577"/>
              <a:ext cx="304" cy="741"/>
            </a:xfrm>
            <a:custGeom>
              <a:avLst/>
              <a:gdLst>
                <a:gd name="T0" fmla="*/ 280 w 304"/>
                <a:gd name="T1" fmla="*/ 42 h 741"/>
                <a:gd name="T2" fmla="*/ 274 w 304"/>
                <a:gd name="T3" fmla="*/ 42 h 741"/>
                <a:gd name="T4" fmla="*/ 268 w 304"/>
                <a:gd name="T5" fmla="*/ 42 h 741"/>
                <a:gd name="T6" fmla="*/ 256 w 304"/>
                <a:gd name="T7" fmla="*/ 42 h 741"/>
                <a:gd name="T8" fmla="*/ 238 w 304"/>
                <a:gd name="T9" fmla="*/ 48 h 741"/>
                <a:gd name="T10" fmla="*/ 214 w 304"/>
                <a:gd name="T11" fmla="*/ 12 h 741"/>
                <a:gd name="T12" fmla="*/ 196 w 304"/>
                <a:gd name="T13" fmla="*/ 0 h 741"/>
                <a:gd name="T14" fmla="*/ 196 w 304"/>
                <a:gd name="T15" fmla="*/ 0 h 741"/>
                <a:gd name="T16" fmla="*/ 164 w 304"/>
                <a:gd name="T17" fmla="*/ 167 h 741"/>
                <a:gd name="T18" fmla="*/ 144 w 304"/>
                <a:gd name="T19" fmla="*/ 217 h 741"/>
                <a:gd name="T20" fmla="*/ 110 w 304"/>
                <a:gd name="T21" fmla="*/ 281 h 741"/>
                <a:gd name="T22" fmla="*/ 96 w 304"/>
                <a:gd name="T23" fmla="*/ 327 h 741"/>
                <a:gd name="T24" fmla="*/ 124 w 304"/>
                <a:gd name="T25" fmla="*/ 405 h 741"/>
                <a:gd name="T26" fmla="*/ 100 w 304"/>
                <a:gd name="T27" fmla="*/ 463 h 741"/>
                <a:gd name="T28" fmla="*/ 68 w 304"/>
                <a:gd name="T29" fmla="*/ 503 h 741"/>
                <a:gd name="T30" fmla="*/ 30 w 304"/>
                <a:gd name="T31" fmla="*/ 539 h 741"/>
                <a:gd name="T32" fmla="*/ 24 w 304"/>
                <a:gd name="T33" fmla="*/ 613 h 741"/>
                <a:gd name="T34" fmla="*/ 0 w 304"/>
                <a:gd name="T35" fmla="*/ 741 h 741"/>
                <a:gd name="T36" fmla="*/ 202 w 304"/>
                <a:gd name="T37" fmla="*/ 741 h 741"/>
                <a:gd name="T38" fmla="*/ 180 w 304"/>
                <a:gd name="T39" fmla="*/ 639 h 741"/>
                <a:gd name="T40" fmla="*/ 192 w 304"/>
                <a:gd name="T41" fmla="*/ 589 h 741"/>
                <a:gd name="T42" fmla="*/ 178 w 304"/>
                <a:gd name="T43" fmla="*/ 539 h 741"/>
                <a:gd name="T44" fmla="*/ 190 w 304"/>
                <a:gd name="T45" fmla="*/ 499 h 741"/>
                <a:gd name="T46" fmla="*/ 184 w 304"/>
                <a:gd name="T47" fmla="*/ 465 h 741"/>
                <a:gd name="T48" fmla="*/ 192 w 304"/>
                <a:gd name="T49" fmla="*/ 391 h 741"/>
                <a:gd name="T50" fmla="*/ 216 w 304"/>
                <a:gd name="T51" fmla="*/ 313 h 741"/>
                <a:gd name="T52" fmla="*/ 238 w 304"/>
                <a:gd name="T53" fmla="*/ 249 h 741"/>
                <a:gd name="T54" fmla="*/ 268 w 304"/>
                <a:gd name="T55" fmla="*/ 185 h 741"/>
                <a:gd name="T56" fmla="*/ 284 w 304"/>
                <a:gd name="T57" fmla="*/ 159 h 741"/>
                <a:gd name="T58" fmla="*/ 304 w 304"/>
                <a:gd name="T59" fmla="*/ 12 h 741"/>
                <a:gd name="T60" fmla="*/ 298 w 304"/>
                <a:gd name="T61" fmla="*/ 24 h 741"/>
                <a:gd name="T62" fmla="*/ 292 w 304"/>
                <a:gd name="T63" fmla="*/ 30 h 741"/>
                <a:gd name="T64" fmla="*/ 292 w 304"/>
                <a:gd name="T65" fmla="*/ 36 h 741"/>
                <a:gd name="T66" fmla="*/ 286 w 304"/>
                <a:gd name="T67" fmla="*/ 36 h 741"/>
                <a:gd name="T68" fmla="*/ 286 w 304"/>
                <a:gd name="T69" fmla="*/ 42 h 741"/>
                <a:gd name="T70" fmla="*/ 280 w 304"/>
                <a:gd name="T71" fmla="*/ 42 h 741"/>
                <a:gd name="T72" fmla="*/ 280 w 304"/>
                <a:gd name="T73" fmla="*/ 42 h 741"/>
                <a:gd name="T74" fmla="*/ 280 w 304"/>
                <a:gd name="T75" fmla="*/ 42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xmlns="" w="9525">
                  <a:solidFill>
                    <a:srgbClr val="FF6FB8"/>
                  </a:solidFill>
                  <a:prstDash val="solid"/>
                  <a:round/>
                  <a:headEnd/>
                  <a:tailEnd/>
                </a14:hiddenLine>
              </a:ext>
            </a:extLst>
          </p:spPr>
          <p:txBody>
            <a:bodyPr/>
            <a:lstStyle/>
            <a:p>
              <a:pPr>
                <a:defRPr/>
              </a:pPr>
              <a:endParaRPr lang="vi-VN">
                <a:latin typeface="Arial" charset="0"/>
              </a:endParaRPr>
            </a:p>
          </p:txBody>
        </p:sp>
        <p:sp>
          <p:nvSpPr>
            <p:cNvPr id="9" name="Freeform 7">
              <a:extLst>
                <a:ext uri="{FF2B5EF4-FFF2-40B4-BE49-F238E27FC236}">
                  <a16:creationId xmlns:a16="http://schemas.microsoft.com/office/drawing/2014/main" xmlns="" id="{31CDE5CB-02F3-486D-908C-35896495AB92}"/>
                </a:ext>
              </a:extLst>
            </p:cNvPr>
            <p:cNvSpPr>
              <a:spLocks/>
            </p:cNvSpPr>
            <p:nvPr/>
          </p:nvSpPr>
          <p:spPr bwMode="ltGray">
            <a:xfrm>
              <a:off x="4918" y="3553"/>
              <a:ext cx="314" cy="767"/>
            </a:xfrm>
            <a:custGeom>
              <a:avLst/>
              <a:gdLst>
                <a:gd name="T0" fmla="*/ 284 w 314"/>
                <a:gd name="T1" fmla="*/ 6 h 767"/>
                <a:gd name="T2" fmla="*/ 278 w 314"/>
                <a:gd name="T3" fmla="*/ 6 h 767"/>
                <a:gd name="T4" fmla="*/ 272 w 314"/>
                <a:gd name="T5" fmla="*/ 12 h 767"/>
                <a:gd name="T6" fmla="*/ 254 w 314"/>
                <a:gd name="T7" fmla="*/ 18 h 767"/>
                <a:gd name="T8" fmla="*/ 230 w 314"/>
                <a:gd name="T9" fmla="*/ 24 h 767"/>
                <a:gd name="T10" fmla="*/ 206 w 314"/>
                <a:gd name="T11" fmla="*/ 42 h 767"/>
                <a:gd name="T12" fmla="*/ 188 w 314"/>
                <a:gd name="T13" fmla="*/ 48 h 767"/>
                <a:gd name="T14" fmla="*/ 176 w 314"/>
                <a:gd name="T15" fmla="*/ 54 h 767"/>
                <a:gd name="T16" fmla="*/ 170 w 314"/>
                <a:gd name="T17" fmla="*/ 54 h 767"/>
                <a:gd name="T18" fmla="*/ 150 w 314"/>
                <a:gd name="T19" fmla="*/ 169 h 767"/>
                <a:gd name="T20" fmla="*/ 110 w 314"/>
                <a:gd name="T21" fmla="*/ 225 h 767"/>
                <a:gd name="T22" fmla="*/ 54 w 314"/>
                <a:gd name="T23" fmla="*/ 383 h 767"/>
                <a:gd name="T24" fmla="*/ 82 w 314"/>
                <a:gd name="T25" fmla="*/ 555 h 767"/>
                <a:gd name="T26" fmla="*/ 40 w 314"/>
                <a:gd name="T27" fmla="*/ 679 h 767"/>
                <a:gd name="T28" fmla="*/ 0 w 314"/>
                <a:gd name="T29" fmla="*/ 767 h 767"/>
                <a:gd name="T30" fmla="*/ 108 w 314"/>
                <a:gd name="T31" fmla="*/ 767 h 767"/>
                <a:gd name="T32" fmla="*/ 120 w 314"/>
                <a:gd name="T33" fmla="*/ 611 h 767"/>
                <a:gd name="T34" fmla="*/ 148 w 314"/>
                <a:gd name="T35" fmla="*/ 499 h 767"/>
                <a:gd name="T36" fmla="*/ 160 w 314"/>
                <a:gd name="T37" fmla="*/ 367 h 767"/>
                <a:gd name="T38" fmla="*/ 218 w 314"/>
                <a:gd name="T39" fmla="*/ 327 h 767"/>
                <a:gd name="T40" fmla="*/ 238 w 314"/>
                <a:gd name="T41" fmla="*/ 221 h 767"/>
                <a:gd name="T42" fmla="*/ 296 w 314"/>
                <a:gd name="T43" fmla="*/ 135 h 767"/>
                <a:gd name="T44" fmla="*/ 314 w 314"/>
                <a:gd name="T45" fmla="*/ 0 h 767"/>
                <a:gd name="T46" fmla="*/ 302 w 314"/>
                <a:gd name="T47" fmla="*/ 0 h 767"/>
                <a:gd name="T48" fmla="*/ 296 w 314"/>
                <a:gd name="T49" fmla="*/ 0 h 767"/>
                <a:gd name="T50" fmla="*/ 290 w 314"/>
                <a:gd name="T51" fmla="*/ 0 h 767"/>
                <a:gd name="T52" fmla="*/ 284 w 314"/>
                <a:gd name="T53" fmla="*/ 6 h 767"/>
                <a:gd name="T54" fmla="*/ 284 w 314"/>
                <a:gd name="T55" fmla="*/ 6 h 767"/>
                <a:gd name="T56" fmla="*/ 284 w 314"/>
                <a:gd name="T57" fmla="*/ 6 h 767"/>
                <a:gd name="T58" fmla="*/ 284 w 314"/>
                <a:gd name="T59" fmla="*/ 6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xmlns="" w="9525">
                  <a:solidFill>
                    <a:srgbClr val="FF6FB8"/>
                  </a:solidFill>
                  <a:prstDash val="solid"/>
                  <a:round/>
                  <a:headEnd/>
                  <a:tailEnd/>
                </a14:hiddenLine>
              </a:ext>
            </a:extLst>
          </p:spPr>
          <p:txBody>
            <a:bodyPr/>
            <a:lstStyle/>
            <a:p>
              <a:pPr>
                <a:defRPr/>
              </a:pPr>
              <a:endParaRPr lang="vi-VN">
                <a:latin typeface="Arial" charset="0"/>
              </a:endParaRPr>
            </a:p>
          </p:txBody>
        </p:sp>
        <p:sp>
          <p:nvSpPr>
            <p:cNvPr id="10" name="Freeform 8">
              <a:extLst>
                <a:ext uri="{FF2B5EF4-FFF2-40B4-BE49-F238E27FC236}">
                  <a16:creationId xmlns:a16="http://schemas.microsoft.com/office/drawing/2014/main" xmlns="" id="{AF798A71-2CD1-439E-9A57-B19BA1E4C6AA}"/>
                </a:ext>
              </a:extLst>
            </p:cNvPr>
            <p:cNvSpPr>
              <a:spLocks/>
            </p:cNvSpPr>
            <p:nvPr/>
          </p:nvSpPr>
          <p:spPr bwMode="ltGray">
            <a:xfrm>
              <a:off x="4700" y="3697"/>
              <a:ext cx="274" cy="623"/>
            </a:xfrm>
            <a:custGeom>
              <a:avLst/>
              <a:gdLst>
                <a:gd name="T0" fmla="*/ 257 w 275"/>
                <a:gd name="T1" fmla="*/ 12 h 623"/>
                <a:gd name="T2" fmla="*/ 239 w 275"/>
                <a:gd name="T3" fmla="*/ 6 h 623"/>
                <a:gd name="T4" fmla="*/ 203 w 275"/>
                <a:gd name="T5" fmla="*/ 6 h 623"/>
                <a:gd name="T6" fmla="*/ 203 w 275"/>
                <a:gd name="T7" fmla="*/ 6 h 623"/>
                <a:gd name="T8" fmla="*/ 197 w 275"/>
                <a:gd name="T9" fmla="*/ 6 h 623"/>
                <a:gd name="T10" fmla="*/ 185 w 275"/>
                <a:gd name="T11" fmla="*/ 0 h 623"/>
                <a:gd name="T12" fmla="*/ 173 w 275"/>
                <a:gd name="T13" fmla="*/ 0 h 623"/>
                <a:gd name="T14" fmla="*/ 166 w 275"/>
                <a:gd name="T15" fmla="*/ 0 h 623"/>
                <a:gd name="T16" fmla="*/ 160 w 275"/>
                <a:gd name="T17" fmla="*/ 0 h 623"/>
                <a:gd name="T18" fmla="*/ 144 w 275"/>
                <a:gd name="T19" fmla="*/ 117 h 623"/>
                <a:gd name="T20" fmla="*/ 128 w 275"/>
                <a:gd name="T21" fmla="*/ 185 h 623"/>
                <a:gd name="T22" fmla="*/ 58 w 275"/>
                <a:gd name="T23" fmla="*/ 299 h 623"/>
                <a:gd name="T24" fmla="*/ 54 w 275"/>
                <a:gd name="T25" fmla="*/ 441 h 623"/>
                <a:gd name="T26" fmla="*/ 24 w 275"/>
                <a:gd name="T27" fmla="*/ 523 h 623"/>
                <a:gd name="T28" fmla="*/ 0 w 275"/>
                <a:gd name="T29" fmla="*/ 623 h 623"/>
                <a:gd name="T30" fmla="*/ 78 w 275"/>
                <a:gd name="T31" fmla="*/ 623 h 623"/>
                <a:gd name="T32" fmla="*/ 92 w 275"/>
                <a:gd name="T33" fmla="*/ 555 h 623"/>
                <a:gd name="T34" fmla="*/ 134 w 275"/>
                <a:gd name="T35" fmla="*/ 447 h 623"/>
                <a:gd name="T36" fmla="*/ 158 w 275"/>
                <a:gd name="T37" fmla="*/ 315 h 623"/>
                <a:gd name="T38" fmla="*/ 184 w 275"/>
                <a:gd name="T39" fmla="*/ 257 h 623"/>
                <a:gd name="T40" fmla="*/ 216 w 275"/>
                <a:gd name="T41" fmla="*/ 211 h 623"/>
                <a:gd name="T42" fmla="*/ 222 w 275"/>
                <a:gd name="T43" fmla="*/ 145 h 623"/>
                <a:gd name="T44" fmla="*/ 240 w 275"/>
                <a:gd name="T45" fmla="*/ 111 h 623"/>
                <a:gd name="T46" fmla="*/ 262 w 275"/>
                <a:gd name="T47" fmla="*/ 79 h 623"/>
                <a:gd name="T48" fmla="*/ 275 w 275"/>
                <a:gd name="T49" fmla="*/ 6 h 623"/>
                <a:gd name="T50" fmla="*/ 263 w 275"/>
                <a:gd name="T51" fmla="*/ 12 h 623"/>
                <a:gd name="T52" fmla="*/ 257 w 275"/>
                <a:gd name="T53" fmla="*/ 12 h 623"/>
                <a:gd name="T54" fmla="*/ 257 w 275"/>
                <a:gd name="T55" fmla="*/ 12 h 623"/>
                <a:gd name="T56" fmla="*/ 257 w 275"/>
                <a:gd name="T57" fmla="*/ 12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xmlns="" w="9525">
                  <a:solidFill>
                    <a:srgbClr val="FF6FB8"/>
                  </a:solidFill>
                  <a:prstDash val="solid"/>
                  <a:round/>
                  <a:headEnd/>
                  <a:tailEnd/>
                </a14:hiddenLine>
              </a:ext>
            </a:extLst>
          </p:spPr>
          <p:txBody>
            <a:bodyPr/>
            <a:lstStyle/>
            <a:p>
              <a:pPr>
                <a:defRPr/>
              </a:pPr>
              <a:endParaRPr lang="vi-VN">
                <a:latin typeface="Arial" charset="0"/>
              </a:endParaRPr>
            </a:p>
          </p:txBody>
        </p:sp>
        <p:sp>
          <p:nvSpPr>
            <p:cNvPr id="11" name="Freeform 9">
              <a:extLst>
                <a:ext uri="{FF2B5EF4-FFF2-40B4-BE49-F238E27FC236}">
                  <a16:creationId xmlns:a16="http://schemas.microsoft.com/office/drawing/2014/main" xmlns="" id="{F157B1D2-F0A3-47FA-B24A-81390BD49064}"/>
                </a:ext>
              </a:extLst>
            </p:cNvPr>
            <p:cNvSpPr>
              <a:spLocks/>
            </p:cNvSpPr>
            <p:nvPr/>
          </p:nvSpPr>
          <p:spPr bwMode="ltGray">
            <a:xfrm>
              <a:off x="4522" y="3709"/>
              <a:ext cx="213" cy="611"/>
            </a:xfrm>
            <a:custGeom>
              <a:avLst/>
              <a:gdLst>
                <a:gd name="T0" fmla="*/ 171 w 213"/>
                <a:gd name="T1" fmla="*/ 12 h 611"/>
                <a:gd name="T2" fmla="*/ 159 w 213"/>
                <a:gd name="T3" fmla="*/ 24 h 611"/>
                <a:gd name="T4" fmla="*/ 153 w 213"/>
                <a:gd name="T5" fmla="*/ 36 h 611"/>
                <a:gd name="T6" fmla="*/ 128 w 213"/>
                <a:gd name="T7" fmla="*/ 60 h 611"/>
                <a:gd name="T8" fmla="*/ 110 w 213"/>
                <a:gd name="T9" fmla="*/ 83 h 611"/>
                <a:gd name="T10" fmla="*/ 86 w 213"/>
                <a:gd name="T11" fmla="*/ 119 h 611"/>
                <a:gd name="T12" fmla="*/ 68 w 213"/>
                <a:gd name="T13" fmla="*/ 167 h 611"/>
                <a:gd name="T14" fmla="*/ 68 w 213"/>
                <a:gd name="T15" fmla="*/ 221 h 611"/>
                <a:gd name="T16" fmla="*/ 68 w 213"/>
                <a:gd name="T17" fmla="*/ 227 h 611"/>
                <a:gd name="T18" fmla="*/ 68 w 213"/>
                <a:gd name="T19" fmla="*/ 233 h 611"/>
                <a:gd name="T20" fmla="*/ 68 w 213"/>
                <a:gd name="T21" fmla="*/ 239 h 611"/>
                <a:gd name="T22" fmla="*/ 68 w 213"/>
                <a:gd name="T23" fmla="*/ 245 h 611"/>
                <a:gd name="T24" fmla="*/ 68 w 213"/>
                <a:gd name="T25" fmla="*/ 251 h 611"/>
                <a:gd name="T26" fmla="*/ 68 w 213"/>
                <a:gd name="T27" fmla="*/ 251 h 611"/>
                <a:gd name="T28" fmla="*/ 68 w 213"/>
                <a:gd name="T29" fmla="*/ 257 h 611"/>
                <a:gd name="T30" fmla="*/ 68 w 213"/>
                <a:gd name="T31" fmla="*/ 269 h 611"/>
                <a:gd name="T32" fmla="*/ 74 w 213"/>
                <a:gd name="T33" fmla="*/ 287 h 611"/>
                <a:gd name="T34" fmla="*/ 80 w 213"/>
                <a:gd name="T35" fmla="*/ 305 h 611"/>
                <a:gd name="T36" fmla="*/ 86 w 213"/>
                <a:gd name="T37" fmla="*/ 311 h 611"/>
                <a:gd name="T38" fmla="*/ 86 w 213"/>
                <a:gd name="T39" fmla="*/ 311 h 611"/>
                <a:gd name="T40" fmla="*/ 92 w 213"/>
                <a:gd name="T41" fmla="*/ 317 h 611"/>
                <a:gd name="T42" fmla="*/ 92 w 213"/>
                <a:gd name="T43" fmla="*/ 323 h 611"/>
                <a:gd name="T44" fmla="*/ 92 w 213"/>
                <a:gd name="T45" fmla="*/ 323 h 611"/>
                <a:gd name="T46" fmla="*/ 24 w 213"/>
                <a:gd name="T47" fmla="*/ 437 h 611"/>
                <a:gd name="T48" fmla="*/ 18 w 213"/>
                <a:gd name="T49" fmla="*/ 471 h 611"/>
                <a:gd name="T50" fmla="*/ 0 w 213"/>
                <a:gd name="T51" fmla="*/ 547 h 611"/>
                <a:gd name="T52" fmla="*/ 50 w 213"/>
                <a:gd name="T53" fmla="*/ 611 h 611"/>
                <a:gd name="T54" fmla="*/ 114 w 213"/>
                <a:gd name="T55" fmla="*/ 611 h 611"/>
                <a:gd name="T56" fmla="*/ 104 w 213"/>
                <a:gd name="T57" fmla="*/ 555 h 611"/>
                <a:gd name="T58" fmla="*/ 120 w 213"/>
                <a:gd name="T59" fmla="*/ 515 h 611"/>
                <a:gd name="T60" fmla="*/ 150 w 213"/>
                <a:gd name="T61" fmla="*/ 449 h 611"/>
                <a:gd name="T62" fmla="*/ 166 w 213"/>
                <a:gd name="T63" fmla="*/ 377 h 611"/>
                <a:gd name="T64" fmla="*/ 156 w 213"/>
                <a:gd name="T65" fmla="*/ 295 h 611"/>
                <a:gd name="T66" fmla="*/ 170 w 213"/>
                <a:gd name="T67" fmla="*/ 203 h 611"/>
                <a:gd name="T68" fmla="*/ 212 w 213"/>
                <a:gd name="T69" fmla="*/ 95 h 611"/>
                <a:gd name="T70" fmla="*/ 213 w 213"/>
                <a:gd name="T71" fmla="*/ 0 h 611"/>
                <a:gd name="T72" fmla="*/ 207 w 213"/>
                <a:gd name="T73" fmla="*/ 0 h 611"/>
                <a:gd name="T74" fmla="*/ 201 w 213"/>
                <a:gd name="T75" fmla="*/ 0 h 611"/>
                <a:gd name="T76" fmla="*/ 195 w 213"/>
                <a:gd name="T77" fmla="*/ 0 h 611"/>
                <a:gd name="T78" fmla="*/ 189 w 213"/>
                <a:gd name="T79" fmla="*/ 0 h 611"/>
                <a:gd name="T80" fmla="*/ 183 w 213"/>
                <a:gd name="T81" fmla="*/ 6 h 611"/>
                <a:gd name="T82" fmla="*/ 177 w 213"/>
                <a:gd name="T83" fmla="*/ 6 h 611"/>
                <a:gd name="T84" fmla="*/ 171 w 213"/>
                <a:gd name="T85" fmla="*/ 12 h 611"/>
                <a:gd name="T86" fmla="*/ 171 w 213"/>
                <a:gd name="T87" fmla="*/ 12 h 611"/>
                <a:gd name="T88" fmla="*/ 171 w 213"/>
                <a:gd name="T89" fmla="*/ 12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xmlns="" w="9525">
                  <a:solidFill>
                    <a:srgbClr val="FF6FB8"/>
                  </a:solidFill>
                  <a:prstDash val="solid"/>
                  <a:round/>
                  <a:headEnd/>
                  <a:tailEnd/>
                </a14:hiddenLine>
              </a:ext>
            </a:extLst>
          </p:spPr>
          <p:txBody>
            <a:bodyPr/>
            <a:lstStyle/>
            <a:p>
              <a:pPr>
                <a:defRPr/>
              </a:pPr>
              <a:endParaRPr lang="vi-VN">
                <a:latin typeface="Arial" charset="0"/>
              </a:endParaRPr>
            </a:p>
          </p:txBody>
        </p:sp>
        <p:sp>
          <p:nvSpPr>
            <p:cNvPr id="12" name="Freeform 10">
              <a:extLst>
                <a:ext uri="{FF2B5EF4-FFF2-40B4-BE49-F238E27FC236}">
                  <a16:creationId xmlns:a16="http://schemas.microsoft.com/office/drawing/2014/main" xmlns="" id="{B1B69914-ECDE-46B6-8FFB-A2F820D46DBB}"/>
                </a:ext>
              </a:extLst>
            </p:cNvPr>
            <p:cNvSpPr>
              <a:spLocks/>
            </p:cNvSpPr>
            <p:nvPr/>
          </p:nvSpPr>
          <p:spPr bwMode="ltGray">
            <a:xfrm>
              <a:off x="4292" y="3936"/>
              <a:ext cx="167" cy="384"/>
            </a:xfrm>
            <a:custGeom>
              <a:avLst/>
              <a:gdLst>
                <a:gd name="T0" fmla="*/ 149 w 167"/>
                <a:gd name="T1" fmla="*/ 60 h 384"/>
                <a:gd name="T2" fmla="*/ 119 w 167"/>
                <a:gd name="T3" fmla="*/ 30 h 384"/>
                <a:gd name="T4" fmla="*/ 89 w 167"/>
                <a:gd name="T5" fmla="*/ 12 h 384"/>
                <a:gd name="T6" fmla="*/ 59 w 167"/>
                <a:gd name="T7" fmla="*/ 0 h 384"/>
                <a:gd name="T8" fmla="*/ 54 w 167"/>
                <a:gd name="T9" fmla="*/ 70 h 384"/>
                <a:gd name="T10" fmla="*/ 46 w 167"/>
                <a:gd name="T11" fmla="*/ 112 h 384"/>
                <a:gd name="T12" fmla="*/ 52 w 167"/>
                <a:gd name="T13" fmla="*/ 168 h 384"/>
                <a:gd name="T14" fmla="*/ 24 w 167"/>
                <a:gd name="T15" fmla="*/ 194 h 384"/>
                <a:gd name="T16" fmla="*/ 16 w 167"/>
                <a:gd name="T17" fmla="*/ 258 h 384"/>
                <a:gd name="T18" fmla="*/ 2 w 167"/>
                <a:gd name="T19" fmla="*/ 300 h 384"/>
                <a:gd name="T20" fmla="*/ 0 w 167"/>
                <a:gd name="T21" fmla="*/ 352 h 384"/>
                <a:gd name="T22" fmla="*/ 47 w 167"/>
                <a:gd name="T23" fmla="*/ 384 h 384"/>
                <a:gd name="T24" fmla="*/ 149 w 167"/>
                <a:gd name="T25" fmla="*/ 384 h 384"/>
                <a:gd name="T26" fmla="*/ 134 w 167"/>
                <a:gd name="T27" fmla="*/ 350 h 384"/>
                <a:gd name="T28" fmla="*/ 104 w 167"/>
                <a:gd name="T29" fmla="*/ 324 h 384"/>
                <a:gd name="T30" fmla="*/ 138 w 167"/>
                <a:gd name="T31" fmla="*/ 274 h 384"/>
                <a:gd name="T32" fmla="*/ 122 w 167"/>
                <a:gd name="T33" fmla="*/ 220 h 384"/>
                <a:gd name="T34" fmla="*/ 132 w 167"/>
                <a:gd name="T35" fmla="*/ 186 h 384"/>
                <a:gd name="T36" fmla="*/ 140 w 167"/>
                <a:gd name="T37" fmla="*/ 154 h 384"/>
                <a:gd name="T38" fmla="*/ 167 w 167"/>
                <a:gd name="T39" fmla="*/ 90 h 384"/>
                <a:gd name="T40" fmla="*/ 149 w 167"/>
                <a:gd name="T41" fmla="*/ 60 h 384"/>
                <a:gd name="T42" fmla="*/ 149 w 167"/>
                <a:gd name="T43" fmla="*/ 60 h 384"/>
                <a:gd name="T44" fmla="*/ 149 w 167"/>
                <a:gd name="T45" fmla="*/ 6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xmlns="" w="9525">
                  <a:solidFill>
                    <a:srgbClr val="FF6FB8"/>
                  </a:solidFill>
                  <a:prstDash val="solid"/>
                  <a:round/>
                  <a:headEnd/>
                  <a:tailEnd/>
                </a14:hiddenLine>
              </a:ext>
            </a:extLst>
          </p:spPr>
          <p:txBody>
            <a:bodyPr/>
            <a:lstStyle/>
            <a:p>
              <a:pPr>
                <a:defRPr/>
              </a:pPr>
              <a:endParaRPr lang="vi-VN">
                <a:latin typeface="Arial" charset="0"/>
              </a:endParaRPr>
            </a:p>
          </p:txBody>
        </p:sp>
        <p:sp>
          <p:nvSpPr>
            <p:cNvPr id="13" name="Freeform 11">
              <a:extLst>
                <a:ext uri="{FF2B5EF4-FFF2-40B4-BE49-F238E27FC236}">
                  <a16:creationId xmlns:a16="http://schemas.microsoft.com/office/drawing/2014/main" xmlns="" id="{F7FEECDB-27B0-4927-95FF-CF5051F62223}"/>
                </a:ext>
              </a:extLst>
            </p:cNvPr>
            <p:cNvSpPr>
              <a:spLocks/>
            </p:cNvSpPr>
            <p:nvPr/>
          </p:nvSpPr>
          <p:spPr bwMode="ltGray">
            <a:xfrm>
              <a:off x="4100" y="4020"/>
              <a:ext cx="166" cy="300"/>
            </a:xfrm>
            <a:custGeom>
              <a:avLst/>
              <a:gdLst>
                <a:gd name="T0" fmla="*/ 136 w 166"/>
                <a:gd name="T1" fmla="*/ 12 h 300"/>
                <a:gd name="T2" fmla="*/ 100 w 166"/>
                <a:gd name="T3" fmla="*/ 0 h 300"/>
                <a:gd name="T4" fmla="*/ 78 w 166"/>
                <a:gd name="T5" fmla="*/ 64 h 300"/>
                <a:gd name="T6" fmla="*/ 70 w 166"/>
                <a:gd name="T7" fmla="*/ 126 h 300"/>
                <a:gd name="T8" fmla="*/ 46 w 166"/>
                <a:gd name="T9" fmla="*/ 184 h 300"/>
                <a:gd name="T10" fmla="*/ 58 w 166"/>
                <a:gd name="T11" fmla="*/ 232 h 300"/>
                <a:gd name="T12" fmla="*/ 38 w 166"/>
                <a:gd name="T13" fmla="*/ 268 h 300"/>
                <a:gd name="T14" fmla="*/ 0 w 166"/>
                <a:gd name="T15" fmla="*/ 300 h 300"/>
                <a:gd name="T16" fmla="*/ 160 w 166"/>
                <a:gd name="T17" fmla="*/ 300 h 300"/>
                <a:gd name="T18" fmla="*/ 136 w 166"/>
                <a:gd name="T19" fmla="*/ 272 h 300"/>
                <a:gd name="T20" fmla="*/ 98 w 166"/>
                <a:gd name="T21" fmla="*/ 234 h 300"/>
                <a:gd name="T22" fmla="*/ 130 w 166"/>
                <a:gd name="T23" fmla="*/ 188 h 300"/>
                <a:gd name="T24" fmla="*/ 138 w 166"/>
                <a:gd name="T25" fmla="*/ 134 h 300"/>
                <a:gd name="T26" fmla="*/ 144 w 166"/>
                <a:gd name="T27" fmla="*/ 94 h 300"/>
                <a:gd name="T28" fmla="*/ 164 w 166"/>
                <a:gd name="T29" fmla="*/ 60 h 300"/>
                <a:gd name="T30" fmla="*/ 166 w 166"/>
                <a:gd name="T31" fmla="*/ 0 h 300"/>
                <a:gd name="T32" fmla="*/ 136 w 166"/>
                <a:gd name="T33" fmla="*/ 12 h 300"/>
                <a:gd name="T34" fmla="*/ 136 w 166"/>
                <a:gd name="T35" fmla="*/ 12 h 300"/>
                <a:gd name="T36" fmla="*/ 136 w 166"/>
                <a:gd name="T37" fmla="*/ 12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xmlns="" w="9525">
                  <a:solidFill>
                    <a:srgbClr val="FF6FB8"/>
                  </a:solidFill>
                  <a:prstDash val="solid"/>
                  <a:round/>
                  <a:headEnd/>
                  <a:tailEnd/>
                </a14:hiddenLine>
              </a:ext>
            </a:extLst>
          </p:spPr>
          <p:txBody>
            <a:bodyPr/>
            <a:lstStyle/>
            <a:p>
              <a:pPr>
                <a:defRPr/>
              </a:pPr>
              <a:endParaRPr lang="vi-VN">
                <a:latin typeface="Arial" charset="0"/>
              </a:endParaRPr>
            </a:p>
          </p:txBody>
        </p:sp>
        <p:sp>
          <p:nvSpPr>
            <p:cNvPr id="14" name="Freeform 12">
              <a:extLst>
                <a:ext uri="{FF2B5EF4-FFF2-40B4-BE49-F238E27FC236}">
                  <a16:creationId xmlns:a16="http://schemas.microsoft.com/office/drawing/2014/main" xmlns="" id="{B9B907AD-EE79-4662-B09C-36F126563AE1}"/>
                </a:ext>
              </a:extLst>
            </p:cNvPr>
            <p:cNvSpPr>
              <a:spLocks/>
            </p:cNvSpPr>
            <p:nvPr/>
          </p:nvSpPr>
          <p:spPr bwMode="ltGray">
            <a:xfrm>
              <a:off x="3910" y="4038"/>
              <a:ext cx="237" cy="282"/>
            </a:xfrm>
            <a:custGeom>
              <a:avLst/>
              <a:gdLst>
                <a:gd name="T0" fmla="*/ 201 w 237"/>
                <a:gd name="T1" fmla="*/ 0 h 282"/>
                <a:gd name="T2" fmla="*/ 183 w 237"/>
                <a:gd name="T3" fmla="*/ 0 h 282"/>
                <a:gd name="T4" fmla="*/ 158 w 237"/>
                <a:gd name="T5" fmla="*/ 50 h 282"/>
                <a:gd name="T6" fmla="*/ 148 w 237"/>
                <a:gd name="T7" fmla="*/ 92 h 282"/>
                <a:gd name="T8" fmla="*/ 120 w 237"/>
                <a:gd name="T9" fmla="*/ 144 h 282"/>
                <a:gd name="T10" fmla="*/ 82 w 237"/>
                <a:gd name="T11" fmla="*/ 182 h 282"/>
                <a:gd name="T12" fmla="*/ 60 w 237"/>
                <a:gd name="T13" fmla="*/ 232 h 282"/>
                <a:gd name="T14" fmla="*/ 0 w 237"/>
                <a:gd name="T15" fmla="*/ 282 h 282"/>
                <a:gd name="T16" fmla="*/ 128 w 237"/>
                <a:gd name="T17" fmla="*/ 282 h 282"/>
                <a:gd name="T18" fmla="*/ 154 w 237"/>
                <a:gd name="T19" fmla="*/ 254 h 282"/>
                <a:gd name="T20" fmla="*/ 158 w 237"/>
                <a:gd name="T21" fmla="*/ 196 h 282"/>
                <a:gd name="T22" fmla="*/ 188 w 237"/>
                <a:gd name="T23" fmla="*/ 148 h 282"/>
                <a:gd name="T24" fmla="*/ 196 w 237"/>
                <a:gd name="T25" fmla="*/ 70 h 282"/>
                <a:gd name="T26" fmla="*/ 237 w 237"/>
                <a:gd name="T27" fmla="*/ 0 h 282"/>
                <a:gd name="T28" fmla="*/ 201 w 237"/>
                <a:gd name="T29" fmla="*/ 0 h 282"/>
                <a:gd name="T30" fmla="*/ 201 w 237"/>
                <a:gd name="T31" fmla="*/ 0 h 282"/>
                <a:gd name="T32" fmla="*/ 201 w 237"/>
                <a:gd name="T33" fmla="*/ 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xmlns="" w="9525">
                  <a:solidFill>
                    <a:srgbClr val="FF6FB8"/>
                  </a:solidFill>
                  <a:prstDash val="solid"/>
                  <a:round/>
                  <a:headEnd/>
                  <a:tailEnd/>
                </a14:hiddenLine>
              </a:ext>
            </a:extLst>
          </p:spPr>
          <p:txBody>
            <a:bodyPr/>
            <a:lstStyle/>
            <a:p>
              <a:pPr>
                <a:defRPr/>
              </a:pPr>
              <a:endParaRPr lang="vi-VN">
                <a:latin typeface="Arial" charset="0"/>
              </a:endParaRPr>
            </a:p>
          </p:txBody>
        </p:sp>
        <p:sp>
          <p:nvSpPr>
            <p:cNvPr id="15" name="Freeform 13">
              <a:extLst>
                <a:ext uri="{FF2B5EF4-FFF2-40B4-BE49-F238E27FC236}">
                  <a16:creationId xmlns:a16="http://schemas.microsoft.com/office/drawing/2014/main" xmlns="" id="{15CCBD6D-8F04-43C0-9048-E303B41D6D5A}"/>
                </a:ext>
              </a:extLst>
            </p:cNvPr>
            <p:cNvSpPr>
              <a:spLocks/>
            </p:cNvSpPr>
            <p:nvPr/>
          </p:nvSpPr>
          <p:spPr bwMode="ltGray">
            <a:xfrm>
              <a:off x="3674" y="4086"/>
              <a:ext cx="196" cy="234"/>
            </a:xfrm>
            <a:custGeom>
              <a:avLst/>
              <a:gdLst>
                <a:gd name="T0" fmla="*/ 167 w 196"/>
                <a:gd name="T1" fmla="*/ 54 h 234"/>
                <a:gd name="T2" fmla="*/ 113 w 196"/>
                <a:gd name="T3" fmla="*/ 24 h 234"/>
                <a:gd name="T4" fmla="*/ 83 w 196"/>
                <a:gd name="T5" fmla="*/ 0 h 234"/>
                <a:gd name="T6" fmla="*/ 80 w 196"/>
                <a:gd name="T7" fmla="*/ 62 h 234"/>
                <a:gd name="T8" fmla="*/ 58 w 196"/>
                <a:gd name="T9" fmla="*/ 100 h 234"/>
                <a:gd name="T10" fmla="*/ 54 w 196"/>
                <a:gd name="T11" fmla="*/ 160 h 234"/>
                <a:gd name="T12" fmla="*/ 36 w 196"/>
                <a:gd name="T13" fmla="*/ 202 h 234"/>
                <a:gd name="T14" fmla="*/ 0 w 196"/>
                <a:gd name="T15" fmla="*/ 234 h 234"/>
                <a:gd name="T16" fmla="*/ 146 w 196"/>
                <a:gd name="T17" fmla="*/ 234 h 234"/>
                <a:gd name="T18" fmla="*/ 170 w 196"/>
                <a:gd name="T19" fmla="*/ 198 h 234"/>
                <a:gd name="T20" fmla="*/ 158 w 196"/>
                <a:gd name="T21" fmla="*/ 138 h 234"/>
                <a:gd name="T22" fmla="*/ 196 w 196"/>
                <a:gd name="T23" fmla="*/ 100 h 234"/>
                <a:gd name="T24" fmla="*/ 191 w 196"/>
                <a:gd name="T25" fmla="*/ 54 h 234"/>
                <a:gd name="T26" fmla="*/ 167 w 196"/>
                <a:gd name="T27" fmla="*/ 54 h 234"/>
                <a:gd name="T28" fmla="*/ 167 w 196"/>
                <a:gd name="T29" fmla="*/ 54 h 234"/>
                <a:gd name="T30" fmla="*/ 167 w 196"/>
                <a:gd name="T31" fmla="*/ 5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xmlns="" w="9525">
                  <a:solidFill>
                    <a:srgbClr val="FF6FB8"/>
                  </a:solidFill>
                  <a:prstDash val="solid"/>
                  <a:round/>
                  <a:headEnd/>
                  <a:tailEnd/>
                </a14:hiddenLine>
              </a:ext>
            </a:extLst>
          </p:spPr>
          <p:txBody>
            <a:bodyPr/>
            <a:lstStyle/>
            <a:p>
              <a:pPr>
                <a:defRPr/>
              </a:pPr>
              <a:endParaRPr lang="vi-VN">
                <a:latin typeface="Arial" charset="0"/>
              </a:endParaRPr>
            </a:p>
          </p:txBody>
        </p:sp>
        <p:sp>
          <p:nvSpPr>
            <p:cNvPr id="16" name="Freeform 14">
              <a:extLst>
                <a:ext uri="{FF2B5EF4-FFF2-40B4-BE49-F238E27FC236}">
                  <a16:creationId xmlns:a16="http://schemas.microsoft.com/office/drawing/2014/main" xmlns="" id="{DFAE2551-14CC-4D94-9A5D-797FB8B72C1A}"/>
                </a:ext>
              </a:extLst>
            </p:cNvPr>
            <p:cNvSpPr>
              <a:spLocks/>
            </p:cNvSpPr>
            <p:nvPr/>
          </p:nvSpPr>
          <p:spPr bwMode="ltGray">
            <a:xfrm>
              <a:off x="3476" y="4068"/>
              <a:ext cx="190" cy="252"/>
            </a:xfrm>
            <a:custGeom>
              <a:avLst/>
              <a:gdLst>
                <a:gd name="T0" fmla="*/ 190 w 190"/>
                <a:gd name="T1" fmla="*/ 0 h 252"/>
                <a:gd name="T2" fmla="*/ 166 w 190"/>
                <a:gd name="T3" fmla="*/ 0 h 252"/>
                <a:gd name="T4" fmla="*/ 158 w 190"/>
                <a:gd name="T5" fmla="*/ 38 h 252"/>
                <a:gd name="T6" fmla="*/ 138 w 190"/>
                <a:gd name="T7" fmla="*/ 120 h 252"/>
                <a:gd name="T8" fmla="*/ 94 w 190"/>
                <a:gd name="T9" fmla="*/ 180 h 252"/>
                <a:gd name="T10" fmla="*/ 62 w 190"/>
                <a:gd name="T11" fmla="*/ 234 h 252"/>
                <a:gd name="T12" fmla="*/ 0 w 190"/>
                <a:gd name="T13" fmla="*/ 252 h 252"/>
                <a:gd name="T14" fmla="*/ 128 w 190"/>
                <a:gd name="T15" fmla="*/ 252 h 252"/>
                <a:gd name="T16" fmla="*/ 142 w 190"/>
                <a:gd name="T17" fmla="*/ 188 h 252"/>
                <a:gd name="T18" fmla="*/ 186 w 190"/>
                <a:gd name="T19" fmla="*/ 90 h 252"/>
                <a:gd name="T20" fmla="*/ 190 w 190"/>
                <a:gd name="T21" fmla="*/ 38 h 252"/>
                <a:gd name="T22" fmla="*/ 190 w 190"/>
                <a:gd name="T23" fmla="*/ 0 h 252"/>
                <a:gd name="T24" fmla="*/ 190 w 190"/>
                <a:gd name="T25" fmla="*/ 0 h 252"/>
                <a:gd name="T26" fmla="*/ 190 w 190"/>
                <a:gd name="T27" fmla="*/ 0 h 252"/>
                <a:gd name="T28" fmla="*/ 190 w 190"/>
                <a:gd name="T29"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xmlns="" w="9525">
                  <a:solidFill>
                    <a:srgbClr val="FF6FB8"/>
                  </a:solidFill>
                  <a:prstDash val="solid"/>
                  <a:round/>
                  <a:headEnd/>
                  <a:tailEnd/>
                </a14:hiddenLine>
              </a:ext>
            </a:extLst>
          </p:spPr>
          <p:txBody>
            <a:bodyPr/>
            <a:lstStyle/>
            <a:p>
              <a:pPr>
                <a:defRPr/>
              </a:pPr>
              <a:endParaRPr lang="vi-VN">
                <a:latin typeface="Arial" charset="0"/>
              </a:endParaRPr>
            </a:p>
          </p:txBody>
        </p:sp>
        <p:sp>
          <p:nvSpPr>
            <p:cNvPr id="17" name="Freeform 15">
              <a:extLst>
                <a:ext uri="{FF2B5EF4-FFF2-40B4-BE49-F238E27FC236}">
                  <a16:creationId xmlns:a16="http://schemas.microsoft.com/office/drawing/2014/main" xmlns="" id="{9C474FAB-ECF9-4E3B-B66F-C6E66BACD542}"/>
                </a:ext>
              </a:extLst>
            </p:cNvPr>
            <p:cNvSpPr>
              <a:spLocks/>
            </p:cNvSpPr>
            <p:nvPr/>
          </p:nvSpPr>
          <p:spPr bwMode="ltGray">
            <a:xfrm>
              <a:off x="3170" y="4188"/>
              <a:ext cx="230" cy="132"/>
            </a:xfrm>
            <a:custGeom>
              <a:avLst/>
              <a:gdLst>
                <a:gd name="T0" fmla="*/ 197 w 230"/>
                <a:gd name="T1" fmla="*/ 0 h 132"/>
                <a:gd name="T2" fmla="*/ 191 w 230"/>
                <a:gd name="T3" fmla="*/ 0 h 132"/>
                <a:gd name="T4" fmla="*/ 185 w 230"/>
                <a:gd name="T5" fmla="*/ 0 h 132"/>
                <a:gd name="T6" fmla="*/ 173 w 230"/>
                <a:gd name="T7" fmla="*/ 0 h 132"/>
                <a:gd name="T8" fmla="*/ 161 w 230"/>
                <a:gd name="T9" fmla="*/ 0 h 132"/>
                <a:gd name="T10" fmla="*/ 155 w 230"/>
                <a:gd name="T11" fmla="*/ 0 h 132"/>
                <a:gd name="T12" fmla="*/ 138 w 230"/>
                <a:gd name="T13" fmla="*/ 6 h 132"/>
                <a:gd name="T14" fmla="*/ 132 w 230"/>
                <a:gd name="T15" fmla="*/ 6 h 132"/>
                <a:gd name="T16" fmla="*/ 35 w 230"/>
                <a:gd name="T17" fmla="*/ 18 h 132"/>
                <a:gd name="T18" fmla="*/ 11 w 230"/>
                <a:gd name="T19" fmla="*/ 30 h 132"/>
                <a:gd name="T20" fmla="*/ 23 w 230"/>
                <a:gd name="T21" fmla="*/ 54 h 132"/>
                <a:gd name="T22" fmla="*/ 0 w 230"/>
                <a:gd name="T23" fmla="*/ 100 h 132"/>
                <a:gd name="T24" fmla="*/ 0 w 230"/>
                <a:gd name="T25" fmla="*/ 132 h 132"/>
                <a:gd name="T26" fmla="*/ 162 w 230"/>
                <a:gd name="T27" fmla="*/ 132 h 132"/>
                <a:gd name="T28" fmla="*/ 204 w 230"/>
                <a:gd name="T29" fmla="*/ 88 h 132"/>
                <a:gd name="T30" fmla="*/ 230 w 230"/>
                <a:gd name="T31" fmla="*/ 46 h 132"/>
                <a:gd name="T32" fmla="*/ 214 w 230"/>
                <a:gd name="T33" fmla="*/ 24 h 132"/>
                <a:gd name="T34" fmla="*/ 215 w 230"/>
                <a:gd name="T35" fmla="*/ 0 h 132"/>
                <a:gd name="T36" fmla="*/ 209 w 230"/>
                <a:gd name="T37" fmla="*/ 0 h 132"/>
                <a:gd name="T38" fmla="*/ 203 w 230"/>
                <a:gd name="T39" fmla="*/ 0 h 132"/>
                <a:gd name="T40" fmla="*/ 203 w 230"/>
                <a:gd name="T41" fmla="*/ 0 h 132"/>
                <a:gd name="T42" fmla="*/ 197 w 230"/>
                <a:gd name="T43" fmla="*/ 0 h 132"/>
                <a:gd name="T44" fmla="*/ 197 w 230"/>
                <a:gd name="T45" fmla="*/ 0 h 132"/>
                <a:gd name="T46" fmla="*/ 197 w 230"/>
                <a:gd name="T47"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xmlns="" w="9525">
                  <a:solidFill>
                    <a:srgbClr val="FF6FB8"/>
                  </a:solidFill>
                  <a:prstDash val="solid"/>
                  <a:round/>
                  <a:headEnd/>
                  <a:tailEnd/>
                </a14:hiddenLine>
              </a:ext>
            </a:extLst>
          </p:spPr>
          <p:txBody>
            <a:bodyPr/>
            <a:lstStyle/>
            <a:p>
              <a:pPr>
                <a:defRPr/>
              </a:pPr>
              <a:endParaRPr lang="vi-VN">
                <a:latin typeface="Arial" charset="0"/>
              </a:endParaRPr>
            </a:p>
          </p:txBody>
        </p:sp>
        <p:sp>
          <p:nvSpPr>
            <p:cNvPr id="18" name="Freeform 16">
              <a:extLst>
                <a:ext uri="{FF2B5EF4-FFF2-40B4-BE49-F238E27FC236}">
                  <a16:creationId xmlns:a16="http://schemas.microsoft.com/office/drawing/2014/main" xmlns="" id="{DAA02436-6376-4DFF-B980-CA70906DB035}"/>
                </a:ext>
              </a:extLst>
            </p:cNvPr>
            <p:cNvSpPr>
              <a:spLocks/>
            </p:cNvSpPr>
            <p:nvPr/>
          </p:nvSpPr>
          <p:spPr bwMode="ltGray">
            <a:xfrm>
              <a:off x="3044" y="4218"/>
              <a:ext cx="89" cy="102"/>
            </a:xfrm>
            <a:custGeom>
              <a:avLst/>
              <a:gdLst>
                <a:gd name="T0" fmla="*/ 71 w 89"/>
                <a:gd name="T1" fmla="*/ 0 h 102"/>
                <a:gd name="T2" fmla="*/ 66 w 89"/>
                <a:gd name="T3" fmla="*/ 48 h 102"/>
                <a:gd name="T4" fmla="*/ 30 w 89"/>
                <a:gd name="T5" fmla="*/ 72 h 102"/>
                <a:gd name="T6" fmla="*/ 0 w 89"/>
                <a:gd name="T7" fmla="*/ 102 h 102"/>
                <a:gd name="T8" fmla="*/ 66 w 89"/>
                <a:gd name="T9" fmla="*/ 102 h 102"/>
                <a:gd name="T10" fmla="*/ 88 w 89"/>
                <a:gd name="T11" fmla="*/ 56 h 102"/>
                <a:gd name="T12" fmla="*/ 89 w 89"/>
                <a:gd name="T13" fmla="*/ 6 h 102"/>
                <a:gd name="T14" fmla="*/ 71 w 89"/>
                <a:gd name="T15" fmla="*/ 0 h 102"/>
                <a:gd name="T16" fmla="*/ 71 w 89"/>
                <a:gd name="T17" fmla="*/ 0 h 102"/>
                <a:gd name="T18" fmla="*/ 71 w 89"/>
                <a:gd name="T19"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xmlns="" w="9525">
                  <a:solidFill>
                    <a:srgbClr val="FF6FB8"/>
                  </a:solidFill>
                  <a:prstDash val="solid"/>
                  <a:round/>
                  <a:headEnd/>
                  <a:tailEnd/>
                </a14:hiddenLine>
              </a:ext>
            </a:extLst>
          </p:spPr>
          <p:txBody>
            <a:bodyPr/>
            <a:lstStyle/>
            <a:p>
              <a:pPr>
                <a:defRPr/>
              </a:pPr>
              <a:endParaRPr lang="vi-VN">
                <a:latin typeface="Arial" charset="0"/>
              </a:endParaRPr>
            </a:p>
          </p:txBody>
        </p:sp>
        <p:sp>
          <p:nvSpPr>
            <p:cNvPr id="19" name="Freeform 17">
              <a:extLst>
                <a:ext uri="{FF2B5EF4-FFF2-40B4-BE49-F238E27FC236}">
                  <a16:creationId xmlns:a16="http://schemas.microsoft.com/office/drawing/2014/main" xmlns="" id="{95AC1E9C-D446-4BED-B558-3C335ED9EC37}"/>
                </a:ext>
              </a:extLst>
            </p:cNvPr>
            <p:cNvSpPr>
              <a:spLocks/>
            </p:cNvSpPr>
            <p:nvPr/>
          </p:nvSpPr>
          <p:spPr bwMode="ltGray">
            <a:xfrm>
              <a:off x="5482" y="3367"/>
              <a:ext cx="278" cy="953"/>
            </a:xfrm>
            <a:custGeom>
              <a:avLst/>
              <a:gdLst>
                <a:gd name="T0" fmla="*/ 278 w 278"/>
                <a:gd name="T1" fmla="*/ 24 h 953"/>
                <a:gd name="T2" fmla="*/ 272 w 278"/>
                <a:gd name="T3" fmla="*/ 24 h 953"/>
                <a:gd name="T4" fmla="*/ 272 w 278"/>
                <a:gd name="T5" fmla="*/ 18 h 953"/>
                <a:gd name="T6" fmla="*/ 266 w 278"/>
                <a:gd name="T7" fmla="*/ 18 h 953"/>
                <a:gd name="T8" fmla="*/ 254 w 278"/>
                <a:gd name="T9" fmla="*/ 12 h 953"/>
                <a:gd name="T10" fmla="*/ 236 w 278"/>
                <a:gd name="T11" fmla="*/ 6 h 953"/>
                <a:gd name="T12" fmla="*/ 212 w 278"/>
                <a:gd name="T13" fmla="*/ 0 h 953"/>
                <a:gd name="T14" fmla="*/ 206 w 278"/>
                <a:gd name="T15" fmla="*/ 6 h 953"/>
                <a:gd name="T16" fmla="*/ 198 w 278"/>
                <a:gd name="T17" fmla="*/ 129 h 953"/>
                <a:gd name="T18" fmla="*/ 184 w 278"/>
                <a:gd name="T19" fmla="*/ 209 h 953"/>
                <a:gd name="T20" fmla="*/ 182 w 278"/>
                <a:gd name="T21" fmla="*/ 249 h 953"/>
                <a:gd name="T22" fmla="*/ 200 w 278"/>
                <a:gd name="T23" fmla="*/ 339 h 953"/>
                <a:gd name="T24" fmla="*/ 186 w 278"/>
                <a:gd name="T25" fmla="*/ 481 h 953"/>
                <a:gd name="T26" fmla="*/ 176 w 278"/>
                <a:gd name="T27" fmla="*/ 521 h 953"/>
                <a:gd name="T28" fmla="*/ 156 w 278"/>
                <a:gd name="T29" fmla="*/ 601 h 953"/>
                <a:gd name="T30" fmla="*/ 172 w 278"/>
                <a:gd name="T31" fmla="*/ 681 h 953"/>
                <a:gd name="T32" fmla="*/ 138 w 278"/>
                <a:gd name="T33" fmla="*/ 765 h 953"/>
                <a:gd name="T34" fmla="*/ 96 w 278"/>
                <a:gd name="T35" fmla="*/ 847 h 953"/>
                <a:gd name="T36" fmla="*/ 50 w 278"/>
                <a:gd name="T37" fmla="*/ 899 h 953"/>
                <a:gd name="T38" fmla="*/ 0 w 278"/>
                <a:gd name="T39" fmla="*/ 953 h 953"/>
                <a:gd name="T40" fmla="*/ 278 w 278"/>
                <a:gd name="T41" fmla="*/ 953 h 953"/>
                <a:gd name="T42" fmla="*/ 278 w 278"/>
                <a:gd name="T43" fmla="*/ 24 h 953"/>
                <a:gd name="T44" fmla="*/ 278 w 278"/>
                <a:gd name="T45" fmla="*/ 24 h 953"/>
                <a:gd name="T46" fmla="*/ 278 w 278"/>
                <a:gd name="T47" fmla="*/ 24 h 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xmlns="" w="9525">
                  <a:solidFill>
                    <a:srgbClr val="FF6FB8"/>
                  </a:solidFill>
                  <a:prstDash val="solid"/>
                  <a:round/>
                  <a:headEnd/>
                  <a:tailEnd/>
                </a14:hiddenLine>
              </a:ext>
            </a:extLst>
          </p:spPr>
          <p:txBody>
            <a:bodyPr/>
            <a:lstStyle/>
            <a:p>
              <a:pPr>
                <a:defRPr/>
              </a:pPr>
              <a:endParaRPr lang="vi-VN">
                <a:latin typeface="Arial" charset="0"/>
              </a:endParaRPr>
            </a:p>
          </p:txBody>
        </p:sp>
      </p:grpSp>
      <p:sp>
        <p:nvSpPr>
          <p:cNvPr id="235538" name="Rectangle 18"/>
          <p:cNvSpPr>
            <a:spLocks noGrp="1" noChangeArrowheads="1"/>
          </p:cNvSpPr>
          <p:nvPr>
            <p:ph type="ctrTitle" sz="quarter"/>
          </p:nvPr>
        </p:nvSpPr>
        <p:spPr>
          <a:xfrm>
            <a:off x="914400" y="1600200"/>
            <a:ext cx="10363200" cy="1828800"/>
          </a:xfrm>
        </p:spPr>
        <p:txBody>
          <a:bodyPr anchor="b"/>
          <a:lstStyle>
            <a:lvl1pPr>
              <a:defRPr/>
            </a:lvl1pPr>
          </a:lstStyle>
          <a:p>
            <a:pPr lvl="0"/>
            <a:r>
              <a:rPr lang="en-US" altLang="vi-VN" noProof="0"/>
              <a:t>Click to edit Master title style</a:t>
            </a:r>
          </a:p>
        </p:txBody>
      </p:sp>
      <p:sp>
        <p:nvSpPr>
          <p:cNvPr id="235539" name="Rectangle 19"/>
          <p:cNvSpPr>
            <a:spLocks noGrp="1" noChangeArrowheads="1"/>
          </p:cNvSpPr>
          <p:nvPr>
            <p:ph type="subTitle" sz="quarter" idx="1"/>
          </p:nvPr>
        </p:nvSpPr>
        <p:spPr>
          <a:xfrm>
            <a:off x="1828800" y="3733800"/>
            <a:ext cx="8534400" cy="1752600"/>
          </a:xfrm>
        </p:spPr>
        <p:txBody>
          <a:bodyPr/>
          <a:lstStyle>
            <a:lvl1pPr marL="0" indent="0" algn="ctr">
              <a:buFont typeface="Wingdings" pitchFamily="2" charset="2"/>
              <a:buNone/>
              <a:defRPr/>
            </a:lvl1pPr>
          </a:lstStyle>
          <a:p>
            <a:pPr lvl="0"/>
            <a:r>
              <a:rPr lang="en-US" altLang="vi-VN" noProof="0"/>
              <a:t>Click to edit Master subtitle style</a:t>
            </a:r>
          </a:p>
        </p:txBody>
      </p:sp>
      <p:sp>
        <p:nvSpPr>
          <p:cNvPr id="20" name="Rectangle 20">
            <a:extLst>
              <a:ext uri="{FF2B5EF4-FFF2-40B4-BE49-F238E27FC236}">
                <a16:creationId xmlns:a16="http://schemas.microsoft.com/office/drawing/2014/main" xmlns="" id="{3BDF22FF-8317-4973-9238-E54C00025D09}"/>
              </a:ext>
            </a:extLst>
          </p:cNvPr>
          <p:cNvSpPr>
            <a:spLocks noGrp="1" noChangeArrowheads="1"/>
          </p:cNvSpPr>
          <p:nvPr>
            <p:ph type="dt" sz="quarter" idx="10"/>
          </p:nvPr>
        </p:nvSpPr>
        <p:spPr/>
        <p:txBody>
          <a:bodyPr/>
          <a:lstStyle>
            <a:lvl1pPr>
              <a:defRPr/>
            </a:lvl1pPr>
          </a:lstStyle>
          <a:p>
            <a:pPr>
              <a:defRPr/>
            </a:pPr>
            <a:endParaRPr lang="en-US" altLang="vi-VN"/>
          </a:p>
        </p:txBody>
      </p:sp>
      <p:sp>
        <p:nvSpPr>
          <p:cNvPr id="21" name="Rectangle 21">
            <a:extLst>
              <a:ext uri="{FF2B5EF4-FFF2-40B4-BE49-F238E27FC236}">
                <a16:creationId xmlns:a16="http://schemas.microsoft.com/office/drawing/2014/main" xmlns="" id="{EA4CB505-7AC4-4261-9244-07204C1A1C10}"/>
              </a:ext>
            </a:extLst>
          </p:cNvPr>
          <p:cNvSpPr>
            <a:spLocks noGrp="1" noChangeArrowheads="1"/>
          </p:cNvSpPr>
          <p:nvPr>
            <p:ph type="ftr" sz="quarter" idx="11"/>
          </p:nvPr>
        </p:nvSpPr>
        <p:spPr/>
        <p:txBody>
          <a:bodyPr/>
          <a:lstStyle>
            <a:lvl1pPr>
              <a:defRPr/>
            </a:lvl1pPr>
          </a:lstStyle>
          <a:p>
            <a:pPr>
              <a:defRPr/>
            </a:pPr>
            <a:endParaRPr lang="en-US" altLang="vi-VN"/>
          </a:p>
        </p:txBody>
      </p:sp>
      <p:sp>
        <p:nvSpPr>
          <p:cNvPr id="22" name="Rectangle 22">
            <a:extLst>
              <a:ext uri="{FF2B5EF4-FFF2-40B4-BE49-F238E27FC236}">
                <a16:creationId xmlns:a16="http://schemas.microsoft.com/office/drawing/2014/main" xmlns="" id="{DFBC42C7-5A9D-43B7-AC5C-12AFA2E7642D}"/>
              </a:ext>
            </a:extLst>
          </p:cNvPr>
          <p:cNvSpPr>
            <a:spLocks noGrp="1" noChangeArrowheads="1"/>
          </p:cNvSpPr>
          <p:nvPr>
            <p:ph type="sldNum" sz="quarter" idx="12"/>
          </p:nvPr>
        </p:nvSpPr>
        <p:spPr/>
        <p:txBody>
          <a:bodyPr/>
          <a:lstStyle>
            <a:lvl1pPr>
              <a:defRPr smtClean="0"/>
            </a:lvl1pPr>
          </a:lstStyle>
          <a:p>
            <a:pPr>
              <a:defRPr/>
            </a:pPr>
            <a:fld id="{34C78380-EC6F-4572-BD07-A715E6EC9DF0}" type="slidenum">
              <a:rPr lang="en-US" altLang="vi-VN"/>
              <a:pPr>
                <a:defRPr/>
              </a:pPr>
              <a:t>‹#›</a:t>
            </a:fld>
            <a:endParaRPr lang="en-US" altLang="vi-VN"/>
          </a:p>
        </p:txBody>
      </p:sp>
    </p:spTree>
    <p:extLst>
      <p:ext uri="{BB962C8B-B14F-4D97-AF65-F5344CB8AC3E}">
        <p14:creationId xmlns:p14="http://schemas.microsoft.com/office/powerpoint/2010/main" xmlns="" val="12857647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19">
            <a:extLst>
              <a:ext uri="{FF2B5EF4-FFF2-40B4-BE49-F238E27FC236}">
                <a16:creationId xmlns:a16="http://schemas.microsoft.com/office/drawing/2014/main" xmlns="" id="{5AF2085A-DB51-4634-B7B1-CD63759E8E2F}"/>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5" name="Rectangle 20">
            <a:extLst>
              <a:ext uri="{FF2B5EF4-FFF2-40B4-BE49-F238E27FC236}">
                <a16:creationId xmlns:a16="http://schemas.microsoft.com/office/drawing/2014/main" xmlns="" id="{FFC67E5B-C99A-4FA6-9AF7-B82412A39C39}"/>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6" name="Rectangle 21">
            <a:extLst>
              <a:ext uri="{FF2B5EF4-FFF2-40B4-BE49-F238E27FC236}">
                <a16:creationId xmlns:a16="http://schemas.microsoft.com/office/drawing/2014/main" xmlns="" id="{28348C77-F02D-4952-8826-F95D59311D5B}"/>
              </a:ext>
            </a:extLst>
          </p:cNvPr>
          <p:cNvSpPr>
            <a:spLocks noGrp="1" noChangeArrowheads="1"/>
          </p:cNvSpPr>
          <p:nvPr>
            <p:ph type="sldNum" sz="quarter" idx="12"/>
          </p:nvPr>
        </p:nvSpPr>
        <p:spPr>
          <a:ln/>
        </p:spPr>
        <p:txBody>
          <a:bodyPr/>
          <a:lstStyle>
            <a:lvl1pPr>
              <a:defRPr/>
            </a:lvl1pPr>
          </a:lstStyle>
          <a:p>
            <a:pPr>
              <a:defRPr/>
            </a:pPr>
            <a:fld id="{BEFEAD36-62FD-4FF2-A9C5-8B6BCF69217A}" type="slidenum">
              <a:rPr lang="en-US" altLang="vi-VN"/>
              <a:pPr>
                <a:defRPr/>
              </a:pPr>
              <a:t>‹#›</a:t>
            </a:fld>
            <a:endParaRPr lang="en-US" altLang="vi-VN"/>
          </a:p>
        </p:txBody>
      </p:sp>
    </p:spTree>
    <p:extLst>
      <p:ext uri="{BB962C8B-B14F-4D97-AF65-F5344CB8AC3E}">
        <p14:creationId xmlns:p14="http://schemas.microsoft.com/office/powerpoint/2010/main" xmlns="" val="30727186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19">
            <a:extLst>
              <a:ext uri="{FF2B5EF4-FFF2-40B4-BE49-F238E27FC236}">
                <a16:creationId xmlns:a16="http://schemas.microsoft.com/office/drawing/2014/main" xmlns="" id="{5AF2085A-DB51-4634-B7B1-CD63759E8E2F}"/>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5" name="Rectangle 20">
            <a:extLst>
              <a:ext uri="{FF2B5EF4-FFF2-40B4-BE49-F238E27FC236}">
                <a16:creationId xmlns:a16="http://schemas.microsoft.com/office/drawing/2014/main" xmlns="" id="{FFC67E5B-C99A-4FA6-9AF7-B82412A39C39}"/>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6" name="Rectangle 21">
            <a:extLst>
              <a:ext uri="{FF2B5EF4-FFF2-40B4-BE49-F238E27FC236}">
                <a16:creationId xmlns:a16="http://schemas.microsoft.com/office/drawing/2014/main" xmlns="" id="{28348C77-F02D-4952-8826-F95D59311D5B}"/>
              </a:ext>
            </a:extLst>
          </p:cNvPr>
          <p:cNvSpPr>
            <a:spLocks noGrp="1" noChangeArrowheads="1"/>
          </p:cNvSpPr>
          <p:nvPr>
            <p:ph type="sldNum" sz="quarter" idx="12"/>
          </p:nvPr>
        </p:nvSpPr>
        <p:spPr>
          <a:ln/>
        </p:spPr>
        <p:txBody>
          <a:bodyPr/>
          <a:lstStyle>
            <a:lvl1pPr>
              <a:defRPr/>
            </a:lvl1pPr>
          </a:lstStyle>
          <a:p>
            <a:pPr>
              <a:defRPr/>
            </a:pPr>
            <a:fld id="{74DE67ED-D204-4017-8996-CC48BBEFEE23}" type="slidenum">
              <a:rPr lang="en-US" altLang="vi-VN"/>
              <a:pPr>
                <a:defRPr/>
              </a:pPr>
              <a:t>‹#›</a:t>
            </a:fld>
            <a:endParaRPr lang="en-US" altLang="vi-VN"/>
          </a:p>
        </p:txBody>
      </p:sp>
    </p:spTree>
    <p:extLst>
      <p:ext uri="{BB962C8B-B14F-4D97-AF65-F5344CB8AC3E}">
        <p14:creationId xmlns:p14="http://schemas.microsoft.com/office/powerpoint/2010/main" xmlns="" val="38545143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vi-VN"/>
          </a:p>
        </p:txBody>
      </p:sp>
      <p:sp>
        <p:nvSpPr>
          <p:cNvPr id="4" name="Rectangle 4">
            <a:extLst>
              <a:ext uri="{FF2B5EF4-FFF2-40B4-BE49-F238E27FC236}">
                <a16:creationId xmlns:a16="http://schemas.microsoft.com/office/drawing/2014/main" xmlns="" id="{FE593208-4D6D-4D61-A3B7-648A5EE35F3B}"/>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5" name="Rectangle 5">
            <a:extLst>
              <a:ext uri="{FF2B5EF4-FFF2-40B4-BE49-F238E27FC236}">
                <a16:creationId xmlns:a16="http://schemas.microsoft.com/office/drawing/2014/main" xmlns="" id="{58C7211A-0CD0-4932-8CB1-4121D653ED64}"/>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6" name="Rectangle 6">
            <a:extLst>
              <a:ext uri="{FF2B5EF4-FFF2-40B4-BE49-F238E27FC236}">
                <a16:creationId xmlns:a16="http://schemas.microsoft.com/office/drawing/2014/main" xmlns="" id="{D22B8819-18CE-4FB5-A811-D39E9303004B}"/>
              </a:ext>
            </a:extLst>
          </p:cNvPr>
          <p:cNvSpPr>
            <a:spLocks noGrp="1" noChangeArrowheads="1"/>
          </p:cNvSpPr>
          <p:nvPr>
            <p:ph type="sldNum" sz="quarter" idx="12"/>
          </p:nvPr>
        </p:nvSpPr>
        <p:spPr>
          <a:ln/>
        </p:spPr>
        <p:txBody>
          <a:bodyPr/>
          <a:lstStyle>
            <a:lvl1pPr>
              <a:defRPr/>
            </a:lvl1pPr>
          </a:lstStyle>
          <a:p>
            <a:pPr>
              <a:defRPr/>
            </a:pPr>
            <a:fld id="{51989608-21BB-48D7-80C5-60F4320BA43B}" type="slidenum">
              <a:rPr lang="en-US" altLang="vi-VN"/>
              <a:pPr>
                <a:defRPr/>
              </a:pPr>
              <a:t>‹#›</a:t>
            </a:fld>
            <a:endParaRPr lang="en-US" altLang="vi-VN"/>
          </a:p>
        </p:txBody>
      </p:sp>
    </p:spTree>
    <p:extLst>
      <p:ext uri="{BB962C8B-B14F-4D97-AF65-F5344CB8AC3E}">
        <p14:creationId xmlns:p14="http://schemas.microsoft.com/office/powerpoint/2010/main" xmlns="" val="21521652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a:extLst>
              <a:ext uri="{FF2B5EF4-FFF2-40B4-BE49-F238E27FC236}">
                <a16:creationId xmlns:a16="http://schemas.microsoft.com/office/drawing/2014/main" xmlns="" id="{FE593208-4D6D-4D61-A3B7-648A5EE35F3B}"/>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5" name="Rectangle 5">
            <a:extLst>
              <a:ext uri="{FF2B5EF4-FFF2-40B4-BE49-F238E27FC236}">
                <a16:creationId xmlns:a16="http://schemas.microsoft.com/office/drawing/2014/main" xmlns="" id="{58C7211A-0CD0-4932-8CB1-4121D653ED64}"/>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6" name="Rectangle 6">
            <a:extLst>
              <a:ext uri="{FF2B5EF4-FFF2-40B4-BE49-F238E27FC236}">
                <a16:creationId xmlns:a16="http://schemas.microsoft.com/office/drawing/2014/main" xmlns="" id="{D22B8819-18CE-4FB5-A811-D39E9303004B}"/>
              </a:ext>
            </a:extLst>
          </p:cNvPr>
          <p:cNvSpPr>
            <a:spLocks noGrp="1" noChangeArrowheads="1"/>
          </p:cNvSpPr>
          <p:nvPr>
            <p:ph type="sldNum" sz="quarter" idx="12"/>
          </p:nvPr>
        </p:nvSpPr>
        <p:spPr>
          <a:ln/>
        </p:spPr>
        <p:txBody>
          <a:bodyPr/>
          <a:lstStyle>
            <a:lvl1pPr>
              <a:defRPr/>
            </a:lvl1pPr>
          </a:lstStyle>
          <a:p>
            <a:pPr>
              <a:defRPr/>
            </a:pPr>
            <a:fld id="{576C9B08-0006-439F-BB3C-EDB0A435E221}" type="slidenum">
              <a:rPr lang="en-US" altLang="vi-VN"/>
              <a:pPr>
                <a:defRPr/>
              </a:pPr>
              <a:t>‹#›</a:t>
            </a:fld>
            <a:endParaRPr lang="en-US" altLang="vi-VN"/>
          </a:p>
        </p:txBody>
      </p:sp>
    </p:spTree>
    <p:extLst>
      <p:ext uri="{BB962C8B-B14F-4D97-AF65-F5344CB8AC3E}">
        <p14:creationId xmlns:p14="http://schemas.microsoft.com/office/powerpoint/2010/main" xmlns="" val="24004353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xmlns="" id="{FE593208-4D6D-4D61-A3B7-648A5EE35F3B}"/>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5" name="Rectangle 5">
            <a:extLst>
              <a:ext uri="{FF2B5EF4-FFF2-40B4-BE49-F238E27FC236}">
                <a16:creationId xmlns:a16="http://schemas.microsoft.com/office/drawing/2014/main" xmlns="" id="{58C7211A-0CD0-4932-8CB1-4121D653ED64}"/>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6" name="Rectangle 6">
            <a:extLst>
              <a:ext uri="{FF2B5EF4-FFF2-40B4-BE49-F238E27FC236}">
                <a16:creationId xmlns:a16="http://schemas.microsoft.com/office/drawing/2014/main" xmlns="" id="{D22B8819-18CE-4FB5-A811-D39E9303004B}"/>
              </a:ext>
            </a:extLst>
          </p:cNvPr>
          <p:cNvSpPr>
            <a:spLocks noGrp="1" noChangeArrowheads="1"/>
          </p:cNvSpPr>
          <p:nvPr>
            <p:ph type="sldNum" sz="quarter" idx="12"/>
          </p:nvPr>
        </p:nvSpPr>
        <p:spPr>
          <a:ln/>
        </p:spPr>
        <p:txBody>
          <a:bodyPr/>
          <a:lstStyle>
            <a:lvl1pPr>
              <a:defRPr/>
            </a:lvl1pPr>
          </a:lstStyle>
          <a:p>
            <a:pPr>
              <a:defRPr/>
            </a:pPr>
            <a:fld id="{3C33CAA4-65F4-49D3-A434-291FEEC5149E}" type="slidenum">
              <a:rPr lang="en-US" altLang="vi-VN"/>
              <a:pPr>
                <a:defRPr/>
              </a:pPr>
              <a:t>‹#›</a:t>
            </a:fld>
            <a:endParaRPr lang="en-US" altLang="vi-VN"/>
          </a:p>
        </p:txBody>
      </p:sp>
    </p:spTree>
    <p:extLst>
      <p:ext uri="{BB962C8B-B14F-4D97-AF65-F5344CB8AC3E}">
        <p14:creationId xmlns:p14="http://schemas.microsoft.com/office/powerpoint/2010/main" xmlns="" val="16211093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a:extLst>
              <a:ext uri="{FF2B5EF4-FFF2-40B4-BE49-F238E27FC236}">
                <a16:creationId xmlns:a16="http://schemas.microsoft.com/office/drawing/2014/main" xmlns="" id="{FE593208-4D6D-4D61-A3B7-648A5EE35F3B}"/>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6" name="Rectangle 5">
            <a:extLst>
              <a:ext uri="{FF2B5EF4-FFF2-40B4-BE49-F238E27FC236}">
                <a16:creationId xmlns:a16="http://schemas.microsoft.com/office/drawing/2014/main" xmlns="" id="{58C7211A-0CD0-4932-8CB1-4121D653ED64}"/>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7" name="Rectangle 6">
            <a:extLst>
              <a:ext uri="{FF2B5EF4-FFF2-40B4-BE49-F238E27FC236}">
                <a16:creationId xmlns:a16="http://schemas.microsoft.com/office/drawing/2014/main" xmlns="" id="{D22B8819-18CE-4FB5-A811-D39E9303004B}"/>
              </a:ext>
            </a:extLst>
          </p:cNvPr>
          <p:cNvSpPr>
            <a:spLocks noGrp="1" noChangeArrowheads="1"/>
          </p:cNvSpPr>
          <p:nvPr>
            <p:ph type="sldNum" sz="quarter" idx="12"/>
          </p:nvPr>
        </p:nvSpPr>
        <p:spPr>
          <a:ln/>
        </p:spPr>
        <p:txBody>
          <a:bodyPr/>
          <a:lstStyle>
            <a:lvl1pPr>
              <a:defRPr/>
            </a:lvl1pPr>
          </a:lstStyle>
          <a:p>
            <a:pPr>
              <a:defRPr/>
            </a:pPr>
            <a:fld id="{5BDD889A-C4F9-48D4-9007-2CE5114C9A86}" type="slidenum">
              <a:rPr lang="en-US" altLang="vi-VN"/>
              <a:pPr>
                <a:defRPr/>
              </a:pPr>
              <a:t>‹#›</a:t>
            </a:fld>
            <a:endParaRPr lang="en-US" altLang="vi-VN"/>
          </a:p>
        </p:txBody>
      </p:sp>
    </p:spTree>
    <p:extLst>
      <p:ext uri="{BB962C8B-B14F-4D97-AF65-F5344CB8AC3E}">
        <p14:creationId xmlns:p14="http://schemas.microsoft.com/office/powerpoint/2010/main" xmlns="" val="24429975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a:extLst>
              <a:ext uri="{FF2B5EF4-FFF2-40B4-BE49-F238E27FC236}">
                <a16:creationId xmlns:a16="http://schemas.microsoft.com/office/drawing/2014/main" xmlns="" id="{FE593208-4D6D-4D61-A3B7-648A5EE35F3B}"/>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8" name="Rectangle 5">
            <a:extLst>
              <a:ext uri="{FF2B5EF4-FFF2-40B4-BE49-F238E27FC236}">
                <a16:creationId xmlns:a16="http://schemas.microsoft.com/office/drawing/2014/main" xmlns="" id="{58C7211A-0CD0-4932-8CB1-4121D653ED64}"/>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9" name="Rectangle 6">
            <a:extLst>
              <a:ext uri="{FF2B5EF4-FFF2-40B4-BE49-F238E27FC236}">
                <a16:creationId xmlns:a16="http://schemas.microsoft.com/office/drawing/2014/main" xmlns="" id="{D22B8819-18CE-4FB5-A811-D39E9303004B}"/>
              </a:ext>
            </a:extLst>
          </p:cNvPr>
          <p:cNvSpPr>
            <a:spLocks noGrp="1" noChangeArrowheads="1"/>
          </p:cNvSpPr>
          <p:nvPr>
            <p:ph type="sldNum" sz="quarter" idx="12"/>
          </p:nvPr>
        </p:nvSpPr>
        <p:spPr>
          <a:ln/>
        </p:spPr>
        <p:txBody>
          <a:bodyPr/>
          <a:lstStyle>
            <a:lvl1pPr>
              <a:defRPr/>
            </a:lvl1pPr>
          </a:lstStyle>
          <a:p>
            <a:pPr>
              <a:defRPr/>
            </a:pPr>
            <a:fld id="{EDDB96F8-E093-4C17-AD4D-7844CEF96CEA}" type="slidenum">
              <a:rPr lang="en-US" altLang="vi-VN"/>
              <a:pPr>
                <a:defRPr/>
              </a:pPr>
              <a:t>‹#›</a:t>
            </a:fld>
            <a:endParaRPr lang="en-US" altLang="vi-VN"/>
          </a:p>
        </p:txBody>
      </p:sp>
    </p:spTree>
    <p:extLst>
      <p:ext uri="{BB962C8B-B14F-4D97-AF65-F5344CB8AC3E}">
        <p14:creationId xmlns:p14="http://schemas.microsoft.com/office/powerpoint/2010/main" xmlns="" val="3335125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a:extLst>
              <a:ext uri="{FF2B5EF4-FFF2-40B4-BE49-F238E27FC236}">
                <a16:creationId xmlns:a16="http://schemas.microsoft.com/office/drawing/2014/main" xmlns="" id="{FE593208-4D6D-4D61-A3B7-648A5EE35F3B}"/>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4" name="Rectangle 5">
            <a:extLst>
              <a:ext uri="{FF2B5EF4-FFF2-40B4-BE49-F238E27FC236}">
                <a16:creationId xmlns:a16="http://schemas.microsoft.com/office/drawing/2014/main" xmlns="" id="{58C7211A-0CD0-4932-8CB1-4121D653ED64}"/>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5" name="Rectangle 6">
            <a:extLst>
              <a:ext uri="{FF2B5EF4-FFF2-40B4-BE49-F238E27FC236}">
                <a16:creationId xmlns:a16="http://schemas.microsoft.com/office/drawing/2014/main" xmlns="" id="{D22B8819-18CE-4FB5-A811-D39E9303004B}"/>
              </a:ext>
            </a:extLst>
          </p:cNvPr>
          <p:cNvSpPr>
            <a:spLocks noGrp="1" noChangeArrowheads="1"/>
          </p:cNvSpPr>
          <p:nvPr>
            <p:ph type="sldNum" sz="quarter" idx="12"/>
          </p:nvPr>
        </p:nvSpPr>
        <p:spPr>
          <a:ln/>
        </p:spPr>
        <p:txBody>
          <a:bodyPr/>
          <a:lstStyle>
            <a:lvl1pPr>
              <a:defRPr/>
            </a:lvl1pPr>
          </a:lstStyle>
          <a:p>
            <a:pPr>
              <a:defRPr/>
            </a:pPr>
            <a:fld id="{CD184FEE-5CD2-4766-8FEB-4909C07EE567}" type="slidenum">
              <a:rPr lang="en-US" altLang="vi-VN"/>
              <a:pPr>
                <a:defRPr/>
              </a:pPr>
              <a:t>‹#›</a:t>
            </a:fld>
            <a:endParaRPr lang="en-US" altLang="vi-VN"/>
          </a:p>
        </p:txBody>
      </p:sp>
    </p:spTree>
    <p:extLst>
      <p:ext uri="{BB962C8B-B14F-4D97-AF65-F5344CB8AC3E}">
        <p14:creationId xmlns:p14="http://schemas.microsoft.com/office/powerpoint/2010/main" xmlns="" val="16956809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xmlns="" id="{FE593208-4D6D-4D61-A3B7-648A5EE35F3B}"/>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3" name="Rectangle 5">
            <a:extLst>
              <a:ext uri="{FF2B5EF4-FFF2-40B4-BE49-F238E27FC236}">
                <a16:creationId xmlns:a16="http://schemas.microsoft.com/office/drawing/2014/main" xmlns="" id="{58C7211A-0CD0-4932-8CB1-4121D653ED64}"/>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4" name="Rectangle 6">
            <a:extLst>
              <a:ext uri="{FF2B5EF4-FFF2-40B4-BE49-F238E27FC236}">
                <a16:creationId xmlns:a16="http://schemas.microsoft.com/office/drawing/2014/main" xmlns="" id="{D22B8819-18CE-4FB5-A811-D39E9303004B}"/>
              </a:ext>
            </a:extLst>
          </p:cNvPr>
          <p:cNvSpPr>
            <a:spLocks noGrp="1" noChangeArrowheads="1"/>
          </p:cNvSpPr>
          <p:nvPr>
            <p:ph type="sldNum" sz="quarter" idx="12"/>
          </p:nvPr>
        </p:nvSpPr>
        <p:spPr>
          <a:ln/>
        </p:spPr>
        <p:txBody>
          <a:bodyPr/>
          <a:lstStyle>
            <a:lvl1pPr>
              <a:defRPr/>
            </a:lvl1pPr>
          </a:lstStyle>
          <a:p>
            <a:pPr>
              <a:defRPr/>
            </a:pPr>
            <a:fld id="{3D71FBC5-B322-4E42-9E91-538FC514EB7E}" type="slidenum">
              <a:rPr lang="en-US" altLang="vi-VN"/>
              <a:pPr>
                <a:defRPr/>
              </a:pPr>
              <a:t>‹#›</a:t>
            </a:fld>
            <a:endParaRPr lang="en-US" altLang="vi-VN"/>
          </a:p>
        </p:txBody>
      </p:sp>
    </p:spTree>
    <p:extLst>
      <p:ext uri="{BB962C8B-B14F-4D97-AF65-F5344CB8AC3E}">
        <p14:creationId xmlns:p14="http://schemas.microsoft.com/office/powerpoint/2010/main" xmlns="" val="893704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xmlns="" id="{FE593208-4D6D-4D61-A3B7-648A5EE35F3B}"/>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6" name="Rectangle 5">
            <a:extLst>
              <a:ext uri="{FF2B5EF4-FFF2-40B4-BE49-F238E27FC236}">
                <a16:creationId xmlns:a16="http://schemas.microsoft.com/office/drawing/2014/main" xmlns="" id="{58C7211A-0CD0-4932-8CB1-4121D653ED64}"/>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7" name="Rectangle 6">
            <a:extLst>
              <a:ext uri="{FF2B5EF4-FFF2-40B4-BE49-F238E27FC236}">
                <a16:creationId xmlns:a16="http://schemas.microsoft.com/office/drawing/2014/main" xmlns="" id="{D22B8819-18CE-4FB5-A811-D39E9303004B}"/>
              </a:ext>
            </a:extLst>
          </p:cNvPr>
          <p:cNvSpPr>
            <a:spLocks noGrp="1" noChangeArrowheads="1"/>
          </p:cNvSpPr>
          <p:nvPr>
            <p:ph type="sldNum" sz="quarter" idx="12"/>
          </p:nvPr>
        </p:nvSpPr>
        <p:spPr>
          <a:ln/>
        </p:spPr>
        <p:txBody>
          <a:bodyPr/>
          <a:lstStyle>
            <a:lvl1pPr>
              <a:defRPr/>
            </a:lvl1pPr>
          </a:lstStyle>
          <a:p>
            <a:pPr>
              <a:defRPr/>
            </a:pPr>
            <a:fld id="{5DED5123-B9FC-43EB-B0CA-1DC14182FDD2}" type="slidenum">
              <a:rPr lang="en-US" altLang="vi-VN"/>
              <a:pPr>
                <a:defRPr/>
              </a:pPr>
              <a:t>‹#›</a:t>
            </a:fld>
            <a:endParaRPr lang="en-US" altLang="vi-VN"/>
          </a:p>
        </p:txBody>
      </p:sp>
    </p:spTree>
    <p:extLst>
      <p:ext uri="{BB962C8B-B14F-4D97-AF65-F5344CB8AC3E}">
        <p14:creationId xmlns:p14="http://schemas.microsoft.com/office/powerpoint/2010/main" xmlns="" val="32593532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19">
            <a:extLst>
              <a:ext uri="{FF2B5EF4-FFF2-40B4-BE49-F238E27FC236}">
                <a16:creationId xmlns:a16="http://schemas.microsoft.com/office/drawing/2014/main" xmlns="" id="{5AF2085A-DB51-4634-B7B1-CD63759E8E2F}"/>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5" name="Rectangle 20">
            <a:extLst>
              <a:ext uri="{FF2B5EF4-FFF2-40B4-BE49-F238E27FC236}">
                <a16:creationId xmlns:a16="http://schemas.microsoft.com/office/drawing/2014/main" xmlns="" id="{FFC67E5B-C99A-4FA6-9AF7-B82412A39C39}"/>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6" name="Rectangle 21">
            <a:extLst>
              <a:ext uri="{FF2B5EF4-FFF2-40B4-BE49-F238E27FC236}">
                <a16:creationId xmlns:a16="http://schemas.microsoft.com/office/drawing/2014/main" xmlns="" id="{28348C77-F02D-4952-8826-F95D59311D5B}"/>
              </a:ext>
            </a:extLst>
          </p:cNvPr>
          <p:cNvSpPr>
            <a:spLocks noGrp="1" noChangeArrowheads="1"/>
          </p:cNvSpPr>
          <p:nvPr>
            <p:ph type="sldNum" sz="quarter" idx="12"/>
          </p:nvPr>
        </p:nvSpPr>
        <p:spPr>
          <a:ln/>
        </p:spPr>
        <p:txBody>
          <a:bodyPr/>
          <a:lstStyle>
            <a:lvl1pPr>
              <a:defRPr/>
            </a:lvl1pPr>
          </a:lstStyle>
          <a:p>
            <a:pPr>
              <a:defRPr/>
            </a:pPr>
            <a:fld id="{7E8F42D0-C68B-4B71-AA6C-C189A5239F90}" type="slidenum">
              <a:rPr lang="en-US" altLang="vi-VN"/>
              <a:pPr>
                <a:defRPr/>
              </a:pPr>
              <a:t>‹#›</a:t>
            </a:fld>
            <a:endParaRPr lang="en-US" altLang="vi-VN"/>
          </a:p>
        </p:txBody>
      </p:sp>
    </p:spTree>
    <p:extLst>
      <p:ext uri="{BB962C8B-B14F-4D97-AF65-F5344CB8AC3E}">
        <p14:creationId xmlns:p14="http://schemas.microsoft.com/office/powerpoint/2010/main" xmlns="" val="21284368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xmlns="" id="{FE593208-4D6D-4D61-A3B7-648A5EE35F3B}"/>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6" name="Rectangle 5">
            <a:extLst>
              <a:ext uri="{FF2B5EF4-FFF2-40B4-BE49-F238E27FC236}">
                <a16:creationId xmlns:a16="http://schemas.microsoft.com/office/drawing/2014/main" xmlns="" id="{58C7211A-0CD0-4932-8CB1-4121D653ED64}"/>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7" name="Rectangle 6">
            <a:extLst>
              <a:ext uri="{FF2B5EF4-FFF2-40B4-BE49-F238E27FC236}">
                <a16:creationId xmlns:a16="http://schemas.microsoft.com/office/drawing/2014/main" xmlns="" id="{D22B8819-18CE-4FB5-A811-D39E9303004B}"/>
              </a:ext>
            </a:extLst>
          </p:cNvPr>
          <p:cNvSpPr>
            <a:spLocks noGrp="1" noChangeArrowheads="1"/>
          </p:cNvSpPr>
          <p:nvPr>
            <p:ph type="sldNum" sz="quarter" idx="12"/>
          </p:nvPr>
        </p:nvSpPr>
        <p:spPr>
          <a:ln/>
        </p:spPr>
        <p:txBody>
          <a:bodyPr/>
          <a:lstStyle>
            <a:lvl1pPr>
              <a:defRPr/>
            </a:lvl1pPr>
          </a:lstStyle>
          <a:p>
            <a:pPr>
              <a:defRPr/>
            </a:pPr>
            <a:fld id="{1B6173C4-A484-4315-ADB1-0F358166775D}" type="slidenum">
              <a:rPr lang="en-US" altLang="vi-VN"/>
              <a:pPr>
                <a:defRPr/>
              </a:pPr>
              <a:t>‹#›</a:t>
            </a:fld>
            <a:endParaRPr lang="en-US" altLang="vi-VN"/>
          </a:p>
        </p:txBody>
      </p:sp>
    </p:spTree>
    <p:extLst>
      <p:ext uri="{BB962C8B-B14F-4D97-AF65-F5344CB8AC3E}">
        <p14:creationId xmlns:p14="http://schemas.microsoft.com/office/powerpoint/2010/main" xmlns="" val="30830896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a:extLst>
              <a:ext uri="{FF2B5EF4-FFF2-40B4-BE49-F238E27FC236}">
                <a16:creationId xmlns:a16="http://schemas.microsoft.com/office/drawing/2014/main" xmlns="" id="{FE593208-4D6D-4D61-A3B7-648A5EE35F3B}"/>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5" name="Rectangle 5">
            <a:extLst>
              <a:ext uri="{FF2B5EF4-FFF2-40B4-BE49-F238E27FC236}">
                <a16:creationId xmlns:a16="http://schemas.microsoft.com/office/drawing/2014/main" xmlns="" id="{58C7211A-0CD0-4932-8CB1-4121D653ED64}"/>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6" name="Rectangle 6">
            <a:extLst>
              <a:ext uri="{FF2B5EF4-FFF2-40B4-BE49-F238E27FC236}">
                <a16:creationId xmlns:a16="http://schemas.microsoft.com/office/drawing/2014/main" xmlns="" id="{D22B8819-18CE-4FB5-A811-D39E9303004B}"/>
              </a:ext>
            </a:extLst>
          </p:cNvPr>
          <p:cNvSpPr>
            <a:spLocks noGrp="1" noChangeArrowheads="1"/>
          </p:cNvSpPr>
          <p:nvPr>
            <p:ph type="sldNum" sz="quarter" idx="12"/>
          </p:nvPr>
        </p:nvSpPr>
        <p:spPr>
          <a:ln/>
        </p:spPr>
        <p:txBody>
          <a:bodyPr/>
          <a:lstStyle>
            <a:lvl1pPr>
              <a:defRPr/>
            </a:lvl1pPr>
          </a:lstStyle>
          <a:p>
            <a:pPr>
              <a:defRPr/>
            </a:pPr>
            <a:fld id="{445DA691-4E04-4A12-8A71-1B1CFDA164C7}" type="slidenum">
              <a:rPr lang="en-US" altLang="vi-VN"/>
              <a:pPr>
                <a:defRPr/>
              </a:pPr>
              <a:t>‹#›</a:t>
            </a:fld>
            <a:endParaRPr lang="en-US" altLang="vi-VN"/>
          </a:p>
        </p:txBody>
      </p:sp>
    </p:spTree>
    <p:extLst>
      <p:ext uri="{BB962C8B-B14F-4D97-AF65-F5344CB8AC3E}">
        <p14:creationId xmlns:p14="http://schemas.microsoft.com/office/powerpoint/2010/main" xmlns="" val="726775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a:extLst>
              <a:ext uri="{FF2B5EF4-FFF2-40B4-BE49-F238E27FC236}">
                <a16:creationId xmlns:a16="http://schemas.microsoft.com/office/drawing/2014/main" xmlns="" id="{FE593208-4D6D-4D61-A3B7-648A5EE35F3B}"/>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5" name="Rectangle 5">
            <a:extLst>
              <a:ext uri="{FF2B5EF4-FFF2-40B4-BE49-F238E27FC236}">
                <a16:creationId xmlns:a16="http://schemas.microsoft.com/office/drawing/2014/main" xmlns="" id="{58C7211A-0CD0-4932-8CB1-4121D653ED64}"/>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6" name="Rectangle 6">
            <a:extLst>
              <a:ext uri="{FF2B5EF4-FFF2-40B4-BE49-F238E27FC236}">
                <a16:creationId xmlns:a16="http://schemas.microsoft.com/office/drawing/2014/main" xmlns="" id="{D22B8819-18CE-4FB5-A811-D39E9303004B}"/>
              </a:ext>
            </a:extLst>
          </p:cNvPr>
          <p:cNvSpPr>
            <a:spLocks noGrp="1" noChangeArrowheads="1"/>
          </p:cNvSpPr>
          <p:nvPr>
            <p:ph type="sldNum" sz="quarter" idx="12"/>
          </p:nvPr>
        </p:nvSpPr>
        <p:spPr>
          <a:ln/>
        </p:spPr>
        <p:txBody>
          <a:bodyPr/>
          <a:lstStyle>
            <a:lvl1pPr>
              <a:defRPr/>
            </a:lvl1pPr>
          </a:lstStyle>
          <a:p>
            <a:pPr>
              <a:defRPr/>
            </a:pPr>
            <a:fld id="{A8266EF1-4801-4D32-9F0C-98ACDC55AC35}" type="slidenum">
              <a:rPr lang="en-US" altLang="vi-VN"/>
              <a:pPr>
                <a:defRPr/>
              </a:pPr>
              <a:t>‹#›</a:t>
            </a:fld>
            <a:endParaRPr lang="en-US" altLang="vi-VN"/>
          </a:p>
        </p:txBody>
      </p:sp>
    </p:spTree>
    <p:extLst>
      <p:ext uri="{BB962C8B-B14F-4D97-AF65-F5344CB8AC3E}">
        <p14:creationId xmlns:p14="http://schemas.microsoft.com/office/powerpoint/2010/main" xmlns="" val="4336081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3" name="Rectangle 4">
            <a:extLst>
              <a:ext uri="{FF2B5EF4-FFF2-40B4-BE49-F238E27FC236}">
                <a16:creationId xmlns:a16="http://schemas.microsoft.com/office/drawing/2014/main" xmlns="" id="{FE593208-4D6D-4D61-A3B7-648A5EE35F3B}"/>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4" name="Rectangle 5">
            <a:extLst>
              <a:ext uri="{FF2B5EF4-FFF2-40B4-BE49-F238E27FC236}">
                <a16:creationId xmlns:a16="http://schemas.microsoft.com/office/drawing/2014/main" xmlns="" id="{58C7211A-0CD0-4932-8CB1-4121D653ED64}"/>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5" name="Rectangle 6">
            <a:extLst>
              <a:ext uri="{FF2B5EF4-FFF2-40B4-BE49-F238E27FC236}">
                <a16:creationId xmlns:a16="http://schemas.microsoft.com/office/drawing/2014/main" xmlns="" id="{D22B8819-18CE-4FB5-A811-D39E9303004B}"/>
              </a:ext>
            </a:extLst>
          </p:cNvPr>
          <p:cNvSpPr>
            <a:spLocks noGrp="1" noChangeArrowheads="1"/>
          </p:cNvSpPr>
          <p:nvPr>
            <p:ph type="sldNum" sz="quarter" idx="12"/>
          </p:nvPr>
        </p:nvSpPr>
        <p:spPr>
          <a:ln/>
        </p:spPr>
        <p:txBody>
          <a:bodyPr/>
          <a:lstStyle>
            <a:lvl1pPr>
              <a:defRPr/>
            </a:lvl1pPr>
          </a:lstStyle>
          <a:p>
            <a:pPr>
              <a:defRPr/>
            </a:pPr>
            <a:fld id="{DF519FF9-F171-471B-8F39-974E1193ABAE}" type="slidenum">
              <a:rPr lang="en-US" altLang="vi-VN"/>
              <a:pPr>
                <a:defRPr/>
              </a:pPr>
              <a:t>‹#›</a:t>
            </a:fld>
            <a:endParaRPr lang="en-US" altLang="vi-VN"/>
          </a:p>
        </p:txBody>
      </p:sp>
    </p:spTree>
    <p:extLst>
      <p:ext uri="{BB962C8B-B14F-4D97-AF65-F5344CB8AC3E}">
        <p14:creationId xmlns:p14="http://schemas.microsoft.com/office/powerpoint/2010/main" xmlns="" val="32793025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a:extLst>
              <a:ext uri="{FF2B5EF4-FFF2-40B4-BE49-F238E27FC236}">
                <a16:creationId xmlns:a16="http://schemas.microsoft.com/office/drawing/2014/main" xmlns="" id="{5AF2085A-DB51-4634-B7B1-CD63759E8E2F}"/>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5" name="Rectangle 20">
            <a:extLst>
              <a:ext uri="{FF2B5EF4-FFF2-40B4-BE49-F238E27FC236}">
                <a16:creationId xmlns:a16="http://schemas.microsoft.com/office/drawing/2014/main" xmlns="" id="{FFC67E5B-C99A-4FA6-9AF7-B82412A39C39}"/>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6" name="Rectangle 21">
            <a:extLst>
              <a:ext uri="{FF2B5EF4-FFF2-40B4-BE49-F238E27FC236}">
                <a16:creationId xmlns:a16="http://schemas.microsoft.com/office/drawing/2014/main" xmlns="" id="{28348C77-F02D-4952-8826-F95D59311D5B}"/>
              </a:ext>
            </a:extLst>
          </p:cNvPr>
          <p:cNvSpPr>
            <a:spLocks noGrp="1" noChangeArrowheads="1"/>
          </p:cNvSpPr>
          <p:nvPr>
            <p:ph type="sldNum" sz="quarter" idx="12"/>
          </p:nvPr>
        </p:nvSpPr>
        <p:spPr>
          <a:ln/>
        </p:spPr>
        <p:txBody>
          <a:bodyPr/>
          <a:lstStyle>
            <a:lvl1pPr>
              <a:defRPr/>
            </a:lvl1pPr>
          </a:lstStyle>
          <a:p>
            <a:pPr>
              <a:defRPr/>
            </a:pPr>
            <a:fld id="{B0744DD5-C07B-45A7-895F-EF41C48EE348}" type="slidenum">
              <a:rPr lang="en-US" altLang="vi-VN"/>
              <a:pPr>
                <a:defRPr/>
              </a:pPr>
              <a:t>‹#›</a:t>
            </a:fld>
            <a:endParaRPr lang="en-US" altLang="vi-VN"/>
          </a:p>
        </p:txBody>
      </p:sp>
    </p:spTree>
    <p:extLst>
      <p:ext uri="{BB962C8B-B14F-4D97-AF65-F5344CB8AC3E}">
        <p14:creationId xmlns:p14="http://schemas.microsoft.com/office/powerpoint/2010/main" xmlns="" val="253358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19">
            <a:extLst>
              <a:ext uri="{FF2B5EF4-FFF2-40B4-BE49-F238E27FC236}">
                <a16:creationId xmlns:a16="http://schemas.microsoft.com/office/drawing/2014/main" xmlns="" id="{5AF2085A-DB51-4634-B7B1-CD63759E8E2F}"/>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6" name="Rectangle 20">
            <a:extLst>
              <a:ext uri="{FF2B5EF4-FFF2-40B4-BE49-F238E27FC236}">
                <a16:creationId xmlns:a16="http://schemas.microsoft.com/office/drawing/2014/main" xmlns="" id="{FFC67E5B-C99A-4FA6-9AF7-B82412A39C39}"/>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7" name="Rectangle 21">
            <a:extLst>
              <a:ext uri="{FF2B5EF4-FFF2-40B4-BE49-F238E27FC236}">
                <a16:creationId xmlns:a16="http://schemas.microsoft.com/office/drawing/2014/main" xmlns="" id="{28348C77-F02D-4952-8826-F95D59311D5B}"/>
              </a:ext>
            </a:extLst>
          </p:cNvPr>
          <p:cNvSpPr>
            <a:spLocks noGrp="1" noChangeArrowheads="1"/>
          </p:cNvSpPr>
          <p:nvPr>
            <p:ph type="sldNum" sz="quarter" idx="12"/>
          </p:nvPr>
        </p:nvSpPr>
        <p:spPr>
          <a:ln/>
        </p:spPr>
        <p:txBody>
          <a:bodyPr/>
          <a:lstStyle>
            <a:lvl1pPr>
              <a:defRPr/>
            </a:lvl1pPr>
          </a:lstStyle>
          <a:p>
            <a:pPr>
              <a:defRPr/>
            </a:pPr>
            <a:fld id="{AE82B3F4-5BC4-4E6B-AA75-5957F755E545}" type="slidenum">
              <a:rPr lang="en-US" altLang="vi-VN"/>
              <a:pPr>
                <a:defRPr/>
              </a:pPr>
              <a:t>‹#›</a:t>
            </a:fld>
            <a:endParaRPr lang="en-US" altLang="vi-VN"/>
          </a:p>
        </p:txBody>
      </p:sp>
    </p:spTree>
    <p:extLst>
      <p:ext uri="{BB962C8B-B14F-4D97-AF65-F5344CB8AC3E}">
        <p14:creationId xmlns:p14="http://schemas.microsoft.com/office/powerpoint/2010/main" xmlns="" val="28735609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19">
            <a:extLst>
              <a:ext uri="{FF2B5EF4-FFF2-40B4-BE49-F238E27FC236}">
                <a16:creationId xmlns:a16="http://schemas.microsoft.com/office/drawing/2014/main" xmlns="" id="{5AF2085A-DB51-4634-B7B1-CD63759E8E2F}"/>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8" name="Rectangle 20">
            <a:extLst>
              <a:ext uri="{FF2B5EF4-FFF2-40B4-BE49-F238E27FC236}">
                <a16:creationId xmlns:a16="http://schemas.microsoft.com/office/drawing/2014/main" xmlns="" id="{FFC67E5B-C99A-4FA6-9AF7-B82412A39C39}"/>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9" name="Rectangle 21">
            <a:extLst>
              <a:ext uri="{FF2B5EF4-FFF2-40B4-BE49-F238E27FC236}">
                <a16:creationId xmlns:a16="http://schemas.microsoft.com/office/drawing/2014/main" xmlns="" id="{28348C77-F02D-4952-8826-F95D59311D5B}"/>
              </a:ext>
            </a:extLst>
          </p:cNvPr>
          <p:cNvSpPr>
            <a:spLocks noGrp="1" noChangeArrowheads="1"/>
          </p:cNvSpPr>
          <p:nvPr>
            <p:ph type="sldNum" sz="quarter" idx="12"/>
          </p:nvPr>
        </p:nvSpPr>
        <p:spPr>
          <a:ln/>
        </p:spPr>
        <p:txBody>
          <a:bodyPr/>
          <a:lstStyle>
            <a:lvl1pPr>
              <a:defRPr/>
            </a:lvl1pPr>
          </a:lstStyle>
          <a:p>
            <a:pPr>
              <a:defRPr/>
            </a:pPr>
            <a:fld id="{B4648366-B8B3-471A-BB80-D325218C8263}" type="slidenum">
              <a:rPr lang="en-US" altLang="vi-VN"/>
              <a:pPr>
                <a:defRPr/>
              </a:pPr>
              <a:t>‹#›</a:t>
            </a:fld>
            <a:endParaRPr lang="en-US" altLang="vi-VN"/>
          </a:p>
        </p:txBody>
      </p:sp>
    </p:spTree>
    <p:extLst>
      <p:ext uri="{BB962C8B-B14F-4D97-AF65-F5344CB8AC3E}">
        <p14:creationId xmlns:p14="http://schemas.microsoft.com/office/powerpoint/2010/main" xmlns="" val="32807212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19">
            <a:extLst>
              <a:ext uri="{FF2B5EF4-FFF2-40B4-BE49-F238E27FC236}">
                <a16:creationId xmlns:a16="http://schemas.microsoft.com/office/drawing/2014/main" xmlns="" id="{5AF2085A-DB51-4634-B7B1-CD63759E8E2F}"/>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4" name="Rectangle 20">
            <a:extLst>
              <a:ext uri="{FF2B5EF4-FFF2-40B4-BE49-F238E27FC236}">
                <a16:creationId xmlns:a16="http://schemas.microsoft.com/office/drawing/2014/main" xmlns="" id="{FFC67E5B-C99A-4FA6-9AF7-B82412A39C39}"/>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5" name="Rectangle 21">
            <a:extLst>
              <a:ext uri="{FF2B5EF4-FFF2-40B4-BE49-F238E27FC236}">
                <a16:creationId xmlns:a16="http://schemas.microsoft.com/office/drawing/2014/main" xmlns="" id="{28348C77-F02D-4952-8826-F95D59311D5B}"/>
              </a:ext>
            </a:extLst>
          </p:cNvPr>
          <p:cNvSpPr>
            <a:spLocks noGrp="1" noChangeArrowheads="1"/>
          </p:cNvSpPr>
          <p:nvPr>
            <p:ph type="sldNum" sz="quarter" idx="12"/>
          </p:nvPr>
        </p:nvSpPr>
        <p:spPr>
          <a:ln/>
        </p:spPr>
        <p:txBody>
          <a:bodyPr/>
          <a:lstStyle>
            <a:lvl1pPr>
              <a:defRPr/>
            </a:lvl1pPr>
          </a:lstStyle>
          <a:p>
            <a:pPr>
              <a:defRPr/>
            </a:pPr>
            <a:fld id="{3BE2DE0C-AA45-4422-9974-7C85D006ED25}" type="slidenum">
              <a:rPr lang="en-US" altLang="vi-VN"/>
              <a:pPr>
                <a:defRPr/>
              </a:pPr>
              <a:t>‹#›</a:t>
            </a:fld>
            <a:endParaRPr lang="en-US" altLang="vi-VN"/>
          </a:p>
        </p:txBody>
      </p:sp>
    </p:spTree>
    <p:extLst>
      <p:ext uri="{BB962C8B-B14F-4D97-AF65-F5344CB8AC3E}">
        <p14:creationId xmlns:p14="http://schemas.microsoft.com/office/powerpoint/2010/main" xmlns="" val="19240086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a:extLst>
              <a:ext uri="{FF2B5EF4-FFF2-40B4-BE49-F238E27FC236}">
                <a16:creationId xmlns:a16="http://schemas.microsoft.com/office/drawing/2014/main" xmlns="" id="{5AF2085A-DB51-4634-B7B1-CD63759E8E2F}"/>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3" name="Rectangle 20">
            <a:extLst>
              <a:ext uri="{FF2B5EF4-FFF2-40B4-BE49-F238E27FC236}">
                <a16:creationId xmlns:a16="http://schemas.microsoft.com/office/drawing/2014/main" xmlns="" id="{FFC67E5B-C99A-4FA6-9AF7-B82412A39C39}"/>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4" name="Rectangle 21">
            <a:extLst>
              <a:ext uri="{FF2B5EF4-FFF2-40B4-BE49-F238E27FC236}">
                <a16:creationId xmlns:a16="http://schemas.microsoft.com/office/drawing/2014/main" xmlns="" id="{28348C77-F02D-4952-8826-F95D59311D5B}"/>
              </a:ext>
            </a:extLst>
          </p:cNvPr>
          <p:cNvSpPr>
            <a:spLocks noGrp="1" noChangeArrowheads="1"/>
          </p:cNvSpPr>
          <p:nvPr>
            <p:ph type="sldNum" sz="quarter" idx="12"/>
          </p:nvPr>
        </p:nvSpPr>
        <p:spPr>
          <a:ln/>
        </p:spPr>
        <p:txBody>
          <a:bodyPr/>
          <a:lstStyle>
            <a:lvl1pPr>
              <a:defRPr/>
            </a:lvl1pPr>
          </a:lstStyle>
          <a:p>
            <a:pPr>
              <a:defRPr/>
            </a:pPr>
            <a:fld id="{1CF10AF6-2FD6-48F4-A466-D7DECB5DB82B}" type="slidenum">
              <a:rPr lang="en-US" altLang="vi-VN"/>
              <a:pPr>
                <a:defRPr/>
              </a:pPr>
              <a:t>‹#›</a:t>
            </a:fld>
            <a:endParaRPr lang="en-US" altLang="vi-VN"/>
          </a:p>
        </p:txBody>
      </p:sp>
    </p:spTree>
    <p:extLst>
      <p:ext uri="{BB962C8B-B14F-4D97-AF65-F5344CB8AC3E}">
        <p14:creationId xmlns:p14="http://schemas.microsoft.com/office/powerpoint/2010/main" xmlns="" val="703432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a:extLst>
              <a:ext uri="{FF2B5EF4-FFF2-40B4-BE49-F238E27FC236}">
                <a16:creationId xmlns:a16="http://schemas.microsoft.com/office/drawing/2014/main" xmlns="" id="{5AF2085A-DB51-4634-B7B1-CD63759E8E2F}"/>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6" name="Rectangle 20">
            <a:extLst>
              <a:ext uri="{FF2B5EF4-FFF2-40B4-BE49-F238E27FC236}">
                <a16:creationId xmlns:a16="http://schemas.microsoft.com/office/drawing/2014/main" xmlns="" id="{FFC67E5B-C99A-4FA6-9AF7-B82412A39C39}"/>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7" name="Rectangle 21">
            <a:extLst>
              <a:ext uri="{FF2B5EF4-FFF2-40B4-BE49-F238E27FC236}">
                <a16:creationId xmlns:a16="http://schemas.microsoft.com/office/drawing/2014/main" xmlns="" id="{28348C77-F02D-4952-8826-F95D59311D5B}"/>
              </a:ext>
            </a:extLst>
          </p:cNvPr>
          <p:cNvSpPr>
            <a:spLocks noGrp="1" noChangeArrowheads="1"/>
          </p:cNvSpPr>
          <p:nvPr>
            <p:ph type="sldNum" sz="quarter" idx="12"/>
          </p:nvPr>
        </p:nvSpPr>
        <p:spPr>
          <a:ln/>
        </p:spPr>
        <p:txBody>
          <a:bodyPr/>
          <a:lstStyle>
            <a:lvl1pPr>
              <a:defRPr/>
            </a:lvl1pPr>
          </a:lstStyle>
          <a:p>
            <a:pPr>
              <a:defRPr/>
            </a:pPr>
            <a:fld id="{A8F45A0D-C500-4971-BC6C-7BAD71B7B9B0}" type="slidenum">
              <a:rPr lang="en-US" altLang="vi-VN"/>
              <a:pPr>
                <a:defRPr/>
              </a:pPr>
              <a:t>‹#›</a:t>
            </a:fld>
            <a:endParaRPr lang="en-US" altLang="vi-VN"/>
          </a:p>
        </p:txBody>
      </p:sp>
    </p:spTree>
    <p:extLst>
      <p:ext uri="{BB962C8B-B14F-4D97-AF65-F5344CB8AC3E}">
        <p14:creationId xmlns:p14="http://schemas.microsoft.com/office/powerpoint/2010/main" xmlns="" val="26059192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a:extLst>
              <a:ext uri="{FF2B5EF4-FFF2-40B4-BE49-F238E27FC236}">
                <a16:creationId xmlns:a16="http://schemas.microsoft.com/office/drawing/2014/main" xmlns="" id="{5AF2085A-DB51-4634-B7B1-CD63759E8E2F}"/>
              </a:ext>
            </a:extLst>
          </p:cNvPr>
          <p:cNvSpPr>
            <a:spLocks noGrp="1" noChangeArrowheads="1"/>
          </p:cNvSpPr>
          <p:nvPr>
            <p:ph type="dt" sz="half" idx="10"/>
          </p:nvPr>
        </p:nvSpPr>
        <p:spPr>
          <a:ln/>
        </p:spPr>
        <p:txBody>
          <a:bodyPr/>
          <a:lstStyle>
            <a:lvl1pPr>
              <a:defRPr/>
            </a:lvl1pPr>
          </a:lstStyle>
          <a:p>
            <a:pPr>
              <a:defRPr/>
            </a:pPr>
            <a:endParaRPr lang="en-US" altLang="vi-VN"/>
          </a:p>
        </p:txBody>
      </p:sp>
      <p:sp>
        <p:nvSpPr>
          <p:cNvPr id="6" name="Rectangle 20">
            <a:extLst>
              <a:ext uri="{FF2B5EF4-FFF2-40B4-BE49-F238E27FC236}">
                <a16:creationId xmlns:a16="http://schemas.microsoft.com/office/drawing/2014/main" xmlns="" id="{FFC67E5B-C99A-4FA6-9AF7-B82412A39C39}"/>
              </a:ext>
            </a:extLst>
          </p:cNvPr>
          <p:cNvSpPr>
            <a:spLocks noGrp="1" noChangeArrowheads="1"/>
          </p:cNvSpPr>
          <p:nvPr>
            <p:ph type="ftr" sz="quarter" idx="11"/>
          </p:nvPr>
        </p:nvSpPr>
        <p:spPr>
          <a:ln/>
        </p:spPr>
        <p:txBody>
          <a:bodyPr/>
          <a:lstStyle>
            <a:lvl1pPr>
              <a:defRPr/>
            </a:lvl1pPr>
          </a:lstStyle>
          <a:p>
            <a:pPr>
              <a:defRPr/>
            </a:pPr>
            <a:endParaRPr lang="en-US" altLang="vi-VN"/>
          </a:p>
        </p:txBody>
      </p:sp>
      <p:sp>
        <p:nvSpPr>
          <p:cNvPr id="7" name="Rectangle 21">
            <a:extLst>
              <a:ext uri="{FF2B5EF4-FFF2-40B4-BE49-F238E27FC236}">
                <a16:creationId xmlns:a16="http://schemas.microsoft.com/office/drawing/2014/main" xmlns="" id="{28348C77-F02D-4952-8826-F95D59311D5B}"/>
              </a:ext>
            </a:extLst>
          </p:cNvPr>
          <p:cNvSpPr>
            <a:spLocks noGrp="1" noChangeArrowheads="1"/>
          </p:cNvSpPr>
          <p:nvPr>
            <p:ph type="sldNum" sz="quarter" idx="12"/>
          </p:nvPr>
        </p:nvSpPr>
        <p:spPr>
          <a:ln/>
        </p:spPr>
        <p:txBody>
          <a:bodyPr/>
          <a:lstStyle>
            <a:lvl1pPr>
              <a:defRPr/>
            </a:lvl1pPr>
          </a:lstStyle>
          <a:p>
            <a:pPr>
              <a:defRPr/>
            </a:pPr>
            <a:fld id="{56954A64-67A3-4A03-AA0B-6B9A353ABB53}" type="slidenum">
              <a:rPr lang="en-US" altLang="vi-VN"/>
              <a:pPr>
                <a:defRPr/>
              </a:pPr>
              <a:t>‹#›</a:t>
            </a:fld>
            <a:endParaRPr lang="en-US" altLang="vi-VN"/>
          </a:p>
        </p:txBody>
      </p:sp>
    </p:spTree>
    <p:extLst>
      <p:ext uri="{BB962C8B-B14F-4D97-AF65-F5344CB8AC3E}">
        <p14:creationId xmlns:p14="http://schemas.microsoft.com/office/powerpoint/2010/main" xmlns="" val="29605551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6288088" y="5345113"/>
            <a:ext cx="5903912" cy="1512887"/>
            <a:chOff x="2971" y="3367"/>
            <a:chExt cx="2789" cy="953"/>
          </a:xfrm>
        </p:grpSpPr>
        <p:sp>
          <p:nvSpPr>
            <p:cNvPr id="1032" name="Freeform 3"/>
            <p:cNvSpPr>
              <a:spLocks/>
            </p:cNvSpPr>
            <p:nvPr/>
          </p:nvSpPr>
          <p:spPr bwMode="ltGray">
            <a:xfrm>
              <a:off x="2971" y="3367"/>
              <a:ext cx="2789" cy="953"/>
            </a:xfrm>
            <a:custGeom>
              <a:avLst/>
              <a:gdLst>
                <a:gd name="T0" fmla="*/ 2795 w 2780"/>
                <a:gd name="T1" fmla="*/ 18 h 953"/>
                <a:gd name="T2" fmla="*/ 2705 w 2780"/>
                <a:gd name="T3" fmla="*/ 24 h 953"/>
                <a:gd name="T4" fmla="*/ 2638 w 2780"/>
                <a:gd name="T5" fmla="*/ 102 h 953"/>
                <a:gd name="T6" fmla="*/ 2535 w 2780"/>
                <a:gd name="T7" fmla="*/ 156 h 953"/>
                <a:gd name="T8" fmla="*/ 2529 w 2780"/>
                <a:gd name="T9" fmla="*/ 222 h 953"/>
                <a:gd name="T10" fmla="*/ 2511 w 2780"/>
                <a:gd name="T11" fmla="*/ 246 h 953"/>
                <a:gd name="T12" fmla="*/ 2493 w 2780"/>
                <a:gd name="T13" fmla="*/ 252 h 953"/>
                <a:gd name="T14" fmla="*/ 2421 w 2780"/>
                <a:gd name="T15" fmla="*/ 210 h 953"/>
                <a:gd name="T16" fmla="*/ 2281 w 2780"/>
                <a:gd name="T17" fmla="*/ 192 h 953"/>
                <a:gd name="T18" fmla="*/ 2257 w 2780"/>
                <a:gd name="T19" fmla="*/ 186 h 953"/>
                <a:gd name="T20" fmla="*/ 2239 w 2780"/>
                <a:gd name="T21" fmla="*/ 192 h 953"/>
                <a:gd name="T22" fmla="*/ 2167 w 2780"/>
                <a:gd name="T23" fmla="*/ 228 h 953"/>
                <a:gd name="T24" fmla="*/ 2131 w 2780"/>
                <a:gd name="T25" fmla="*/ 240 h 953"/>
                <a:gd name="T26" fmla="*/ 2107 w 2780"/>
                <a:gd name="T27" fmla="*/ 246 h 953"/>
                <a:gd name="T28" fmla="*/ 2095 w 2780"/>
                <a:gd name="T29" fmla="*/ 258 h 953"/>
                <a:gd name="T30" fmla="*/ 2095 w 2780"/>
                <a:gd name="T31" fmla="*/ 276 h 953"/>
                <a:gd name="T32" fmla="*/ 2072 w 2780"/>
                <a:gd name="T33" fmla="*/ 300 h 953"/>
                <a:gd name="T34" fmla="*/ 2054 w 2780"/>
                <a:gd name="T35" fmla="*/ 312 h 953"/>
                <a:gd name="T36" fmla="*/ 2042 w 2780"/>
                <a:gd name="T37" fmla="*/ 324 h 953"/>
                <a:gd name="T38" fmla="*/ 2030 w 2780"/>
                <a:gd name="T39" fmla="*/ 336 h 953"/>
                <a:gd name="T40" fmla="*/ 1997 w 2780"/>
                <a:gd name="T41" fmla="*/ 342 h 953"/>
                <a:gd name="T42" fmla="*/ 1931 w 2780"/>
                <a:gd name="T43" fmla="*/ 336 h 953"/>
                <a:gd name="T44" fmla="*/ 1895 w 2780"/>
                <a:gd name="T45" fmla="*/ 330 h 953"/>
                <a:gd name="T46" fmla="*/ 1883 w 2780"/>
                <a:gd name="T47" fmla="*/ 342 h 953"/>
                <a:gd name="T48" fmla="*/ 1871 w 2780"/>
                <a:gd name="T49" fmla="*/ 354 h 953"/>
                <a:gd name="T50" fmla="*/ 1841 w 2780"/>
                <a:gd name="T51" fmla="*/ 360 h 953"/>
                <a:gd name="T52" fmla="*/ 1782 w 2780"/>
                <a:gd name="T53" fmla="*/ 342 h 953"/>
                <a:gd name="T54" fmla="*/ 1758 w 2780"/>
                <a:gd name="T55" fmla="*/ 342 h 953"/>
                <a:gd name="T56" fmla="*/ 1734 w 2780"/>
                <a:gd name="T57" fmla="*/ 354 h 953"/>
                <a:gd name="T58" fmla="*/ 1671 w 2780"/>
                <a:gd name="T59" fmla="*/ 425 h 953"/>
                <a:gd name="T60" fmla="*/ 1629 w 2780"/>
                <a:gd name="T61" fmla="*/ 569 h 953"/>
                <a:gd name="T62" fmla="*/ 1629 w 2780"/>
                <a:gd name="T63" fmla="*/ 593 h 953"/>
                <a:gd name="T64" fmla="*/ 1635 w 2780"/>
                <a:gd name="T65" fmla="*/ 641 h 953"/>
                <a:gd name="T66" fmla="*/ 1653 w 2780"/>
                <a:gd name="T67" fmla="*/ 659 h 953"/>
                <a:gd name="T68" fmla="*/ 1647 w 2780"/>
                <a:gd name="T69" fmla="*/ 671 h 953"/>
                <a:gd name="T70" fmla="*/ 1635 w 2780"/>
                <a:gd name="T71" fmla="*/ 683 h 953"/>
                <a:gd name="T72" fmla="*/ 1557 w 2780"/>
                <a:gd name="T73" fmla="*/ 689 h 953"/>
                <a:gd name="T74" fmla="*/ 1480 w 2780"/>
                <a:gd name="T75" fmla="*/ 629 h 953"/>
                <a:gd name="T76" fmla="*/ 1345 w 2780"/>
                <a:gd name="T77" fmla="*/ 587 h 953"/>
                <a:gd name="T78" fmla="*/ 1196 w 2780"/>
                <a:gd name="T79" fmla="*/ 671 h 953"/>
                <a:gd name="T80" fmla="*/ 1025 w 2780"/>
                <a:gd name="T81" fmla="*/ 731 h 953"/>
                <a:gd name="T82" fmla="*/ 822 w 2780"/>
                <a:gd name="T83" fmla="*/ 743 h 953"/>
                <a:gd name="T84" fmla="*/ 634 w 2780"/>
                <a:gd name="T85" fmla="*/ 701 h 953"/>
                <a:gd name="T86" fmla="*/ 574 w 2780"/>
                <a:gd name="T87" fmla="*/ 695 h 953"/>
                <a:gd name="T88" fmla="*/ 562 w 2780"/>
                <a:gd name="T89" fmla="*/ 701 h 953"/>
                <a:gd name="T90" fmla="*/ 526 w 2780"/>
                <a:gd name="T91" fmla="*/ 731 h 953"/>
                <a:gd name="T92" fmla="*/ 439 w 2780"/>
                <a:gd name="T93" fmla="*/ 809 h 953"/>
                <a:gd name="T94" fmla="*/ 409 w 2780"/>
                <a:gd name="T95" fmla="*/ 821 h 953"/>
                <a:gd name="T96" fmla="*/ 385 w 2780"/>
                <a:gd name="T97" fmla="*/ 821 h 953"/>
                <a:gd name="T98" fmla="*/ 338 w 2780"/>
                <a:gd name="T99" fmla="*/ 827 h 953"/>
                <a:gd name="T100" fmla="*/ 212 w 2780"/>
                <a:gd name="T101" fmla="*/ 851 h 953"/>
                <a:gd name="T102" fmla="*/ 176 w 2780"/>
                <a:gd name="T103" fmla="*/ 857 h 953"/>
                <a:gd name="T104" fmla="*/ 125 w 2780"/>
                <a:gd name="T105" fmla="*/ 851 h 953"/>
                <a:gd name="T106" fmla="*/ 107 w 2780"/>
                <a:gd name="T107" fmla="*/ 857 h 953"/>
                <a:gd name="T108" fmla="*/ 101 w 2780"/>
                <a:gd name="T109" fmla="*/ 875 h 953"/>
                <a:gd name="T110" fmla="*/ 83 w 2780"/>
                <a:gd name="T111" fmla="*/ 887 h 953"/>
                <a:gd name="T112" fmla="*/ 48 w 2780"/>
                <a:gd name="T113" fmla="*/ 899 h 953"/>
                <a:gd name="T114" fmla="*/ 2807 w 2780"/>
                <a:gd name="T115" fmla="*/ 24 h 9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48" y="186"/>
                  </a:lnTo>
                  <a:lnTo>
                    <a:pt x="2242" y="186"/>
                  </a:lnTo>
                  <a:lnTo>
                    <a:pt x="2236" y="186"/>
                  </a:lnTo>
                  <a:lnTo>
                    <a:pt x="2230" y="186"/>
                  </a:lnTo>
                  <a:lnTo>
                    <a:pt x="2224" y="192"/>
                  </a:lnTo>
                  <a:lnTo>
                    <a:pt x="2218" y="192"/>
                  </a:lnTo>
                  <a:lnTo>
                    <a:pt x="2212" y="198"/>
                  </a:lnTo>
                  <a:lnTo>
                    <a:pt x="2194" y="204"/>
                  </a:lnTo>
                  <a:lnTo>
                    <a:pt x="2170" y="210"/>
                  </a:lnTo>
                  <a:lnTo>
                    <a:pt x="2146" y="228"/>
                  </a:lnTo>
                  <a:lnTo>
                    <a:pt x="2122" y="240"/>
                  </a:lnTo>
                  <a:lnTo>
                    <a:pt x="2116" y="240"/>
                  </a:lnTo>
                  <a:lnTo>
                    <a:pt x="2110" y="240"/>
                  </a:lnTo>
                  <a:lnTo>
                    <a:pt x="2104" y="240"/>
                  </a:lnTo>
                  <a:lnTo>
                    <a:pt x="2098" y="246"/>
                  </a:lnTo>
                  <a:lnTo>
                    <a:pt x="2092" y="246"/>
                  </a:lnTo>
                  <a:lnTo>
                    <a:pt x="2086" y="246"/>
                  </a:lnTo>
                  <a:lnTo>
                    <a:pt x="2080" y="252"/>
                  </a:lnTo>
                  <a:lnTo>
                    <a:pt x="2080" y="258"/>
                  </a:lnTo>
                  <a:lnTo>
                    <a:pt x="2074" y="258"/>
                  </a:lnTo>
                  <a:lnTo>
                    <a:pt x="2074" y="264"/>
                  </a:lnTo>
                  <a:lnTo>
                    <a:pt x="2074" y="270"/>
                  </a:lnTo>
                  <a:lnTo>
                    <a:pt x="2074" y="276"/>
                  </a:lnTo>
                  <a:lnTo>
                    <a:pt x="2069" y="288"/>
                  </a:lnTo>
                  <a:lnTo>
                    <a:pt x="2057" y="300"/>
                  </a:lnTo>
                  <a:lnTo>
                    <a:pt x="2051" y="300"/>
                  </a:lnTo>
                  <a:lnTo>
                    <a:pt x="2045" y="300"/>
                  </a:lnTo>
                  <a:lnTo>
                    <a:pt x="2039" y="306"/>
                  </a:lnTo>
                  <a:lnTo>
                    <a:pt x="2033" y="306"/>
                  </a:lnTo>
                  <a:lnTo>
                    <a:pt x="2033" y="312"/>
                  </a:lnTo>
                  <a:lnTo>
                    <a:pt x="2027" y="312"/>
                  </a:lnTo>
                  <a:lnTo>
                    <a:pt x="2027" y="318"/>
                  </a:lnTo>
                  <a:lnTo>
                    <a:pt x="2021" y="324"/>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1" y="336"/>
                  </a:lnTo>
                  <a:lnTo>
                    <a:pt x="1865" y="342"/>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71"/>
                  </a:lnTo>
                  <a:lnTo>
                    <a:pt x="1632" y="671"/>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2"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path>
              </a:pathLst>
            </a:custGeom>
            <a:gradFill rotWithShape="0">
              <a:gsLst>
                <a:gs pos="0">
                  <a:schemeClr val="bg1"/>
                </a:gs>
                <a:gs pos="100000">
                  <a:schemeClr val="bg2"/>
                </a:gs>
              </a:gsLst>
              <a:lin ang="2700000" scaled="1"/>
            </a:gradFill>
            <a:ln>
              <a:noFill/>
            </a:ln>
            <a:extLst>
              <a:ext uri="{91240B29-F687-4F45-9708-019B960494DF}">
                <a14:hiddenLine xmlns:a14="http://schemas.microsoft.com/office/drawing/2010/main" xmlns="" w="9525">
                  <a:solidFill>
                    <a:srgbClr val="FF6FB8"/>
                  </a:solidFill>
                  <a:prstDash val="solid"/>
                  <a:round/>
                  <a:headEnd/>
                  <a:tailEnd/>
                </a14:hiddenLine>
              </a:ext>
            </a:extLst>
          </p:spPr>
          <p:txBody>
            <a:bodyPr/>
            <a:lstStyle/>
            <a:p>
              <a:endParaRPr lang="en-US"/>
            </a:p>
          </p:txBody>
        </p:sp>
        <p:sp>
          <p:nvSpPr>
            <p:cNvPr id="234500" name="Freeform 4">
              <a:extLst>
                <a:ext uri="{FF2B5EF4-FFF2-40B4-BE49-F238E27FC236}">
                  <a16:creationId xmlns:a16="http://schemas.microsoft.com/office/drawing/2014/main" xmlns="" id="{1A29C7A2-04B0-4AC3-A796-1D1CEEA08057}"/>
                </a:ext>
              </a:extLst>
            </p:cNvPr>
            <p:cNvSpPr>
              <a:spLocks/>
            </p:cNvSpPr>
            <p:nvPr/>
          </p:nvSpPr>
          <p:spPr bwMode="ltGray">
            <a:xfrm>
              <a:off x="4602" y="4014"/>
              <a:ext cx="12" cy="18"/>
            </a:xfrm>
            <a:custGeom>
              <a:avLst/>
              <a:gdLst>
                <a:gd name="T0" fmla="*/ 12 w 12"/>
                <a:gd name="T1" fmla="*/ 18 h 18"/>
                <a:gd name="T2" fmla="*/ 12 w 12"/>
                <a:gd name="T3" fmla="*/ 12 h 18"/>
                <a:gd name="T4" fmla="*/ 6 w 12"/>
                <a:gd name="T5" fmla="*/ 6 h 18"/>
                <a:gd name="T6" fmla="*/ 6 w 12"/>
                <a:gd name="T7" fmla="*/ 6 h 18"/>
                <a:gd name="T8" fmla="*/ 0 w 12"/>
                <a:gd name="T9" fmla="*/ 0 h 18"/>
                <a:gd name="T10" fmla="*/ 12 w 12"/>
                <a:gd name="T11" fmla="*/ 18 h 18"/>
                <a:gd name="T12" fmla="*/ 12 w 12"/>
                <a:gd name="T13" fmla="*/ 18 h 18"/>
                <a:gd name="T14" fmla="*/ 12 w 12"/>
                <a:gd name="T15" fmla="*/ 18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xmlns="" w="9525">
                  <a:solidFill>
                    <a:srgbClr val="FF6FB8"/>
                  </a:solidFill>
                  <a:prstDash val="solid"/>
                  <a:round/>
                  <a:headEnd/>
                  <a:tailEnd/>
                </a14:hiddenLine>
              </a:ext>
            </a:extLst>
          </p:spPr>
          <p:txBody>
            <a:bodyPr/>
            <a:lstStyle/>
            <a:p>
              <a:pPr>
                <a:defRPr/>
              </a:pPr>
              <a:endParaRPr lang="vi-VN">
                <a:latin typeface="Arial" charset="0"/>
              </a:endParaRPr>
            </a:p>
          </p:txBody>
        </p:sp>
        <p:sp>
          <p:nvSpPr>
            <p:cNvPr id="234501" name="Freeform 5">
              <a:extLst>
                <a:ext uri="{FF2B5EF4-FFF2-40B4-BE49-F238E27FC236}">
                  <a16:creationId xmlns:a16="http://schemas.microsoft.com/office/drawing/2014/main" xmlns="" id="{D65D4898-EAF6-4C12-8A3C-7AD06B4CAAC8}"/>
                </a:ext>
              </a:extLst>
            </p:cNvPr>
            <p:cNvSpPr>
              <a:spLocks/>
            </p:cNvSpPr>
            <p:nvPr/>
          </p:nvSpPr>
          <p:spPr bwMode="ltGray">
            <a:xfrm>
              <a:off x="4596" y="3996"/>
              <a:ext cx="6" cy="18"/>
            </a:xfrm>
            <a:custGeom>
              <a:avLst/>
              <a:gdLst>
                <a:gd name="T0" fmla="*/ 0 w 6"/>
                <a:gd name="T1" fmla="*/ 12 h 18"/>
                <a:gd name="T2" fmla="*/ 6 w 6"/>
                <a:gd name="T3" fmla="*/ 18 h 18"/>
                <a:gd name="T4" fmla="*/ 0 w 6"/>
                <a:gd name="T5" fmla="*/ 0 h 18"/>
                <a:gd name="T6" fmla="*/ 0 w 6"/>
                <a:gd name="T7" fmla="*/ 12 h 18"/>
                <a:gd name="T8" fmla="*/ 0 w 6"/>
                <a:gd name="T9" fmla="*/ 12 h 18"/>
                <a:gd name="T10" fmla="*/ 0 w 6"/>
                <a:gd name="T11" fmla="*/ 12 h 18"/>
              </a:gdLst>
              <a:ahLst/>
              <a:cxnLst>
                <a:cxn ang="0">
                  <a:pos x="T0" y="T1"/>
                </a:cxn>
                <a:cxn ang="0">
                  <a:pos x="T2" y="T3"/>
                </a:cxn>
                <a:cxn ang="0">
                  <a:pos x="T4" y="T5"/>
                </a:cxn>
                <a:cxn ang="0">
                  <a:pos x="T6" y="T7"/>
                </a:cxn>
                <a:cxn ang="0">
                  <a:pos x="T8" y="T9"/>
                </a:cxn>
                <a:cxn ang="0">
                  <a:pos x="T10" y="T11"/>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xmlns="" w="9525">
                  <a:solidFill>
                    <a:srgbClr val="FF6FB8"/>
                  </a:solidFill>
                  <a:prstDash val="solid"/>
                  <a:round/>
                  <a:headEnd/>
                  <a:tailEnd/>
                </a14:hiddenLine>
              </a:ext>
            </a:extLst>
          </p:spPr>
          <p:txBody>
            <a:bodyPr/>
            <a:lstStyle/>
            <a:p>
              <a:pPr>
                <a:defRPr/>
              </a:pPr>
              <a:endParaRPr lang="vi-VN">
                <a:latin typeface="Arial" charset="0"/>
              </a:endParaRPr>
            </a:p>
          </p:txBody>
        </p:sp>
        <p:sp>
          <p:nvSpPr>
            <p:cNvPr id="234502" name="Freeform 6">
              <a:extLst>
                <a:ext uri="{FF2B5EF4-FFF2-40B4-BE49-F238E27FC236}">
                  <a16:creationId xmlns:a16="http://schemas.microsoft.com/office/drawing/2014/main" xmlns="" id="{BAE79701-A85E-4050-91D4-54BEAE1CB8C7}"/>
                </a:ext>
              </a:extLst>
            </p:cNvPr>
            <p:cNvSpPr>
              <a:spLocks/>
            </p:cNvSpPr>
            <p:nvPr/>
          </p:nvSpPr>
          <p:spPr bwMode="ltGray">
            <a:xfrm>
              <a:off x="5180" y="3577"/>
              <a:ext cx="304" cy="741"/>
            </a:xfrm>
            <a:custGeom>
              <a:avLst/>
              <a:gdLst>
                <a:gd name="T0" fmla="*/ 280 w 304"/>
                <a:gd name="T1" fmla="*/ 42 h 741"/>
                <a:gd name="T2" fmla="*/ 274 w 304"/>
                <a:gd name="T3" fmla="*/ 42 h 741"/>
                <a:gd name="T4" fmla="*/ 268 w 304"/>
                <a:gd name="T5" fmla="*/ 42 h 741"/>
                <a:gd name="T6" fmla="*/ 256 w 304"/>
                <a:gd name="T7" fmla="*/ 42 h 741"/>
                <a:gd name="T8" fmla="*/ 238 w 304"/>
                <a:gd name="T9" fmla="*/ 48 h 741"/>
                <a:gd name="T10" fmla="*/ 214 w 304"/>
                <a:gd name="T11" fmla="*/ 12 h 741"/>
                <a:gd name="T12" fmla="*/ 196 w 304"/>
                <a:gd name="T13" fmla="*/ 0 h 741"/>
                <a:gd name="T14" fmla="*/ 196 w 304"/>
                <a:gd name="T15" fmla="*/ 0 h 741"/>
                <a:gd name="T16" fmla="*/ 164 w 304"/>
                <a:gd name="T17" fmla="*/ 167 h 741"/>
                <a:gd name="T18" fmla="*/ 144 w 304"/>
                <a:gd name="T19" fmla="*/ 217 h 741"/>
                <a:gd name="T20" fmla="*/ 110 w 304"/>
                <a:gd name="T21" fmla="*/ 281 h 741"/>
                <a:gd name="T22" fmla="*/ 96 w 304"/>
                <a:gd name="T23" fmla="*/ 327 h 741"/>
                <a:gd name="T24" fmla="*/ 124 w 304"/>
                <a:gd name="T25" fmla="*/ 405 h 741"/>
                <a:gd name="T26" fmla="*/ 100 w 304"/>
                <a:gd name="T27" fmla="*/ 463 h 741"/>
                <a:gd name="T28" fmla="*/ 68 w 304"/>
                <a:gd name="T29" fmla="*/ 503 h 741"/>
                <a:gd name="T30" fmla="*/ 30 w 304"/>
                <a:gd name="T31" fmla="*/ 539 h 741"/>
                <a:gd name="T32" fmla="*/ 24 w 304"/>
                <a:gd name="T33" fmla="*/ 613 h 741"/>
                <a:gd name="T34" fmla="*/ 0 w 304"/>
                <a:gd name="T35" fmla="*/ 741 h 741"/>
                <a:gd name="T36" fmla="*/ 202 w 304"/>
                <a:gd name="T37" fmla="*/ 741 h 741"/>
                <a:gd name="T38" fmla="*/ 180 w 304"/>
                <a:gd name="T39" fmla="*/ 639 h 741"/>
                <a:gd name="T40" fmla="*/ 192 w 304"/>
                <a:gd name="T41" fmla="*/ 589 h 741"/>
                <a:gd name="T42" fmla="*/ 178 w 304"/>
                <a:gd name="T43" fmla="*/ 539 h 741"/>
                <a:gd name="T44" fmla="*/ 190 w 304"/>
                <a:gd name="T45" fmla="*/ 499 h 741"/>
                <a:gd name="T46" fmla="*/ 184 w 304"/>
                <a:gd name="T47" fmla="*/ 465 h 741"/>
                <a:gd name="T48" fmla="*/ 192 w 304"/>
                <a:gd name="T49" fmla="*/ 391 h 741"/>
                <a:gd name="T50" fmla="*/ 216 w 304"/>
                <a:gd name="T51" fmla="*/ 313 h 741"/>
                <a:gd name="T52" fmla="*/ 238 w 304"/>
                <a:gd name="T53" fmla="*/ 249 h 741"/>
                <a:gd name="T54" fmla="*/ 268 w 304"/>
                <a:gd name="T55" fmla="*/ 185 h 741"/>
                <a:gd name="T56" fmla="*/ 284 w 304"/>
                <a:gd name="T57" fmla="*/ 159 h 741"/>
                <a:gd name="T58" fmla="*/ 304 w 304"/>
                <a:gd name="T59" fmla="*/ 12 h 741"/>
                <a:gd name="T60" fmla="*/ 298 w 304"/>
                <a:gd name="T61" fmla="*/ 24 h 741"/>
                <a:gd name="T62" fmla="*/ 292 w 304"/>
                <a:gd name="T63" fmla="*/ 30 h 741"/>
                <a:gd name="T64" fmla="*/ 292 w 304"/>
                <a:gd name="T65" fmla="*/ 36 h 741"/>
                <a:gd name="T66" fmla="*/ 286 w 304"/>
                <a:gd name="T67" fmla="*/ 36 h 741"/>
                <a:gd name="T68" fmla="*/ 286 w 304"/>
                <a:gd name="T69" fmla="*/ 42 h 741"/>
                <a:gd name="T70" fmla="*/ 280 w 304"/>
                <a:gd name="T71" fmla="*/ 42 h 741"/>
                <a:gd name="T72" fmla="*/ 280 w 304"/>
                <a:gd name="T73" fmla="*/ 42 h 741"/>
                <a:gd name="T74" fmla="*/ 280 w 304"/>
                <a:gd name="T75" fmla="*/ 42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xmlns="" w="9525">
                  <a:solidFill>
                    <a:srgbClr val="FF6FB8"/>
                  </a:solidFill>
                  <a:prstDash val="solid"/>
                  <a:round/>
                  <a:headEnd/>
                  <a:tailEnd/>
                </a14:hiddenLine>
              </a:ext>
            </a:extLst>
          </p:spPr>
          <p:txBody>
            <a:bodyPr/>
            <a:lstStyle/>
            <a:p>
              <a:pPr>
                <a:defRPr/>
              </a:pPr>
              <a:endParaRPr lang="vi-VN">
                <a:latin typeface="Arial" charset="0"/>
              </a:endParaRPr>
            </a:p>
          </p:txBody>
        </p:sp>
        <p:sp>
          <p:nvSpPr>
            <p:cNvPr id="234503" name="Freeform 7">
              <a:extLst>
                <a:ext uri="{FF2B5EF4-FFF2-40B4-BE49-F238E27FC236}">
                  <a16:creationId xmlns:a16="http://schemas.microsoft.com/office/drawing/2014/main" xmlns="" id="{E4841C9E-077E-4536-8B1B-86EA1B5A1C2F}"/>
                </a:ext>
              </a:extLst>
            </p:cNvPr>
            <p:cNvSpPr>
              <a:spLocks/>
            </p:cNvSpPr>
            <p:nvPr/>
          </p:nvSpPr>
          <p:spPr bwMode="ltGray">
            <a:xfrm>
              <a:off x="4918" y="3553"/>
              <a:ext cx="314" cy="767"/>
            </a:xfrm>
            <a:custGeom>
              <a:avLst/>
              <a:gdLst>
                <a:gd name="T0" fmla="*/ 284 w 314"/>
                <a:gd name="T1" fmla="*/ 6 h 767"/>
                <a:gd name="T2" fmla="*/ 278 w 314"/>
                <a:gd name="T3" fmla="*/ 6 h 767"/>
                <a:gd name="T4" fmla="*/ 272 w 314"/>
                <a:gd name="T5" fmla="*/ 12 h 767"/>
                <a:gd name="T6" fmla="*/ 254 w 314"/>
                <a:gd name="T7" fmla="*/ 18 h 767"/>
                <a:gd name="T8" fmla="*/ 230 w 314"/>
                <a:gd name="T9" fmla="*/ 24 h 767"/>
                <a:gd name="T10" fmla="*/ 206 w 314"/>
                <a:gd name="T11" fmla="*/ 42 h 767"/>
                <a:gd name="T12" fmla="*/ 188 w 314"/>
                <a:gd name="T13" fmla="*/ 48 h 767"/>
                <a:gd name="T14" fmla="*/ 176 w 314"/>
                <a:gd name="T15" fmla="*/ 54 h 767"/>
                <a:gd name="T16" fmla="*/ 170 w 314"/>
                <a:gd name="T17" fmla="*/ 54 h 767"/>
                <a:gd name="T18" fmla="*/ 150 w 314"/>
                <a:gd name="T19" fmla="*/ 169 h 767"/>
                <a:gd name="T20" fmla="*/ 110 w 314"/>
                <a:gd name="T21" fmla="*/ 225 h 767"/>
                <a:gd name="T22" fmla="*/ 54 w 314"/>
                <a:gd name="T23" fmla="*/ 383 h 767"/>
                <a:gd name="T24" fmla="*/ 82 w 314"/>
                <a:gd name="T25" fmla="*/ 555 h 767"/>
                <a:gd name="T26" fmla="*/ 40 w 314"/>
                <a:gd name="T27" fmla="*/ 679 h 767"/>
                <a:gd name="T28" fmla="*/ 0 w 314"/>
                <a:gd name="T29" fmla="*/ 767 h 767"/>
                <a:gd name="T30" fmla="*/ 108 w 314"/>
                <a:gd name="T31" fmla="*/ 767 h 767"/>
                <a:gd name="T32" fmla="*/ 120 w 314"/>
                <a:gd name="T33" fmla="*/ 611 h 767"/>
                <a:gd name="T34" fmla="*/ 148 w 314"/>
                <a:gd name="T35" fmla="*/ 499 h 767"/>
                <a:gd name="T36" fmla="*/ 160 w 314"/>
                <a:gd name="T37" fmla="*/ 367 h 767"/>
                <a:gd name="T38" fmla="*/ 218 w 314"/>
                <a:gd name="T39" fmla="*/ 327 h 767"/>
                <a:gd name="T40" fmla="*/ 238 w 314"/>
                <a:gd name="T41" fmla="*/ 221 h 767"/>
                <a:gd name="T42" fmla="*/ 296 w 314"/>
                <a:gd name="T43" fmla="*/ 135 h 767"/>
                <a:gd name="T44" fmla="*/ 314 w 314"/>
                <a:gd name="T45" fmla="*/ 0 h 767"/>
                <a:gd name="T46" fmla="*/ 302 w 314"/>
                <a:gd name="T47" fmla="*/ 0 h 767"/>
                <a:gd name="T48" fmla="*/ 296 w 314"/>
                <a:gd name="T49" fmla="*/ 0 h 767"/>
                <a:gd name="T50" fmla="*/ 290 w 314"/>
                <a:gd name="T51" fmla="*/ 0 h 767"/>
                <a:gd name="T52" fmla="*/ 284 w 314"/>
                <a:gd name="T53" fmla="*/ 6 h 767"/>
                <a:gd name="T54" fmla="*/ 284 w 314"/>
                <a:gd name="T55" fmla="*/ 6 h 767"/>
                <a:gd name="T56" fmla="*/ 284 w 314"/>
                <a:gd name="T57" fmla="*/ 6 h 767"/>
                <a:gd name="T58" fmla="*/ 284 w 314"/>
                <a:gd name="T59" fmla="*/ 6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xmlns="" w="9525">
                  <a:solidFill>
                    <a:srgbClr val="FF6FB8"/>
                  </a:solidFill>
                  <a:prstDash val="solid"/>
                  <a:round/>
                  <a:headEnd/>
                  <a:tailEnd/>
                </a14:hiddenLine>
              </a:ext>
            </a:extLst>
          </p:spPr>
          <p:txBody>
            <a:bodyPr/>
            <a:lstStyle/>
            <a:p>
              <a:pPr>
                <a:defRPr/>
              </a:pPr>
              <a:endParaRPr lang="vi-VN">
                <a:latin typeface="Arial" charset="0"/>
              </a:endParaRPr>
            </a:p>
          </p:txBody>
        </p:sp>
        <p:sp>
          <p:nvSpPr>
            <p:cNvPr id="234504" name="Freeform 8">
              <a:extLst>
                <a:ext uri="{FF2B5EF4-FFF2-40B4-BE49-F238E27FC236}">
                  <a16:creationId xmlns:a16="http://schemas.microsoft.com/office/drawing/2014/main" xmlns="" id="{4623295F-CCB8-411E-95D7-F599C20AFE5B}"/>
                </a:ext>
              </a:extLst>
            </p:cNvPr>
            <p:cNvSpPr>
              <a:spLocks/>
            </p:cNvSpPr>
            <p:nvPr/>
          </p:nvSpPr>
          <p:spPr bwMode="ltGray">
            <a:xfrm>
              <a:off x="4700" y="3697"/>
              <a:ext cx="274" cy="623"/>
            </a:xfrm>
            <a:custGeom>
              <a:avLst/>
              <a:gdLst>
                <a:gd name="T0" fmla="*/ 257 w 275"/>
                <a:gd name="T1" fmla="*/ 12 h 623"/>
                <a:gd name="T2" fmla="*/ 239 w 275"/>
                <a:gd name="T3" fmla="*/ 6 h 623"/>
                <a:gd name="T4" fmla="*/ 203 w 275"/>
                <a:gd name="T5" fmla="*/ 6 h 623"/>
                <a:gd name="T6" fmla="*/ 203 w 275"/>
                <a:gd name="T7" fmla="*/ 6 h 623"/>
                <a:gd name="T8" fmla="*/ 197 w 275"/>
                <a:gd name="T9" fmla="*/ 6 h 623"/>
                <a:gd name="T10" fmla="*/ 185 w 275"/>
                <a:gd name="T11" fmla="*/ 0 h 623"/>
                <a:gd name="T12" fmla="*/ 173 w 275"/>
                <a:gd name="T13" fmla="*/ 0 h 623"/>
                <a:gd name="T14" fmla="*/ 166 w 275"/>
                <a:gd name="T15" fmla="*/ 0 h 623"/>
                <a:gd name="T16" fmla="*/ 160 w 275"/>
                <a:gd name="T17" fmla="*/ 0 h 623"/>
                <a:gd name="T18" fmla="*/ 144 w 275"/>
                <a:gd name="T19" fmla="*/ 117 h 623"/>
                <a:gd name="T20" fmla="*/ 128 w 275"/>
                <a:gd name="T21" fmla="*/ 185 h 623"/>
                <a:gd name="T22" fmla="*/ 58 w 275"/>
                <a:gd name="T23" fmla="*/ 299 h 623"/>
                <a:gd name="T24" fmla="*/ 54 w 275"/>
                <a:gd name="T25" fmla="*/ 441 h 623"/>
                <a:gd name="T26" fmla="*/ 24 w 275"/>
                <a:gd name="T27" fmla="*/ 523 h 623"/>
                <a:gd name="T28" fmla="*/ 0 w 275"/>
                <a:gd name="T29" fmla="*/ 623 h 623"/>
                <a:gd name="T30" fmla="*/ 78 w 275"/>
                <a:gd name="T31" fmla="*/ 623 h 623"/>
                <a:gd name="T32" fmla="*/ 92 w 275"/>
                <a:gd name="T33" fmla="*/ 555 h 623"/>
                <a:gd name="T34" fmla="*/ 134 w 275"/>
                <a:gd name="T35" fmla="*/ 447 h 623"/>
                <a:gd name="T36" fmla="*/ 158 w 275"/>
                <a:gd name="T37" fmla="*/ 315 h 623"/>
                <a:gd name="T38" fmla="*/ 184 w 275"/>
                <a:gd name="T39" fmla="*/ 257 h 623"/>
                <a:gd name="T40" fmla="*/ 216 w 275"/>
                <a:gd name="T41" fmla="*/ 211 h 623"/>
                <a:gd name="T42" fmla="*/ 222 w 275"/>
                <a:gd name="T43" fmla="*/ 145 h 623"/>
                <a:gd name="T44" fmla="*/ 240 w 275"/>
                <a:gd name="T45" fmla="*/ 111 h 623"/>
                <a:gd name="T46" fmla="*/ 262 w 275"/>
                <a:gd name="T47" fmla="*/ 79 h 623"/>
                <a:gd name="T48" fmla="*/ 275 w 275"/>
                <a:gd name="T49" fmla="*/ 6 h 623"/>
                <a:gd name="T50" fmla="*/ 263 w 275"/>
                <a:gd name="T51" fmla="*/ 12 h 623"/>
                <a:gd name="T52" fmla="*/ 257 w 275"/>
                <a:gd name="T53" fmla="*/ 12 h 623"/>
                <a:gd name="T54" fmla="*/ 257 w 275"/>
                <a:gd name="T55" fmla="*/ 12 h 623"/>
                <a:gd name="T56" fmla="*/ 257 w 275"/>
                <a:gd name="T57" fmla="*/ 12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xmlns="" w="9525">
                  <a:solidFill>
                    <a:srgbClr val="FF6FB8"/>
                  </a:solidFill>
                  <a:prstDash val="solid"/>
                  <a:round/>
                  <a:headEnd/>
                  <a:tailEnd/>
                </a14:hiddenLine>
              </a:ext>
            </a:extLst>
          </p:spPr>
          <p:txBody>
            <a:bodyPr/>
            <a:lstStyle/>
            <a:p>
              <a:pPr>
                <a:defRPr/>
              </a:pPr>
              <a:endParaRPr lang="vi-VN">
                <a:latin typeface="Arial" charset="0"/>
              </a:endParaRPr>
            </a:p>
          </p:txBody>
        </p:sp>
        <p:sp>
          <p:nvSpPr>
            <p:cNvPr id="234505" name="Freeform 9">
              <a:extLst>
                <a:ext uri="{FF2B5EF4-FFF2-40B4-BE49-F238E27FC236}">
                  <a16:creationId xmlns:a16="http://schemas.microsoft.com/office/drawing/2014/main" xmlns="" id="{DFE83CB1-04C0-4D4B-84CD-117E3C32D35F}"/>
                </a:ext>
              </a:extLst>
            </p:cNvPr>
            <p:cNvSpPr>
              <a:spLocks/>
            </p:cNvSpPr>
            <p:nvPr/>
          </p:nvSpPr>
          <p:spPr bwMode="ltGray">
            <a:xfrm>
              <a:off x="4522" y="3709"/>
              <a:ext cx="213" cy="611"/>
            </a:xfrm>
            <a:custGeom>
              <a:avLst/>
              <a:gdLst>
                <a:gd name="T0" fmla="*/ 171 w 213"/>
                <a:gd name="T1" fmla="*/ 12 h 611"/>
                <a:gd name="T2" fmla="*/ 159 w 213"/>
                <a:gd name="T3" fmla="*/ 24 h 611"/>
                <a:gd name="T4" fmla="*/ 153 w 213"/>
                <a:gd name="T5" fmla="*/ 36 h 611"/>
                <a:gd name="T6" fmla="*/ 128 w 213"/>
                <a:gd name="T7" fmla="*/ 60 h 611"/>
                <a:gd name="T8" fmla="*/ 110 w 213"/>
                <a:gd name="T9" fmla="*/ 83 h 611"/>
                <a:gd name="T10" fmla="*/ 86 w 213"/>
                <a:gd name="T11" fmla="*/ 119 h 611"/>
                <a:gd name="T12" fmla="*/ 68 w 213"/>
                <a:gd name="T13" fmla="*/ 167 h 611"/>
                <a:gd name="T14" fmla="*/ 68 w 213"/>
                <a:gd name="T15" fmla="*/ 221 h 611"/>
                <a:gd name="T16" fmla="*/ 68 w 213"/>
                <a:gd name="T17" fmla="*/ 227 h 611"/>
                <a:gd name="T18" fmla="*/ 68 w 213"/>
                <a:gd name="T19" fmla="*/ 233 h 611"/>
                <a:gd name="T20" fmla="*/ 68 w 213"/>
                <a:gd name="T21" fmla="*/ 239 h 611"/>
                <a:gd name="T22" fmla="*/ 68 w 213"/>
                <a:gd name="T23" fmla="*/ 245 h 611"/>
                <a:gd name="T24" fmla="*/ 68 w 213"/>
                <a:gd name="T25" fmla="*/ 251 h 611"/>
                <a:gd name="T26" fmla="*/ 68 w 213"/>
                <a:gd name="T27" fmla="*/ 251 h 611"/>
                <a:gd name="T28" fmla="*/ 68 w 213"/>
                <a:gd name="T29" fmla="*/ 257 h 611"/>
                <a:gd name="T30" fmla="*/ 68 w 213"/>
                <a:gd name="T31" fmla="*/ 269 h 611"/>
                <a:gd name="T32" fmla="*/ 74 w 213"/>
                <a:gd name="T33" fmla="*/ 287 h 611"/>
                <a:gd name="T34" fmla="*/ 80 w 213"/>
                <a:gd name="T35" fmla="*/ 305 h 611"/>
                <a:gd name="T36" fmla="*/ 86 w 213"/>
                <a:gd name="T37" fmla="*/ 311 h 611"/>
                <a:gd name="T38" fmla="*/ 86 w 213"/>
                <a:gd name="T39" fmla="*/ 311 h 611"/>
                <a:gd name="T40" fmla="*/ 92 w 213"/>
                <a:gd name="T41" fmla="*/ 317 h 611"/>
                <a:gd name="T42" fmla="*/ 92 w 213"/>
                <a:gd name="T43" fmla="*/ 323 h 611"/>
                <a:gd name="T44" fmla="*/ 92 w 213"/>
                <a:gd name="T45" fmla="*/ 323 h 611"/>
                <a:gd name="T46" fmla="*/ 24 w 213"/>
                <a:gd name="T47" fmla="*/ 437 h 611"/>
                <a:gd name="T48" fmla="*/ 18 w 213"/>
                <a:gd name="T49" fmla="*/ 471 h 611"/>
                <a:gd name="T50" fmla="*/ 0 w 213"/>
                <a:gd name="T51" fmla="*/ 547 h 611"/>
                <a:gd name="T52" fmla="*/ 50 w 213"/>
                <a:gd name="T53" fmla="*/ 611 h 611"/>
                <a:gd name="T54" fmla="*/ 114 w 213"/>
                <a:gd name="T55" fmla="*/ 611 h 611"/>
                <a:gd name="T56" fmla="*/ 104 w 213"/>
                <a:gd name="T57" fmla="*/ 555 h 611"/>
                <a:gd name="T58" fmla="*/ 120 w 213"/>
                <a:gd name="T59" fmla="*/ 515 h 611"/>
                <a:gd name="T60" fmla="*/ 150 w 213"/>
                <a:gd name="T61" fmla="*/ 449 h 611"/>
                <a:gd name="T62" fmla="*/ 166 w 213"/>
                <a:gd name="T63" fmla="*/ 377 h 611"/>
                <a:gd name="T64" fmla="*/ 156 w 213"/>
                <a:gd name="T65" fmla="*/ 295 h 611"/>
                <a:gd name="T66" fmla="*/ 170 w 213"/>
                <a:gd name="T67" fmla="*/ 203 h 611"/>
                <a:gd name="T68" fmla="*/ 212 w 213"/>
                <a:gd name="T69" fmla="*/ 95 h 611"/>
                <a:gd name="T70" fmla="*/ 213 w 213"/>
                <a:gd name="T71" fmla="*/ 0 h 611"/>
                <a:gd name="T72" fmla="*/ 207 w 213"/>
                <a:gd name="T73" fmla="*/ 0 h 611"/>
                <a:gd name="T74" fmla="*/ 201 w 213"/>
                <a:gd name="T75" fmla="*/ 0 h 611"/>
                <a:gd name="T76" fmla="*/ 195 w 213"/>
                <a:gd name="T77" fmla="*/ 0 h 611"/>
                <a:gd name="T78" fmla="*/ 189 w 213"/>
                <a:gd name="T79" fmla="*/ 0 h 611"/>
                <a:gd name="T80" fmla="*/ 183 w 213"/>
                <a:gd name="T81" fmla="*/ 6 h 611"/>
                <a:gd name="T82" fmla="*/ 177 w 213"/>
                <a:gd name="T83" fmla="*/ 6 h 611"/>
                <a:gd name="T84" fmla="*/ 171 w 213"/>
                <a:gd name="T85" fmla="*/ 12 h 611"/>
                <a:gd name="T86" fmla="*/ 171 w 213"/>
                <a:gd name="T87" fmla="*/ 12 h 611"/>
                <a:gd name="T88" fmla="*/ 171 w 213"/>
                <a:gd name="T89" fmla="*/ 12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xmlns="" w="9525">
                  <a:solidFill>
                    <a:srgbClr val="FF6FB8"/>
                  </a:solidFill>
                  <a:prstDash val="solid"/>
                  <a:round/>
                  <a:headEnd/>
                  <a:tailEnd/>
                </a14:hiddenLine>
              </a:ext>
            </a:extLst>
          </p:spPr>
          <p:txBody>
            <a:bodyPr/>
            <a:lstStyle/>
            <a:p>
              <a:pPr>
                <a:defRPr/>
              </a:pPr>
              <a:endParaRPr lang="vi-VN">
                <a:latin typeface="Arial" charset="0"/>
              </a:endParaRPr>
            </a:p>
          </p:txBody>
        </p:sp>
        <p:sp>
          <p:nvSpPr>
            <p:cNvPr id="234506" name="Freeform 10">
              <a:extLst>
                <a:ext uri="{FF2B5EF4-FFF2-40B4-BE49-F238E27FC236}">
                  <a16:creationId xmlns:a16="http://schemas.microsoft.com/office/drawing/2014/main" xmlns="" id="{19435938-DA7A-4894-B346-41023BC7D080}"/>
                </a:ext>
              </a:extLst>
            </p:cNvPr>
            <p:cNvSpPr>
              <a:spLocks/>
            </p:cNvSpPr>
            <p:nvPr/>
          </p:nvSpPr>
          <p:spPr bwMode="ltGray">
            <a:xfrm>
              <a:off x="4292" y="3936"/>
              <a:ext cx="167" cy="384"/>
            </a:xfrm>
            <a:custGeom>
              <a:avLst/>
              <a:gdLst>
                <a:gd name="T0" fmla="*/ 149 w 167"/>
                <a:gd name="T1" fmla="*/ 60 h 384"/>
                <a:gd name="T2" fmla="*/ 119 w 167"/>
                <a:gd name="T3" fmla="*/ 30 h 384"/>
                <a:gd name="T4" fmla="*/ 89 w 167"/>
                <a:gd name="T5" fmla="*/ 12 h 384"/>
                <a:gd name="T6" fmla="*/ 59 w 167"/>
                <a:gd name="T7" fmla="*/ 0 h 384"/>
                <a:gd name="T8" fmla="*/ 54 w 167"/>
                <a:gd name="T9" fmla="*/ 70 h 384"/>
                <a:gd name="T10" fmla="*/ 46 w 167"/>
                <a:gd name="T11" fmla="*/ 112 h 384"/>
                <a:gd name="T12" fmla="*/ 52 w 167"/>
                <a:gd name="T13" fmla="*/ 168 h 384"/>
                <a:gd name="T14" fmla="*/ 24 w 167"/>
                <a:gd name="T15" fmla="*/ 194 h 384"/>
                <a:gd name="T16" fmla="*/ 16 w 167"/>
                <a:gd name="T17" fmla="*/ 258 h 384"/>
                <a:gd name="T18" fmla="*/ 2 w 167"/>
                <a:gd name="T19" fmla="*/ 300 h 384"/>
                <a:gd name="T20" fmla="*/ 0 w 167"/>
                <a:gd name="T21" fmla="*/ 352 h 384"/>
                <a:gd name="T22" fmla="*/ 47 w 167"/>
                <a:gd name="T23" fmla="*/ 384 h 384"/>
                <a:gd name="T24" fmla="*/ 149 w 167"/>
                <a:gd name="T25" fmla="*/ 384 h 384"/>
                <a:gd name="T26" fmla="*/ 134 w 167"/>
                <a:gd name="T27" fmla="*/ 350 h 384"/>
                <a:gd name="T28" fmla="*/ 104 w 167"/>
                <a:gd name="T29" fmla="*/ 324 h 384"/>
                <a:gd name="T30" fmla="*/ 138 w 167"/>
                <a:gd name="T31" fmla="*/ 274 h 384"/>
                <a:gd name="T32" fmla="*/ 122 w 167"/>
                <a:gd name="T33" fmla="*/ 220 h 384"/>
                <a:gd name="T34" fmla="*/ 132 w 167"/>
                <a:gd name="T35" fmla="*/ 186 h 384"/>
                <a:gd name="T36" fmla="*/ 140 w 167"/>
                <a:gd name="T37" fmla="*/ 154 h 384"/>
                <a:gd name="T38" fmla="*/ 167 w 167"/>
                <a:gd name="T39" fmla="*/ 90 h 384"/>
                <a:gd name="T40" fmla="*/ 149 w 167"/>
                <a:gd name="T41" fmla="*/ 60 h 384"/>
                <a:gd name="T42" fmla="*/ 149 w 167"/>
                <a:gd name="T43" fmla="*/ 60 h 384"/>
                <a:gd name="T44" fmla="*/ 149 w 167"/>
                <a:gd name="T45" fmla="*/ 6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xmlns="" w="9525">
                  <a:solidFill>
                    <a:srgbClr val="FF6FB8"/>
                  </a:solidFill>
                  <a:prstDash val="solid"/>
                  <a:round/>
                  <a:headEnd/>
                  <a:tailEnd/>
                </a14:hiddenLine>
              </a:ext>
            </a:extLst>
          </p:spPr>
          <p:txBody>
            <a:bodyPr/>
            <a:lstStyle/>
            <a:p>
              <a:pPr>
                <a:defRPr/>
              </a:pPr>
              <a:endParaRPr lang="vi-VN">
                <a:latin typeface="Arial" charset="0"/>
              </a:endParaRPr>
            </a:p>
          </p:txBody>
        </p:sp>
        <p:sp>
          <p:nvSpPr>
            <p:cNvPr id="234507" name="Freeform 11">
              <a:extLst>
                <a:ext uri="{FF2B5EF4-FFF2-40B4-BE49-F238E27FC236}">
                  <a16:creationId xmlns:a16="http://schemas.microsoft.com/office/drawing/2014/main" xmlns="" id="{E892E26E-A71A-4217-9BDD-9F07C272C133}"/>
                </a:ext>
              </a:extLst>
            </p:cNvPr>
            <p:cNvSpPr>
              <a:spLocks/>
            </p:cNvSpPr>
            <p:nvPr/>
          </p:nvSpPr>
          <p:spPr bwMode="ltGray">
            <a:xfrm>
              <a:off x="4100" y="4020"/>
              <a:ext cx="166" cy="300"/>
            </a:xfrm>
            <a:custGeom>
              <a:avLst/>
              <a:gdLst>
                <a:gd name="T0" fmla="*/ 136 w 166"/>
                <a:gd name="T1" fmla="*/ 12 h 300"/>
                <a:gd name="T2" fmla="*/ 100 w 166"/>
                <a:gd name="T3" fmla="*/ 0 h 300"/>
                <a:gd name="T4" fmla="*/ 78 w 166"/>
                <a:gd name="T5" fmla="*/ 64 h 300"/>
                <a:gd name="T6" fmla="*/ 70 w 166"/>
                <a:gd name="T7" fmla="*/ 126 h 300"/>
                <a:gd name="T8" fmla="*/ 46 w 166"/>
                <a:gd name="T9" fmla="*/ 184 h 300"/>
                <a:gd name="T10" fmla="*/ 58 w 166"/>
                <a:gd name="T11" fmla="*/ 232 h 300"/>
                <a:gd name="T12" fmla="*/ 38 w 166"/>
                <a:gd name="T13" fmla="*/ 268 h 300"/>
                <a:gd name="T14" fmla="*/ 0 w 166"/>
                <a:gd name="T15" fmla="*/ 300 h 300"/>
                <a:gd name="T16" fmla="*/ 160 w 166"/>
                <a:gd name="T17" fmla="*/ 300 h 300"/>
                <a:gd name="T18" fmla="*/ 136 w 166"/>
                <a:gd name="T19" fmla="*/ 272 h 300"/>
                <a:gd name="T20" fmla="*/ 98 w 166"/>
                <a:gd name="T21" fmla="*/ 234 h 300"/>
                <a:gd name="T22" fmla="*/ 130 w 166"/>
                <a:gd name="T23" fmla="*/ 188 h 300"/>
                <a:gd name="T24" fmla="*/ 138 w 166"/>
                <a:gd name="T25" fmla="*/ 134 h 300"/>
                <a:gd name="T26" fmla="*/ 144 w 166"/>
                <a:gd name="T27" fmla="*/ 94 h 300"/>
                <a:gd name="T28" fmla="*/ 164 w 166"/>
                <a:gd name="T29" fmla="*/ 60 h 300"/>
                <a:gd name="T30" fmla="*/ 166 w 166"/>
                <a:gd name="T31" fmla="*/ 0 h 300"/>
                <a:gd name="T32" fmla="*/ 136 w 166"/>
                <a:gd name="T33" fmla="*/ 12 h 300"/>
                <a:gd name="T34" fmla="*/ 136 w 166"/>
                <a:gd name="T35" fmla="*/ 12 h 300"/>
                <a:gd name="T36" fmla="*/ 136 w 166"/>
                <a:gd name="T37" fmla="*/ 12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xmlns="" w="9525">
                  <a:solidFill>
                    <a:srgbClr val="FF6FB8"/>
                  </a:solidFill>
                  <a:prstDash val="solid"/>
                  <a:round/>
                  <a:headEnd/>
                  <a:tailEnd/>
                </a14:hiddenLine>
              </a:ext>
            </a:extLst>
          </p:spPr>
          <p:txBody>
            <a:bodyPr/>
            <a:lstStyle/>
            <a:p>
              <a:pPr>
                <a:defRPr/>
              </a:pPr>
              <a:endParaRPr lang="vi-VN">
                <a:latin typeface="Arial" charset="0"/>
              </a:endParaRPr>
            </a:p>
          </p:txBody>
        </p:sp>
        <p:sp>
          <p:nvSpPr>
            <p:cNvPr id="234508" name="Freeform 12">
              <a:extLst>
                <a:ext uri="{FF2B5EF4-FFF2-40B4-BE49-F238E27FC236}">
                  <a16:creationId xmlns:a16="http://schemas.microsoft.com/office/drawing/2014/main" xmlns="" id="{492F4763-BE49-4979-AE92-AD0E7CC7EFC9}"/>
                </a:ext>
              </a:extLst>
            </p:cNvPr>
            <p:cNvSpPr>
              <a:spLocks/>
            </p:cNvSpPr>
            <p:nvPr/>
          </p:nvSpPr>
          <p:spPr bwMode="ltGray">
            <a:xfrm>
              <a:off x="3910" y="4038"/>
              <a:ext cx="237" cy="282"/>
            </a:xfrm>
            <a:custGeom>
              <a:avLst/>
              <a:gdLst>
                <a:gd name="T0" fmla="*/ 201 w 237"/>
                <a:gd name="T1" fmla="*/ 0 h 282"/>
                <a:gd name="T2" fmla="*/ 183 w 237"/>
                <a:gd name="T3" fmla="*/ 0 h 282"/>
                <a:gd name="T4" fmla="*/ 158 w 237"/>
                <a:gd name="T5" fmla="*/ 50 h 282"/>
                <a:gd name="T6" fmla="*/ 148 w 237"/>
                <a:gd name="T7" fmla="*/ 92 h 282"/>
                <a:gd name="T8" fmla="*/ 120 w 237"/>
                <a:gd name="T9" fmla="*/ 144 h 282"/>
                <a:gd name="T10" fmla="*/ 82 w 237"/>
                <a:gd name="T11" fmla="*/ 182 h 282"/>
                <a:gd name="T12" fmla="*/ 60 w 237"/>
                <a:gd name="T13" fmla="*/ 232 h 282"/>
                <a:gd name="T14" fmla="*/ 0 w 237"/>
                <a:gd name="T15" fmla="*/ 282 h 282"/>
                <a:gd name="T16" fmla="*/ 128 w 237"/>
                <a:gd name="T17" fmla="*/ 282 h 282"/>
                <a:gd name="T18" fmla="*/ 154 w 237"/>
                <a:gd name="T19" fmla="*/ 254 h 282"/>
                <a:gd name="T20" fmla="*/ 158 w 237"/>
                <a:gd name="T21" fmla="*/ 196 h 282"/>
                <a:gd name="T22" fmla="*/ 188 w 237"/>
                <a:gd name="T23" fmla="*/ 148 h 282"/>
                <a:gd name="T24" fmla="*/ 196 w 237"/>
                <a:gd name="T25" fmla="*/ 70 h 282"/>
                <a:gd name="T26" fmla="*/ 237 w 237"/>
                <a:gd name="T27" fmla="*/ 0 h 282"/>
                <a:gd name="T28" fmla="*/ 201 w 237"/>
                <a:gd name="T29" fmla="*/ 0 h 282"/>
                <a:gd name="T30" fmla="*/ 201 w 237"/>
                <a:gd name="T31" fmla="*/ 0 h 282"/>
                <a:gd name="T32" fmla="*/ 201 w 237"/>
                <a:gd name="T33" fmla="*/ 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xmlns="" w="9525">
                  <a:solidFill>
                    <a:srgbClr val="FF6FB8"/>
                  </a:solidFill>
                  <a:prstDash val="solid"/>
                  <a:round/>
                  <a:headEnd/>
                  <a:tailEnd/>
                </a14:hiddenLine>
              </a:ext>
            </a:extLst>
          </p:spPr>
          <p:txBody>
            <a:bodyPr/>
            <a:lstStyle/>
            <a:p>
              <a:pPr>
                <a:defRPr/>
              </a:pPr>
              <a:endParaRPr lang="vi-VN">
                <a:latin typeface="Arial" charset="0"/>
              </a:endParaRPr>
            </a:p>
          </p:txBody>
        </p:sp>
        <p:sp>
          <p:nvSpPr>
            <p:cNvPr id="234509" name="Freeform 13">
              <a:extLst>
                <a:ext uri="{FF2B5EF4-FFF2-40B4-BE49-F238E27FC236}">
                  <a16:creationId xmlns:a16="http://schemas.microsoft.com/office/drawing/2014/main" xmlns="" id="{9B927A4E-17E6-4BA6-9F0D-9B4E3F10816D}"/>
                </a:ext>
              </a:extLst>
            </p:cNvPr>
            <p:cNvSpPr>
              <a:spLocks/>
            </p:cNvSpPr>
            <p:nvPr/>
          </p:nvSpPr>
          <p:spPr bwMode="ltGray">
            <a:xfrm>
              <a:off x="3674" y="4086"/>
              <a:ext cx="196" cy="234"/>
            </a:xfrm>
            <a:custGeom>
              <a:avLst/>
              <a:gdLst>
                <a:gd name="T0" fmla="*/ 167 w 196"/>
                <a:gd name="T1" fmla="*/ 54 h 234"/>
                <a:gd name="T2" fmla="*/ 113 w 196"/>
                <a:gd name="T3" fmla="*/ 24 h 234"/>
                <a:gd name="T4" fmla="*/ 83 w 196"/>
                <a:gd name="T5" fmla="*/ 0 h 234"/>
                <a:gd name="T6" fmla="*/ 80 w 196"/>
                <a:gd name="T7" fmla="*/ 62 h 234"/>
                <a:gd name="T8" fmla="*/ 58 w 196"/>
                <a:gd name="T9" fmla="*/ 100 h 234"/>
                <a:gd name="T10" fmla="*/ 54 w 196"/>
                <a:gd name="T11" fmla="*/ 160 h 234"/>
                <a:gd name="T12" fmla="*/ 36 w 196"/>
                <a:gd name="T13" fmla="*/ 202 h 234"/>
                <a:gd name="T14" fmla="*/ 0 w 196"/>
                <a:gd name="T15" fmla="*/ 234 h 234"/>
                <a:gd name="T16" fmla="*/ 146 w 196"/>
                <a:gd name="T17" fmla="*/ 234 h 234"/>
                <a:gd name="T18" fmla="*/ 170 w 196"/>
                <a:gd name="T19" fmla="*/ 198 h 234"/>
                <a:gd name="T20" fmla="*/ 158 w 196"/>
                <a:gd name="T21" fmla="*/ 138 h 234"/>
                <a:gd name="T22" fmla="*/ 196 w 196"/>
                <a:gd name="T23" fmla="*/ 100 h 234"/>
                <a:gd name="T24" fmla="*/ 191 w 196"/>
                <a:gd name="T25" fmla="*/ 54 h 234"/>
                <a:gd name="T26" fmla="*/ 167 w 196"/>
                <a:gd name="T27" fmla="*/ 54 h 234"/>
                <a:gd name="T28" fmla="*/ 167 w 196"/>
                <a:gd name="T29" fmla="*/ 54 h 234"/>
                <a:gd name="T30" fmla="*/ 167 w 196"/>
                <a:gd name="T31" fmla="*/ 5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xmlns="" w="9525">
                  <a:solidFill>
                    <a:srgbClr val="FF6FB8"/>
                  </a:solidFill>
                  <a:prstDash val="solid"/>
                  <a:round/>
                  <a:headEnd/>
                  <a:tailEnd/>
                </a14:hiddenLine>
              </a:ext>
            </a:extLst>
          </p:spPr>
          <p:txBody>
            <a:bodyPr/>
            <a:lstStyle/>
            <a:p>
              <a:pPr>
                <a:defRPr/>
              </a:pPr>
              <a:endParaRPr lang="vi-VN">
                <a:latin typeface="Arial" charset="0"/>
              </a:endParaRPr>
            </a:p>
          </p:txBody>
        </p:sp>
        <p:sp>
          <p:nvSpPr>
            <p:cNvPr id="234510" name="Freeform 14">
              <a:extLst>
                <a:ext uri="{FF2B5EF4-FFF2-40B4-BE49-F238E27FC236}">
                  <a16:creationId xmlns:a16="http://schemas.microsoft.com/office/drawing/2014/main" xmlns="" id="{3BED56EB-1EE8-4D51-BEE3-D700F71D5771}"/>
                </a:ext>
              </a:extLst>
            </p:cNvPr>
            <p:cNvSpPr>
              <a:spLocks/>
            </p:cNvSpPr>
            <p:nvPr/>
          </p:nvSpPr>
          <p:spPr bwMode="ltGray">
            <a:xfrm>
              <a:off x="3476" y="4068"/>
              <a:ext cx="190" cy="252"/>
            </a:xfrm>
            <a:custGeom>
              <a:avLst/>
              <a:gdLst>
                <a:gd name="T0" fmla="*/ 190 w 190"/>
                <a:gd name="T1" fmla="*/ 0 h 252"/>
                <a:gd name="T2" fmla="*/ 166 w 190"/>
                <a:gd name="T3" fmla="*/ 0 h 252"/>
                <a:gd name="T4" fmla="*/ 158 w 190"/>
                <a:gd name="T5" fmla="*/ 38 h 252"/>
                <a:gd name="T6" fmla="*/ 138 w 190"/>
                <a:gd name="T7" fmla="*/ 120 h 252"/>
                <a:gd name="T8" fmla="*/ 94 w 190"/>
                <a:gd name="T9" fmla="*/ 180 h 252"/>
                <a:gd name="T10" fmla="*/ 62 w 190"/>
                <a:gd name="T11" fmla="*/ 234 h 252"/>
                <a:gd name="T12" fmla="*/ 0 w 190"/>
                <a:gd name="T13" fmla="*/ 252 h 252"/>
                <a:gd name="T14" fmla="*/ 128 w 190"/>
                <a:gd name="T15" fmla="*/ 252 h 252"/>
                <a:gd name="T16" fmla="*/ 142 w 190"/>
                <a:gd name="T17" fmla="*/ 188 h 252"/>
                <a:gd name="T18" fmla="*/ 186 w 190"/>
                <a:gd name="T19" fmla="*/ 90 h 252"/>
                <a:gd name="T20" fmla="*/ 190 w 190"/>
                <a:gd name="T21" fmla="*/ 38 h 252"/>
                <a:gd name="T22" fmla="*/ 190 w 190"/>
                <a:gd name="T23" fmla="*/ 0 h 252"/>
                <a:gd name="T24" fmla="*/ 190 w 190"/>
                <a:gd name="T25" fmla="*/ 0 h 252"/>
                <a:gd name="T26" fmla="*/ 190 w 190"/>
                <a:gd name="T27" fmla="*/ 0 h 252"/>
                <a:gd name="T28" fmla="*/ 190 w 190"/>
                <a:gd name="T29"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xmlns="" w="9525">
                  <a:solidFill>
                    <a:srgbClr val="FF6FB8"/>
                  </a:solidFill>
                  <a:prstDash val="solid"/>
                  <a:round/>
                  <a:headEnd/>
                  <a:tailEnd/>
                </a14:hiddenLine>
              </a:ext>
            </a:extLst>
          </p:spPr>
          <p:txBody>
            <a:bodyPr/>
            <a:lstStyle/>
            <a:p>
              <a:pPr>
                <a:defRPr/>
              </a:pPr>
              <a:endParaRPr lang="vi-VN">
                <a:latin typeface="Arial" charset="0"/>
              </a:endParaRPr>
            </a:p>
          </p:txBody>
        </p:sp>
        <p:sp>
          <p:nvSpPr>
            <p:cNvPr id="234511" name="Freeform 15">
              <a:extLst>
                <a:ext uri="{FF2B5EF4-FFF2-40B4-BE49-F238E27FC236}">
                  <a16:creationId xmlns:a16="http://schemas.microsoft.com/office/drawing/2014/main" xmlns="" id="{0649D304-5462-42C0-B8E7-1A0512772026}"/>
                </a:ext>
              </a:extLst>
            </p:cNvPr>
            <p:cNvSpPr>
              <a:spLocks/>
            </p:cNvSpPr>
            <p:nvPr/>
          </p:nvSpPr>
          <p:spPr bwMode="ltGray">
            <a:xfrm>
              <a:off x="3170" y="4188"/>
              <a:ext cx="230" cy="132"/>
            </a:xfrm>
            <a:custGeom>
              <a:avLst/>
              <a:gdLst>
                <a:gd name="T0" fmla="*/ 197 w 230"/>
                <a:gd name="T1" fmla="*/ 0 h 132"/>
                <a:gd name="T2" fmla="*/ 191 w 230"/>
                <a:gd name="T3" fmla="*/ 0 h 132"/>
                <a:gd name="T4" fmla="*/ 185 w 230"/>
                <a:gd name="T5" fmla="*/ 0 h 132"/>
                <a:gd name="T6" fmla="*/ 173 w 230"/>
                <a:gd name="T7" fmla="*/ 0 h 132"/>
                <a:gd name="T8" fmla="*/ 161 w 230"/>
                <a:gd name="T9" fmla="*/ 0 h 132"/>
                <a:gd name="T10" fmla="*/ 155 w 230"/>
                <a:gd name="T11" fmla="*/ 0 h 132"/>
                <a:gd name="T12" fmla="*/ 138 w 230"/>
                <a:gd name="T13" fmla="*/ 6 h 132"/>
                <a:gd name="T14" fmla="*/ 132 w 230"/>
                <a:gd name="T15" fmla="*/ 6 h 132"/>
                <a:gd name="T16" fmla="*/ 35 w 230"/>
                <a:gd name="T17" fmla="*/ 18 h 132"/>
                <a:gd name="T18" fmla="*/ 11 w 230"/>
                <a:gd name="T19" fmla="*/ 30 h 132"/>
                <a:gd name="T20" fmla="*/ 23 w 230"/>
                <a:gd name="T21" fmla="*/ 54 h 132"/>
                <a:gd name="T22" fmla="*/ 0 w 230"/>
                <a:gd name="T23" fmla="*/ 100 h 132"/>
                <a:gd name="T24" fmla="*/ 0 w 230"/>
                <a:gd name="T25" fmla="*/ 132 h 132"/>
                <a:gd name="T26" fmla="*/ 162 w 230"/>
                <a:gd name="T27" fmla="*/ 132 h 132"/>
                <a:gd name="T28" fmla="*/ 204 w 230"/>
                <a:gd name="T29" fmla="*/ 88 h 132"/>
                <a:gd name="T30" fmla="*/ 230 w 230"/>
                <a:gd name="T31" fmla="*/ 46 h 132"/>
                <a:gd name="T32" fmla="*/ 214 w 230"/>
                <a:gd name="T33" fmla="*/ 24 h 132"/>
                <a:gd name="T34" fmla="*/ 215 w 230"/>
                <a:gd name="T35" fmla="*/ 0 h 132"/>
                <a:gd name="T36" fmla="*/ 209 w 230"/>
                <a:gd name="T37" fmla="*/ 0 h 132"/>
                <a:gd name="T38" fmla="*/ 203 w 230"/>
                <a:gd name="T39" fmla="*/ 0 h 132"/>
                <a:gd name="T40" fmla="*/ 203 w 230"/>
                <a:gd name="T41" fmla="*/ 0 h 132"/>
                <a:gd name="T42" fmla="*/ 197 w 230"/>
                <a:gd name="T43" fmla="*/ 0 h 132"/>
                <a:gd name="T44" fmla="*/ 197 w 230"/>
                <a:gd name="T45" fmla="*/ 0 h 132"/>
                <a:gd name="T46" fmla="*/ 197 w 230"/>
                <a:gd name="T47"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xmlns="" w="9525">
                  <a:solidFill>
                    <a:srgbClr val="FF6FB8"/>
                  </a:solidFill>
                  <a:prstDash val="solid"/>
                  <a:round/>
                  <a:headEnd/>
                  <a:tailEnd/>
                </a14:hiddenLine>
              </a:ext>
            </a:extLst>
          </p:spPr>
          <p:txBody>
            <a:bodyPr/>
            <a:lstStyle/>
            <a:p>
              <a:pPr>
                <a:defRPr/>
              </a:pPr>
              <a:endParaRPr lang="vi-VN">
                <a:latin typeface="Arial" charset="0"/>
              </a:endParaRPr>
            </a:p>
          </p:txBody>
        </p:sp>
        <p:sp>
          <p:nvSpPr>
            <p:cNvPr id="234512" name="Freeform 16">
              <a:extLst>
                <a:ext uri="{FF2B5EF4-FFF2-40B4-BE49-F238E27FC236}">
                  <a16:creationId xmlns:a16="http://schemas.microsoft.com/office/drawing/2014/main" xmlns="" id="{9002FC71-8DAE-4F9E-955E-D7FC8D3D92DA}"/>
                </a:ext>
              </a:extLst>
            </p:cNvPr>
            <p:cNvSpPr>
              <a:spLocks/>
            </p:cNvSpPr>
            <p:nvPr/>
          </p:nvSpPr>
          <p:spPr bwMode="ltGray">
            <a:xfrm>
              <a:off x="3044" y="4218"/>
              <a:ext cx="89" cy="102"/>
            </a:xfrm>
            <a:custGeom>
              <a:avLst/>
              <a:gdLst>
                <a:gd name="T0" fmla="*/ 71 w 89"/>
                <a:gd name="T1" fmla="*/ 0 h 102"/>
                <a:gd name="T2" fmla="*/ 66 w 89"/>
                <a:gd name="T3" fmla="*/ 48 h 102"/>
                <a:gd name="T4" fmla="*/ 30 w 89"/>
                <a:gd name="T5" fmla="*/ 72 h 102"/>
                <a:gd name="T6" fmla="*/ 0 w 89"/>
                <a:gd name="T7" fmla="*/ 102 h 102"/>
                <a:gd name="T8" fmla="*/ 66 w 89"/>
                <a:gd name="T9" fmla="*/ 102 h 102"/>
                <a:gd name="T10" fmla="*/ 88 w 89"/>
                <a:gd name="T11" fmla="*/ 56 h 102"/>
                <a:gd name="T12" fmla="*/ 89 w 89"/>
                <a:gd name="T13" fmla="*/ 6 h 102"/>
                <a:gd name="T14" fmla="*/ 71 w 89"/>
                <a:gd name="T15" fmla="*/ 0 h 102"/>
                <a:gd name="T16" fmla="*/ 71 w 89"/>
                <a:gd name="T17" fmla="*/ 0 h 102"/>
                <a:gd name="T18" fmla="*/ 71 w 89"/>
                <a:gd name="T19"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xmlns="" w="9525">
                  <a:solidFill>
                    <a:srgbClr val="FF6FB8"/>
                  </a:solidFill>
                  <a:prstDash val="solid"/>
                  <a:round/>
                  <a:headEnd/>
                  <a:tailEnd/>
                </a14:hiddenLine>
              </a:ext>
            </a:extLst>
          </p:spPr>
          <p:txBody>
            <a:bodyPr/>
            <a:lstStyle/>
            <a:p>
              <a:pPr>
                <a:defRPr/>
              </a:pPr>
              <a:endParaRPr lang="vi-VN">
                <a:latin typeface="Arial" charset="0"/>
              </a:endParaRPr>
            </a:p>
          </p:txBody>
        </p:sp>
        <p:sp>
          <p:nvSpPr>
            <p:cNvPr id="234513" name="Freeform 17">
              <a:extLst>
                <a:ext uri="{FF2B5EF4-FFF2-40B4-BE49-F238E27FC236}">
                  <a16:creationId xmlns:a16="http://schemas.microsoft.com/office/drawing/2014/main" xmlns="" id="{6FA0E896-D8CB-4F3E-BC82-5616F1B6B202}"/>
                </a:ext>
              </a:extLst>
            </p:cNvPr>
            <p:cNvSpPr>
              <a:spLocks/>
            </p:cNvSpPr>
            <p:nvPr/>
          </p:nvSpPr>
          <p:spPr bwMode="ltGray">
            <a:xfrm>
              <a:off x="5482" y="3367"/>
              <a:ext cx="278" cy="953"/>
            </a:xfrm>
            <a:custGeom>
              <a:avLst/>
              <a:gdLst>
                <a:gd name="T0" fmla="*/ 278 w 278"/>
                <a:gd name="T1" fmla="*/ 24 h 953"/>
                <a:gd name="T2" fmla="*/ 272 w 278"/>
                <a:gd name="T3" fmla="*/ 24 h 953"/>
                <a:gd name="T4" fmla="*/ 272 w 278"/>
                <a:gd name="T5" fmla="*/ 18 h 953"/>
                <a:gd name="T6" fmla="*/ 266 w 278"/>
                <a:gd name="T7" fmla="*/ 18 h 953"/>
                <a:gd name="T8" fmla="*/ 254 w 278"/>
                <a:gd name="T9" fmla="*/ 12 h 953"/>
                <a:gd name="T10" fmla="*/ 236 w 278"/>
                <a:gd name="T11" fmla="*/ 6 h 953"/>
                <a:gd name="T12" fmla="*/ 212 w 278"/>
                <a:gd name="T13" fmla="*/ 0 h 953"/>
                <a:gd name="T14" fmla="*/ 206 w 278"/>
                <a:gd name="T15" fmla="*/ 6 h 953"/>
                <a:gd name="T16" fmla="*/ 198 w 278"/>
                <a:gd name="T17" fmla="*/ 129 h 953"/>
                <a:gd name="T18" fmla="*/ 184 w 278"/>
                <a:gd name="T19" fmla="*/ 209 h 953"/>
                <a:gd name="T20" fmla="*/ 182 w 278"/>
                <a:gd name="T21" fmla="*/ 249 h 953"/>
                <a:gd name="T22" fmla="*/ 200 w 278"/>
                <a:gd name="T23" fmla="*/ 339 h 953"/>
                <a:gd name="T24" fmla="*/ 186 w 278"/>
                <a:gd name="T25" fmla="*/ 481 h 953"/>
                <a:gd name="T26" fmla="*/ 176 w 278"/>
                <a:gd name="T27" fmla="*/ 521 h 953"/>
                <a:gd name="T28" fmla="*/ 156 w 278"/>
                <a:gd name="T29" fmla="*/ 601 h 953"/>
                <a:gd name="T30" fmla="*/ 172 w 278"/>
                <a:gd name="T31" fmla="*/ 681 h 953"/>
                <a:gd name="T32" fmla="*/ 138 w 278"/>
                <a:gd name="T33" fmla="*/ 765 h 953"/>
                <a:gd name="T34" fmla="*/ 96 w 278"/>
                <a:gd name="T35" fmla="*/ 847 h 953"/>
                <a:gd name="T36" fmla="*/ 50 w 278"/>
                <a:gd name="T37" fmla="*/ 899 h 953"/>
                <a:gd name="T38" fmla="*/ 0 w 278"/>
                <a:gd name="T39" fmla="*/ 953 h 953"/>
                <a:gd name="T40" fmla="*/ 278 w 278"/>
                <a:gd name="T41" fmla="*/ 953 h 953"/>
                <a:gd name="T42" fmla="*/ 278 w 278"/>
                <a:gd name="T43" fmla="*/ 24 h 953"/>
                <a:gd name="T44" fmla="*/ 278 w 278"/>
                <a:gd name="T45" fmla="*/ 24 h 953"/>
                <a:gd name="T46" fmla="*/ 278 w 278"/>
                <a:gd name="T47" fmla="*/ 24 h 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xmlns="" w="9525">
                  <a:solidFill>
                    <a:srgbClr val="FF6FB8"/>
                  </a:solidFill>
                  <a:prstDash val="solid"/>
                  <a:round/>
                  <a:headEnd/>
                  <a:tailEnd/>
                </a14:hiddenLine>
              </a:ext>
            </a:extLst>
          </p:spPr>
          <p:txBody>
            <a:bodyPr/>
            <a:lstStyle/>
            <a:p>
              <a:pPr>
                <a:defRPr/>
              </a:pPr>
              <a:endParaRPr lang="vi-VN">
                <a:latin typeface="Arial" charset="0"/>
              </a:endParaRPr>
            </a:p>
          </p:txBody>
        </p:sp>
      </p:grpSp>
      <p:sp>
        <p:nvSpPr>
          <p:cNvPr id="234514" name="Rectangle 18">
            <a:extLst>
              <a:ext uri="{FF2B5EF4-FFF2-40B4-BE49-F238E27FC236}">
                <a16:creationId xmlns:a16="http://schemas.microsoft.com/office/drawing/2014/main" xmlns="" id="{3731C85F-2CEC-4EBF-A76B-0BCB58351726}"/>
              </a:ext>
            </a:extLst>
          </p:cNvPr>
          <p:cNvSpPr>
            <a:spLocks noGrp="1" noChangeArrowheads="1"/>
          </p:cNvSpPr>
          <p:nvPr>
            <p:ph type="title"/>
          </p:nvPr>
        </p:nvSpPr>
        <p:spPr bwMode="auto">
          <a:xfrm>
            <a:off x="609600" y="277813"/>
            <a:ext cx="10972800" cy="1139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ltLang="vi-VN"/>
              <a:t>Click to edit Master title style</a:t>
            </a:r>
          </a:p>
        </p:txBody>
      </p:sp>
      <p:sp>
        <p:nvSpPr>
          <p:cNvPr id="234515" name="Rectangle 19">
            <a:extLst>
              <a:ext uri="{FF2B5EF4-FFF2-40B4-BE49-F238E27FC236}">
                <a16:creationId xmlns:a16="http://schemas.microsoft.com/office/drawing/2014/main" xmlns="" id="{5AF2085A-DB51-4634-B7B1-CD63759E8E2F}"/>
              </a:ext>
            </a:extLst>
          </p:cNvPr>
          <p:cNvSpPr>
            <a:spLocks noGrp="1" noChangeArrowheads="1"/>
          </p:cNvSpPr>
          <p:nvPr>
            <p:ph type="dt" sz="half" idx="2"/>
          </p:nvPr>
        </p:nvSpPr>
        <p:spPr bwMode="auto">
          <a:xfrm>
            <a:off x="609600" y="6243638"/>
            <a:ext cx="2844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1"/>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mn-lt"/>
              </a:defRPr>
            </a:lvl1pPr>
          </a:lstStyle>
          <a:p>
            <a:pPr>
              <a:defRPr/>
            </a:pPr>
            <a:endParaRPr lang="en-US" altLang="vi-VN"/>
          </a:p>
        </p:txBody>
      </p:sp>
      <p:sp>
        <p:nvSpPr>
          <p:cNvPr id="234516" name="Rectangle 20">
            <a:extLst>
              <a:ext uri="{FF2B5EF4-FFF2-40B4-BE49-F238E27FC236}">
                <a16:creationId xmlns:a16="http://schemas.microsoft.com/office/drawing/2014/main" xmlns="" id="{FFC67E5B-C99A-4FA6-9AF7-B82412A39C39}"/>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1"/>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mn-lt"/>
              </a:defRPr>
            </a:lvl1pPr>
          </a:lstStyle>
          <a:p>
            <a:pPr>
              <a:defRPr/>
            </a:pPr>
            <a:endParaRPr lang="en-US" altLang="vi-VN"/>
          </a:p>
        </p:txBody>
      </p:sp>
      <p:sp>
        <p:nvSpPr>
          <p:cNvPr id="234517" name="Rectangle 21">
            <a:extLst>
              <a:ext uri="{FF2B5EF4-FFF2-40B4-BE49-F238E27FC236}">
                <a16:creationId xmlns:a16="http://schemas.microsoft.com/office/drawing/2014/main" xmlns="" id="{28348C77-F02D-4952-8826-F95D59311D5B}"/>
              </a:ext>
            </a:extLst>
          </p:cNvPr>
          <p:cNvSpPr>
            <a:spLocks noGrp="1" noChangeArrowheads="1"/>
          </p:cNvSpPr>
          <p:nvPr>
            <p:ph type="sldNum" sz="quarter" idx="4"/>
          </p:nvPr>
        </p:nvSpPr>
        <p:spPr bwMode="auto">
          <a:xfrm>
            <a:off x="8737600" y="6243638"/>
            <a:ext cx="2844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1"/>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effectLst>
                  <a:outerShdw blurRad="38100" dist="38100" dir="2700000" algn="tl">
                    <a:srgbClr val="000000"/>
                  </a:outerShdw>
                </a:effectLst>
                <a:latin typeface="Verdana" panose="020B0604030504040204" pitchFamily="34" charset="0"/>
              </a:defRPr>
            </a:lvl1pPr>
          </a:lstStyle>
          <a:p>
            <a:pPr>
              <a:defRPr/>
            </a:pPr>
            <a:fld id="{C5752CD7-5EFE-4F3B-95A2-9E79559B0C7B}" type="slidenum">
              <a:rPr lang="en-US" altLang="vi-VN"/>
              <a:pPr>
                <a:defRPr/>
              </a:pPr>
              <a:t>‹#›</a:t>
            </a:fld>
            <a:endParaRPr lang="en-US" altLang="vi-VN"/>
          </a:p>
        </p:txBody>
      </p:sp>
      <p:sp>
        <p:nvSpPr>
          <p:cNvPr id="234518" name="Rectangle 22">
            <a:extLst>
              <a:ext uri="{FF2B5EF4-FFF2-40B4-BE49-F238E27FC236}">
                <a16:creationId xmlns:a16="http://schemas.microsoft.com/office/drawing/2014/main" xmlns="" id="{374816AC-4FBF-4489-8671-E3C89001DF71}"/>
              </a:ext>
            </a:extLst>
          </p:cNvPr>
          <p:cNvSpPr>
            <a:spLocks noGrp="1" noChangeArrowheads="1"/>
          </p:cNvSpPr>
          <p:nvPr>
            <p:ph type="body" idx="1"/>
          </p:nvPr>
        </p:nvSpPr>
        <p:spPr bwMode="auto">
          <a:xfrm>
            <a:off x="609600" y="1600200"/>
            <a:ext cx="109728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1"/>
                  </a:outerShdw>
                </a:effectLst>
              </a14:hiddenEffects>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Tree>
  </p:cSld>
  <p:clrMap bg1="dk2" tx1="lt1" bg2="dk1" tx2="lt2" accent1="accent1" accent2="accent2" accent3="accent3" accent4="accent4" accent5="accent5" accent6="accent6" hlink="hlink" folHlink="folHlink"/>
  <p:sldLayoutIdLst>
    <p:sldLayoutId id="2147483931"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u"/>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u"/>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vi-VN" smtClean="0"/>
              <a:t>Click to edit Master title style</a:t>
            </a:r>
          </a:p>
        </p:txBody>
      </p:sp>
      <p:sp>
        <p:nvSpPr>
          <p:cNvPr id="3075" name="Rectangle 3"/>
          <p:cNvSpPr>
            <a:spLocks noGrp="1" noChangeArrowheads="1"/>
          </p:cNvSpPr>
          <p:nvPr>
            <p:ph type="body" idx="1"/>
          </p:nvPr>
        </p:nvSpPr>
        <p:spPr bwMode="auto">
          <a:xfrm>
            <a:off x="609600" y="1600200"/>
            <a:ext cx="109728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vi-VN" smtClean="0"/>
              <a:t>Click to edit Master text styles</a:t>
            </a:r>
          </a:p>
          <a:p>
            <a:pPr lvl="1"/>
            <a:r>
              <a:rPr lang="en-US" altLang="vi-VN" smtClean="0"/>
              <a:t>Second level</a:t>
            </a:r>
          </a:p>
          <a:p>
            <a:pPr lvl="2"/>
            <a:r>
              <a:rPr lang="en-US" altLang="vi-VN" smtClean="0"/>
              <a:t>Third level</a:t>
            </a:r>
          </a:p>
          <a:p>
            <a:pPr lvl="3"/>
            <a:r>
              <a:rPr lang="en-US" altLang="vi-VN" smtClean="0"/>
              <a:t>Fourth level</a:t>
            </a:r>
          </a:p>
          <a:p>
            <a:pPr lvl="4"/>
            <a:r>
              <a:rPr lang="en-US" altLang="vi-VN" smtClean="0"/>
              <a:t>Fifth level</a:t>
            </a:r>
          </a:p>
        </p:txBody>
      </p:sp>
      <p:sp>
        <p:nvSpPr>
          <p:cNvPr id="294916" name="Rectangle 4">
            <a:extLst>
              <a:ext uri="{FF2B5EF4-FFF2-40B4-BE49-F238E27FC236}">
                <a16:creationId xmlns:a16="http://schemas.microsoft.com/office/drawing/2014/main" xmlns="" id="{FE593208-4D6D-4D61-A3B7-648A5EE35F3B}"/>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mn-cs"/>
              </a:defRPr>
            </a:lvl1pPr>
          </a:lstStyle>
          <a:p>
            <a:pPr>
              <a:defRPr/>
            </a:pPr>
            <a:endParaRPr lang="en-US" altLang="vi-VN"/>
          </a:p>
        </p:txBody>
      </p:sp>
      <p:sp>
        <p:nvSpPr>
          <p:cNvPr id="294917" name="Rectangle 5">
            <a:extLst>
              <a:ext uri="{FF2B5EF4-FFF2-40B4-BE49-F238E27FC236}">
                <a16:creationId xmlns:a16="http://schemas.microsoft.com/office/drawing/2014/main" xmlns="" id="{58C7211A-0CD0-4932-8CB1-4121D653ED64}"/>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mn-cs"/>
              </a:defRPr>
            </a:lvl1pPr>
          </a:lstStyle>
          <a:p>
            <a:pPr>
              <a:defRPr/>
            </a:pPr>
            <a:endParaRPr lang="en-US" altLang="vi-VN"/>
          </a:p>
        </p:txBody>
      </p:sp>
      <p:sp>
        <p:nvSpPr>
          <p:cNvPr id="294918" name="Rectangle 6">
            <a:extLst>
              <a:ext uri="{FF2B5EF4-FFF2-40B4-BE49-F238E27FC236}">
                <a16:creationId xmlns:a16="http://schemas.microsoft.com/office/drawing/2014/main" xmlns="" id="{D22B8819-18CE-4FB5-A811-D39E9303004B}"/>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E6211552-9F0D-4BA2-87D8-368A5163641B}" type="slidenum">
              <a:rPr lang="en-US" altLang="vi-VN"/>
              <a:pPr>
                <a:defRPr/>
              </a:pPr>
              <a:t>‹#›</a:t>
            </a:fld>
            <a:endParaRPr lang="en-US" altLang="vi-VN"/>
          </a:p>
        </p:txBody>
      </p:sp>
    </p:spTree>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 id="214748392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3" Type="http://schemas.microsoft.com/office/2007/relationships/media" Target="file:///C:\Users\HP\Downloads\y2mate.com%20-%20M&#244;i%20tr&#432;&#7901;ng%20s&#7889;ng%20c&#7911;a%20sinh%20v&#7853;t_1080pFHR.mp4" TargetMode="External"/><Relationship Id="rId2" Type="http://schemas.openxmlformats.org/officeDocument/2006/relationships/slideLayout" Target="../slideLayouts/slideLayout18.xml"/><Relationship Id="rId1" Type="http://schemas.openxmlformats.org/officeDocument/2006/relationships/video" Target="file:///C:\Users\HP\Downloads\y2mate.com%20-%20M&#244;i%20tr&#432;&#7901;ng%20s&#7889;ng%20c&#7911;a%20sinh%20v&#7853;t_1080pFHR.mp4" TargetMode="Externa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slideLayout" Target="../slideLayouts/slideLayout17.xml"/><Relationship Id="rId1" Type="http://schemas.openxmlformats.org/officeDocument/2006/relationships/video" Target="NULL" TargetMode="Externa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8.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3.xml"/><Relationship Id="rId4" Type="http://schemas.openxmlformats.org/officeDocument/2006/relationships/image" Target="../media/image41.jpeg"/></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3.xml"/><Relationship Id="rId5" Type="http://schemas.openxmlformats.org/officeDocument/2006/relationships/image" Target="../media/image45.jpeg"/><Relationship Id="rId4" Type="http://schemas.openxmlformats.org/officeDocument/2006/relationships/image" Target="../media/image44.jpeg"/></Relationships>
</file>

<file path=ppt/slides/_rels/slide2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9.xml"/><Relationship Id="rId5" Type="http://schemas.openxmlformats.org/officeDocument/2006/relationships/image" Target="../media/image49.jpeg"/><Relationship Id="rId4" Type="http://schemas.openxmlformats.org/officeDocument/2006/relationships/image" Target="../media/image48.jpeg"/></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16.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2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png"/><Relationship Id="rId18" Type="http://schemas.openxmlformats.org/officeDocument/2006/relationships/image" Target="../media/image74.png"/><Relationship Id="rId26" Type="http://schemas.openxmlformats.org/officeDocument/2006/relationships/image" Target="../media/image82.png"/><Relationship Id="rId3" Type="http://schemas.openxmlformats.org/officeDocument/2006/relationships/image" Target="../media/image59.png"/><Relationship Id="rId21" Type="http://schemas.openxmlformats.org/officeDocument/2006/relationships/image" Target="../media/image77.png"/><Relationship Id="rId7" Type="http://schemas.openxmlformats.org/officeDocument/2006/relationships/image" Target="../media/image63.png"/><Relationship Id="rId12" Type="http://schemas.openxmlformats.org/officeDocument/2006/relationships/image" Target="../media/image68.png"/><Relationship Id="rId17" Type="http://schemas.openxmlformats.org/officeDocument/2006/relationships/image" Target="../media/image73.png"/><Relationship Id="rId25" Type="http://schemas.openxmlformats.org/officeDocument/2006/relationships/image" Target="../media/image81.png"/><Relationship Id="rId2" Type="http://schemas.openxmlformats.org/officeDocument/2006/relationships/image" Target="../media/image58.png"/><Relationship Id="rId16" Type="http://schemas.openxmlformats.org/officeDocument/2006/relationships/image" Target="../media/image72.png"/><Relationship Id="rId20" Type="http://schemas.openxmlformats.org/officeDocument/2006/relationships/image" Target="../media/image76.png"/><Relationship Id="rId1" Type="http://schemas.openxmlformats.org/officeDocument/2006/relationships/slideLayout" Target="../slideLayouts/slideLayout18.xml"/><Relationship Id="rId6" Type="http://schemas.openxmlformats.org/officeDocument/2006/relationships/image" Target="../media/image62.png"/><Relationship Id="rId11" Type="http://schemas.openxmlformats.org/officeDocument/2006/relationships/image" Target="../media/image67.png"/><Relationship Id="rId24" Type="http://schemas.openxmlformats.org/officeDocument/2006/relationships/image" Target="../media/image80.png"/><Relationship Id="rId5" Type="http://schemas.openxmlformats.org/officeDocument/2006/relationships/image" Target="../media/image61.png"/><Relationship Id="rId15" Type="http://schemas.openxmlformats.org/officeDocument/2006/relationships/image" Target="../media/image71.png"/><Relationship Id="rId23" Type="http://schemas.openxmlformats.org/officeDocument/2006/relationships/image" Target="../media/image79.png"/><Relationship Id="rId10" Type="http://schemas.openxmlformats.org/officeDocument/2006/relationships/image" Target="../media/image66.png"/><Relationship Id="rId19" Type="http://schemas.openxmlformats.org/officeDocument/2006/relationships/image" Target="../media/image75.png"/><Relationship Id="rId4" Type="http://schemas.openxmlformats.org/officeDocument/2006/relationships/image" Target="../media/image60.png"/><Relationship Id="rId9" Type="http://schemas.openxmlformats.org/officeDocument/2006/relationships/image" Target="../media/image65.png"/><Relationship Id="rId14" Type="http://schemas.openxmlformats.org/officeDocument/2006/relationships/image" Target="../media/image70.png"/><Relationship Id="rId22" Type="http://schemas.openxmlformats.org/officeDocument/2006/relationships/image" Target="../media/image78.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218" name="Text Box 5"/>
          <p:cNvSpPr txBox="1">
            <a:spLocks noChangeArrowheads="1"/>
          </p:cNvSpPr>
          <p:nvPr/>
        </p:nvSpPr>
        <p:spPr bwMode="auto">
          <a:xfrm>
            <a:off x="2286000" y="304800"/>
            <a:ext cx="281940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9pPr>
          </a:lstStyle>
          <a:p>
            <a:pPr eaLnBrk="1" hangingPunct="1">
              <a:spcBef>
                <a:spcPct val="50000"/>
              </a:spcBef>
              <a:buClrTx/>
              <a:buSzTx/>
              <a:buFontTx/>
              <a:buNone/>
            </a:pPr>
            <a:endParaRPr lang="vi-VN" altLang="vi-VN" sz="1800">
              <a:latin typeface="Arial" panose="020B0604020202020204" pitchFamily="34" charset="0"/>
            </a:endParaRPr>
          </a:p>
        </p:txBody>
      </p:sp>
      <p:sp>
        <p:nvSpPr>
          <p:cNvPr id="8203" name="WordArt 11" descr="White marble"/>
          <p:cNvSpPr>
            <a:spLocks noChangeArrowheads="1" noChangeShapeType="1" noTextEdit="1"/>
          </p:cNvSpPr>
          <p:nvPr/>
        </p:nvSpPr>
        <p:spPr bwMode="auto">
          <a:xfrm>
            <a:off x="3657600" y="1455738"/>
            <a:ext cx="8077200" cy="771525"/>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contourClr>
                <a:srgbClr val="AD8B00"/>
              </a:contourClr>
            </a:sp3d>
          </a:bodyPr>
          <a:lstStyle/>
          <a:p>
            <a:pPr algn="ctr"/>
            <a:r>
              <a:rPr lang="en-US" sz="1400" b="1" kern="10" dirty="0" smtClean="0">
                <a:ln w="9525">
                  <a:round/>
                  <a:headEnd/>
                  <a:tailEnd/>
                </a:ln>
                <a:solidFill>
                  <a:srgbClr val="AD8B00"/>
                </a:solidFill>
                <a:latin typeface="Times New Roman" panose="02020603050405020304" pitchFamily="18" charset="0"/>
                <a:cs typeface="Times New Roman" panose="02020603050405020304" pitchFamily="18" charset="0"/>
              </a:rPr>
              <a:t> CHƯƠNG VIII: </a:t>
            </a:r>
            <a:r>
              <a:rPr lang="vi-VN" sz="1400" b="1" kern="10" dirty="0" smtClean="0">
                <a:ln w="9525">
                  <a:round/>
                  <a:headEnd/>
                  <a:tailEnd/>
                </a:ln>
                <a:solidFill>
                  <a:srgbClr val="AD8B00"/>
                </a:solidFill>
                <a:latin typeface="Times New Roman" panose="02020603050405020304" pitchFamily="18" charset="0"/>
                <a:cs typeface="Times New Roman" panose="02020603050405020304" pitchFamily="18" charset="0"/>
              </a:rPr>
              <a:t>SINH </a:t>
            </a:r>
            <a:r>
              <a:rPr lang="vi-VN" sz="1400" b="1" kern="10" dirty="0">
                <a:ln w="9525">
                  <a:round/>
                  <a:headEnd/>
                  <a:tailEnd/>
                </a:ln>
                <a:solidFill>
                  <a:srgbClr val="AD8B00"/>
                </a:solidFill>
                <a:latin typeface="Times New Roman" panose="02020603050405020304" pitchFamily="18" charset="0"/>
                <a:cs typeface="Times New Roman" panose="02020603050405020304" pitchFamily="18" charset="0"/>
              </a:rPr>
              <a:t>VẬT VÀ MÔI TRƯỜNG</a:t>
            </a:r>
            <a:endParaRPr lang="en-US" sz="1400" b="1" kern="10" dirty="0">
              <a:ln w="9525">
                <a:round/>
                <a:headEnd/>
                <a:tailEnd/>
              </a:ln>
              <a:solidFill>
                <a:srgbClr val="AD8B00"/>
              </a:solidFill>
              <a:latin typeface="Times New Roman" panose="02020603050405020304" pitchFamily="18" charset="0"/>
              <a:cs typeface="Times New Roman" panose="02020603050405020304" pitchFamily="18" charset="0"/>
            </a:endParaRPr>
          </a:p>
        </p:txBody>
      </p:sp>
      <p:pic>
        <p:nvPicPr>
          <p:cNvPr id="9220" name="Picture 12" descr="Daisy-04-june"/>
          <p:cNvPicPr>
            <a:picLocks noChangeAspect="1" noChangeArrowheads="1" noCrop="1"/>
          </p:cNvPicPr>
          <p:nvPr/>
        </p:nvPicPr>
        <p:blipFill>
          <a:blip r:embed="rId3">
            <a:extLst>
              <a:ext uri="{28A0092B-C50C-407E-A947-70E740481C1C}">
                <a14:useLocalDpi xmlns:a14="http://schemas.microsoft.com/office/drawing/2010/main" xmlns="" val="0"/>
              </a:ext>
            </a:extLst>
          </a:blip>
          <a:srcRect/>
          <a:stretch>
            <a:fillRect/>
          </a:stretch>
        </p:blipFill>
        <p:spPr bwMode="auto">
          <a:xfrm>
            <a:off x="9296400" y="0"/>
            <a:ext cx="1295400"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221" name="Picture 13" descr="Daisy-04-june"/>
          <p:cNvPicPr>
            <a:picLocks noChangeAspect="1" noChangeArrowheads="1" noCrop="1"/>
          </p:cNvPicPr>
          <p:nvPr/>
        </p:nvPicPr>
        <p:blipFill>
          <a:blip r:embed="rId3">
            <a:extLst>
              <a:ext uri="{28A0092B-C50C-407E-A947-70E740481C1C}">
                <a14:useLocalDpi xmlns:a14="http://schemas.microsoft.com/office/drawing/2010/main" xmlns="" val="0"/>
              </a:ext>
            </a:extLst>
          </a:blip>
          <a:srcRect/>
          <a:stretch>
            <a:fillRect/>
          </a:stretch>
        </p:blipFill>
        <p:spPr bwMode="auto">
          <a:xfrm>
            <a:off x="1524000" y="0"/>
            <a:ext cx="12954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222" name="Picture 14" descr="b15"/>
          <p:cNvPicPr>
            <a:picLocks noChangeAspect="1" noChangeArrowheads="1" noCrop="1"/>
          </p:cNvPicPr>
          <p:nvPr/>
        </p:nvPicPr>
        <p:blipFill>
          <a:blip r:embed="rId4">
            <a:extLst>
              <a:ext uri="{28A0092B-C50C-407E-A947-70E740481C1C}">
                <a14:useLocalDpi xmlns:a14="http://schemas.microsoft.com/office/drawing/2010/main" xmlns="" val="0"/>
              </a:ext>
            </a:extLst>
          </a:blip>
          <a:srcRect/>
          <a:stretch>
            <a:fillRect/>
          </a:stretch>
        </p:blipFill>
        <p:spPr bwMode="auto">
          <a:xfrm>
            <a:off x="9736138" y="6086475"/>
            <a:ext cx="931862" cy="771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223" name="Picture 15" descr="b15"/>
          <p:cNvPicPr>
            <a:picLocks noChangeAspect="1" noChangeArrowheads="1" noCrop="1"/>
          </p:cNvPicPr>
          <p:nvPr/>
        </p:nvPicPr>
        <p:blipFill>
          <a:blip r:embed="rId4">
            <a:extLst>
              <a:ext uri="{28A0092B-C50C-407E-A947-70E740481C1C}">
                <a14:useLocalDpi xmlns:a14="http://schemas.microsoft.com/office/drawing/2010/main" xmlns="" val="0"/>
              </a:ext>
            </a:extLst>
          </a:blip>
          <a:srcRect/>
          <a:stretch>
            <a:fillRect/>
          </a:stretch>
        </p:blipFill>
        <p:spPr bwMode="auto">
          <a:xfrm>
            <a:off x="1524000" y="6086475"/>
            <a:ext cx="931863" cy="771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 Box 10">
            <a:extLst>
              <a:ext uri="{FF2B5EF4-FFF2-40B4-BE49-F238E27FC236}">
                <a16:creationId xmlns:a16="http://schemas.microsoft.com/office/drawing/2014/main" xmlns="" id="{A45635F8-D23F-4EE6-BCDB-490096CA6B5D}"/>
              </a:ext>
            </a:extLst>
          </p:cNvPr>
          <p:cNvSpPr txBox="1">
            <a:spLocks noChangeArrowheads="1"/>
          </p:cNvSpPr>
          <p:nvPr/>
        </p:nvSpPr>
        <p:spPr bwMode="auto">
          <a:xfrm>
            <a:off x="4953000" y="2398713"/>
            <a:ext cx="6324600" cy="1568450"/>
          </a:xfrm>
          <a:prstGeom prst="rect">
            <a:avLst/>
          </a:prstGeom>
          <a:solidFill>
            <a:schemeClr val="accent2">
              <a:lumMod val="20000"/>
              <a:lumOff val="80000"/>
            </a:schemeClr>
          </a:solidFill>
          <a:ln>
            <a:noFill/>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en-US" altLang="vi-VN" sz="3200" b="1" dirty="0" err="1">
                <a:solidFill>
                  <a:srgbClr val="0070C0"/>
                </a:solidFill>
              </a:rPr>
              <a:t>Bài</a:t>
            </a:r>
            <a:r>
              <a:rPr lang="en-US" altLang="vi-VN" sz="3200" b="1" dirty="0">
                <a:solidFill>
                  <a:srgbClr val="0070C0"/>
                </a:solidFill>
              </a:rPr>
              <a:t> 41: </a:t>
            </a:r>
          </a:p>
          <a:p>
            <a:pPr algn="ctr">
              <a:defRPr/>
            </a:pPr>
            <a:r>
              <a:rPr lang="en-US" altLang="vi-VN" sz="3200" b="1" dirty="0">
                <a:solidFill>
                  <a:srgbClr val="0070C0"/>
                </a:solidFill>
              </a:rPr>
              <a:t>MÔI TRƯỜNG </a:t>
            </a:r>
            <a:endParaRPr lang="en-US" altLang="vi-VN" sz="3200" b="1" dirty="0" smtClean="0">
              <a:solidFill>
                <a:srgbClr val="0070C0"/>
              </a:solidFill>
            </a:endParaRPr>
          </a:p>
          <a:p>
            <a:pPr algn="ctr">
              <a:defRPr/>
            </a:pPr>
            <a:r>
              <a:rPr lang="en-US" altLang="vi-VN" sz="3200" b="1" dirty="0" smtClean="0">
                <a:solidFill>
                  <a:srgbClr val="0070C0"/>
                </a:solidFill>
              </a:rPr>
              <a:t>VÀ </a:t>
            </a:r>
            <a:r>
              <a:rPr lang="en-US" altLang="vi-VN" sz="3200" b="1" dirty="0">
                <a:solidFill>
                  <a:srgbClr val="0070C0"/>
                </a:solidFill>
              </a:rPr>
              <a:t>CÁC NHÂN TỐ SINH THÁI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8203"/>
                                        </p:tgtEl>
                                        <p:attrNameLst>
                                          <p:attrName>style.visibility</p:attrName>
                                        </p:attrNameLst>
                                      </p:cBhvr>
                                      <p:to>
                                        <p:strVal val="visible"/>
                                      </p:to>
                                    </p:set>
                                    <p:animEffect transition="in" filter="diamond(in)">
                                      <p:cBhvr>
                                        <p:cTn id="7" dur="2000"/>
                                        <p:tgtEl>
                                          <p:spTgt spid="820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amond(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4"/>
          <p:cNvSpPr>
            <a:spLocks noChangeArrowheads="1"/>
          </p:cNvSpPr>
          <p:nvPr/>
        </p:nvSpPr>
        <p:spPr bwMode="auto">
          <a:xfrm>
            <a:off x="5975350" y="3246438"/>
            <a:ext cx="241300"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latin typeface="Times New Roman" panose="02020603050405020304" pitchFamily="18" charset="0"/>
              </a:rPr>
              <a:t> </a:t>
            </a:r>
          </a:p>
        </p:txBody>
      </p:sp>
      <p:sp>
        <p:nvSpPr>
          <p:cNvPr id="7171" name="Text Box 7"/>
          <p:cNvSpPr txBox="1">
            <a:spLocks noChangeArrowheads="1"/>
          </p:cNvSpPr>
          <p:nvPr/>
        </p:nvSpPr>
        <p:spPr bwMode="auto">
          <a:xfrm>
            <a:off x="4357688" y="4114801"/>
            <a:ext cx="976312"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endParaRPr>
          </a:p>
        </p:txBody>
      </p:sp>
      <p:pic>
        <p:nvPicPr>
          <p:cNvPr id="2" name="y2mate.com - Môi trường sống của sinh vật_1080pFHR.mp4">
            <a:hlinkClick r:id="" action="ppaction://media"/>
          </p:cNvPr>
          <p:cNvPicPr>
            <a:picLocks noChangeAspect="1"/>
          </p:cNvPicPr>
          <p:nvPr>
            <a:videoFile r:link="rId1"/>
            <p:extLst>
              <p:ext uri="{DAA4B4D4-6D71-4841-9C94-3DE7FCFB9230}">
                <p14:media xmlns:p14="http://schemas.microsoft.com/office/powerpoint/2010/main" xmlns="" r:link="rId3"/>
              </p:ext>
            </p:extLst>
          </p:nvPr>
        </p:nvPicPr>
        <p:blipFill>
          <a:blip r:embed="rId4">
            <a:extLst>
              <a:ext uri="{28A0092B-C50C-407E-A947-70E740481C1C}">
                <a14:useLocalDpi xmlns:a14="http://schemas.microsoft.com/office/drawing/2010/main" xmlns="" val="0"/>
              </a:ext>
            </a:extLst>
          </a:blip>
          <a:srcRect/>
          <a:stretch>
            <a:fillRect/>
          </a:stretch>
        </p:blipFill>
        <p:spPr bwMode="auto">
          <a:xfrm>
            <a:off x="1524000" y="-25400"/>
            <a:ext cx="9144000" cy="6383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3" name="Rectangle 2"/>
          <p:cNvSpPr>
            <a:spLocks noChangeArrowheads="1"/>
          </p:cNvSpPr>
          <p:nvPr/>
        </p:nvSpPr>
        <p:spPr bwMode="auto">
          <a:xfrm>
            <a:off x="2825750" y="6357938"/>
            <a:ext cx="67818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dirty="0">
                <a:latin typeface="Times New Roman" panose="02020603050405020304" pitchFamily="18" charset="0"/>
              </a:rPr>
              <a:t>https://www.youtube.com/watch?v=cr0h9jpQBgQ</a:t>
            </a:r>
          </a:p>
        </p:txBody>
      </p:sp>
    </p:spTree>
    <p:extLst>
      <p:ext uri="{BB962C8B-B14F-4D97-AF65-F5344CB8AC3E}">
        <p14:creationId xmlns:p14="http://schemas.microsoft.com/office/powerpoint/2010/main" xmlns="" val="21398041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76200" y="304800"/>
            <a:ext cx="11963400" cy="65531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a:spLocks noChangeArrowheads="1"/>
          </p:cNvSpPr>
          <p:nvPr/>
        </p:nvSpPr>
        <p:spPr bwMode="auto">
          <a:xfrm>
            <a:off x="1371600" y="-25400"/>
            <a:ext cx="2920992" cy="461665"/>
          </a:xfrm>
          <a:prstGeom prst="rect">
            <a:avLst/>
          </a:prstGeom>
          <a:solidFill>
            <a:srgbClr val="A1FDF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i="1" u="sng" dirty="0" err="1" smtClean="0">
                <a:solidFill>
                  <a:srgbClr val="FF0066"/>
                </a:solidFill>
                <a:latin typeface="Times New Roman" panose="02020603050405020304" pitchFamily="18" charset="0"/>
              </a:rPr>
              <a:t>Đáp</a:t>
            </a:r>
            <a:r>
              <a:rPr lang="en-US" altLang="en-US" sz="2400" b="1" i="1" u="sng" dirty="0" smtClean="0">
                <a:solidFill>
                  <a:srgbClr val="FF0066"/>
                </a:solidFill>
                <a:latin typeface="Times New Roman" panose="02020603050405020304" pitchFamily="18" charset="0"/>
              </a:rPr>
              <a:t> </a:t>
            </a:r>
            <a:r>
              <a:rPr lang="en-US" altLang="en-US" sz="2400" b="1" i="1" u="sng" dirty="0" err="1" smtClean="0">
                <a:solidFill>
                  <a:srgbClr val="FF0066"/>
                </a:solidFill>
                <a:latin typeface="Times New Roman" panose="02020603050405020304" pitchFamily="18" charset="0"/>
              </a:rPr>
              <a:t>án</a:t>
            </a:r>
            <a:r>
              <a:rPr lang="en-US" altLang="en-US" sz="2400" b="1" i="1" u="sng" dirty="0" smtClean="0">
                <a:solidFill>
                  <a:srgbClr val="FF0066"/>
                </a:solidFill>
                <a:latin typeface="Times New Roman" panose="02020603050405020304" pitchFamily="18" charset="0"/>
              </a:rPr>
              <a:t> </a:t>
            </a:r>
            <a:r>
              <a:rPr lang="en-US" altLang="en-US" sz="2400" b="1" i="1" u="sng" dirty="0" err="1" smtClean="0">
                <a:solidFill>
                  <a:srgbClr val="FF0066"/>
                </a:solidFill>
                <a:latin typeface="Times New Roman" panose="02020603050405020304" pitchFamily="18" charset="0"/>
              </a:rPr>
              <a:t>phiếu</a:t>
            </a:r>
            <a:r>
              <a:rPr lang="en-US" altLang="en-US" sz="2400" b="1" i="1" u="sng" dirty="0" smtClean="0">
                <a:solidFill>
                  <a:srgbClr val="FF0066"/>
                </a:solidFill>
                <a:latin typeface="Times New Roman" panose="02020603050405020304" pitchFamily="18" charset="0"/>
              </a:rPr>
              <a:t> </a:t>
            </a:r>
            <a:r>
              <a:rPr lang="en-US" altLang="en-US" sz="2400" b="1" i="1" u="sng" dirty="0" err="1" smtClean="0">
                <a:solidFill>
                  <a:srgbClr val="FF0066"/>
                </a:solidFill>
                <a:latin typeface="Times New Roman" panose="02020603050405020304" pitchFamily="18" charset="0"/>
              </a:rPr>
              <a:t>học</a:t>
            </a:r>
            <a:r>
              <a:rPr lang="en-US" altLang="en-US" sz="2400" b="1" i="1" u="sng" dirty="0" smtClean="0">
                <a:solidFill>
                  <a:srgbClr val="FF0066"/>
                </a:solidFill>
                <a:latin typeface="Times New Roman" panose="02020603050405020304" pitchFamily="18" charset="0"/>
              </a:rPr>
              <a:t> </a:t>
            </a:r>
            <a:r>
              <a:rPr lang="en-US" altLang="en-US" sz="2400" b="1" i="1" u="sng" dirty="0" err="1" smtClean="0">
                <a:solidFill>
                  <a:srgbClr val="FF0066"/>
                </a:solidFill>
                <a:latin typeface="Times New Roman" panose="02020603050405020304" pitchFamily="18" charset="0"/>
              </a:rPr>
              <a:t>tập</a:t>
            </a:r>
            <a:endParaRPr lang="en-US" altLang="en-US" sz="2400" b="1" dirty="0">
              <a:solidFill>
                <a:srgbClr val="FF0066"/>
              </a:solidFill>
              <a:latin typeface="Times New Roman" panose="02020603050405020304"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xmlns="" val="143613114"/>
              </p:ext>
            </p:extLst>
          </p:nvPr>
        </p:nvGraphicFramePr>
        <p:xfrm>
          <a:off x="571500" y="436265"/>
          <a:ext cx="10972800" cy="6172199"/>
        </p:xfrm>
        <a:graphic>
          <a:graphicData uri="http://schemas.openxmlformats.org/drawingml/2006/table">
            <a:tbl>
              <a:tblPr firstRow="1" firstCol="1" bandRow="1">
                <a:tableStyleId>{5C22544A-7EE6-4342-B048-85BDC9FD1C3A}</a:tableStyleId>
              </a:tblPr>
              <a:tblGrid>
                <a:gridCol w="10972800">
                  <a:extLst>
                    <a:ext uri="{9D8B030D-6E8A-4147-A177-3AD203B41FA5}">
                      <a16:colId xmlns:a16="http://schemas.microsoft.com/office/drawing/2014/main" xmlns="" val="2701288374"/>
                    </a:ext>
                  </a:extLst>
                </a:gridCol>
              </a:tblGrid>
              <a:tr h="6172199">
                <a:tc>
                  <a:txBody>
                    <a:bodyPr/>
                    <a:lstStyle/>
                    <a:p>
                      <a:pPr marL="0" marR="0" algn="just">
                        <a:lnSpc>
                          <a:spcPct val="100000"/>
                        </a:lnSpc>
                        <a:spcBef>
                          <a:spcPts val="600"/>
                        </a:spcBef>
                        <a:spcAft>
                          <a:spcPts val="600"/>
                        </a:spcAft>
                        <a:buFont typeface="Wingdings" pitchFamily="2" charset="2"/>
                        <a:buChar char="Ø"/>
                        <a:tabLst>
                          <a:tab pos="2971800" algn="ctr"/>
                          <a:tab pos="3773805" algn="l"/>
                        </a:tabLst>
                      </a:pPr>
                      <a:r>
                        <a:rPr lang="vi-VN" sz="1600" dirty="0">
                          <a:solidFill>
                            <a:schemeClr val="tx1"/>
                          </a:solidFill>
                          <a:effectLst/>
                          <a:latin typeface="Times New Roman" panose="02020603050405020304" pitchFamily="18" charset="0"/>
                          <a:cs typeface="Times New Roman" panose="02020603050405020304" pitchFamily="18" charset="0"/>
                        </a:rPr>
                        <a:t>Nhóm: .....................................................</a:t>
                      </a:r>
                      <a:endParaRPr lang="en-US" sz="1600" dirty="0">
                        <a:solidFill>
                          <a:schemeClr val="tx1"/>
                        </a:solidFill>
                        <a:effectLst/>
                        <a:latin typeface="Times New Roman" panose="02020603050405020304" pitchFamily="18" charset="0"/>
                        <a:cs typeface="Times New Roman" panose="02020603050405020304" pitchFamily="18" charset="0"/>
                      </a:endParaRPr>
                    </a:p>
                    <a:p>
                      <a:pPr marL="0" marR="0" algn="just">
                        <a:lnSpc>
                          <a:spcPct val="100000"/>
                        </a:lnSpc>
                        <a:spcBef>
                          <a:spcPts val="600"/>
                        </a:spcBef>
                        <a:spcAft>
                          <a:spcPts val="600"/>
                        </a:spcAft>
                        <a:buFont typeface="Wingdings" pitchFamily="2" charset="2"/>
                        <a:buChar char="Ø"/>
                        <a:tabLst>
                          <a:tab pos="2971800" algn="ctr"/>
                          <a:tab pos="3773805" algn="l"/>
                        </a:tabLst>
                      </a:pPr>
                      <a:r>
                        <a:rPr lang="vi-VN" sz="1600" dirty="0">
                          <a:solidFill>
                            <a:schemeClr val="tx1"/>
                          </a:solidFill>
                          <a:effectLst/>
                          <a:latin typeface="Times New Roman" panose="02020603050405020304" pitchFamily="18" charset="0"/>
                          <a:cs typeface="Times New Roman" panose="02020603050405020304" pitchFamily="18" charset="0"/>
                        </a:rPr>
                        <a:t>Tên thành viên: ....................................................................................................</a:t>
                      </a:r>
                      <a:endParaRPr lang="en-US" sz="1600" dirty="0">
                        <a:solidFill>
                          <a:schemeClr val="tx1"/>
                        </a:solidFill>
                        <a:effectLst/>
                        <a:latin typeface="Times New Roman" panose="02020603050405020304" pitchFamily="18" charset="0"/>
                        <a:cs typeface="Times New Roman" panose="02020603050405020304" pitchFamily="18" charset="0"/>
                      </a:endParaRPr>
                    </a:p>
                    <a:p>
                      <a:pPr marL="0" marR="0" algn="just">
                        <a:lnSpc>
                          <a:spcPct val="150000"/>
                        </a:lnSpc>
                        <a:spcBef>
                          <a:spcPts val="600"/>
                        </a:spcBef>
                        <a:spcAft>
                          <a:spcPts val="600"/>
                        </a:spcAft>
                        <a:buFont typeface="Wingdings" pitchFamily="2" charset="2"/>
                        <a:buChar char="Ø"/>
                        <a:tabLst>
                          <a:tab pos="2971800" algn="ctr"/>
                          <a:tab pos="3773805" algn="l"/>
                        </a:tabLst>
                      </a:pPr>
                      <a:r>
                        <a:rPr lang="vi-VN" sz="1600" dirty="0">
                          <a:solidFill>
                            <a:schemeClr val="tx1"/>
                          </a:solidFill>
                          <a:effectLst/>
                          <a:latin typeface="Times New Roman" panose="02020603050405020304" pitchFamily="18" charset="0"/>
                          <a:cs typeface="Times New Roman" panose="02020603050405020304" pitchFamily="18" charset="0"/>
                        </a:rPr>
                        <a:t>PHIẾU HỌC </a:t>
                      </a:r>
                      <a:r>
                        <a:rPr lang="vi-VN" sz="1600" dirty="0" smtClean="0">
                          <a:solidFill>
                            <a:schemeClr val="tx1"/>
                          </a:solidFill>
                          <a:effectLst/>
                          <a:latin typeface="Times New Roman" panose="02020603050405020304" pitchFamily="18" charset="0"/>
                          <a:cs typeface="Times New Roman" panose="02020603050405020304" pitchFamily="18" charset="0"/>
                        </a:rPr>
                        <a:t>TẬP</a:t>
                      </a:r>
                      <a:endParaRPr lang="en-US" sz="1600" dirty="0">
                        <a:solidFill>
                          <a:schemeClr val="tx1"/>
                        </a:solidFill>
                        <a:effectLst/>
                        <a:latin typeface="Times New Roman" panose="02020603050405020304" pitchFamily="18" charset="0"/>
                        <a:cs typeface="Times New Roman" panose="02020603050405020304" pitchFamily="18" charset="0"/>
                      </a:endParaRPr>
                    </a:p>
                    <a:p>
                      <a:pPr marL="0" marR="0" algn="just">
                        <a:lnSpc>
                          <a:spcPct val="150000"/>
                        </a:lnSpc>
                        <a:spcBef>
                          <a:spcPts val="600"/>
                        </a:spcBef>
                        <a:spcAft>
                          <a:spcPts val="600"/>
                        </a:spcAft>
                        <a:buFont typeface="Wingdings" pitchFamily="2" charset="2"/>
                        <a:buChar char="Ø"/>
                        <a:tabLst>
                          <a:tab pos="2971800" algn="ctr"/>
                          <a:tab pos="3773805" algn="l"/>
                        </a:tabLst>
                      </a:pPr>
                      <a:r>
                        <a:rPr lang="vi-VN" sz="1600" u="sng" dirty="0">
                          <a:solidFill>
                            <a:schemeClr val="tx1"/>
                          </a:solidFill>
                          <a:effectLst/>
                          <a:latin typeface="Times New Roman" panose="02020603050405020304" pitchFamily="18" charset="0"/>
                          <a:cs typeface="Times New Roman" panose="02020603050405020304" pitchFamily="18" charset="0"/>
                        </a:rPr>
                        <a:t>Yêu cầu</a:t>
                      </a:r>
                      <a:r>
                        <a:rPr lang="vi-VN"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Xem</a:t>
                      </a:r>
                      <a:r>
                        <a:rPr lang="en-US" sz="1600" dirty="0">
                          <a:solidFill>
                            <a:schemeClr val="tx1"/>
                          </a:solidFill>
                          <a:effectLst/>
                          <a:latin typeface="Times New Roman" panose="02020603050405020304" pitchFamily="18" charset="0"/>
                          <a:cs typeface="Times New Roman" panose="02020603050405020304" pitchFamily="18" charset="0"/>
                        </a:rPr>
                        <a:t> video, SGK, </a:t>
                      </a:r>
                      <a:r>
                        <a:rPr lang="en-US" sz="1600" dirty="0" err="1">
                          <a:solidFill>
                            <a:schemeClr val="tx1"/>
                          </a:solidFill>
                          <a:effectLst/>
                          <a:latin typeface="Times New Roman" panose="02020603050405020304" pitchFamily="18" charset="0"/>
                          <a:cs typeface="Times New Roman" panose="02020603050405020304" pitchFamily="18" charset="0"/>
                        </a:rPr>
                        <a:t>trả</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lời</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câu</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smtClean="0">
                          <a:solidFill>
                            <a:schemeClr val="tx1"/>
                          </a:solidFill>
                          <a:effectLst/>
                          <a:latin typeface="Times New Roman" panose="02020603050405020304" pitchFamily="18" charset="0"/>
                          <a:cs typeface="Times New Roman" panose="02020603050405020304" pitchFamily="18" charset="0"/>
                        </a:rPr>
                        <a:t>hỏi</a:t>
                      </a:r>
                      <a:r>
                        <a:rPr lang="en-US" sz="1600" dirty="0" smtClean="0">
                          <a:solidFill>
                            <a:schemeClr val="tx1"/>
                          </a:solidFill>
                          <a:effectLst/>
                          <a:latin typeface="Times New Roman" panose="02020603050405020304" pitchFamily="18" charset="0"/>
                          <a:cs typeface="Times New Roman" panose="02020603050405020304" pitchFamily="18" charset="0"/>
                        </a:rPr>
                        <a:t>:</a:t>
                      </a:r>
                    </a:p>
                    <a:p>
                      <a:pPr marL="0" marR="0" algn="just">
                        <a:lnSpc>
                          <a:spcPct val="150000"/>
                        </a:lnSpc>
                        <a:spcBef>
                          <a:spcPts val="600"/>
                        </a:spcBef>
                        <a:spcAft>
                          <a:spcPts val="600"/>
                        </a:spcAft>
                        <a:buFont typeface="Wingdings" pitchFamily="2" charset="2"/>
                        <a:buNone/>
                        <a:tabLst>
                          <a:tab pos="2971800" algn="ctr"/>
                          <a:tab pos="3773805" algn="l"/>
                        </a:tabLst>
                      </a:pPr>
                      <a:r>
                        <a:rPr lang="vi-VN" sz="1600" dirty="0" smtClean="0">
                          <a:solidFill>
                            <a:schemeClr val="tx1"/>
                          </a:solidFill>
                          <a:effectLst/>
                          <a:latin typeface="Times New Roman" panose="02020603050405020304" pitchFamily="18" charset="0"/>
                          <a:cs typeface="Times New Roman" panose="02020603050405020304" pitchFamily="18" charset="0"/>
                        </a:rPr>
                        <a:t>Câu </a:t>
                      </a:r>
                      <a:r>
                        <a:rPr lang="vi-VN" sz="1600" dirty="0">
                          <a:solidFill>
                            <a:schemeClr val="tx1"/>
                          </a:solidFill>
                          <a:effectLst/>
                          <a:latin typeface="Times New Roman" panose="02020603050405020304" pitchFamily="18" charset="0"/>
                          <a:cs typeface="Times New Roman" panose="02020603050405020304" pitchFamily="18" charset="0"/>
                        </a:rPr>
                        <a:t>1: </a:t>
                      </a:r>
                      <a:r>
                        <a:rPr lang="en-US" sz="1600" dirty="0" err="1">
                          <a:solidFill>
                            <a:schemeClr val="tx1"/>
                          </a:solidFill>
                          <a:effectLst/>
                          <a:latin typeface="Times New Roman" panose="02020603050405020304" pitchFamily="18" charset="0"/>
                          <a:cs typeface="Times New Roman" panose="02020603050405020304" pitchFamily="18" charset="0"/>
                        </a:rPr>
                        <a:t>Môi</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trường</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sống</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là</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gì</a:t>
                      </a:r>
                      <a:r>
                        <a:rPr lang="en-US" sz="1600" dirty="0">
                          <a:solidFill>
                            <a:schemeClr val="tx1"/>
                          </a:solidFill>
                          <a:effectLst/>
                          <a:latin typeface="Times New Roman" panose="02020603050405020304" pitchFamily="18" charset="0"/>
                          <a:cs typeface="Times New Roman" panose="02020603050405020304" pitchFamily="18" charset="0"/>
                        </a:rPr>
                        <a:t> ?</a:t>
                      </a:r>
                    </a:p>
                    <a:p>
                      <a:pPr>
                        <a:buFont typeface="Wingdings" pitchFamily="2" charset="2"/>
                        <a:buChar char="Ø"/>
                      </a:pPr>
                      <a:r>
                        <a:rPr lang="en-US" sz="1600" b="1" kern="1200" dirty="0" err="1" smtClean="0">
                          <a:solidFill>
                            <a:schemeClr val="tx1"/>
                          </a:solidFill>
                          <a:effectLst/>
                          <a:latin typeface="Times New Roman" panose="02020603050405020304" pitchFamily="18" charset="0"/>
                          <a:ea typeface="+mn-ea"/>
                          <a:cs typeface="Times New Roman" panose="02020603050405020304" pitchFamily="18" charset="0"/>
                        </a:rPr>
                        <a:t>Môi</a:t>
                      </a:r>
                      <a:r>
                        <a:rPr lang="en-US" sz="16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600" b="1" kern="1200" dirty="0" err="1" smtClean="0">
                          <a:solidFill>
                            <a:schemeClr val="tx1"/>
                          </a:solidFill>
                          <a:effectLst/>
                          <a:latin typeface="Times New Roman" panose="02020603050405020304" pitchFamily="18" charset="0"/>
                          <a:ea typeface="+mn-ea"/>
                          <a:cs typeface="Times New Roman" panose="02020603050405020304" pitchFamily="18" charset="0"/>
                        </a:rPr>
                        <a:t>trường</a:t>
                      </a:r>
                      <a:r>
                        <a:rPr lang="en-US" sz="16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600" b="1" kern="1200" dirty="0" err="1" smtClean="0">
                          <a:solidFill>
                            <a:schemeClr val="tx1"/>
                          </a:solidFill>
                          <a:effectLst/>
                          <a:latin typeface="Times New Roman" panose="02020603050405020304" pitchFamily="18" charset="0"/>
                          <a:ea typeface="+mn-ea"/>
                          <a:cs typeface="Times New Roman" panose="02020603050405020304" pitchFamily="18" charset="0"/>
                        </a:rPr>
                        <a:t>sống</a:t>
                      </a:r>
                      <a:r>
                        <a:rPr lang="en-US" sz="16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600" b="1" kern="1200" dirty="0" err="1" smtClean="0">
                          <a:solidFill>
                            <a:schemeClr val="tx1"/>
                          </a:solidFill>
                          <a:effectLst/>
                          <a:latin typeface="Times New Roman" panose="02020603050405020304" pitchFamily="18" charset="0"/>
                          <a:ea typeface="+mn-ea"/>
                          <a:cs typeface="Times New Roman" panose="02020603050405020304" pitchFamily="18" charset="0"/>
                        </a:rPr>
                        <a:t>là</a:t>
                      </a:r>
                      <a:r>
                        <a:rPr lang="en-US" sz="16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600" b="1" kern="1200" dirty="0" err="1" smtClean="0">
                          <a:solidFill>
                            <a:schemeClr val="tx1"/>
                          </a:solidFill>
                          <a:effectLst/>
                          <a:latin typeface="Times New Roman" panose="02020603050405020304" pitchFamily="18" charset="0"/>
                          <a:ea typeface="+mn-ea"/>
                          <a:cs typeface="Times New Roman" panose="02020603050405020304" pitchFamily="18" charset="0"/>
                        </a:rPr>
                        <a:t>nơi</a:t>
                      </a:r>
                      <a:r>
                        <a:rPr lang="en-US" sz="16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600" b="1" kern="1200" dirty="0" err="1" smtClean="0">
                          <a:solidFill>
                            <a:schemeClr val="tx1"/>
                          </a:solidFill>
                          <a:effectLst/>
                          <a:latin typeface="Times New Roman" panose="02020603050405020304" pitchFamily="18" charset="0"/>
                          <a:ea typeface="+mn-ea"/>
                          <a:cs typeface="Times New Roman" panose="02020603050405020304" pitchFamily="18" charset="0"/>
                        </a:rPr>
                        <a:t>sống</a:t>
                      </a:r>
                      <a:r>
                        <a:rPr lang="en-US" sz="16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600" b="1" kern="1200" dirty="0" err="1" smtClean="0">
                          <a:solidFill>
                            <a:schemeClr val="tx1"/>
                          </a:solidFill>
                          <a:effectLst/>
                          <a:latin typeface="Times New Roman" panose="02020603050405020304" pitchFamily="18" charset="0"/>
                          <a:ea typeface="+mn-ea"/>
                          <a:cs typeface="Times New Roman" panose="02020603050405020304" pitchFamily="18" charset="0"/>
                        </a:rPr>
                        <a:t>của</a:t>
                      </a:r>
                      <a:r>
                        <a:rPr lang="en-US" sz="16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600" b="1" kern="1200" dirty="0" err="1" smtClean="0">
                          <a:solidFill>
                            <a:schemeClr val="tx1"/>
                          </a:solidFill>
                          <a:effectLst/>
                          <a:latin typeface="Times New Roman" panose="02020603050405020304" pitchFamily="18" charset="0"/>
                          <a:ea typeface="+mn-ea"/>
                          <a:cs typeface="Times New Roman" panose="02020603050405020304" pitchFamily="18" charset="0"/>
                        </a:rPr>
                        <a:t>sinh</a:t>
                      </a:r>
                      <a:r>
                        <a:rPr lang="en-US" sz="16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600" b="1" kern="1200" dirty="0" err="1" smtClean="0">
                          <a:solidFill>
                            <a:schemeClr val="tx1"/>
                          </a:solidFill>
                          <a:effectLst/>
                          <a:latin typeface="Times New Roman" panose="02020603050405020304" pitchFamily="18" charset="0"/>
                          <a:ea typeface="+mn-ea"/>
                          <a:cs typeface="Times New Roman" panose="02020603050405020304" pitchFamily="18" charset="0"/>
                        </a:rPr>
                        <a:t>vật</a:t>
                      </a:r>
                      <a:r>
                        <a:rPr lang="en-US" sz="16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600" b="1" kern="1200" dirty="0" err="1" smtClean="0">
                          <a:solidFill>
                            <a:schemeClr val="tx1"/>
                          </a:solidFill>
                          <a:effectLst/>
                          <a:latin typeface="Times New Roman" panose="02020603050405020304" pitchFamily="18" charset="0"/>
                          <a:ea typeface="+mn-ea"/>
                          <a:cs typeface="Times New Roman" panose="02020603050405020304" pitchFamily="18" charset="0"/>
                        </a:rPr>
                        <a:t>bao</a:t>
                      </a:r>
                      <a:r>
                        <a:rPr lang="en-US" sz="16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600" b="1" kern="1200" dirty="0" err="1" smtClean="0">
                          <a:solidFill>
                            <a:schemeClr val="tx1"/>
                          </a:solidFill>
                          <a:effectLst/>
                          <a:latin typeface="Times New Roman" panose="02020603050405020304" pitchFamily="18" charset="0"/>
                          <a:ea typeface="+mn-ea"/>
                          <a:cs typeface="Times New Roman" panose="02020603050405020304" pitchFamily="18" charset="0"/>
                        </a:rPr>
                        <a:t>gồm</a:t>
                      </a:r>
                      <a:r>
                        <a:rPr lang="en-US" sz="16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600" b="1" kern="1200" dirty="0" err="1" smtClean="0">
                          <a:solidFill>
                            <a:schemeClr val="tx1"/>
                          </a:solidFill>
                          <a:effectLst/>
                          <a:latin typeface="Times New Roman" panose="02020603050405020304" pitchFamily="18" charset="0"/>
                          <a:ea typeface="+mn-ea"/>
                          <a:cs typeface="Times New Roman" panose="02020603050405020304" pitchFamily="18" charset="0"/>
                        </a:rPr>
                        <a:t>các</a:t>
                      </a:r>
                      <a:r>
                        <a:rPr lang="en-US" sz="16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600" b="1" kern="1200" dirty="0" err="1" smtClean="0">
                          <a:solidFill>
                            <a:schemeClr val="tx1"/>
                          </a:solidFill>
                          <a:effectLst/>
                          <a:latin typeface="Times New Roman" panose="02020603050405020304" pitchFamily="18" charset="0"/>
                          <a:ea typeface="+mn-ea"/>
                          <a:cs typeface="Times New Roman" panose="02020603050405020304" pitchFamily="18" charset="0"/>
                        </a:rPr>
                        <a:t>nhân</a:t>
                      </a:r>
                      <a:r>
                        <a:rPr lang="en-US" sz="16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600" b="1" kern="1200" dirty="0" err="1" smtClean="0">
                          <a:solidFill>
                            <a:schemeClr val="tx1"/>
                          </a:solidFill>
                          <a:effectLst/>
                          <a:latin typeface="Times New Roman" panose="02020603050405020304" pitchFamily="18" charset="0"/>
                          <a:ea typeface="+mn-ea"/>
                          <a:cs typeface="Times New Roman" panose="02020603050405020304" pitchFamily="18" charset="0"/>
                        </a:rPr>
                        <a:t>tố</a:t>
                      </a:r>
                      <a:r>
                        <a:rPr lang="en-US" sz="16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600" b="1" kern="1200" dirty="0" err="1" smtClean="0">
                          <a:solidFill>
                            <a:schemeClr val="tx1"/>
                          </a:solidFill>
                          <a:effectLst/>
                          <a:latin typeface="Times New Roman" panose="02020603050405020304" pitchFamily="18" charset="0"/>
                          <a:ea typeface="+mn-ea"/>
                          <a:cs typeface="Times New Roman" panose="02020603050405020304" pitchFamily="18" charset="0"/>
                        </a:rPr>
                        <a:t>xung</a:t>
                      </a:r>
                      <a:r>
                        <a:rPr lang="en-US" sz="16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600" b="1" kern="1200" dirty="0" err="1" smtClean="0">
                          <a:solidFill>
                            <a:schemeClr val="tx1"/>
                          </a:solidFill>
                          <a:effectLst/>
                          <a:latin typeface="Times New Roman" panose="02020603050405020304" pitchFamily="18" charset="0"/>
                          <a:ea typeface="+mn-ea"/>
                          <a:cs typeface="Times New Roman" panose="02020603050405020304" pitchFamily="18" charset="0"/>
                        </a:rPr>
                        <a:t>quanh</a:t>
                      </a:r>
                      <a:r>
                        <a:rPr lang="en-US" sz="16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600" b="1" kern="1200" dirty="0" err="1" smtClean="0">
                          <a:solidFill>
                            <a:schemeClr val="tx1"/>
                          </a:solidFill>
                          <a:effectLst/>
                          <a:latin typeface="Times New Roman" panose="02020603050405020304" pitchFamily="18" charset="0"/>
                          <a:ea typeface="+mn-ea"/>
                          <a:cs typeface="Times New Roman" panose="02020603050405020304" pitchFamily="18" charset="0"/>
                        </a:rPr>
                        <a:t>sinh</a:t>
                      </a:r>
                      <a:r>
                        <a:rPr lang="en-US" sz="16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600" b="1" kern="1200" dirty="0" err="1" smtClean="0">
                          <a:solidFill>
                            <a:schemeClr val="tx1"/>
                          </a:solidFill>
                          <a:effectLst/>
                          <a:latin typeface="Times New Roman" panose="02020603050405020304" pitchFamily="18" charset="0"/>
                          <a:ea typeface="+mn-ea"/>
                          <a:cs typeface="Times New Roman" panose="02020603050405020304" pitchFamily="18" charset="0"/>
                        </a:rPr>
                        <a:t>vật</a:t>
                      </a:r>
                      <a:r>
                        <a:rPr lang="en-US" sz="16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600" b="1" kern="1200" dirty="0" err="1" smtClean="0">
                          <a:solidFill>
                            <a:schemeClr val="tx1"/>
                          </a:solidFill>
                          <a:effectLst/>
                          <a:latin typeface="Times New Roman" panose="02020603050405020304" pitchFamily="18" charset="0"/>
                          <a:ea typeface="+mn-ea"/>
                          <a:cs typeface="Times New Roman" panose="02020603050405020304" pitchFamily="18" charset="0"/>
                        </a:rPr>
                        <a:t>có</a:t>
                      </a:r>
                      <a:r>
                        <a:rPr lang="en-US" sz="16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600" b="1" kern="1200" dirty="0" err="1" smtClean="0">
                          <a:solidFill>
                            <a:schemeClr val="tx1"/>
                          </a:solidFill>
                          <a:effectLst/>
                          <a:latin typeface="Times New Roman" panose="02020603050405020304" pitchFamily="18" charset="0"/>
                          <a:ea typeface="+mn-ea"/>
                          <a:cs typeface="Times New Roman" panose="02020603050405020304" pitchFamily="18" charset="0"/>
                        </a:rPr>
                        <a:t>ảnh</a:t>
                      </a:r>
                      <a:r>
                        <a:rPr lang="en-US" sz="16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600" b="1" kern="1200" dirty="0" err="1" smtClean="0">
                          <a:solidFill>
                            <a:schemeClr val="tx1"/>
                          </a:solidFill>
                          <a:effectLst/>
                          <a:latin typeface="Times New Roman" panose="02020603050405020304" pitchFamily="18" charset="0"/>
                          <a:ea typeface="+mn-ea"/>
                          <a:cs typeface="Times New Roman" panose="02020603050405020304" pitchFamily="18" charset="0"/>
                        </a:rPr>
                        <a:t>hưởng</a:t>
                      </a:r>
                      <a:r>
                        <a:rPr lang="en-US" sz="16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600" b="1" kern="1200" dirty="0" err="1" smtClean="0">
                          <a:solidFill>
                            <a:schemeClr val="tx1"/>
                          </a:solidFill>
                          <a:effectLst/>
                          <a:latin typeface="Times New Roman" panose="02020603050405020304" pitchFamily="18" charset="0"/>
                          <a:ea typeface="+mn-ea"/>
                          <a:cs typeface="Times New Roman" panose="02020603050405020304" pitchFamily="18" charset="0"/>
                        </a:rPr>
                        <a:t>trực</a:t>
                      </a:r>
                      <a:r>
                        <a:rPr lang="en-US" sz="16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600" b="1" kern="1200" dirty="0" err="1" smtClean="0">
                          <a:solidFill>
                            <a:schemeClr val="tx1"/>
                          </a:solidFill>
                          <a:effectLst/>
                          <a:latin typeface="Times New Roman" panose="02020603050405020304" pitchFamily="18" charset="0"/>
                          <a:ea typeface="+mn-ea"/>
                          <a:cs typeface="Times New Roman" panose="02020603050405020304" pitchFamily="18" charset="0"/>
                        </a:rPr>
                        <a:t>tiếp</a:t>
                      </a:r>
                      <a:r>
                        <a:rPr lang="en-US" sz="16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600" b="1" kern="1200" dirty="0" err="1" smtClean="0">
                          <a:solidFill>
                            <a:schemeClr val="tx1"/>
                          </a:solidFill>
                          <a:effectLst/>
                          <a:latin typeface="Times New Roman" panose="02020603050405020304" pitchFamily="18" charset="0"/>
                          <a:ea typeface="+mn-ea"/>
                          <a:cs typeface="Times New Roman" panose="02020603050405020304" pitchFamily="18" charset="0"/>
                        </a:rPr>
                        <a:t>hoặc</a:t>
                      </a:r>
                      <a:r>
                        <a:rPr lang="en-US" sz="16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600" b="1" kern="1200" dirty="0" err="1" smtClean="0">
                          <a:solidFill>
                            <a:schemeClr val="tx1"/>
                          </a:solidFill>
                          <a:effectLst/>
                          <a:latin typeface="Times New Roman" panose="02020603050405020304" pitchFamily="18" charset="0"/>
                          <a:ea typeface="+mn-ea"/>
                          <a:cs typeface="Times New Roman" panose="02020603050405020304" pitchFamily="18" charset="0"/>
                        </a:rPr>
                        <a:t>gián</a:t>
                      </a:r>
                      <a:r>
                        <a:rPr lang="en-US" sz="16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600" b="1" kern="1200" dirty="0" err="1" smtClean="0">
                          <a:solidFill>
                            <a:schemeClr val="tx1"/>
                          </a:solidFill>
                          <a:effectLst/>
                          <a:latin typeface="Times New Roman" panose="02020603050405020304" pitchFamily="18" charset="0"/>
                          <a:ea typeface="+mn-ea"/>
                          <a:cs typeface="Times New Roman" panose="02020603050405020304" pitchFamily="18" charset="0"/>
                        </a:rPr>
                        <a:t>tiếp</a:t>
                      </a:r>
                      <a:r>
                        <a:rPr lang="en-US" sz="16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600" b="1" kern="1200" dirty="0" err="1" smtClean="0">
                          <a:solidFill>
                            <a:schemeClr val="tx1"/>
                          </a:solidFill>
                          <a:effectLst/>
                          <a:latin typeface="Times New Roman" panose="02020603050405020304" pitchFamily="18" charset="0"/>
                          <a:ea typeface="+mn-ea"/>
                          <a:cs typeface="Times New Roman" panose="02020603050405020304" pitchFamily="18" charset="0"/>
                        </a:rPr>
                        <a:t>đến</a:t>
                      </a:r>
                      <a:r>
                        <a:rPr lang="en-US" sz="16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600" b="1" kern="1200" dirty="0" err="1" smtClean="0">
                          <a:solidFill>
                            <a:schemeClr val="tx1"/>
                          </a:solidFill>
                          <a:effectLst/>
                          <a:latin typeface="Times New Roman" panose="02020603050405020304" pitchFamily="18" charset="0"/>
                          <a:ea typeface="+mn-ea"/>
                          <a:cs typeface="Times New Roman" panose="02020603050405020304" pitchFamily="18" charset="0"/>
                        </a:rPr>
                        <a:t>sự</a:t>
                      </a:r>
                      <a:r>
                        <a:rPr lang="en-US" sz="16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600" b="1" kern="1200" dirty="0" err="1" smtClean="0">
                          <a:solidFill>
                            <a:schemeClr val="tx1"/>
                          </a:solidFill>
                          <a:effectLst/>
                          <a:latin typeface="Times New Roman" panose="02020603050405020304" pitchFamily="18" charset="0"/>
                          <a:ea typeface="+mn-ea"/>
                          <a:cs typeface="Times New Roman" panose="02020603050405020304" pitchFamily="18" charset="0"/>
                        </a:rPr>
                        <a:t>tồn</a:t>
                      </a:r>
                      <a:r>
                        <a:rPr lang="en-US" sz="16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600" b="1" kern="1200" dirty="0" err="1" smtClean="0">
                          <a:solidFill>
                            <a:schemeClr val="tx1"/>
                          </a:solidFill>
                          <a:effectLst/>
                          <a:latin typeface="Times New Roman" panose="02020603050405020304" pitchFamily="18" charset="0"/>
                          <a:ea typeface="+mn-ea"/>
                          <a:cs typeface="Times New Roman" panose="02020603050405020304" pitchFamily="18" charset="0"/>
                        </a:rPr>
                        <a:t>tại</a:t>
                      </a:r>
                      <a:r>
                        <a:rPr lang="en-US" sz="16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600" b="1" kern="1200" dirty="0" err="1" smtClean="0">
                          <a:solidFill>
                            <a:schemeClr val="tx1"/>
                          </a:solidFill>
                          <a:effectLst/>
                          <a:latin typeface="Times New Roman" panose="02020603050405020304" pitchFamily="18" charset="0"/>
                          <a:ea typeface="+mn-ea"/>
                          <a:cs typeface="Times New Roman" panose="02020603050405020304" pitchFamily="18" charset="0"/>
                        </a:rPr>
                        <a:t>và</a:t>
                      </a:r>
                      <a:r>
                        <a:rPr lang="en-US" sz="16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600" b="1" kern="1200" dirty="0" err="1" smtClean="0">
                          <a:solidFill>
                            <a:schemeClr val="tx1"/>
                          </a:solidFill>
                          <a:effectLst/>
                          <a:latin typeface="Times New Roman" panose="02020603050405020304" pitchFamily="18" charset="0"/>
                          <a:ea typeface="+mn-ea"/>
                          <a:cs typeface="Times New Roman" panose="02020603050405020304" pitchFamily="18" charset="0"/>
                        </a:rPr>
                        <a:t>phát</a:t>
                      </a:r>
                      <a:r>
                        <a:rPr lang="en-US" sz="16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600" b="1" kern="1200" dirty="0" err="1" smtClean="0">
                          <a:solidFill>
                            <a:schemeClr val="tx1"/>
                          </a:solidFill>
                          <a:effectLst/>
                          <a:latin typeface="Times New Roman" panose="02020603050405020304" pitchFamily="18" charset="0"/>
                          <a:ea typeface="+mn-ea"/>
                          <a:cs typeface="Times New Roman" panose="02020603050405020304" pitchFamily="18" charset="0"/>
                        </a:rPr>
                        <a:t>triển</a:t>
                      </a:r>
                      <a:r>
                        <a:rPr lang="en-US" sz="16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600" b="1" kern="1200" dirty="0" err="1" smtClean="0">
                          <a:solidFill>
                            <a:schemeClr val="tx1"/>
                          </a:solidFill>
                          <a:effectLst/>
                          <a:latin typeface="Times New Roman" panose="02020603050405020304" pitchFamily="18" charset="0"/>
                          <a:ea typeface="+mn-ea"/>
                          <a:cs typeface="Times New Roman" panose="02020603050405020304" pitchFamily="18" charset="0"/>
                        </a:rPr>
                        <a:t>của</a:t>
                      </a:r>
                      <a:r>
                        <a:rPr lang="en-US" sz="16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600" b="1" kern="1200" dirty="0" err="1" smtClean="0">
                          <a:solidFill>
                            <a:schemeClr val="tx1"/>
                          </a:solidFill>
                          <a:effectLst/>
                          <a:latin typeface="Times New Roman" panose="02020603050405020304" pitchFamily="18" charset="0"/>
                          <a:ea typeface="+mn-ea"/>
                          <a:cs typeface="Times New Roman" panose="02020603050405020304" pitchFamily="18" charset="0"/>
                        </a:rPr>
                        <a:t>chúng</a:t>
                      </a:r>
                      <a:r>
                        <a:rPr lang="en-US" sz="1600" b="1" kern="1200" dirty="0" smtClean="0">
                          <a:solidFill>
                            <a:schemeClr val="tx1"/>
                          </a:solidFill>
                          <a:effectLst/>
                          <a:latin typeface="Times New Roman" panose="02020603050405020304" pitchFamily="18" charset="0"/>
                          <a:ea typeface="+mn-ea"/>
                          <a:cs typeface="Times New Roman" panose="02020603050405020304" pitchFamily="18" charset="0"/>
                        </a:rPr>
                        <a:t>.</a:t>
                      </a:r>
                    </a:p>
                    <a:p>
                      <a:pPr marL="0" marR="0" algn="just">
                        <a:lnSpc>
                          <a:spcPct val="150000"/>
                        </a:lnSpc>
                        <a:spcBef>
                          <a:spcPts val="600"/>
                        </a:spcBef>
                        <a:spcAft>
                          <a:spcPts val="600"/>
                        </a:spcAft>
                        <a:buFont typeface="Wingdings" pitchFamily="2" charset="2"/>
                        <a:buNone/>
                        <a:tabLst>
                          <a:tab pos="2971800" algn="ctr"/>
                          <a:tab pos="3773805" algn="l"/>
                        </a:tabLst>
                      </a:pPr>
                      <a:r>
                        <a:rPr lang="vi-VN" sz="1600" dirty="0" smtClean="0">
                          <a:solidFill>
                            <a:schemeClr val="tx1"/>
                          </a:solidFill>
                          <a:effectLst/>
                          <a:latin typeface="Times New Roman" panose="02020603050405020304" pitchFamily="18" charset="0"/>
                          <a:cs typeface="Times New Roman" panose="02020603050405020304" pitchFamily="18" charset="0"/>
                        </a:rPr>
                        <a:t>Câu </a:t>
                      </a:r>
                      <a:r>
                        <a:rPr lang="vi-VN" sz="1600" dirty="0">
                          <a:solidFill>
                            <a:schemeClr val="tx1"/>
                          </a:solidFill>
                          <a:effectLst/>
                          <a:latin typeface="Times New Roman" panose="02020603050405020304" pitchFamily="18" charset="0"/>
                          <a:cs typeface="Times New Roman" panose="02020603050405020304" pitchFamily="18" charset="0"/>
                        </a:rPr>
                        <a:t>2: </a:t>
                      </a:r>
                      <a:r>
                        <a:rPr lang="en-US" sz="1600" dirty="0" err="1">
                          <a:solidFill>
                            <a:schemeClr val="tx1"/>
                          </a:solidFill>
                          <a:effectLst/>
                          <a:latin typeface="Times New Roman" panose="02020603050405020304" pitchFamily="18" charset="0"/>
                          <a:cs typeface="Times New Roman" panose="02020603050405020304" pitchFamily="18" charset="0"/>
                        </a:rPr>
                        <a:t>Kể</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tên</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các</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loại</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môi</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trường</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sống</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chủ</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yếu</a:t>
                      </a:r>
                      <a:r>
                        <a:rPr lang="en-US" sz="1600" dirty="0">
                          <a:solidFill>
                            <a:schemeClr val="tx1"/>
                          </a:solidFill>
                          <a:effectLst/>
                          <a:latin typeface="Times New Roman" panose="02020603050405020304" pitchFamily="18" charset="0"/>
                          <a:cs typeface="Times New Roman" panose="02020603050405020304" pitchFamily="18" charset="0"/>
                        </a:rPr>
                        <a:t> ? </a:t>
                      </a:r>
                      <a:r>
                        <a:rPr lang="en-US" sz="1600" dirty="0" err="1">
                          <a:solidFill>
                            <a:schemeClr val="tx1"/>
                          </a:solidFill>
                          <a:effectLst/>
                          <a:latin typeface="Times New Roman" panose="02020603050405020304" pitchFamily="18" charset="0"/>
                          <a:cs typeface="Times New Roman" panose="02020603050405020304" pitchFamily="18" charset="0"/>
                        </a:rPr>
                        <a:t>Lấy</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ví</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dụ</a:t>
                      </a:r>
                      <a:r>
                        <a:rPr lang="en-US" sz="1600" dirty="0">
                          <a:solidFill>
                            <a:schemeClr val="tx1"/>
                          </a:solidFill>
                          <a:effectLst/>
                          <a:latin typeface="Times New Roman" panose="02020603050405020304" pitchFamily="18" charset="0"/>
                          <a:cs typeface="Times New Roman" panose="02020603050405020304" pitchFamily="18" charset="0"/>
                        </a:rPr>
                        <a:t> minh </a:t>
                      </a:r>
                      <a:r>
                        <a:rPr lang="en-US" sz="1600" dirty="0" err="1">
                          <a:solidFill>
                            <a:schemeClr val="tx1"/>
                          </a:solidFill>
                          <a:effectLst/>
                          <a:latin typeface="Times New Roman" panose="02020603050405020304" pitchFamily="18" charset="0"/>
                          <a:cs typeface="Times New Roman" panose="02020603050405020304" pitchFamily="18" charset="0"/>
                        </a:rPr>
                        <a:t>họa</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các</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môi</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trường</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sống</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của</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sinh</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vật</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smtClean="0">
                          <a:solidFill>
                            <a:schemeClr val="tx1"/>
                          </a:solidFill>
                          <a:effectLst/>
                          <a:latin typeface="Times New Roman" panose="02020603050405020304" pitchFamily="18" charset="0"/>
                          <a:cs typeface="Times New Roman" panose="02020603050405020304" pitchFamily="18" charset="0"/>
                        </a:rPr>
                        <a:t>?</a:t>
                      </a:r>
                    </a:p>
                    <a:p>
                      <a:pPr>
                        <a:lnSpc>
                          <a:spcPct val="100000"/>
                        </a:lnSpc>
                        <a:buFont typeface="Wingdings" pitchFamily="2" charset="2"/>
                        <a:buChar char="Ø"/>
                      </a:pPr>
                      <a:r>
                        <a:rPr lang="en-US" sz="16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600" b="1" kern="1200" dirty="0" err="1" smtClean="0">
                          <a:solidFill>
                            <a:schemeClr val="tx1"/>
                          </a:solidFill>
                          <a:effectLst/>
                          <a:latin typeface="Times New Roman" panose="02020603050405020304" pitchFamily="18" charset="0"/>
                          <a:ea typeface="+mn-ea"/>
                          <a:cs typeface="Times New Roman" panose="02020603050405020304" pitchFamily="18" charset="0"/>
                        </a:rPr>
                        <a:t>Môi</a:t>
                      </a:r>
                      <a:r>
                        <a:rPr lang="en-US" sz="16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600" b="1" kern="1200" dirty="0" err="1" smtClean="0">
                          <a:solidFill>
                            <a:schemeClr val="tx1"/>
                          </a:solidFill>
                          <a:effectLst/>
                          <a:latin typeface="Times New Roman" panose="02020603050405020304" pitchFamily="18" charset="0"/>
                          <a:ea typeface="+mn-ea"/>
                          <a:cs typeface="Times New Roman" panose="02020603050405020304" pitchFamily="18" charset="0"/>
                        </a:rPr>
                        <a:t>trường</a:t>
                      </a:r>
                      <a:r>
                        <a:rPr lang="en-US" sz="16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600" b="1" kern="1200" dirty="0" err="1" smtClean="0">
                          <a:solidFill>
                            <a:schemeClr val="tx1"/>
                          </a:solidFill>
                          <a:effectLst/>
                          <a:latin typeface="Times New Roman" panose="02020603050405020304" pitchFamily="18" charset="0"/>
                          <a:ea typeface="+mn-ea"/>
                          <a:cs typeface="Times New Roman" panose="02020603050405020304" pitchFamily="18" charset="0"/>
                        </a:rPr>
                        <a:t>dưới</a:t>
                      </a:r>
                      <a:r>
                        <a:rPr lang="en-US" sz="1600" b="1" kern="1200"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600" b="1" kern="1200" dirty="0" err="1" smtClean="0">
                          <a:solidFill>
                            <a:schemeClr val="tx1"/>
                          </a:solidFill>
                          <a:effectLst/>
                          <a:latin typeface="Times New Roman" panose="02020603050405020304" pitchFamily="18" charset="0"/>
                          <a:ea typeface="+mn-ea"/>
                          <a:cs typeface="Times New Roman" panose="02020603050405020304" pitchFamily="18" charset="0"/>
                        </a:rPr>
                        <a:t>nước</a:t>
                      </a:r>
                      <a:r>
                        <a:rPr lang="en-US" sz="16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600" b="1" kern="1200" dirty="0" err="1" smtClean="0">
                          <a:solidFill>
                            <a:schemeClr val="tx1"/>
                          </a:solidFill>
                          <a:effectLst/>
                          <a:latin typeface="Times New Roman" panose="02020603050405020304" pitchFamily="18" charset="0"/>
                          <a:ea typeface="+mn-ea"/>
                          <a:cs typeface="Times New Roman" panose="02020603050405020304" pitchFamily="18" charset="0"/>
                        </a:rPr>
                        <a:t>Gồm</a:t>
                      </a:r>
                      <a:r>
                        <a:rPr lang="en-US" sz="16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600" b="1" kern="1200" dirty="0" err="1" smtClean="0">
                          <a:solidFill>
                            <a:schemeClr val="tx1"/>
                          </a:solidFill>
                          <a:effectLst/>
                          <a:latin typeface="Times New Roman" panose="02020603050405020304" pitchFamily="18" charset="0"/>
                          <a:ea typeface="+mn-ea"/>
                          <a:cs typeface="Times New Roman" panose="02020603050405020304" pitchFamily="18" charset="0"/>
                        </a:rPr>
                        <a:t>những</a:t>
                      </a:r>
                      <a:r>
                        <a:rPr lang="en-US" sz="16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600" b="1" kern="1200" dirty="0" err="1" smtClean="0">
                          <a:solidFill>
                            <a:schemeClr val="tx1"/>
                          </a:solidFill>
                          <a:effectLst/>
                          <a:latin typeface="Times New Roman" panose="02020603050405020304" pitchFamily="18" charset="0"/>
                          <a:ea typeface="+mn-ea"/>
                          <a:cs typeface="Times New Roman" panose="02020603050405020304" pitchFamily="18" charset="0"/>
                        </a:rPr>
                        <a:t>vùng</a:t>
                      </a:r>
                      <a:r>
                        <a:rPr lang="en-US" sz="16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600" b="1" kern="1200" dirty="0" err="1" smtClean="0">
                          <a:solidFill>
                            <a:schemeClr val="tx1"/>
                          </a:solidFill>
                          <a:effectLst/>
                          <a:latin typeface="Times New Roman" panose="02020603050405020304" pitchFamily="18" charset="0"/>
                          <a:ea typeface="+mn-ea"/>
                          <a:cs typeface="Times New Roman" panose="02020603050405020304" pitchFamily="18" charset="0"/>
                        </a:rPr>
                        <a:t>nước</a:t>
                      </a:r>
                      <a:r>
                        <a:rPr lang="en-US" sz="16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600" b="1" kern="1200" dirty="0" err="1" smtClean="0">
                          <a:solidFill>
                            <a:schemeClr val="tx1"/>
                          </a:solidFill>
                          <a:effectLst/>
                          <a:latin typeface="Times New Roman" panose="02020603050405020304" pitchFamily="18" charset="0"/>
                          <a:ea typeface="+mn-ea"/>
                          <a:cs typeface="Times New Roman" panose="02020603050405020304" pitchFamily="18" charset="0"/>
                        </a:rPr>
                        <a:t>ngọt</a:t>
                      </a:r>
                      <a:r>
                        <a:rPr lang="en-US" sz="16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600" b="1" kern="1200" dirty="0" err="1" smtClean="0">
                          <a:solidFill>
                            <a:schemeClr val="tx1"/>
                          </a:solidFill>
                          <a:effectLst/>
                          <a:latin typeface="Times New Roman" panose="02020603050405020304" pitchFamily="18" charset="0"/>
                          <a:ea typeface="+mn-ea"/>
                          <a:cs typeface="Times New Roman" panose="02020603050405020304" pitchFamily="18" charset="0"/>
                        </a:rPr>
                        <a:t>nước</a:t>
                      </a:r>
                      <a:r>
                        <a:rPr lang="en-US" sz="16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600" b="1" kern="1200" dirty="0" err="1" smtClean="0">
                          <a:solidFill>
                            <a:schemeClr val="tx1"/>
                          </a:solidFill>
                          <a:effectLst/>
                          <a:latin typeface="Times New Roman" panose="02020603050405020304" pitchFamily="18" charset="0"/>
                          <a:ea typeface="+mn-ea"/>
                          <a:cs typeface="Times New Roman" panose="02020603050405020304" pitchFamily="18" charset="0"/>
                        </a:rPr>
                        <a:t>lợ</a:t>
                      </a:r>
                      <a:r>
                        <a:rPr lang="en-US" sz="16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600" b="1" kern="1200" dirty="0" err="1" smtClean="0">
                          <a:solidFill>
                            <a:schemeClr val="tx1"/>
                          </a:solidFill>
                          <a:effectLst/>
                          <a:latin typeface="Times New Roman" panose="02020603050405020304" pitchFamily="18" charset="0"/>
                          <a:ea typeface="+mn-ea"/>
                          <a:cs typeface="Times New Roman" panose="02020603050405020304" pitchFamily="18" charset="0"/>
                        </a:rPr>
                        <a:t>và</a:t>
                      </a:r>
                      <a:r>
                        <a:rPr lang="en-US" sz="16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600" b="1" kern="1200" dirty="0" err="1" smtClean="0">
                          <a:solidFill>
                            <a:schemeClr val="tx1"/>
                          </a:solidFill>
                          <a:effectLst/>
                          <a:latin typeface="Times New Roman" panose="02020603050405020304" pitchFamily="18" charset="0"/>
                          <a:ea typeface="+mn-ea"/>
                          <a:cs typeface="Times New Roman" panose="02020603050405020304" pitchFamily="18" charset="0"/>
                        </a:rPr>
                        <a:t>nước</a:t>
                      </a:r>
                      <a:r>
                        <a:rPr lang="en-US" sz="16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600" b="1" kern="1200" dirty="0" err="1" smtClean="0">
                          <a:solidFill>
                            <a:schemeClr val="tx1"/>
                          </a:solidFill>
                          <a:effectLst/>
                          <a:latin typeface="Times New Roman" panose="02020603050405020304" pitchFamily="18" charset="0"/>
                          <a:ea typeface="+mn-ea"/>
                          <a:cs typeface="Times New Roman" panose="02020603050405020304" pitchFamily="18" charset="0"/>
                        </a:rPr>
                        <a:t>mặn</a:t>
                      </a:r>
                      <a:r>
                        <a:rPr lang="en-US" sz="16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600" b="1" kern="1200" dirty="0" err="1" smtClean="0">
                          <a:solidFill>
                            <a:schemeClr val="tx1"/>
                          </a:solidFill>
                          <a:effectLst/>
                          <a:latin typeface="Times New Roman" panose="02020603050405020304" pitchFamily="18" charset="0"/>
                          <a:ea typeface="+mn-ea"/>
                          <a:cs typeface="Times New Roman" panose="02020603050405020304" pitchFamily="18" charset="0"/>
                        </a:rPr>
                        <a:t>Ví</a:t>
                      </a:r>
                      <a:r>
                        <a:rPr lang="en-US" sz="16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600" b="1" kern="1200" dirty="0" err="1" smtClean="0">
                          <a:solidFill>
                            <a:schemeClr val="tx1"/>
                          </a:solidFill>
                          <a:effectLst/>
                          <a:latin typeface="Times New Roman" panose="02020603050405020304" pitchFamily="18" charset="0"/>
                          <a:ea typeface="+mn-ea"/>
                          <a:cs typeface="Times New Roman" panose="02020603050405020304" pitchFamily="18" charset="0"/>
                        </a:rPr>
                        <a:t>dụ</a:t>
                      </a:r>
                      <a:r>
                        <a:rPr lang="en-US" sz="16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600" b="1" kern="1200" dirty="0" err="1" smtClean="0">
                          <a:solidFill>
                            <a:schemeClr val="tx1"/>
                          </a:solidFill>
                          <a:effectLst/>
                          <a:latin typeface="Times New Roman" panose="02020603050405020304" pitchFamily="18" charset="0"/>
                          <a:ea typeface="+mn-ea"/>
                          <a:cs typeface="Times New Roman" panose="02020603050405020304" pitchFamily="18" charset="0"/>
                        </a:rPr>
                        <a:t>tôm</a:t>
                      </a:r>
                      <a:r>
                        <a:rPr lang="en-US" sz="16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600" b="1" kern="1200" dirty="0" err="1" smtClean="0">
                          <a:solidFill>
                            <a:schemeClr val="tx1"/>
                          </a:solidFill>
                          <a:effectLst/>
                          <a:latin typeface="Times New Roman" panose="02020603050405020304" pitchFamily="18" charset="0"/>
                          <a:ea typeface="+mn-ea"/>
                          <a:cs typeface="Times New Roman" panose="02020603050405020304" pitchFamily="18" charset="0"/>
                        </a:rPr>
                        <a:t>cá</a:t>
                      </a:r>
                      <a:r>
                        <a:rPr lang="en-US" sz="16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600" b="1" kern="1200" dirty="0" err="1" smtClean="0">
                          <a:solidFill>
                            <a:schemeClr val="tx1"/>
                          </a:solidFill>
                          <a:effectLst/>
                          <a:latin typeface="Times New Roman" panose="02020603050405020304" pitchFamily="18" charset="0"/>
                          <a:ea typeface="+mn-ea"/>
                          <a:cs typeface="Times New Roman" panose="02020603050405020304" pitchFamily="18" charset="0"/>
                        </a:rPr>
                        <a:t>cây</a:t>
                      </a:r>
                      <a:r>
                        <a:rPr lang="en-US" sz="16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600" b="1" kern="1200" dirty="0" err="1" smtClean="0">
                          <a:solidFill>
                            <a:schemeClr val="tx1"/>
                          </a:solidFill>
                          <a:effectLst/>
                          <a:latin typeface="Times New Roman" panose="02020603050405020304" pitchFamily="18" charset="0"/>
                          <a:ea typeface="+mn-ea"/>
                          <a:cs typeface="Times New Roman" panose="02020603050405020304" pitchFamily="18" charset="0"/>
                        </a:rPr>
                        <a:t>bèo</a:t>
                      </a:r>
                      <a:r>
                        <a:rPr lang="en-US" sz="16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600" b="1" kern="1200" dirty="0" err="1" smtClean="0">
                          <a:solidFill>
                            <a:schemeClr val="tx1"/>
                          </a:solidFill>
                          <a:effectLst/>
                          <a:latin typeface="Times New Roman" panose="02020603050405020304" pitchFamily="18" charset="0"/>
                          <a:ea typeface="+mn-ea"/>
                          <a:cs typeface="Times New Roman" panose="02020603050405020304" pitchFamily="18" charset="0"/>
                        </a:rPr>
                        <a:t>tây</a:t>
                      </a:r>
                      <a:r>
                        <a:rPr lang="en-US" sz="1600" b="1" kern="1200" dirty="0" smtClean="0">
                          <a:solidFill>
                            <a:schemeClr val="tx1"/>
                          </a:solidFill>
                          <a:effectLst/>
                          <a:latin typeface="Times New Roman" panose="02020603050405020304" pitchFamily="18" charset="0"/>
                          <a:ea typeface="+mn-ea"/>
                          <a:cs typeface="Times New Roman" panose="02020603050405020304" pitchFamily="18" charset="0"/>
                        </a:rPr>
                        <a:t>,…  </a:t>
                      </a:r>
                    </a:p>
                    <a:p>
                      <a:pPr>
                        <a:lnSpc>
                          <a:spcPct val="100000"/>
                        </a:lnSpc>
                        <a:buFont typeface="Wingdings" pitchFamily="2" charset="2"/>
                        <a:buChar char="Ø"/>
                      </a:pPr>
                      <a:r>
                        <a:rPr lang="en-US" sz="1600" b="1" kern="1200" dirty="0" err="1" smtClean="0">
                          <a:solidFill>
                            <a:schemeClr val="tx1"/>
                          </a:solidFill>
                          <a:effectLst/>
                          <a:latin typeface="Times New Roman" panose="02020603050405020304" pitchFamily="18" charset="0"/>
                          <a:ea typeface="+mn-ea"/>
                          <a:cs typeface="Times New Roman" panose="02020603050405020304" pitchFamily="18" charset="0"/>
                        </a:rPr>
                        <a:t>Môi</a:t>
                      </a:r>
                      <a:r>
                        <a:rPr lang="en-US" sz="16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600" b="1" kern="1200" dirty="0" err="1" smtClean="0">
                          <a:solidFill>
                            <a:schemeClr val="tx1"/>
                          </a:solidFill>
                          <a:effectLst/>
                          <a:latin typeface="Times New Roman" panose="02020603050405020304" pitchFamily="18" charset="0"/>
                          <a:ea typeface="+mn-ea"/>
                          <a:cs typeface="Times New Roman" panose="02020603050405020304" pitchFamily="18" charset="0"/>
                        </a:rPr>
                        <a:t>trường</a:t>
                      </a:r>
                      <a:r>
                        <a:rPr lang="en-US" sz="16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600" b="1" kern="1200" dirty="0" err="1" smtClean="0">
                          <a:solidFill>
                            <a:schemeClr val="tx1"/>
                          </a:solidFill>
                          <a:effectLst/>
                          <a:latin typeface="Times New Roman" panose="02020603050405020304" pitchFamily="18" charset="0"/>
                          <a:ea typeface="+mn-ea"/>
                          <a:cs typeface="Times New Roman" panose="02020603050405020304" pitchFamily="18" charset="0"/>
                        </a:rPr>
                        <a:t>trong</a:t>
                      </a:r>
                      <a:r>
                        <a:rPr lang="en-US" sz="16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600" b="1" kern="1200" dirty="0" err="1" smtClean="0">
                          <a:solidFill>
                            <a:schemeClr val="tx1"/>
                          </a:solidFill>
                          <a:effectLst/>
                          <a:latin typeface="Times New Roman" panose="02020603050405020304" pitchFamily="18" charset="0"/>
                          <a:ea typeface="+mn-ea"/>
                          <a:cs typeface="Times New Roman" panose="02020603050405020304" pitchFamily="18" charset="0"/>
                        </a:rPr>
                        <a:t>đất</a:t>
                      </a:r>
                      <a:r>
                        <a:rPr lang="en-US" sz="16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600" b="1" kern="1200" dirty="0" err="1" smtClean="0">
                          <a:solidFill>
                            <a:schemeClr val="tx1"/>
                          </a:solidFill>
                          <a:effectLst/>
                          <a:latin typeface="Times New Roman" panose="02020603050405020304" pitchFamily="18" charset="0"/>
                          <a:ea typeface="+mn-ea"/>
                          <a:cs typeface="Times New Roman" panose="02020603050405020304" pitchFamily="18" charset="0"/>
                        </a:rPr>
                        <a:t>Gồm</a:t>
                      </a:r>
                      <a:r>
                        <a:rPr lang="en-US" sz="16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600" b="1" kern="1200" dirty="0" err="1" smtClean="0">
                          <a:solidFill>
                            <a:schemeClr val="tx1"/>
                          </a:solidFill>
                          <a:effectLst/>
                          <a:latin typeface="Times New Roman" panose="02020603050405020304" pitchFamily="18" charset="0"/>
                          <a:ea typeface="+mn-ea"/>
                          <a:cs typeface="Times New Roman" panose="02020603050405020304" pitchFamily="18" charset="0"/>
                        </a:rPr>
                        <a:t>các</a:t>
                      </a:r>
                      <a:r>
                        <a:rPr lang="en-US" sz="16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600" b="1" kern="1200" dirty="0" err="1" smtClean="0">
                          <a:solidFill>
                            <a:schemeClr val="tx1"/>
                          </a:solidFill>
                          <a:effectLst/>
                          <a:latin typeface="Times New Roman" panose="02020603050405020304" pitchFamily="18" charset="0"/>
                          <a:ea typeface="+mn-ea"/>
                          <a:cs typeface="Times New Roman" panose="02020603050405020304" pitchFamily="18" charset="0"/>
                        </a:rPr>
                        <a:t>lớp</a:t>
                      </a:r>
                      <a:r>
                        <a:rPr lang="en-US" sz="16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600" b="1" kern="1200" dirty="0" err="1" smtClean="0">
                          <a:solidFill>
                            <a:schemeClr val="tx1"/>
                          </a:solidFill>
                          <a:effectLst/>
                          <a:latin typeface="Times New Roman" panose="02020603050405020304" pitchFamily="18" charset="0"/>
                          <a:ea typeface="+mn-ea"/>
                          <a:cs typeface="Times New Roman" panose="02020603050405020304" pitchFamily="18" charset="0"/>
                        </a:rPr>
                        <a:t>đất:Ví</a:t>
                      </a:r>
                      <a:r>
                        <a:rPr lang="en-US" sz="16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600" b="1" kern="1200" dirty="0" err="1" smtClean="0">
                          <a:solidFill>
                            <a:schemeClr val="tx1"/>
                          </a:solidFill>
                          <a:effectLst/>
                          <a:latin typeface="Times New Roman" panose="02020603050405020304" pitchFamily="18" charset="0"/>
                          <a:ea typeface="+mn-ea"/>
                          <a:cs typeface="Times New Roman" panose="02020603050405020304" pitchFamily="18" charset="0"/>
                        </a:rPr>
                        <a:t>dụ</a:t>
                      </a:r>
                      <a:r>
                        <a:rPr lang="en-US" sz="16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600" b="1" kern="1200" dirty="0" err="1" smtClean="0">
                          <a:solidFill>
                            <a:schemeClr val="tx1"/>
                          </a:solidFill>
                          <a:effectLst/>
                          <a:latin typeface="Times New Roman" panose="02020603050405020304" pitchFamily="18" charset="0"/>
                          <a:ea typeface="+mn-ea"/>
                          <a:cs typeface="Times New Roman" panose="02020603050405020304" pitchFamily="18" charset="0"/>
                        </a:rPr>
                        <a:t>giun</a:t>
                      </a:r>
                      <a:r>
                        <a:rPr lang="en-US" sz="16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600" b="1" kern="1200" dirty="0" err="1" smtClean="0">
                          <a:solidFill>
                            <a:schemeClr val="tx1"/>
                          </a:solidFill>
                          <a:effectLst/>
                          <a:latin typeface="Times New Roman" panose="02020603050405020304" pitchFamily="18" charset="0"/>
                          <a:ea typeface="+mn-ea"/>
                          <a:cs typeface="Times New Roman" panose="02020603050405020304" pitchFamily="18" charset="0"/>
                        </a:rPr>
                        <a:t>đất</a:t>
                      </a:r>
                      <a:r>
                        <a:rPr lang="en-US" sz="16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600" b="1" kern="1200" dirty="0" err="1" smtClean="0">
                          <a:solidFill>
                            <a:schemeClr val="tx1"/>
                          </a:solidFill>
                          <a:effectLst/>
                          <a:latin typeface="Times New Roman" panose="02020603050405020304" pitchFamily="18" charset="0"/>
                          <a:ea typeface="+mn-ea"/>
                          <a:cs typeface="Times New Roman" panose="02020603050405020304" pitchFamily="18" charset="0"/>
                        </a:rPr>
                        <a:t>dế</a:t>
                      </a:r>
                      <a:r>
                        <a:rPr lang="en-US" sz="1600" b="1" kern="1200" dirty="0" smtClean="0">
                          <a:solidFill>
                            <a:schemeClr val="tx1"/>
                          </a:solidFill>
                          <a:effectLst/>
                          <a:latin typeface="Times New Roman" panose="02020603050405020304" pitchFamily="18" charset="0"/>
                          <a:ea typeface="+mn-ea"/>
                          <a:cs typeface="Times New Roman" panose="02020603050405020304" pitchFamily="18" charset="0"/>
                        </a:rPr>
                        <a:t>,…</a:t>
                      </a:r>
                    </a:p>
                    <a:p>
                      <a:pPr>
                        <a:lnSpc>
                          <a:spcPct val="100000"/>
                        </a:lnSpc>
                        <a:buFont typeface="Wingdings" pitchFamily="2" charset="2"/>
                        <a:buChar char="Ø"/>
                      </a:pPr>
                      <a:r>
                        <a:rPr lang="en-US" sz="1600" b="1" kern="1200" dirty="0" err="1" smtClean="0">
                          <a:solidFill>
                            <a:schemeClr val="tx1"/>
                          </a:solidFill>
                          <a:effectLst/>
                          <a:latin typeface="Times New Roman" panose="02020603050405020304" pitchFamily="18" charset="0"/>
                          <a:ea typeface="+mn-ea"/>
                          <a:cs typeface="Times New Roman" panose="02020603050405020304" pitchFamily="18" charset="0"/>
                        </a:rPr>
                        <a:t>Môi</a:t>
                      </a:r>
                      <a:r>
                        <a:rPr lang="en-US" sz="16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600" b="1" kern="1200" dirty="0" err="1" smtClean="0">
                          <a:solidFill>
                            <a:schemeClr val="tx1"/>
                          </a:solidFill>
                          <a:effectLst/>
                          <a:latin typeface="Times New Roman" panose="02020603050405020304" pitchFamily="18" charset="0"/>
                          <a:ea typeface="+mn-ea"/>
                          <a:cs typeface="Times New Roman" panose="02020603050405020304" pitchFamily="18" charset="0"/>
                        </a:rPr>
                        <a:t>trường</a:t>
                      </a:r>
                      <a:r>
                        <a:rPr lang="en-US" sz="16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600" b="1" kern="1200" dirty="0" err="1" smtClean="0">
                          <a:solidFill>
                            <a:schemeClr val="tx1"/>
                          </a:solidFill>
                          <a:effectLst/>
                          <a:latin typeface="Times New Roman" panose="02020603050405020304" pitchFamily="18" charset="0"/>
                          <a:ea typeface="+mn-ea"/>
                          <a:cs typeface="Times New Roman" panose="02020603050405020304" pitchFamily="18" charset="0"/>
                        </a:rPr>
                        <a:t>trên</a:t>
                      </a:r>
                      <a:r>
                        <a:rPr lang="en-US" sz="16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600" b="1" kern="1200" dirty="0" err="1" smtClean="0">
                          <a:solidFill>
                            <a:schemeClr val="tx1"/>
                          </a:solidFill>
                          <a:effectLst/>
                          <a:latin typeface="Times New Roman" panose="02020603050405020304" pitchFamily="18" charset="0"/>
                          <a:ea typeface="+mn-ea"/>
                          <a:cs typeface="Times New Roman" panose="02020603050405020304" pitchFamily="18" charset="0"/>
                        </a:rPr>
                        <a:t>cạn</a:t>
                      </a:r>
                      <a:r>
                        <a:rPr lang="en-US" sz="16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600" b="1" kern="1200" dirty="0" err="1" smtClean="0">
                          <a:solidFill>
                            <a:schemeClr val="tx1"/>
                          </a:solidFill>
                          <a:effectLst/>
                          <a:latin typeface="Times New Roman" panose="02020603050405020304" pitchFamily="18" charset="0"/>
                          <a:ea typeface="+mn-ea"/>
                          <a:cs typeface="Times New Roman" panose="02020603050405020304" pitchFamily="18" charset="0"/>
                        </a:rPr>
                        <a:t>Gồm</a:t>
                      </a:r>
                      <a:r>
                        <a:rPr lang="en-US" sz="16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600" b="1" kern="1200" dirty="0" err="1" smtClean="0">
                          <a:solidFill>
                            <a:schemeClr val="tx1"/>
                          </a:solidFill>
                          <a:effectLst/>
                          <a:latin typeface="Times New Roman" panose="02020603050405020304" pitchFamily="18" charset="0"/>
                          <a:ea typeface="+mn-ea"/>
                          <a:cs typeface="Times New Roman" panose="02020603050405020304" pitchFamily="18" charset="0"/>
                        </a:rPr>
                        <a:t>mặt</a:t>
                      </a:r>
                      <a:r>
                        <a:rPr lang="en-US" sz="16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600" b="1" kern="1200" dirty="0" err="1" smtClean="0">
                          <a:solidFill>
                            <a:schemeClr val="tx1"/>
                          </a:solidFill>
                          <a:effectLst/>
                          <a:latin typeface="Times New Roman" panose="02020603050405020304" pitchFamily="18" charset="0"/>
                          <a:ea typeface="+mn-ea"/>
                          <a:cs typeface="Times New Roman" panose="02020603050405020304" pitchFamily="18" charset="0"/>
                        </a:rPr>
                        <a:t>đất</a:t>
                      </a:r>
                      <a:r>
                        <a:rPr lang="en-US" sz="16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600" b="1" kern="1200" dirty="0" err="1" smtClean="0">
                          <a:solidFill>
                            <a:schemeClr val="tx1"/>
                          </a:solidFill>
                          <a:effectLst/>
                          <a:latin typeface="Times New Roman" panose="02020603050405020304" pitchFamily="18" charset="0"/>
                          <a:ea typeface="+mn-ea"/>
                          <a:cs typeface="Times New Roman" panose="02020603050405020304" pitchFamily="18" charset="0"/>
                        </a:rPr>
                        <a:t>và</a:t>
                      </a:r>
                      <a:r>
                        <a:rPr lang="en-US" sz="16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600" b="1" kern="1200" dirty="0" err="1" smtClean="0">
                          <a:solidFill>
                            <a:schemeClr val="tx1"/>
                          </a:solidFill>
                          <a:effectLst/>
                          <a:latin typeface="Times New Roman" panose="02020603050405020304" pitchFamily="18" charset="0"/>
                          <a:ea typeface="+mn-ea"/>
                          <a:cs typeface="Times New Roman" panose="02020603050405020304" pitchFamily="18" charset="0"/>
                        </a:rPr>
                        <a:t>lớp</a:t>
                      </a:r>
                      <a:r>
                        <a:rPr lang="en-US" sz="16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600" b="1" kern="1200" dirty="0" err="1" smtClean="0">
                          <a:solidFill>
                            <a:schemeClr val="tx1"/>
                          </a:solidFill>
                          <a:effectLst/>
                          <a:latin typeface="Times New Roman" panose="02020603050405020304" pitchFamily="18" charset="0"/>
                          <a:ea typeface="+mn-ea"/>
                          <a:cs typeface="Times New Roman" panose="02020603050405020304" pitchFamily="18" charset="0"/>
                        </a:rPr>
                        <a:t>khí</a:t>
                      </a:r>
                      <a:r>
                        <a:rPr lang="en-US" sz="16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600" b="1" kern="1200" dirty="0" err="1" smtClean="0">
                          <a:solidFill>
                            <a:schemeClr val="tx1"/>
                          </a:solidFill>
                          <a:effectLst/>
                          <a:latin typeface="Times New Roman" panose="02020603050405020304" pitchFamily="18" charset="0"/>
                          <a:ea typeface="+mn-ea"/>
                          <a:cs typeface="Times New Roman" panose="02020603050405020304" pitchFamily="18" charset="0"/>
                        </a:rPr>
                        <a:t>quyển.Ví</a:t>
                      </a:r>
                      <a:r>
                        <a:rPr lang="en-US" sz="16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600" b="1" kern="1200" dirty="0" err="1" smtClean="0">
                          <a:solidFill>
                            <a:schemeClr val="tx1"/>
                          </a:solidFill>
                          <a:effectLst/>
                          <a:latin typeface="Times New Roman" panose="02020603050405020304" pitchFamily="18" charset="0"/>
                          <a:ea typeface="+mn-ea"/>
                          <a:cs typeface="Times New Roman" panose="02020603050405020304" pitchFamily="18" charset="0"/>
                        </a:rPr>
                        <a:t>dụ</a:t>
                      </a:r>
                      <a:r>
                        <a:rPr lang="en-US" sz="16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600" b="1" kern="1200" dirty="0" err="1" smtClean="0">
                          <a:solidFill>
                            <a:schemeClr val="tx1"/>
                          </a:solidFill>
                          <a:effectLst/>
                          <a:latin typeface="Times New Roman" panose="02020603050405020304" pitchFamily="18" charset="0"/>
                          <a:ea typeface="+mn-ea"/>
                          <a:cs typeface="Times New Roman" panose="02020603050405020304" pitchFamily="18" charset="0"/>
                        </a:rPr>
                        <a:t>các</a:t>
                      </a:r>
                      <a:r>
                        <a:rPr lang="en-US" sz="16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600" b="1" kern="1200" dirty="0" err="1" smtClean="0">
                          <a:solidFill>
                            <a:schemeClr val="tx1"/>
                          </a:solidFill>
                          <a:effectLst/>
                          <a:latin typeface="Times New Roman" panose="02020603050405020304" pitchFamily="18" charset="0"/>
                          <a:ea typeface="+mn-ea"/>
                          <a:cs typeface="Times New Roman" panose="02020603050405020304" pitchFamily="18" charset="0"/>
                        </a:rPr>
                        <a:t>loài</a:t>
                      </a:r>
                      <a:r>
                        <a:rPr lang="en-US" sz="16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600" b="1" kern="1200" dirty="0" err="1" smtClean="0">
                          <a:solidFill>
                            <a:schemeClr val="tx1"/>
                          </a:solidFill>
                          <a:effectLst/>
                          <a:latin typeface="Times New Roman" panose="02020603050405020304" pitchFamily="18" charset="0"/>
                          <a:ea typeface="+mn-ea"/>
                          <a:cs typeface="Times New Roman" panose="02020603050405020304" pitchFamily="18" charset="0"/>
                        </a:rPr>
                        <a:t>chó</a:t>
                      </a:r>
                      <a:r>
                        <a:rPr lang="en-US" sz="16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600" b="1" kern="1200" dirty="0" err="1" smtClean="0">
                          <a:solidFill>
                            <a:schemeClr val="tx1"/>
                          </a:solidFill>
                          <a:effectLst/>
                          <a:latin typeface="Times New Roman" panose="02020603050405020304" pitchFamily="18" charset="0"/>
                          <a:ea typeface="+mn-ea"/>
                          <a:cs typeface="Times New Roman" panose="02020603050405020304" pitchFamily="18" charset="0"/>
                        </a:rPr>
                        <a:t>mèo</a:t>
                      </a:r>
                      <a:r>
                        <a:rPr lang="en-US" sz="16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600" b="1" kern="1200" dirty="0" err="1" smtClean="0">
                          <a:solidFill>
                            <a:schemeClr val="tx1"/>
                          </a:solidFill>
                          <a:effectLst/>
                          <a:latin typeface="Times New Roman" panose="02020603050405020304" pitchFamily="18" charset="0"/>
                          <a:ea typeface="+mn-ea"/>
                          <a:cs typeface="Times New Roman" panose="02020603050405020304" pitchFamily="18" charset="0"/>
                        </a:rPr>
                        <a:t>lợn</a:t>
                      </a:r>
                      <a:r>
                        <a:rPr lang="en-US" sz="16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600" b="1" kern="1200" dirty="0" err="1" smtClean="0">
                          <a:solidFill>
                            <a:schemeClr val="tx1"/>
                          </a:solidFill>
                          <a:effectLst/>
                          <a:latin typeface="Times New Roman" panose="02020603050405020304" pitchFamily="18" charset="0"/>
                          <a:ea typeface="+mn-ea"/>
                          <a:cs typeface="Times New Roman" panose="02020603050405020304" pitchFamily="18" charset="0"/>
                        </a:rPr>
                        <a:t>cây</a:t>
                      </a:r>
                      <a:r>
                        <a:rPr lang="en-US" sz="16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600" b="1" kern="1200" dirty="0" err="1" smtClean="0">
                          <a:solidFill>
                            <a:schemeClr val="tx1"/>
                          </a:solidFill>
                          <a:effectLst/>
                          <a:latin typeface="Times New Roman" panose="02020603050405020304" pitchFamily="18" charset="0"/>
                          <a:ea typeface="+mn-ea"/>
                          <a:cs typeface="Times New Roman" panose="02020603050405020304" pitchFamily="18" charset="0"/>
                        </a:rPr>
                        <a:t>bàng</a:t>
                      </a:r>
                      <a:r>
                        <a:rPr lang="en-US" sz="16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600" b="1" kern="1200" dirty="0" err="1" smtClean="0">
                          <a:solidFill>
                            <a:schemeClr val="tx1"/>
                          </a:solidFill>
                          <a:effectLst/>
                          <a:latin typeface="Times New Roman" panose="02020603050405020304" pitchFamily="18" charset="0"/>
                          <a:ea typeface="+mn-ea"/>
                          <a:cs typeface="Times New Roman" panose="02020603050405020304" pitchFamily="18" charset="0"/>
                        </a:rPr>
                        <a:t>chim</a:t>
                      </a:r>
                      <a:r>
                        <a:rPr lang="en-US" sz="1600" b="1" kern="1200" dirty="0" smtClean="0">
                          <a:solidFill>
                            <a:schemeClr val="tx1"/>
                          </a:solidFill>
                          <a:effectLst/>
                          <a:latin typeface="Times New Roman" panose="02020603050405020304" pitchFamily="18" charset="0"/>
                          <a:ea typeface="+mn-ea"/>
                          <a:cs typeface="Times New Roman" panose="02020603050405020304" pitchFamily="18" charset="0"/>
                        </a:rPr>
                        <a:t>,…</a:t>
                      </a:r>
                    </a:p>
                    <a:p>
                      <a:pPr>
                        <a:lnSpc>
                          <a:spcPct val="100000"/>
                        </a:lnSpc>
                        <a:buFont typeface="Wingdings" pitchFamily="2" charset="2"/>
                        <a:buChar char="Ø"/>
                      </a:pPr>
                      <a:r>
                        <a:rPr lang="en-US" sz="1600" b="1" kern="1200" dirty="0" err="1" smtClean="0">
                          <a:solidFill>
                            <a:schemeClr val="tx1"/>
                          </a:solidFill>
                          <a:effectLst/>
                          <a:latin typeface="Times New Roman" panose="02020603050405020304" pitchFamily="18" charset="0"/>
                          <a:ea typeface="+mn-ea"/>
                          <a:cs typeface="Times New Roman" panose="02020603050405020304" pitchFamily="18" charset="0"/>
                        </a:rPr>
                        <a:t>Môi</a:t>
                      </a:r>
                      <a:r>
                        <a:rPr lang="en-US" sz="16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600" b="1" kern="1200" dirty="0" err="1" smtClean="0">
                          <a:solidFill>
                            <a:schemeClr val="tx1"/>
                          </a:solidFill>
                          <a:effectLst/>
                          <a:latin typeface="Times New Roman" panose="02020603050405020304" pitchFamily="18" charset="0"/>
                          <a:ea typeface="+mn-ea"/>
                          <a:cs typeface="Times New Roman" panose="02020603050405020304" pitchFamily="18" charset="0"/>
                        </a:rPr>
                        <a:t>trường</a:t>
                      </a:r>
                      <a:r>
                        <a:rPr lang="en-US" sz="16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600" b="1" kern="1200" dirty="0" err="1" smtClean="0">
                          <a:solidFill>
                            <a:schemeClr val="tx1"/>
                          </a:solidFill>
                          <a:effectLst/>
                          <a:latin typeface="Times New Roman" panose="02020603050405020304" pitchFamily="18" charset="0"/>
                          <a:ea typeface="+mn-ea"/>
                          <a:cs typeface="Times New Roman" panose="02020603050405020304" pitchFamily="18" charset="0"/>
                        </a:rPr>
                        <a:t>sinh</a:t>
                      </a:r>
                      <a:r>
                        <a:rPr lang="en-US" sz="16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600" b="1" kern="1200" dirty="0" err="1" smtClean="0">
                          <a:solidFill>
                            <a:schemeClr val="tx1"/>
                          </a:solidFill>
                          <a:effectLst/>
                          <a:latin typeface="Times New Roman" panose="02020603050405020304" pitchFamily="18" charset="0"/>
                          <a:ea typeface="+mn-ea"/>
                          <a:cs typeface="Times New Roman" panose="02020603050405020304" pitchFamily="18" charset="0"/>
                        </a:rPr>
                        <a:t>vật</a:t>
                      </a:r>
                      <a:r>
                        <a:rPr lang="en-US" sz="16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600" b="1" kern="1200" dirty="0" err="1" smtClean="0">
                          <a:solidFill>
                            <a:schemeClr val="tx1"/>
                          </a:solidFill>
                          <a:effectLst/>
                          <a:latin typeface="Times New Roman" panose="02020603050405020304" pitchFamily="18" charset="0"/>
                          <a:ea typeface="+mn-ea"/>
                          <a:cs typeface="Times New Roman" panose="02020603050405020304" pitchFamily="18" charset="0"/>
                        </a:rPr>
                        <a:t>Là</a:t>
                      </a:r>
                      <a:r>
                        <a:rPr lang="en-US" sz="1600" b="1" kern="1200"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600" b="1" kern="1200" baseline="0" dirty="0" err="1" smtClean="0">
                          <a:solidFill>
                            <a:schemeClr val="tx1"/>
                          </a:solidFill>
                          <a:effectLst/>
                          <a:latin typeface="Times New Roman" panose="02020603050405020304" pitchFamily="18" charset="0"/>
                          <a:ea typeface="+mn-ea"/>
                          <a:cs typeface="Times New Roman" panose="02020603050405020304" pitchFamily="18" charset="0"/>
                        </a:rPr>
                        <a:t>c</a:t>
                      </a:r>
                      <a:r>
                        <a:rPr lang="en-US" sz="1600" b="1" kern="1200" dirty="0" err="1" smtClean="0">
                          <a:solidFill>
                            <a:schemeClr val="tx1"/>
                          </a:solidFill>
                          <a:effectLst/>
                          <a:latin typeface="Times New Roman" panose="02020603050405020304" pitchFamily="18" charset="0"/>
                          <a:ea typeface="+mn-ea"/>
                          <a:cs typeface="Times New Roman" panose="02020603050405020304" pitchFamily="18" charset="0"/>
                        </a:rPr>
                        <a:t>ơ</a:t>
                      </a:r>
                      <a:r>
                        <a:rPr lang="en-US" sz="16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600" b="1" kern="1200" dirty="0" err="1" smtClean="0">
                          <a:solidFill>
                            <a:schemeClr val="tx1"/>
                          </a:solidFill>
                          <a:effectLst/>
                          <a:latin typeface="Times New Roman" panose="02020603050405020304" pitchFamily="18" charset="0"/>
                          <a:ea typeface="+mn-ea"/>
                          <a:cs typeface="Times New Roman" panose="02020603050405020304" pitchFamily="18" charset="0"/>
                        </a:rPr>
                        <a:t>thểcủa</a:t>
                      </a:r>
                      <a:r>
                        <a:rPr lang="en-US" sz="1600" b="1" kern="1200"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600" b="1" kern="1200" baseline="0" dirty="0" err="1" smtClean="0">
                          <a:solidFill>
                            <a:schemeClr val="tx1"/>
                          </a:solidFill>
                          <a:effectLst/>
                          <a:latin typeface="Times New Roman" panose="02020603050405020304" pitchFamily="18" charset="0"/>
                          <a:ea typeface="+mn-ea"/>
                          <a:cs typeface="Times New Roman" panose="02020603050405020304" pitchFamily="18" charset="0"/>
                        </a:rPr>
                        <a:t>động</a:t>
                      </a:r>
                      <a:r>
                        <a:rPr lang="en-US" sz="1600" b="1" kern="1200"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600" b="1" kern="1200" baseline="0" dirty="0" err="1" smtClean="0">
                          <a:solidFill>
                            <a:schemeClr val="tx1"/>
                          </a:solidFill>
                          <a:effectLst/>
                          <a:latin typeface="Times New Roman" panose="02020603050405020304" pitchFamily="18" charset="0"/>
                          <a:ea typeface="+mn-ea"/>
                          <a:cs typeface="Times New Roman" panose="02020603050405020304" pitchFamily="18" charset="0"/>
                        </a:rPr>
                        <a:t>vât,thực</a:t>
                      </a:r>
                      <a:r>
                        <a:rPr lang="en-US" sz="1600" b="1" kern="1200"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600" b="1" kern="1200" baseline="0" dirty="0" err="1" smtClean="0">
                          <a:solidFill>
                            <a:schemeClr val="tx1"/>
                          </a:solidFill>
                          <a:effectLst/>
                          <a:latin typeface="Times New Roman" panose="02020603050405020304" pitchFamily="18" charset="0"/>
                          <a:ea typeface="+mn-ea"/>
                          <a:cs typeface="Times New Roman" panose="02020603050405020304" pitchFamily="18" charset="0"/>
                        </a:rPr>
                        <a:t>vật,con</a:t>
                      </a:r>
                      <a:r>
                        <a:rPr lang="en-US" sz="1600" b="1" kern="1200"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600" b="1" kern="1200" baseline="0" dirty="0" err="1" smtClean="0">
                          <a:solidFill>
                            <a:schemeClr val="tx1"/>
                          </a:solidFill>
                          <a:effectLst/>
                          <a:latin typeface="Times New Roman" panose="02020603050405020304" pitchFamily="18" charset="0"/>
                          <a:ea typeface="+mn-ea"/>
                          <a:cs typeface="Times New Roman" panose="02020603050405020304" pitchFamily="18" charset="0"/>
                        </a:rPr>
                        <a:t>người</a:t>
                      </a:r>
                      <a:r>
                        <a:rPr lang="en-US" sz="1600" b="1" kern="1200" baseline="0" dirty="0" smtClean="0">
                          <a:solidFill>
                            <a:schemeClr val="tx1"/>
                          </a:solidFill>
                          <a:effectLst/>
                          <a:latin typeface="Times New Roman" panose="02020603050405020304" pitchFamily="18" charset="0"/>
                          <a:ea typeface="+mn-ea"/>
                          <a:cs typeface="Times New Roman" panose="02020603050405020304" pitchFamily="18" charset="0"/>
                        </a:rPr>
                        <a:t>…</a:t>
                      </a:r>
                      <a:r>
                        <a:rPr lang="en-US" sz="1600" b="1" kern="1200" dirty="0" err="1" smtClean="0">
                          <a:solidFill>
                            <a:schemeClr val="tx1"/>
                          </a:solidFill>
                          <a:effectLst/>
                          <a:latin typeface="Times New Roman" panose="02020603050405020304" pitchFamily="18" charset="0"/>
                          <a:ea typeface="+mn-ea"/>
                          <a:cs typeface="Times New Roman" panose="02020603050405020304" pitchFamily="18" charset="0"/>
                        </a:rPr>
                        <a:t>Ví</a:t>
                      </a:r>
                      <a:r>
                        <a:rPr lang="en-US" sz="16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600" b="1" kern="1200" dirty="0" err="1" smtClean="0">
                          <a:solidFill>
                            <a:schemeClr val="tx1"/>
                          </a:solidFill>
                          <a:effectLst/>
                          <a:latin typeface="Times New Roman" panose="02020603050405020304" pitchFamily="18" charset="0"/>
                          <a:ea typeface="+mn-ea"/>
                          <a:cs typeface="Times New Roman" panose="02020603050405020304" pitchFamily="18" charset="0"/>
                        </a:rPr>
                        <a:t>dụ</a:t>
                      </a:r>
                      <a:r>
                        <a:rPr lang="en-US" sz="16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600" b="1" kern="1200" dirty="0" err="1" smtClean="0">
                          <a:solidFill>
                            <a:schemeClr val="tx1"/>
                          </a:solidFill>
                          <a:effectLst/>
                          <a:latin typeface="Times New Roman" panose="02020603050405020304" pitchFamily="18" charset="0"/>
                          <a:ea typeface="+mn-ea"/>
                          <a:cs typeface="Times New Roman" panose="02020603050405020304" pitchFamily="18" charset="0"/>
                        </a:rPr>
                        <a:t>Cây</a:t>
                      </a:r>
                      <a:r>
                        <a:rPr lang="en-US" sz="16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600" b="1" kern="1200" dirty="0" err="1" smtClean="0">
                          <a:solidFill>
                            <a:schemeClr val="tx1"/>
                          </a:solidFill>
                          <a:effectLst/>
                          <a:latin typeface="Times New Roman" panose="02020603050405020304" pitchFamily="18" charset="0"/>
                          <a:ea typeface="+mn-ea"/>
                          <a:cs typeface="Times New Roman" panose="02020603050405020304" pitchFamily="18" charset="0"/>
                        </a:rPr>
                        <a:t>xanh</a:t>
                      </a:r>
                      <a:r>
                        <a:rPr lang="en-US" sz="16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600" b="1" kern="1200" dirty="0" err="1" smtClean="0">
                          <a:solidFill>
                            <a:schemeClr val="tx1"/>
                          </a:solidFill>
                          <a:effectLst/>
                          <a:latin typeface="Times New Roman" panose="02020603050405020304" pitchFamily="18" charset="0"/>
                          <a:ea typeface="+mn-ea"/>
                          <a:cs typeface="Times New Roman" panose="02020603050405020304" pitchFamily="18" charset="0"/>
                        </a:rPr>
                        <a:t>là</a:t>
                      </a:r>
                      <a:r>
                        <a:rPr lang="en-US" sz="16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600" b="1" kern="1200" dirty="0" err="1" smtClean="0">
                          <a:solidFill>
                            <a:schemeClr val="tx1"/>
                          </a:solidFill>
                          <a:effectLst/>
                          <a:latin typeface="Times New Roman" panose="02020603050405020304" pitchFamily="18" charset="0"/>
                          <a:ea typeface="+mn-ea"/>
                          <a:cs typeface="Times New Roman" panose="02020603050405020304" pitchFamily="18" charset="0"/>
                        </a:rPr>
                        <a:t>môi</a:t>
                      </a:r>
                      <a:r>
                        <a:rPr lang="en-US" sz="16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600" b="1" kern="1200" dirty="0" err="1" smtClean="0">
                          <a:solidFill>
                            <a:schemeClr val="tx1"/>
                          </a:solidFill>
                          <a:effectLst/>
                          <a:latin typeface="Times New Roman" panose="02020603050405020304" pitchFamily="18" charset="0"/>
                          <a:ea typeface="+mn-ea"/>
                          <a:cs typeface="Times New Roman" panose="02020603050405020304" pitchFamily="18" charset="0"/>
                        </a:rPr>
                        <a:t>trường</a:t>
                      </a:r>
                      <a:r>
                        <a:rPr lang="en-US" sz="16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600" b="1" kern="1200" dirty="0" err="1" smtClean="0">
                          <a:solidFill>
                            <a:schemeClr val="tx1"/>
                          </a:solidFill>
                          <a:effectLst/>
                          <a:latin typeface="Times New Roman" panose="02020603050405020304" pitchFamily="18" charset="0"/>
                          <a:ea typeface="+mn-ea"/>
                          <a:cs typeface="Times New Roman" panose="02020603050405020304" pitchFamily="18" charset="0"/>
                        </a:rPr>
                        <a:t>sống</a:t>
                      </a:r>
                      <a:r>
                        <a:rPr lang="en-US" sz="16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600" b="1" kern="1200" dirty="0" err="1" smtClean="0">
                          <a:solidFill>
                            <a:schemeClr val="tx1"/>
                          </a:solidFill>
                          <a:effectLst/>
                          <a:latin typeface="Times New Roman" panose="02020603050405020304" pitchFamily="18" charset="0"/>
                          <a:ea typeface="+mn-ea"/>
                          <a:cs typeface="Times New Roman" panose="02020603050405020304" pitchFamily="18" charset="0"/>
                        </a:rPr>
                        <a:t>của</a:t>
                      </a:r>
                      <a:r>
                        <a:rPr lang="en-US" sz="1600" b="1" kern="1200" dirty="0" smtClean="0">
                          <a:solidFill>
                            <a:schemeClr val="tx1"/>
                          </a:solidFill>
                          <a:effectLst/>
                          <a:latin typeface="Times New Roman" panose="02020603050405020304" pitchFamily="18" charset="0"/>
                          <a:ea typeface="+mn-ea"/>
                          <a:cs typeface="Times New Roman" panose="02020603050405020304" pitchFamily="18" charset="0"/>
                        </a:rPr>
                        <a:t> vi </a:t>
                      </a:r>
                      <a:r>
                        <a:rPr lang="en-US" sz="1600" b="1" kern="1200" dirty="0" err="1" smtClean="0">
                          <a:solidFill>
                            <a:schemeClr val="tx1"/>
                          </a:solidFill>
                          <a:effectLst/>
                          <a:latin typeface="Times New Roman" panose="02020603050405020304" pitchFamily="18" charset="0"/>
                          <a:ea typeface="+mn-ea"/>
                          <a:cs typeface="Times New Roman" panose="02020603050405020304" pitchFamily="18" charset="0"/>
                        </a:rPr>
                        <a:t>sinh</a:t>
                      </a:r>
                      <a:r>
                        <a:rPr lang="en-US" sz="16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600" b="1" kern="1200" dirty="0" err="1" smtClean="0">
                          <a:solidFill>
                            <a:schemeClr val="tx1"/>
                          </a:solidFill>
                          <a:effectLst/>
                          <a:latin typeface="Times New Roman" panose="02020603050405020304" pitchFamily="18" charset="0"/>
                          <a:ea typeface="+mn-ea"/>
                          <a:cs typeface="Times New Roman" panose="02020603050405020304" pitchFamily="18" charset="0"/>
                        </a:rPr>
                        <a:t>vật</a:t>
                      </a:r>
                      <a:r>
                        <a:rPr lang="en-US" sz="16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600" b="1" kern="1200" dirty="0" err="1" smtClean="0">
                          <a:solidFill>
                            <a:schemeClr val="tx1"/>
                          </a:solidFill>
                          <a:effectLst/>
                          <a:latin typeface="Times New Roman" panose="02020603050405020304" pitchFamily="18" charset="0"/>
                          <a:ea typeface="+mn-ea"/>
                          <a:cs typeface="Times New Roman" panose="02020603050405020304" pitchFamily="18" charset="0"/>
                        </a:rPr>
                        <a:t>và</a:t>
                      </a:r>
                      <a:r>
                        <a:rPr lang="en-US" sz="16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600" b="1" kern="1200" dirty="0" err="1" smtClean="0">
                          <a:solidFill>
                            <a:schemeClr val="tx1"/>
                          </a:solidFill>
                          <a:effectLst/>
                          <a:latin typeface="Times New Roman" panose="02020603050405020304" pitchFamily="18" charset="0"/>
                          <a:ea typeface="+mn-ea"/>
                          <a:cs typeface="Times New Roman" panose="02020603050405020304" pitchFamily="18" charset="0"/>
                        </a:rPr>
                        <a:t>nấm</a:t>
                      </a:r>
                      <a:r>
                        <a:rPr lang="en-US" sz="16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600" b="1" kern="1200" dirty="0" err="1" smtClean="0">
                          <a:solidFill>
                            <a:schemeClr val="tx1"/>
                          </a:solidFill>
                          <a:effectLst/>
                          <a:latin typeface="Times New Roman" panose="02020603050405020304" pitchFamily="18" charset="0"/>
                          <a:ea typeface="+mn-ea"/>
                          <a:cs typeface="Times New Roman" panose="02020603050405020304" pitchFamily="18" charset="0"/>
                        </a:rPr>
                        <a:t>kí</a:t>
                      </a:r>
                      <a:r>
                        <a:rPr lang="en-US" sz="16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600" b="1" kern="1200" dirty="0" err="1" smtClean="0">
                          <a:solidFill>
                            <a:schemeClr val="tx1"/>
                          </a:solidFill>
                          <a:effectLst/>
                          <a:latin typeface="Times New Roman" panose="02020603050405020304" pitchFamily="18" charset="0"/>
                          <a:ea typeface="+mn-ea"/>
                          <a:cs typeface="Times New Roman" panose="02020603050405020304" pitchFamily="18" charset="0"/>
                        </a:rPr>
                        <a:t>sinh</a:t>
                      </a:r>
                      <a:r>
                        <a:rPr lang="en-US" sz="16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600" b="1" kern="1200" dirty="0" err="1" smtClean="0">
                          <a:solidFill>
                            <a:schemeClr val="tx1"/>
                          </a:solidFill>
                          <a:effectLst/>
                          <a:latin typeface="Times New Roman" panose="02020603050405020304" pitchFamily="18" charset="0"/>
                          <a:ea typeface="+mn-ea"/>
                          <a:cs typeface="Times New Roman" panose="02020603050405020304" pitchFamily="18" charset="0"/>
                        </a:rPr>
                        <a:t>ruột</a:t>
                      </a:r>
                      <a:r>
                        <a:rPr lang="en-US" sz="16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600" b="1" kern="1200" dirty="0" err="1" smtClean="0">
                          <a:solidFill>
                            <a:schemeClr val="tx1"/>
                          </a:solidFill>
                          <a:effectLst/>
                          <a:latin typeface="Times New Roman" panose="02020603050405020304" pitchFamily="18" charset="0"/>
                          <a:ea typeface="+mn-ea"/>
                          <a:cs typeface="Times New Roman" panose="02020603050405020304" pitchFamily="18" charset="0"/>
                        </a:rPr>
                        <a:t>người</a:t>
                      </a:r>
                      <a:r>
                        <a:rPr lang="en-US" sz="16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600" b="1" kern="1200" dirty="0" err="1" smtClean="0">
                          <a:solidFill>
                            <a:schemeClr val="tx1"/>
                          </a:solidFill>
                          <a:effectLst/>
                          <a:latin typeface="Times New Roman" panose="02020603050405020304" pitchFamily="18" charset="0"/>
                          <a:ea typeface="+mn-ea"/>
                          <a:cs typeface="Times New Roman" panose="02020603050405020304" pitchFamily="18" charset="0"/>
                        </a:rPr>
                        <a:t>là</a:t>
                      </a:r>
                      <a:r>
                        <a:rPr lang="en-US" sz="16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600" b="1" kern="1200" dirty="0" err="1" smtClean="0">
                          <a:solidFill>
                            <a:schemeClr val="tx1"/>
                          </a:solidFill>
                          <a:effectLst/>
                          <a:latin typeface="Times New Roman" panose="02020603050405020304" pitchFamily="18" charset="0"/>
                          <a:ea typeface="+mn-ea"/>
                          <a:cs typeface="Times New Roman" panose="02020603050405020304" pitchFamily="18" charset="0"/>
                        </a:rPr>
                        <a:t>môi</a:t>
                      </a:r>
                      <a:r>
                        <a:rPr lang="en-US" sz="16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600" b="1" kern="1200" dirty="0" err="1" smtClean="0">
                          <a:solidFill>
                            <a:schemeClr val="tx1"/>
                          </a:solidFill>
                          <a:effectLst/>
                          <a:latin typeface="Times New Roman" panose="02020603050405020304" pitchFamily="18" charset="0"/>
                          <a:ea typeface="+mn-ea"/>
                          <a:cs typeface="Times New Roman" panose="02020603050405020304" pitchFamily="18" charset="0"/>
                        </a:rPr>
                        <a:t>trường</a:t>
                      </a:r>
                      <a:r>
                        <a:rPr lang="en-US" sz="16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600" b="1" kern="1200" dirty="0" err="1" smtClean="0">
                          <a:solidFill>
                            <a:schemeClr val="tx1"/>
                          </a:solidFill>
                          <a:effectLst/>
                          <a:latin typeface="Times New Roman" panose="02020603050405020304" pitchFamily="18" charset="0"/>
                          <a:ea typeface="+mn-ea"/>
                          <a:cs typeface="Times New Roman" panose="02020603050405020304" pitchFamily="18" charset="0"/>
                        </a:rPr>
                        <a:t>sống</a:t>
                      </a:r>
                      <a:r>
                        <a:rPr lang="en-US" sz="16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600" b="1" kern="1200" dirty="0" err="1" smtClean="0">
                          <a:solidFill>
                            <a:schemeClr val="tx1"/>
                          </a:solidFill>
                          <a:effectLst/>
                          <a:latin typeface="Times New Roman" panose="02020603050405020304" pitchFamily="18" charset="0"/>
                          <a:ea typeface="+mn-ea"/>
                          <a:cs typeface="Times New Roman" panose="02020603050405020304" pitchFamily="18" charset="0"/>
                        </a:rPr>
                        <a:t>của</a:t>
                      </a:r>
                      <a:r>
                        <a:rPr lang="en-US" sz="16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600" b="1" kern="1200" dirty="0" err="1" smtClean="0">
                          <a:solidFill>
                            <a:schemeClr val="tx1"/>
                          </a:solidFill>
                          <a:effectLst/>
                          <a:latin typeface="Times New Roman" panose="02020603050405020304" pitchFamily="18" charset="0"/>
                          <a:ea typeface="+mn-ea"/>
                          <a:cs typeface="Times New Roman" panose="02020603050405020304" pitchFamily="18" charset="0"/>
                        </a:rPr>
                        <a:t>các</a:t>
                      </a:r>
                      <a:r>
                        <a:rPr lang="en-US" sz="16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600" b="1" kern="1200" dirty="0" err="1" smtClean="0">
                          <a:solidFill>
                            <a:schemeClr val="tx1"/>
                          </a:solidFill>
                          <a:effectLst/>
                          <a:latin typeface="Times New Roman" panose="02020603050405020304" pitchFamily="18" charset="0"/>
                          <a:ea typeface="+mn-ea"/>
                          <a:cs typeface="Times New Roman" panose="02020603050405020304" pitchFamily="18" charset="0"/>
                        </a:rPr>
                        <a:t>loài</a:t>
                      </a:r>
                      <a:r>
                        <a:rPr lang="en-US" sz="16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600" b="1" kern="1200" dirty="0" err="1" smtClean="0">
                          <a:solidFill>
                            <a:schemeClr val="tx1"/>
                          </a:solidFill>
                          <a:effectLst/>
                          <a:latin typeface="Times New Roman" panose="02020603050405020304" pitchFamily="18" charset="0"/>
                          <a:ea typeface="+mn-ea"/>
                          <a:cs typeface="Times New Roman" panose="02020603050405020304" pitchFamily="18" charset="0"/>
                        </a:rPr>
                        <a:t>giun</a:t>
                      </a:r>
                      <a:r>
                        <a:rPr lang="en-US" sz="1600" b="1" kern="1200" dirty="0" smtClean="0">
                          <a:solidFill>
                            <a:schemeClr val="tx1"/>
                          </a:solidFill>
                          <a:effectLst/>
                          <a:latin typeface="Times New Roman" panose="02020603050405020304" pitchFamily="18" charset="0"/>
                          <a:ea typeface="+mn-ea"/>
                          <a:cs typeface="Times New Roman" panose="02020603050405020304" pitchFamily="18" charset="0"/>
                        </a:rPr>
                        <a:t>, </a:t>
                      </a:r>
                      <a:r>
                        <a:rPr lang="en-US" sz="1600" b="1" kern="1200" dirty="0" err="1" smtClean="0">
                          <a:solidFill>
                            <a:schemeClr val="tx1"/>
                          </a:solidFill>
                          <a:effectLst/>
                          <a:latin typeface="Times New Roman" panose="02020603050405020304" pitchFamily="18" charset="0"/>
                          <a:ea typeface="+mn-ea"/>
                          <a:cs typeface="Times New Roman" panose="02020603050405020304" pitchFamily="18" charset="0"/>
                        </a:rPr>
                        <a:t>sán</a:t>
                      </a:r>
                      <a:r>
                        <a:rPr lang="en-US" sz="1600" b="1" kern="1200" dirty="0" smtClean="0">
                          <a:solidFill>
                            <a:schemeClr val="tx1"/>
                          </a:solidFill>
                          <a:effectLst/>
                          <a:latin typeface="Times New Roman" panose="02020603050405020304" pitchFamily="18" charset="0"/>
                          <a:ea typeface="+mn-ea"/>
                          <a:cs typeface="Times New Roman" panose="02020603050405020304" pitchFamily="18" charset="0"/>
                        </a:rPr>
                        <a:t>;…</a:t>
                      </a:r>
                      <a:endParaRPr lang="en-US" sz="1600" b="1" kern="1200" dirty="0">
                        <a:solidFill>
                          <a:schemeClr val="tx1"/>
                        </a:solidFill>
                        <a:effectLst/>
                        <a:latin typeface="Times New Roman" panose="02020603050405020304" pitchFamily="18" charset="0"/>
                        <a:ea typeface="+mn-ea"/>
                        <a:cs typeface="Times New Roman" panose="02020603050405020304" pitchFamily="18" charset="0"/>
                      </a:endParaRPr>
                    </a:p>
                  </a:txBody>
                  <a:tcPr marL="50727" marR="50727" marT="0" marB="0"/>
                </a:tc>
                <a:extLst>
                  <a:ext uri="{0D108BD9-81ED-4DB2-BD59-A6C34878D82A}">
                    <a16:rowId xmlns:a16="http://schemas.microsoft.com/office/drawing/2014/main" xmlns="" val="1841545547"/>
                  </a:ext>
                </a:extLst>
              </a:tr>
            </a:tbl>
          </a:graphicData>
        </a:graphic>
      </p:graphicFrame>
    </p:spTree>
    <p:extLst>
      <p:ext uri="{BB962C8B-B14F-4D97-AF65-F5344CB8AC3E}">
        <p14:creationId xmlns:p14="http://schemas.microsoft.com/office/powerpoint/2010/main" xmlns="" val="37097703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5257800"/>
            <a:ext cx="8534400" cy="1371600"/>
          </a:xfrm>
        </p:spPr>
        <p:txBody>
          <a:bodyPr/>
          <a:lstStyle/>
          <a:p>
            <a:pPr algn="l"/>
            <a:endParaRPr lang="en-US" sz="2400" dirty="0"/>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02636" y="457200"/>
            <a:ext cx="11989363" cy="4508500"/>
          </a:xfrm>
          <a:prstGeom prst="rect">
            <a:avLst/>
          </a:prstGeom>
        </p:spPr>
      </p:pic>
      <p:sp>
        <p:nvSpPr>
          <p:cNvPr id="5" name="TextBox 4"/>
          <p:cNvSpPr txBox="1"/>
          <p:nvPr/>
        </p:nvSpPr>
        <p:spPr>
          <a:xfrm>
            <a:off x="9220200" y="228600"/>
            <a:ext cx="2057400" cy="2677656"/>
          </a:xfrm>
          <a:prstGeom prst="rect">
            <a:avLst/>
          </a:prstGeom>
          <a:noFill/>
        </p:spPr>
        <p:txBody>
          <a:bodyPr wrap="square" rtlCol="0">
            <a:spAutoFit/>
          </a:bodyPr>
          <a:lstStyle/>
          <a:p>
            <a:r>
              <a:rPr lang="en-US" sz="2400" dirty="0" err="1" smtClean="0">
                <a:latin typeface="Times New Roman" pitchFamily="18" charset="0"/>
                <a:cs typeface="Times New Roman" pitchFamily="18" charset="0"/>
              </a:rPr>
              <a:t>Quan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sát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hình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ảnh</a:t>
            </a:r>
            <a:r>
              <a:rPr lang="en-US" sz="2400" dirty="0" smtClean="0">
                <a:latin typeface="Times New Roman" pitchFamily="18" charset="0"/>
                <a:cs typeface="Times New Roman" pitchFamily="18" charset="0"/>
              </a:rPr>
              <a:t> 41.1, </a:t>
            </a:r>
            <a:r>
              <a:rPr lang="en-US" sz="2400" dirty="0" err="1" smtClean="0">
                <a:latin typeface="Times New Roman" pitchFamily="18" charset="0"/>
                <a:cs typeface="Times New Roman" pitchFamily="18" charset="0"/>
              </a:rPr>
              <a:t>em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hãy</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kể</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tên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các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nhân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tố</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trong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môi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trường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sống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của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cây</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xanh</a:t>
            </a:r>
            <a:r>
              <a:rPr lang="en-US" sz="2400" dirty="0" smtClean="0">
                <a:latin typeface="Times New Roman" pitchFamily="18" charset="0"/>
                <a:cs typeface="Times New Roman" pitchFamily="18" charset="0"/>
              </a:rPr>
              <a:t>? </a:t>
            </a:r>
            <a:endParaRPr lang="en-US" sz="2400" dirty="0">
              <a:latin typeface="Times New Roman" pitchFamily="18" charset="0"/>
              <a:cs typeface="Times New Roman" pitchFamily="18" charset="0"/>
            </a:endParaRPr>
          </a:p>
        </p:txBody>
      </p:sp>
      <p:sp>
        <p:nvSpPr>
          <p:cNvPr id="17409" name="Rectangle 1"/>
          <p:cNvSpPr>
            <a:spLocks noChangeArrowheads="1"/>
          </p:cNvSpPr>
          <p:nvPr/>
        </p:nvSpPr>
        <p:spPr bwMode="auto">
          <a:xfrm>
            <a:off x="1752600" y="5334000"/>
            <a:ext cx="792480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Các</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nhân</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tố</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trong</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môi</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trường</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sống</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của</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cây</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xanh</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Nhiệt</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độ</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ánh</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sáng</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gió</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độ</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ẩm</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nồng</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đô</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O</a:t>
            </a:r>
            <a:r>
              <a:rPr kumimoji="0" lang="en-US" sz="2400" b="0" i="0" u="none" strike="noStrike" cap="none" normalizeH="0" baseline="-30000" dirty="0" smtClean="0">
                <a:ln>
                  <a:noFill/>
                </a:ln>
                <a:solidFill>
                  <a:schemeClr val="tx1"/>
                </a:solidFill>
                <a:effectLst/>
                <a:latin typeface="Times New Roman" pitchFamily="18" charset="0"/>
                <a:ea typeface="Arial" pitchFamily="34" charset="0"/>
                <a:cs typeface="Times New Roman" pitchFamily="18" charset="0"/>
              </a:rPr>
              <a:t>2</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nồng</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đô</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CO</a:t>
            </a:r>
            <a:r>
              <a:rPr kumimoji="0" lang="en-US" sz="2400" b="0" i="0" u="none" strike="noStrike" cap="none" normalizeH="0" baseline="-30000" dirty="0" smtClean="0">
                <a:ln>
                  <a:noFill/>
                </a:ln>
                <a:solidFill>
                  <a:schemeClr val="tx1"/>
                </a:solidFill>
                <a:effectLst/>
                <a:latin typeface="Times New Roman" pitchFamily="18" charset="0"/>
                <a:ea typeface="Arial" pitchFamily="34" charset="0"/>
                <a:cs typeface="Times New Roman" pitchFamily="18" charset="0"/>
              </a:rPr>
              <a:t>2</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châu</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chấu</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con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bò</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cỏ</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 con </a:t>
            </a:r>
            <a:r>
              <a:rPr kumimoji="0" lang="en-US" sz="2400" b="0" i="0" u="none" strike="noStrike" cap="none" normalizeH="0" baseline="0" dirty="0" err="1" smtClean="0">
                <a:ln>
                  <a:noFill/>
                </a:ln>
                <a:solidFill>
                  <a:schemeClr val="tx1"/>
                </a:solidFill>
                <a:effectLst/>
                <a:latin typeface="Times New Roman" pitchFamily="18" charset="0"/>
                <a:ea typeface="Arial" pitchFamily="34" charset="0"/>
                <a:cs typeface="Times New Roman" pitchFamily="18" charset="0"/>
              </a:rPr>
              <a:t>người</a:t>
            </a:r>
            <a:r>
              <a:rPr kumimoji="0" lang="en-US" sz="2400" b="0" i="0" u="none" strike="noStrike" cap="none" normalizeH="0" baseline="0" dirty="0" smtClean="0">
                <a:ln>
                  <a:noFill/>
                </a:ln>
                <a:solidFill>
                  <a:schemeClr val="tx1"/>
                </a:solidFill>
                <a:effectLst/>
                <a:latin typeface="Times New Roman" pitchFamily="18" charset="0"/>
                <a:ea typeface="Arial" pitchFamily="34" charset="0"/>
                <a:cs typeface="Times New Roman" pitchFamily="18" charset="0"/>
              </a:rPr>
              <a:t>,…</a:t>
            </a:r>
            <a:endParaRPr kumimoji="0" lang="en-US" sz="24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xmlns="" val="2269268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409"/>
                                        </p:tgtEl>
                                        <p:attrNameLst>
                                          <p:attrName>style.visibility</p:attrName>
                                        </p:attrNameLst>
                                      </p:cBhvr>
                                      <p:to>
                                        <p:strVal val="visible"/>
                                      </p:to>
                                    </p:set>
                                    <p:anim calcmode="lin" valueType="num">
                                      <p:cBhvr additive="base">
                                        <p:cTn id="19" dur="500" fill="hold"/>
                                        <p:tgtEl>
                                          <p:spTgt spid="17409"/>
                                        </p:tgtEl>
                                        <p:attrNameLst>
                                          <p:attrName>ppt_x</p:attrName>
                                        </p:attrNameLst>
                                      </p:cBhvr>
                                      <p:tavLst>
                                        <p:tav tm="0">
                                          <p:val>
                                            <p:strVal val="#ppt_x"/>
                                          </p:val>
                                        </p:tav>
                                        <p:tav tm="100000">
                                          <p:val>
                                            <p:strVal val="#ppt_x"/>
                                          </p:val>
                                        </p:tav>
                                      </p:tavLst>
                                    </p:anim>
                                    <p:anim calcmode="lin" valueType="num">
                                      <p:cBhvr additive="base">
                                        <p:cTn id="20" dur="500" fill="hold"/>
                                        <p:tgtEl>
                                          <p:spTgt spid="1740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1524000" y="609600"/>
            <a:ext cx="8305800"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r>
              <a:rPr lang="en-US" altLang="en-US" sz="3600" b="1">
                <a:solidFill>
                  <a:srgbClr val="0000FF"/>
                </a:solidFill>
              </a:rPr>
              <a:t>I </a:t>
            </a:r>
            <a:r>
              <a:rPr lang="en-US" altLang="en-US" sz="3600" b="1" u="sng">
                <a:solidFill>
                  <a:srgbClr val="0000FF"/>
                </a:solidFill>
              </a:rPr>
              <a:t>Môi trường sống của sinh vật</a:t>
            </a:r>
            <a:r>
              <a:rPr lang="en-US" altLang="en-US" sz="3600" b="1">
                <a:solidFill>
                  <a:srgbClr val="0000FF"/>
                </a:solidFill>
              </a:rPr>
              <a:t> :</a:t>
            </a:r>
          </a:p>
        </p:txBody>
      </p:sp>
      <p:sp>
        <p:nvSpPr>
          <p:cNvPr id="12293" name="AutoShape 5"/>
          <p:cNvSpPr>
            <a:spLocks noChangeArrowheads="1"/>
          </p:cNvSpPr>
          <p:nvPr/>
        </p:nvSpPr>
        <p:spPr bwMode="auto">
          <a:xfrm>
            <a:off x="5029200" y="2362200"/>
            <a:ext cx="914400" cy="76200"/>
          </a:xfrm>
          <a:prstGeom prst="rightArrow">
            <a:avLst>
              <a:gd name="adj1" fmla="val 50000"/>
              <a:gd name="adj2" fmla="val 30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2294" name="Rectangle 6"/>
          <p:cNvSpPr>
            <a:spLocks noChangeArrowheads="1"/>
          </p:cNvSpPr>
          <p:nvPr/>
        </p:nvSpPr>
        <p:spPr bwMode="auto">
          <a:xfrm>
            <a:off x="2362200" y="2209800"/>
            <a:ext cx="2438400" cy="609600"/>
          </a:xfrm>
          <a:prstGeom prst="rect">
            <a:avLst/>
          </a:prstGeom>
          <a:solidFill>
            <a:srgbClr val="00FFFF"/>
          </a:solidFill>
          <a:ln w="9525">
            <a:miter lim="800000"/>
            <a:headEnd/>
            <a:tailEnd/>
          </a:ln>
          <a:effectLst/>
          <a:scene3d>
            <a:camera prst="legacyPerspectiveBottom"/>
            <a:lightRig rig="legacyFlat3" dir="t"/>
          </a:scene3d>
          <a:sp3d extrusionH="887400" prstMaterial="legacyMatte">
            <a:bevelT w="13500" h="13500" prst="angle"/>
            <a:bevelB w="13500" h="13500" prst="angle"/>
            <a:extrusionClr>
              <a:srgbClr val="00FFFF"/>
            </a:extrusionClr>
            <a:contourClr>
              <a:srgbClr val="00FFFF"/>
            </a:contourClr>
          </a:sp3d>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flatTx/>
          </a:bodyPr>
          <a:lstStyle/>
          <a:p>
            <a:pPr algn="ctr"/>
            <a:r>
              <a:rPr lang="en-US" altLang="en-US" sz="3200" dirty="0">
                <a:solidFill>
                  <a:srgbClr val="FFFFFF"/>
                </a:solidFill>
              </a:rPr>
              <a:t>As,t</a:t>
            </a:r>
            <a:r>
              <a:rPr lang="en-US" altLang="en-US" sz="3200" dirty="0">
                <a:solidFill>
                  <a:srgbClr val="FFFFFF"/>
                </a:solidFill>
                <a:cs typeface="Times New Roman" panose="02020603050405020304" pitchFamily="18" charset="0"/>
              </a:rPr>
              <a:t>°,</a:t>
            </a:r>
            <a:r>
              <a:rPr lang="en-US" altLang="en-US" sz="3200" dirty="0">
                <a:solidFill>
                  <a:srgbClr val="FFFFFF"/>
                </a:solidFill>
              </a:rPr>
              <a:t>CO</a:t>
            </a:r>
            <a:r>
              <a:rPr lang="en-US" altLang="en-US" sz="3200" baseline="-25000" dirty="0">
                <a:solidFill>
                  <a:srgbClr val="FFFFFF"/>
                </a:solidFill>
              </a:rPr>
              <a:t>2,</a:t>
            </a:r>
            <a:r>
              <a:rPr lang="en-US" altLang="en-US" sz="3200" dirty="0">
                <a:solidFill>
                  <a:srgbClr val="FFFFFF"/>
                </a:solidFill>
              </a:rPr>
              <a:t> O</a:t>
            </a:r>
            <a:r>
              <a:rPr lang="en-US" altLang="en-US" sz="3200" baseline="-25000" dirty="0">
                <a:solidFill>
                  <a:srgbClr val="FFFFFF"/>
                </a:solidFill>
              </a:rPr>
              <a:t>2</a:t>
            </a:r>
            <a:r>
              <a:rPr lang="en-US" altLang="en-US" sz="1600" baseline="-25000" dirty="0">
                <a:solidFill>
                  <a:srgbClr val="FFFFFF"/>
                </a:solidFill>
              </a:rPr>
              <a:t>...</a:t>
            </a:r>
          </a:p>
        </p:txBody>
      </p:sp>
      <p:sp>
        <p:nvSpPr>
          <p:cNvPr id="12295" name="AutoShape 7"/>
          <p:cNvSpPr>
            <a:spLocks noChangeArrowheads="1"/>
          </p:cNvSpPr>
          <p:nvPr/>
        </p:nvSpPr>
        <p:spPr bwMode="auto">
          <a:xfrm>
            <a:off x="4800600" y="3657600"/>
            <a:ext cx="914400" cy="76200"/>
          </a:xfrm>
          <a:prstGeom prst="rightArrow">
            <a:avLst>
              <a:gd name="adj1" fmla="val 50000"/>
              <a:gd name="adj2" fmla="val 30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2296" name="Rectangle 8"/>
          <p:cNvSpPr>
            <a:spLocks noChangeArrowheads="1"/>
          </p:cNvSpPr>
          <p:nvPr/>
        </p:nvSpPr>
        <p:spPr bwMode="auto">
          <a:xfrm>
            <a:off x="2438400" y="3352801"/>
            <a:ext cx="2286000" cy="631825"/>
          </a:xfrm>
          <a:prstGeom prst="rect">
            <a:avLst/>
          </a:prstGeom>
          <a:solidFill>
            <a:srgbClr val="00CCFF"/>
          </a:solidFill>
          <a:ln w="9525">
            <a:miter lim="800000"/>
            <a:headEnd/>
            <a:tailEnd/>
          </a:ln>
          <a:effectLst/>
          <a:scene3d>
            <a:camera prst="legacyPerspectiveBottom"/>
            <a:lightRig rig="legacyFlat3" dir="t"/>
          </a:scene3d>
          <a:sp3d extrusionH="887400" prstMaterial="legacyMatte">
            <a:bevelT w="13500" h="13500" prst="angle"/>
            <a:bevelB w="13500" h="13500" prst="angle"/>
            <a:extrusionClr>
              <a:srgbClr val="00CCFF"/>
            </a:extrusionClr>
            <a:contourClr>
              <a:srgbClr val="00CCFF"/>
            </a:contourClr>
          </a:sp3d>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flatTx/>
          </a:bodyPr>
          <a:lstStyle/>
          <a:p>
            <a:pPr algn="ctr"/>
            <a:r>
              <a:rPr lang="en-US" altLang="en-US" sz="3200" dirty="0" err="1" smtClean="0">
                <a:solidFill>
                  <a:srgbClr val="800000"/>
                </a:solidFill>
                <a:latin typeface="Times New Roman" panose="02020603050405020304" pitchFamily="18" charset="0"/>
                <a:cs typeface="Times New Roman" panose="02020603050405020304" pitchFamily="18" charset="0"/>
              </a:rPr>
              <a:t>Nước</a:t>
            </a:r>
            <a:endParaRPr lang="en-US" altLang="en-US" sz="3200" dirty="0">
              <a:solidFill>
                <a:srgbClr val="800000"/>
              </a:solidFill>
              <a:latin typeface="Times New Roman" panose="02020603050405020304" pitchFamily="18" charset="0"/>
              <a:cs typeface="Times New Roman" panose="02020603050405020304" pitchFamily="18" charset="0"/>
            </a:endParaRPr>
          </a:p>
        </p:txBody>
      </p:sp>
      <p:sp>
        <p:nvSpPr>
          <p:cNvPr id="12297" name="AutoShape 9"/>
          <p:cNvSpPr>
            <a:spLocks noChangeArrowheads="1"/>
          </p:cNvSpPr>
          <p:nvPr/>
        </p:nvSpPr>
        <p:spPr bwMode="auto">
          <a:xfrm>
            <a:off x="5029200" y="4876800"/>
            <a:ext cx="914400" cy="76200"/>
          </a:xfrm>
          <a:prstGeom prst="rightArrow">
            <a:avLst>
              <a:gd name="adj1" fmla="val 50000"/>
              <a:gd name="adj2" fmla="val 30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2298" name="Rectangle 10" descr="Sand"/>
          <p:cNvSpPr>
            <a:spLocks noChangeArrowheads="1"/>
          </p:cNvSpPr>
          <p:nvPr/>
        </p:nvSpPr>
        <p:spPr bwMode="auto">
          <a:xfrm>
            <a:off x="2438400" y="4616451"/>
            <a:ext cx="2286000" cy="609600"/>
          </a:xfrm>
          <a:prstGeom prst="rect">
            <a:avLst/>
          </a:prstGeom>
          <a:blipFill dpi="0" rotWithShape="0">
            <a:blip r:embed="rId2"/>
            <a:srcRect/>
            <a:tile tx="0" ty="0" sx="100000" sy="100000" flip="none" algn="tl"/>
          </a:blipFill>
          <a:ln w="9525">
            <a:miter lim="800000"/>
            <a:headEnd/>
            <a:tailEnd/>
          </a:ln>
          <a:effectLst/>
          <a:scene3d>
            <a:camera prst="legacyPerspectiveBottom"/>
            <a:lightRig rig="legacyFlat3" dir="t"/>
          </a:scene3d>
          <a:sp3d extrusionH="887400" prstMaterial="legacyMatte">
            <a:bevelT w="13500" h="13500" prst="angle"/>
            <a:bevelB w="13500" h="13500" prst="angle"/>
            <a:extrusionClr>
              <a:srgbClr val="C0C0C0"/>
            </a:extrusionClr>
            <a:contourClr>
              <a:srgbClr val="C0C0C0"/>
            </a:contourClr>
          </a:sp3d>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flatTx/>
          </a:bodyPr>
          <a:lstStyle/>
          <a:p>
            <a:pPr algn="ctr"/>
            <a:r>
              <a:rPr lang="en-US" altLang="en-US" sz="3200" dirty="0" err="1" smtClean="0">
                <a:solidFill>
                  <a:srgbClr val="FFFFFF"/>
                </a:solidFill>
                <a:latin typeface="Times New Roman" panose="02020603050405020304" pitchFamily="18" charset="0"/>
                <a:ea typeface="Tahoma" panose="020B0604030504040204" pitchFamily="34" charset="0"/>
                <a:cs typeface="Times New Roman" panose="02020603050405020304" pitchFamily="18" charset="0"/>
              </a:rPr>
              <a:t>Đất</a:t>
            </a:r>
            <a:endParaRPr lang="en-US" altLang="en-US" sz="3200" dirty="0">
              <a:solidFill>
                <a:srgbClr val="FFFFFF"/>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2299" name="AutoShape 11"/>
          <p:cNvSpPr>
            <a:spLocks noChangeArrowheads="1"/>
          </p:cNvSpPr>
          <p:nvPr/>
        </p:nvSpPr>
        <p:spPr bwMode="auto">
          <a:xfrm>
            <a:off x="6781800" y="2438400"/>
            <a:ext cx="914400" cy="76200"/>
          </a:xfrm>
          <a:prstGeom prst="leftArrow">
            <a:avLst>
              <a:gd name="adj1" fmla="val 50000"/>
              <a:gd name="adj2" fmla="val 30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2300" name="Rectangle 12"/>
          <p:cNvSpPr>
            <a:spLocks noChangeArrowheads="1"/>
          </p:cNvSpPr>
          <p:nvPr/>
        </p:nvSpPr>
        <p:spPr bwMode="auto">
          <a:xfrm>
            <a:off x="7848600" y="2133600"/>
            <a:ext cx="2209800" cy="533400"/>
          </a:xfrm>
          <a:prstGeom prst="rect">
            <a:avLst/>
          </a:prstGeom>
          <a:solidFill>
            <a:schemeClr val="accent1"/>
          </a:solidFill>
          <a:ln>
            <a:noFill/>
          </a:ln>
          <a:effectLst/>
          <a:scene3d>
            <a:camera prst="legacyPerspectiveBottom"/>
            <a:lightRig rig="legacyFlat3" dir="t"/>
          </a:scene3d>
          <a:sp3d extrusionH="887400" prstMaterial="legacyMatte">
            <a:bevelT w="13500" h="13500" prst="angle"/>
            <a:bevelB w="13500" h="13500" prst="angle"/>
            <a:extrusionClr>
              <a:schemeClr val="accent1"/>
            </a:extrusionClr>
            <a:contourClr>
              <a:schemeClr val="accent1"/>
            </a:contourClr>
          </a:sp3d>
          <a:extLst>
            <a:ext uri="{91240B29-F687-4F45-9708-019B960494DF}">
              <a14:hiddenLine xmlns:a14="http://schemas.microsoft.com/office/drawing/2010/main" xmlns="" w="9525">
                <a:noFill/>
                <a:miter lim="800000"/>
                <a:headEnd/>
                <a:tailEnd/>
              </a14:hiddenLine>
            </a:ext>
            <a:ext uri="{AF507438-7753-43E0-B8FC-AC1667EBCBE1}">
              <a14:hiddenEffects xmlns:a14="http://schemas.microsoft.com/office/drawing/2010/main" xmlns="">
                <a:effectLst>
                  <a:outerShdw dist="17961" dir="2700000" algn="ctr" rotWithShape="0">
                    <a:schemeClr val="accent1">
                      <a:gamma/>
                      <a:shade val="60000"/>
                      <a:invGamma/>
                    </a:schemeClr>
                  </a:outerShdw>
                </a:effectLst>
              </a14:hiddenEffects>
            </a:ext>
          </a:extLst>
        </p:spPr>
        <p:txBody>
          <a:bodyPr wrap="none" anchor="ctr">
            <a:flatTx/>
          </a:bodyPr>
          <a:lstStyle/>
          <a:p>
            <a:pPr algn="ctr"/>
            <a:r>
              <a:rPr lang="en-US" altLang="en-US" sz="3200">
                <a:solidFill>
                  <a:srgbClr val="FFFFFF"/>
                </a:solidFill>
                <a:latin typeface=".VnTime" panose="020B7200000000000000" pitchFamily="34" charset="0"/>
              </a:rPr>
              <a:t>Thùc vËt</a:t>
            </a:r>
          </a:p>
        </p:txBody>
      </p:sp>
      <p:sp>
        <p:nvSpPr>
          <p:cNvPr id="12301" name="AutoShape 13"/>
          <p:cNvSpPr>
            <a:spLocks noChangeArrowheads="1"/>
          </p:cNvSpPr>
          <p:nvPr/>
        </p:nvSpPr>
        <p:spPr bwMode="auto">
          <a:xfrm>
            <a:off x="6858000" y="3657600"/>
            <a:ext cx="914400" cy="76200"/>
          </a:xfrm>
          <a:prstGeom prst="leftArrow">
            <a:avLst>
              <a:gd name="adj1" fmla="val 50000"/>
              <a:gd name="adj2" fmla="val 30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2302" name="Rectangle 14"/>
          <p:cNvSpPr>
            <a:spLocks noChangeArrowheads="1"/>
          </p:cNvSpPr>
          <p:nvPr/>
        </p:nvSpPr>
        <p:spPr bwMode="auto">
          <a:xfrm>
            <a:off x="7913688" y="3276600"/>
            <a:ext cx="2144712" cy="609600"/>
          </a:xfrm>
          <a:prstGeom prst="rect">
            <a:avLst/>
          </a:prstGeom>
          <a:solidFill>
            <a:srgbClr val="FF99FF"/>
          </a:solidFill>
          <a:ln>
            <a:noFill/>
          </a:ln>
          <a:effectLst/>
          <a:scene3d>
            <a:camera prst="legacyPerspectiveBottom"/>
            <a:lightRig rig="legacyFlat3" dir="t"/>
          </a:scene3d>
          <a:sp3d extrusionH="887400" prstMaterial="legacyMatte">
            <a:bevelT w="13500" h="13500" prst="angle"/>
            <a:bevelB w="13500" h="13500" prst="angle"/>
            <a:extrusionClr>
              <a:srgbClr val="FF99FF"/>
            </a:extrusionClr>
            <a:contourClr>
              <a:srgbClr val="FF99FF"/>
            </a:contourClr>
          </a:sp3d>
          <a:extLst>
            <a:ext uri="{91240B29-F687-4F45-9708-019B960494DF}">
              <a14:hiddenLine xmlns:a14="http://schemas.microsoft.com/office/drawing/2010/main" xmlns="" w="9525">
                <a:noFill/>
                <a:miter lim="800000"/>
                <a:headEnd/>
                <a:tailEnd/>
              </a14:hiddenLine>
            </a:ext>
            <a:ext uri="{AF507438-7753-43E0-B8FC-AC1667EBCBE1}">
              <a14:hiddenEffects xmlns:a14="http://schemas.microsoft.com/office/drawing/2010/main" xmlns="">
                <a:effectLst>
                  <a:outerShdw dist="107763" dir="18900000" algn="ctr" rotWithShape="0">
                    <a:srgbClr val="808080"/>
                  </a:outerShdw>
                </a:effectLst>
              </a14:hiddenEffects>
            </a:ext>
          </a:extLst>
        </p:spPr>
        <p:txBody>
          <a:bodyPr wrap="none" anchor="ctr">
            <a:flatTx/>
          </a:bodyPr>
          <a:lstStyle/>
          <a:p>
            <a:pPr algn="ctr"/>
            <a:r>
              <a:rPr lang="en-US" altLang="en-US" dirty="0">
                <a:solidFill>
                  <a:srgbClr val="FFFFFF"/>
                </a:solidFill>
                <a:latin typeface=".VnTimeH" panose="020B7200000000000000" pitchFamily="34" charset="0"/>
              </a:rPr>
              <a:t> </a:t>
            </a:r>
            <a:r>
              <a:rPr lang="en-US" altLang="en-US" sz="3200" dirty="0" err="1" smtClean="0">
                <a:solidFill>
                  <a:srgbClr val="FFFFFF"/>
                </a:solidFill>
                <a:latin typeface="Times New Roman" panose="02020603050405020304" pitchFamily="18" charset="0"/>
                <a:cs typeface="Times New Roman" panose="02020603050405020304" pitchFamily="18" charset="0"/>
              </a:rPr>
              <a:t>Động</a:t>
            </a:r>
            <a:r>
              <a:rPr lang="en-US" altLang="en-US" sz="3200" dirty="0" smtClean="0">
                <a:solidFill>
                  <a:srgbClr val="FFFFFF"/>
                </a:solidFill>
                <a:latin typeface="Times New Roman" panose="02020603050405020304" pitchFamily="18" charset="0"/>
                <a:cs typeface="Times New Roman" panose="02020603050405020304" pitchFamily="18" charset="0"/>
              </a:rPr>
              <a:t> </a:t>
            </a:r>
            <a:r>
              <a:rPr lang="en-US" altLang="en-US" sz="3200" dirty="0" err="1" smtClean="0">
                <a:solidFill>
                  <a:srgbClr val="FFFFFF"/>
                </a:solidFill>
                <a:latin typeface="Times New Roman" panose="02020603050405020304" pitchFamily="18" charset="0"/>
                <a:cs typeface="Times New Roman" panose="02020603050405020304" pitchFamily="18" charset="0"/>
              </a:rPr>
              <a:t>vật</a:t>
            </a:r>
            <a:endParaRPr lang="en-US" altLang="en-US" sz="3200" dirty="0">
              <a:solidFill>
                <a:srgbClr val="FFFFFF"/>
              </a:solidFill>
              <a:latin typeface="Times New Roman" panose="02020603050405020304" pitchFamily="18" charset="0"/>
              <a:cs typeface="Times New Roman" panose="02020603050405020304" pitchFamily="18" charset="0"/>
            </a:endParaRPr>
          </a:p>
        </p:txBody>
      </p:sp>
      <p:sp>
        <p:nvSpPr>
          <p:cNvPr id="12303" name="AutoShape 15"/>
          <p:cNvSpPr>
            <a:spLocks noChangeArrowheads="1"/>
          </p:cNvSpPr>
          <p:nvPr/>
        </p:nvSpPr>
        <p:spPr bwMode="auto">
          <a:xfrm>
            <a:off x="6858000" y="4953000"/>
            <a:ext cx="914400" cy="76200"/>
          </a:xfrm>
          <a:prstGeom prst="leftArrow">
            <a:avLst>
              <a:gd name="adj1" fmla="val 50000"/>
              <a:gd name="adj2" fmla="val 300000"/>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2304" name="Rectangle 16"/>
          <p:cNvSpPr>
            <a:spLocks noChangeArrowheads="1"/>
          </p:cNvSpPr>
          <p:nvPr/>
        </p:nvSpPr>
        <p:spPr bwMode="auto">
          <a:xfrm>
            <a:off x="7924800" y="4495800"/>
            <a:ext cx="2133600" cy="611188"/>
          </a:xfrm>
          <a:prstGeom prst="rect">
            <a:avLst/>
          </a:prstGeom>
          <a:solidFill>
            <a:srgbClr val="99FF33"/>
          </a:solidFill>
          <a:ln w="9525">
            <a:miter lim="800000"/>
            <a:headEnd/>
            <a:tailEnd/>
          </a:ln>
          <a:effectLst/>
          <a:scene3d>
            <a:camera prst="legacyPerspectiveBottom"/>
            <a:lightRig rig="legacyFlat3" dir="t"/>
          </a:scene3d>
          <a:sp3d extrusionH="887400" prstMaterial="legacyMatte">
            <a:bevelT w="13500" h="13500" prst="angle"/>
            <a:bevelB w="13500" h="13500" prst="angle"/>
            <a:extrusionClr>
              <a:srgbClr val="99FF33"/>
            </a:extrusionClr>
            <a:contourClr>
              <a:srgbClr val="99FF33"/>
            </a:contourClr>
          </a:sp3d>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flatTx/>
          </a:bodyPr>
          <a:lstStyle/>
          <a:p>
            <a:pPr algn="ctr"/>
            <a:r>
              <a:rPr lang="en-US" altLang="en-US" sz="3200">
                <a:latin typeface=".VnTime" panose="020B7200000000000000" pitchFamily="34" charset="0"/>
              </a:rPr>
              <a:t>Vi sinh vËt</a:t>
            </a:r>
          </a:p>
        </p:txBody>
      </p:sp>
      <p:pic>
        <p:nvPicPr>
          <p:cNvPr id="12305" name="Picture 17" descr="na01441_"/>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715000" y="1905000"/>
            <a:ext cx="1066800" cy="3505200"/>
          </a:xfrm>
          <a:prstGeom prst="rect">
            <a:avLst/>
          </a:prstGeom>
          <a:noFill/>
          <a:effectLst>
            <a:outerShdw dist="107763" dir="18900000" algn="ctr" rotWithShape="0">
              <a:srgbClr val="808080"/>
            </a:outerShdw>
          </a:effectLst>
          <a:extLst>
            <a:ext uri="{909E8E84-426E-40DD-AFC4-6F175D3DCCD1}">
              <a14:hiddenFill xmlns:a14="http://schemas.microsoft.com/office/drawing/2010/main" xmlns="">
                <a:solidFill>
                  <a:srgbClr val="FFFFFF"/>
                </a:solidFill>
              </a14:hiddenFill>
            </a:ext>
          </a:extLst>
        </p:spPr>
      </p:pic>
      <p:sp>
        <p:nvSpPr>
          <p:cNvPr id="12307" name="Rectangle 19"/>
          <p:cNvSpPr>
            <a:spLocks noChangeArrowheads="1"/>
          </p:cNvSpPr>
          <p:nvPr/>
        </p:nvSpPr>
        <p:spPr bwMode="auto">
          <a:xfrm>
            <a:off x="1524000" y="1"/>
            <a:ext cx="9144000" cy="519113"/>
          </a:xfrm>
          <a:prstGeom prst="rect">
            <a:avLst/>
          </a:prstGeom>
          <a:solidFill>
            <a:srgbClr val="A1FDF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r>
              <a:rPr lang="en-US" altLang="en-US" sz="2800" b="1" i="1" u="sng">
                <a:solidFill>
                  <a:srgbClr val="FF0066"/>
                </a:solidFill>
              </a:rPr>
              <a:t>BÀI 41</a:t>
            </a:r>
            <a:r>
              <a:rPr lang="en-US" altLang="en-US" sz="2800" b="1">
                <a:solidFill>
                  <a:srgbClr val="FF0066"/>
                </a:solidFill>
              </a:rPr>
              <a:t> : MÔI TRƯỜNG VÀ CÁC NHÂN TỐ SINH THÁI</a:t>
            </a:r>
          </a:p>
        </p:txBody>
      </p:sp>
    </p:spTree>
    <p:extLst>
      <p:ext uri="{BB962C8B-B14F-4D97-AF65-F5344CB8AC3E}">
        <p14:creationId xmlns:p14="http://schemas.microsoft.com/office/powerpoint/2010/main" xmlns="" val="22510540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12290"/>
                                        </p:tgtEl>
                                        <p:attrNameLst>
                                          <p:attrName>style.visibility</p:attrName>
                                        </p:attrNameLst>
                                      </p:cBhvr>
                                      <p:to>
                                        <p:strVal val="visible"/>
                                      </p:to>
                                    </p:set>
                                    <p:anim calcmode="lin" valueType="num">
                                      <p:cBhvr>
                                        <p:cTn id="7" dur="500" fill="hold"/>
                                        <p:tgtEl>
                                          <p:spTgt spid="12290"/>
                                        </p:tgtEl>
                                        <p:attrNameLst>
                                          <p:attrName>ppt_w</p:attrName>
                                        </p:attrNameLst>
                                      </p:cBhvr>
                                      <p:tavLst>
                                        <p:tav tm="0">
                                          <p:val>
                                            <p:fltVal val="0"/>
                                          </p:val>
                                        </p:tav>
                                        <p:tav tm="100000">
                                          <p:val>
                                            <p:strVal val="#ppt_w"/>
                                          </p:val>
                                        </p:tav>
                                      </p:tavLst>
                                    </p:anim>
                                    <p:anim calcmode="lin" valueType="num">
                                      <p:cBhvr>
                                        <p:cTn id="8" dur="500" fill="hold"/>
                                        <p:tgtEl>
                                          <p:spTgt spid="12290"/>
                                        </p:tgtEl>
                                        <p:attrNameLst>
                                          <p:attrName>ppt_h</p:attrName>
                                        </p:attrNameLst>
                                      </p:cBhvr>
                                      <p:tavLst>
                                        <p:tav tm="0">
                                          <p:val>
                                            <p:fltVal val="0"/>
                                          </p:val>
                                        </p:tav>
                                        <p:tav tm="100000">
                                          <p:val>
                                            <p:strVal val="#ppt_h"/>
                                          </p:val>
                                        </p:tav>
                                      </p:tavLst>
                                    </p:anim>
                                    <p:anim calcmode="lin" valueType="num">
                                      <p:cBhvr>
                                        <p:cTn id="9" dur="500" fill="hold"/>
                                        <p:tgtEl>
                                          <p:spTgt spid="12290"/>
                                        </p:tgtEl>
                                        <p:attrNameLst>
                                          <p:attrName>style.rotation</p:attrName>
                                        </p:attrNameLst>
                                      </p:cBhvr>
                                      <p:tavLst>
                                        <p:tav tm="0">
                                          <p:val>
                                            <p:fltVal val="360"/>
                                          </p:val>
                                        </p:tav>
                                        <p:tav tm="100000">
                                          <p:val>
                                            <p:fltVal val="0"/>
                                          </p:val>
                                        </p:tav>
                                      </p:tavLst>
                                    </p:anim>
                                    <p:animEffect transition="in" filter="fade">
                                      <p:cBhvr>
                                        <p:cTn id="10" dur="500"/>
                                        <p:tgtEl>
                                          <p:spTgt spid="1229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16" fill="hold" nodeType="clickEffect">
                                  <p:stCondLst>
                                    <p:cond delay="0"/>
                                  </p:stCondLst>
                                  <p:childTnLst>
                                    <p:set>
                                      <p:cBhvr>
                                        <p:cTn id="14" dur="1" fill="hold">
                                          <p:stCondLst>
                                            <p:cond delay="0"/>
                                          </p:stCondLst>
                                        </p:cTn>
                                        <p:tgtEl>
                                          <p:spTgt spid="12305"/>
                                        </p:tgtEl>
                                        <p:attrNameLst>
                                          <p:attrName>style.visibility</p:attrName>
                                        </p:attrNameLst>
                                      </p:cBhvr>
                                      <p:to>
                                        <p:strVal val="visible"/>
                                      </p:to>
                                    </p:set>
                                    <p:anim calcmode="lin" valueType="num">
                                      <p:cBhvr>
                                        <p:cTn id="15" dur="500" fill="hold"/>
                                        <p:tgtEl>
                                          <p:spTgt spid="12305"/>
                                        </p:tgtEl>
                                        <p:attrNameLst>
                                          <p:attrName>ppt_w</p:attrName>
                                        </p:attrNameLst>
                                      </p:cBhvr>
                                      <p:tavLst>
                                        <p:tav tm="0">
                                          <p:val>
                                            <p:fltVal val="0"/>
                                          </p:val>
                                        </p:tav>
                                        <p:tav tm="100000">
                                          <p:val>
                                            <p:strVal val="#ppt_w"/>
                                          </p:val>
                                        </p:tav>
                                      </p:tavLst>
                                    </p:anim>
                                    <p:anim calcmode="lin" valueType="num">
                                      <p:cBhvr>
                                        <p:cTn id="16" dur="500" fill="hold"/>
                                        <p:tgtEl>
                                          <p:spTgt spid="12305"/>
                                        </p:tgtEl>
                                        <p:attrNameLst>
                                          <p:attrName>ppt_h</p:attrName>
                                        </p:attrNameLst>
                                      </p:cBhvr>
                                      <p:tavLst>
                                        <p:tav tm="0">
                                          <p:val>
                                            <p:fltVal val="0"/>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9" presetClass="entr" presetSubtype="0" fill="hold" nodeType="clickEffect">
                                  <p:stCondLst>
                                    <p:cond delay="0"/>
                                  </p:stCondLst>
                                  <p:childTnLst>
                                    <p:set>
                                      <p:cBhvr>
                                        <p:cTn id="20" dur="1" fill="hold">
                                          <p:stCondLst>
                                            <p:cond delay="0"/>
                                          </p:stCondLst>
                                        </p:cTn>
                                        <p:tgtEl>
                                          <p:spTgt spid="12293"/>
                                        </p:tgtEl>
                                        <p:attrNameLst>
                                          <p:attrName>style.visibility</p:attrName>
                                        </p:attrNameLst>
                                      </p:cBhvr>
                                      <p:to>
                                        <p:strVal val="visible"/>
                                      </p:to>
                                    </p:set>
                                    <p:anim calcmode="lin" valueType="num">
                                      <p:cBhvr>
                                        <p:cTn id="21" dur="1000" fill="hold"/>
                                        <p:tgtEl>
                                          <p:spTgt spid="12293"/>
                                        </p:tgtEl>
                                        <p:attrNameLst>
                                          <p:attrName>ppt_x</p:attrName>
                                        </p:attrNameLst>
                                      </p:cBhvr>
                                      <p:tavLst>
                                        <p:tav tm="0">
                                          <p:val>
                                            <p:strVal val="#ppt_x-.2"/>
                                          </p:val>
                                        </p:tav>
                                        <p:tav tm="100000">
                                          <p:val>
                                            <p:strVal val="#ppt_x"/>
                                          </p:val>
                                        </p:tav>
                                      </p:tavLst>
                                    </p:anim>
                                    <p:anim calcmode="lin" valueType="num">
                                      <p:cBhvr>
                                        <p:cTn id="22" dur="1000" fill="hold"/>
                                        <p:tgtEl>
                                          <p:spTgt spid="12293"/>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2293"/>
                                        </p:tgtEl>
                                      </p:cBhvr>
                                    </p:animEffect>
                                  </p:childTnLst>
                                </p:cTn>
                              </p:par>
                            </p:childTnLst>
                          </p:cTn>
                        </p:par>
                        <p:par>
                          <p:cTn id="24" fill="hold" nodeType="afterGroup">
                            <p:stCondLst>
                              <p:cond delay="1000"/>
                            </p:stCondLst>
                            <p:childTnLst>
                              <p:par>
                                <p:cTn id="25" presetID="51" presetClass="entr" presetSubtype="0" fill="hold" grpId="0" nodeType="afterEffect">
                                  <p:stCondLst>
                                    <p:cond delay="0"/>
                                  </p:stCondLst>
                                  <p:childTnLst>
                                    <p:set>
                                      <p:cBhvr>
                                        <p:cTn id="26" dur="1" fill="hold">
                                          <p:stCondLst>
                                            <p:cond delay="0"/>
                                          </p:stCondLst>
                                        </p:cTn>
                                        <p:tgtEl>
                                          <p:spTgt spid="12294"/>
                                        </p:tgtEl>
                                        <p:attrNameLst>
                                          <p:attrName>style.visibility</p:attrName>
                                        </p:attrNameLst>
                                      </p:cBhvr>
                                      <p:to>
                                        <p:strVal val="visible"/>
                                      </p:to>
                                    </p:set>
                                    <p:animEffect transition="in" filter="fade">
                                      <p:cBhvr>
                                        <p:cTn id="27" dur="770" decel="100000"/>
                                        <p:tgtEl>
                                          <p:spTgt spid="12294"/>
                                        </p:tgtEl>
                                      </p:cBhvr>
                                    </p:animEffect>
                                    <p:animScale>
                                      <p:cBhvr>
                                        <p:cTn id="28" dur="770" decel="100000"/>
                                        <p:tgtEl>
                                          <p:spTgt spid="12294"/>
                                        </p:tgtEl>
                                      </p:cBhvr>
                                      <p:from x="10000" y="10000"/>
                                      <p:to x="200000" y="450000"/>
                                    </p:animScale>
                                    <p:animScale>
                                      <p:cBhvr>
                                        <p:cTn id="29" dur="1230" accel="100000" fill="hold">
                                          <p:stCondLst>
                                            <p:cond delay="770"/>
                                          </p:stCondLst>
                                        </p:cTn>
                                        <p:tgtEl>
                                          <p:spTgt spid="12294"/>
                                        </p:tgtEl>
                                      </p:cBhvr>
                                      <p:from x="200000" y="450000"/>
                                      <p:to x="100000" y="100000"/>
                                    </p:animScale>
                                    <p:set>
                                      <p:cBhvr>
                                        <p:cTn id="30" dur="770" fill="hold"/>
                                        <p:tgtEl>
                                          <p:spTgt spid="12294"/>
                                        </p:tgtEl>
                                        <p:attrNameLst>
                                          <p:attrName>ppt_x</p:attrName>
                                        </p:attrNameLst>
                                      </p:cBhvr>
                                      <p:to>
                                        <p:strVal val="(0.5)"/>
                                      </p:to>
                                    </p:set>
                                    <p:anim from="(0.5)" to="(#ppt_x)" calcmode="lin" valueType="num">
                                      <p:cBhvr>
                                        <p:cTn id="31" dur="1230" accel="100000" fill="hold">
                                          <p:stCondLst>
                                            <p:cond delay="770"/>
                                          </p:stCondLst>
                                        </p:cTn>
                                        <p:tgtEl>
                                          <p:spTgt spid="12294"/>
                                        </p:tgtEl>
                                        <p:attrNameLst>
                                          <p:attrName>ppt_x</p:attrName>
                                        </p:attrNameLst>
                                      </p:cBhvr>
                                    </p:anim>
                                    <p:set>
                                      <p:cBhvr>
                                        <p:cTn id="32" dur="770" fill="hold"/>
                                        <p:tgtEl>
                                          <p:spTgt spid="12294"/>
                                        </p:tgtEl>
                                        <p:attrNameLst>
                                          <p:attrName>ppt_y</p:attrName>
                                        </p:attrNameLst>
                                      </p:cBhvr>
                                      <p:to>
                                        <p:strVal val="(#ppt_y+0.4)"/>
                                      </p:to>
                                    </p:set>
                                    <p:anim from="(#ppt_y+0.4)" to="(#ppt_y)" calcmode="lin" valueType="num">
                                      <p:cBhvr>
                                        <p:cTn id="33" dur="1230" accel="100000" fill="hold">
                                          <p:stCondLst>
                                            <p:cond delay="770"/>
                                          </p:stCondLst>
                                        </p:cTn>
                                        <p:tgtEl>
                                          <p:spTgt spid="12294"/>
                                        </p:tgtEl>
                                        <p:attrNameLst>
                                          <p:attrName>ppt_y</p:attrName>
                                        </p:attrNameLst>
                                      </p:cBhvr>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9" presetClass="entr" presetSubtype="0" fill="hold" nodeType="clickEffect">
                                  <p:stCondLst>
                                    <p:cond delay="0"/>
                                  </p:stCondLst>
                                  <p:childTnLst>
                                    <p:set>
                                      <p:cBhvr>
                                        <p:cTn id="37" dur="1" fill="hold">
                                          <p:stCondLst>
                                            <p:cond delay="0"/>
                                          </p:stCondLst>
                                        </p:cTn>
                                        <p:tgtEl>
                                          <p:spTgt spid="12295"/>
                                        </p:tgtEl>
                                        <p:attrNameLst>
                                          <p:attrName>style.visibility</p:attrName>
                                        </p:attrNameLst>
                                      </p:cBhvr>
                                      <p:to>
                                        <p:strVal val="visible"/>
                                      </p:to>
                                    </p:set>
                                    <p:anim calcmode="lin" valueType="num">
                                      <p:cBhvr>
                                        <p:cTn id="38" dur="1000" fill="hold"/>
                                        <p:tgtEl>
                                          <p:spTgt spid="12295"/>
                                        </p:tgtEl>
                                        <p:attrNameLst>
                                          <p:attrName>ppt_x</p:attrName>
                                        </p:attrNameLst>
                                      </p:cBhvr>
                                      <p:tavLst>
                                        <p:tav tm="0">
                                          <p:val>
                                            <p:strVal val="#ppt_x-.2"/>
                                          </p:val>
                                        </p:tav>
                                        <p:tav tm="100000">
                                          <p:val>
                                            <p:strVal val="#ppt_x"/>
                                          </p:val>
                                        </p:tav>
                                      </p:tavLst>
                                    </p:anim>
                                    <p:anim calcmode="lin" valueType="num">
                                      <p:cBhvr>
                                        <p:cTn id="39" dur="1000" fill="hold"/>
                                        <p:tgtEl>
                                          <p:spTgt spid="12295"/>
                                        </p:tgtEl>
                                        <p:attrNameLst>
                                          <p:attrName>ppt_y</p:attrName>
                                        </p:attrNameLst>
                                      </p:cBhvr>
                                      <p:tavLst>
                                        <p:tav tm="0">
                                          <p:val>
                                            <p:strVal val="#ppt_y"/>
                                          </p:val>
                                        </p:tav>
                                        <p:tav tm="100000">
                                          <p:val>
                                            <p:strVal val="#ppt_y"/>
                                          </p:val>
                                        </p:tav>
                                      </p:tavLst>
                                    </p:anim>
                                    <p:animEffect transition="in" filter="wipe(right)" prLst="gradientSize: 0.1">
                                      <p:cBhvr>
                                        <p:cTn id="40" dur="1000"/>
                                        <p:tgtEl>
                                          <p:spTgt spid="12295"/>
                                        </p:tgtEl>
                                      </p:cBhvr>
                                    </p:animEffect>
                                  </p:childTnLst>
                                </p:cTn>
                              </p:par>
                            </p:childTnLst>
                          </p:cTn>
                        </p:par>
                        <p:par>
                          <p:cTn id="41" fill="hold" nodeType="afterGroup">
                            <p:stCondLst>
                              <p:cond delay="1000"/>
                            </p:stCondLst>
                            <p:childTnLst>
                              <p:par>
                                <p:cTn id="42" presetID="51" presetClass="entr" presetSubtype="0" fill="hold" grpId="0" nodeType="afterEffect">
                                  <p:stCondLst>
                                    <p:cond delay="0"/>
                                  </p:stCondLst>
                                  <p:childTnLst>
                                    <p:set>
                                      <p:cBhvr>
                                        <p:cTn id="43" dur="1" fill="hold">
                                          <p:stCondLst>
                                            <p:cond delay="0"/>
                                          </p:stCondLst>
                                        </p:cTn>
                                        <p:tgtEl>
                                          <p:spTgt spid="12296"/>
                                        </p:tgtEl>
                                        <p:attrNameLst>
                                          <p:attrName>style.visibility</p:attrName>
                                        </p:attrNameLst>
                                      </p:cBhvr>
                                      <p:to>
                                        <p:strVal val="visible"/>
                                      </p:to>
                                    </p:set>
                                    <p:animEffect transition="in" filter="fade">
                                      <p:cBhvr>
                                        <p:cTn id="44" dur="770" decel="100000"/>
                                        <p:tgtEl>
                                          <p:spTgt spid="12296"/>
                                        </p:tgtEl>
                                      </p:cBhvr>
                                    </p:animEffect>
                                    <p:animScale>
                                      <p:cBhvr>
                                        <p:cTn id="45" dur="770" decel="100000"/>
                                        <p:tgtEl>
                                          <p:spTgt spid="12296"/>
                                        </p:tgtEl>
                                      </p:cBhvr>
                                      <p:from x="10000" y="10000"/>
                                      <p:to x="200000" y="450000"/>
                                    </p:animScale>
                                    <p:animScale>
                                      <p:cBhvr>
                                        <p:cTn id="46" dur="1230" accel="100000" fill="hold">
                                          <p:stCondLst>
                                            <p:cond delay="770"/>
                                          </p:stCondLst>
                                        </p:cTn>
                                        <p:tgtEl>
                                          <p:spTgt spid="12296"/>
                                        </p:tgtEl>
                                      </p:cBhvr>
                                      <p:from x="200000" y="450000"/>
                                      <p:to x="100000" y="100000"/>
                                    </p:animScale>
                                    <p:set>
                                      <p:cBhvr>
                                        <p:cTn id="47" dur="770" fill="hold"/>
                                        <p:tgtEl>
                                          <p:spTgt spid="12296"/>
                                        </p:tgtEl>
                                        <p:attrNameLst>
                                          <p:attrName>ppt_x</p:attrName>
                                        </p:attrNameLst>
                                      </p:cBhvr>
                                      <p:to>
                                        <p:strVal val="(0.5)"/>
                                      </p:to>
                                    </p:set>
                                    <p:anim from="(0.5)" to="(#ppt_x)" calcmode="lin" valueType="num">
                                      <p:cBhvr>
                                        <p:cTn id="48" dur="1230" accel="100000" fill="hold">
                                          <p:stCondLst>
                                            <p:cond delay="770"/>
                                          </p:stCondLst>
                                        </p:cTn>
                                        <p:tgtEl>
                                          <p:spTgt spid="12296"/>
                                        </p:tgtEl>
                                        <p:attrNameLst>
                                          <p:attrName>ppt_x</p:attrName>
                                        </p:attrNameLst>
                                      </p:cBhvr>
                                    </p:anim>
                                    <p:set>
                                      <p:cBhvr>
                                        <p:cTn id="49" dur="770" fill="hold"/>
                                        <p:tgtEl>
                                          <p:spTgt spid="12296"/>
                                        </p:tgtEl>
                                        <p:attrNameLst>
                                          <p:attrName>ppt_y</p:attrName>
                                        </p:attrNameLst>
                                      </p:cBhvr>
                                      <p:to>
                                        <p:strVal val="(#ppt_y+0.4)"/>
                                      </p:to>
                                    </p:set>
                                    <p:anim from="(#ppt_y+0.4)" to="(#ppt_y)" calcmode="lin" valueType="num">
                                      <p:cBhvr>
                                        <p:cTn id="50" dur="1230" accel="100000" fill="hold">
                                          <p:stCondLst>
                                            <p:cond delay="770"/>
                                          </p:stCondLst>
                                        </p:cTn>
                                        <p:tgtEl>
                                          <p:spTgt spid="12296"/>
                                        </p:tgtEl>
                                        <p:attrNameLst>
                                          <p:attrName>ppt_y</p:attrName>
                                        </p:attrNameLst>
                                      </p:cBhvr>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9" presetClass="entr" presetSubtype="0" fill="hold" nodeType="clickEffect">
                                  <p:stCondLst>
                                    <p:cond delay="0"/>
                                  </p:stCondLst>
                                  <p:childTnLst>
                                    <p:set>
                                      <p:cBhvr>
                                        <p:cTn id="54" dur="1" fill="hold">
                                          <p:stCondLst>
                                            <p:cond delay="0"/>
                                          </p:stCondLst>
                                        </p:cTn>
                                        <p:tgtEl>
                                          <p:spTgt spid="12297"/>
                                        </p:tgtEl>
                                        <p:attrNameLst>
                                          <p:attrName>style.visibility</p:attrName>
                                        </p:attrNameLst>
                                      </p:cBhvr>
                                      <p:to>
                                        <p:strVal val="visible"/>
                                      </p:to>
                                    </p:set>
                                    <p:anim calcmode="lin" valueType="num">
                                      <p:cBhvr>
                                        <p:cTn id="55" dur="1000" fill="hold"/>
                                        <p:tgtEl>
                                          <p:spTgt spid="12297"/>
                                        </p:tgtEl>
                                        <p:attrNameLst>
                                          <p:attrName>ppt_x</p:attrName>
                                        </p:attrNameLst>
                                      </p:cBhvr>
                                      <p:tavLst>
                                        <p:tav tm="0">
                                          <p:val>
                                            <p:strVal val="#ppt_x-.2"/>
                                          </p:val>
                                        </p:tav>
                                        <p:tav tm="100000">
                                          <p:val>
                                            <p:strVal val="#ppt_x"/>
                                          </p:val>
                                        </p:tav>
                                      </p:tavLst>
                                    </p:anim>
                                    <p:anim calcmode="lin" valueType="num">
                                      <p:cBhvr>
                                        <p:cTn id="56" dur="1000" fill="hold"/>
                                        <p:tgtEl>
                                          <p:spTgt spid="12297"/>
                                        </p:tgtEl>
                                        <p:attrNameLst>
                                          <p:attrName>ppt_y</p:attrName>
                                        </p:attrNameLst>
                                      </p:cBhvr>
                                      <p:tavLst>
                                        <p:tav tm="0">
                                          <p:val>
                                            <p:strVal val="#ppt_y"/>
                                          </p:val>
                                        </p:tav>
                                        <p:tav tm="100000">
                                          <p:val>
                                            <p:strVal val="#ppt_y"/>
                                          </p:val>
                                        </p:tav>
                                      </p:tavLst>
                                    </p:anim>
                                    <p:animEffect transition="in" filter="wipe(right)" prLst="gradientSize: 0.1">
                                      <p:cBhvr>
                                        <p:cTn id="57" dur="1000"/>
                                        <p:tgtEl>
                                          <p:spTgt spid="12297"/>
                                        </p:tgtEl>
                                      </p:cBhvr>
                                    </p:animEffect>
                                  </p:childTnLst>
                                </p:cTn>
                              </p:par>
                            </p:childTnLst>
                          </p:cTn>
                        </p:par>
                        <p:par>
                          <p:cTn id="58" fill="hold" nodeType="afterGroup">
                            <p:stCondLst>
                              <p:cond delay="1000"/>
                            </p:stCondLst>
                            <p:childTnLst>
                              <p:par>
                                <p:cTn id="59" presetID="51" presetClass="entr" presetSubtype="0" fill="hold" grpId="0" nodeType="afterEffect">
                                  <p:stCondLst>
                                    <p:cond delay="0"/>
                                  </p:stCondLst>
                                  <p:childTnLst>
                                    <p:set>
                                      <p:cBhvr>
                                        <p:cTn id="60" dur="1" fill="hold">
                                          <p:stCondLst>
                                            <p:cond delay="0"/>
                                          </p:stCondLst>
                                        </p:cTn>
                                        <p:tgtEl>
                                          <p:spTgt spid="12298"/>
                                        </p:tgtEl>
                                        <p:attrNameLst>
                                          <p:attrName>style.visibility</p:attrName>
                                        </p:attrNameLst>
                                      </p:cBhvr>
                                      <p:to>
                                        <p:strVal val="visible"/>
                                      </p:to>
                                    </p:set>
                                    <p:animEffect transition="in" filter="fade">
                                      <p:cBhvr>
                                        <p:cTn id="61" dur="770" decel="100000"/>
                                        <p:tgtEl>
                                          <p:spTgt spid="12298"/>
                                        </p:tgtEl>
                                      </p:cBhvr>
                                    </p:animEffect>
                                    <p:animScale>
                                      <p:cBhvr>
                                        <p:cTn id="62" dur="770" decel="100000"/>
                                        <p:tgtEl>
                                          <p:spTgt spid="12298"/>
                                        </p:tgtEl>
                                      </p:cBhvr>
                                      <p:from x="10000" y="10000"/>
                                      <p:to x="200000" y="450000"/>
                                    </p:animScale>
                                    <p:animScale>
                                      <p:cBhvr>
                                        <p:cTn id="63" dur="1230" accel="100000" fill="hold">
                                          <p:stCondLst>
                                            <p:cond delay="770"/>
                                          </p:stCondLst>
                                        </p:cTn>
                                        <p:tgtEl>
                                          <p:spTgt spid="12298"/>
                                        </p:tgtEl>
                                      </p:cBhvr>
                                      <p:from x="200000" y="450000"/>
                                      <p:to x="100000" y="100000"/>
                                    </p:animScale>
                                    <p:set>
                                      <p:cBhvr>
                                        <p:cTn id="64" dur="770" fill="hold"/>
                                        <p:tgtEl>
                                          <p:spTgt spid="12298"/>
                                        </p:tgtEl>
                                        <p:attrNameLst>
                                          <p:attrName>ppt_x</p:attrName>
                                        </p:attrNameLst>
                                      </p:cBhvr>
                                      <p:to>
                                        <p:strVal val="(0.5)"/>
                                      </p:to>
                                    </p:set>
                                    <p:anim from="(0.5)" to="(#ppt_x)" calcmode="lin" valueType="num">
                                      <p:cBhvr>
                                        <p:cTn id="65" dur="1230" accel="100000" fill="hold">
                                          <p:stCondLst>
                                            <p:cond delay="770"/>
                                          </p:stCondLst>
                                        </p:cTn>
                                        <p:tgtEl>
                                          <p:spTgt spid="12298"/>
                                        </p:tgtEl>
                                        <p:attrNameLst>
                                          <p:attrName>ppt_x</p:attrName>
                                        </p:attrNameLst>
                                      </p:cBhvr>
                                    </p:anim>
                                    <p:set>
                                      <p:cBhvr>
                                        <p:cTn id="66" dur="770" fill="hold"/>
                                        <p:tgtEl>
                                          <p:spTgt spid="12298"/>
                                        </p:tgtEl>
                                        <p:attrNameLst>
                                          <p:attrName>ppt_y</p:attrName>
                                        </p:attrNameLst>
                                      </p:cBhvr>
                                      <p:to>
                                        <p:strVal val="(#ppt_y+0.4)"/>
                                      </p:to>
                                    </p:set>
                                    <p:anim from="(#ppt_y+0.4)" to="(#ppt_y)" calcmode="lin" valueType="num">
                                      <p:cBhvr>
                                        <p:cTn id="67" dur="1230" accel="100000" fill="hold">
                                          <p:stCondLst>
                                            <p:cond delay="770"/>
                                          </p:stCondLst>
                                        </p:cTn>
                                        <p:tgtEl>
                                          <p:spTgt spid="12298"/>
                                        </p:tgtEl>
                                        <p:attrNameLst>
                                          <p:attrName>ppt_y</p:attrName>
                                        </p:attrNameLst>
                                      </p:cBhvr>
                                    </p:anim>
                                  </p:childTnLst>
                                </p:cTn>
                              </p:par>
                            </p:childTnLst>
                          </p:cTn>
                        </p:par>
                      </p:childTnLst>
                    </p:cTn>
                  </p:par>
                  <p:par>
                    <p:cTn id="68" fill="hold" nodeType="clickPar">
                      <p:stCondLst>
                        <p:cond delay="indefinite"/>
                      </p:stCondLst>
                      <p:childTnLst>
                        <p:par>
                          <p:cTn id="69" fill="hold" nodeType="withGroup">
                            <p:stCondLst>
                              <p:cond delay="0"/>
                            </p:stCondLst>
                            <p:childTnLst>
                              <p:par>
                                <p:cTn id="70" presetID="52" presetClass="entr" presetSubtype="0" fill="hold" nodeType="clickEffect">
                                  <p:stCondLst>
                                    <p:cond delay="0"/>
                                  </p:stCondLst>
                                  <p:childTnLst>
                                    <p:set>
                                      <p:cBhvr>
                                        <p:cTn id="71" dur="1" fill="hold">
                                          <p:stCondLst>
                                            <p:cond delay="0"/>
                                          </p:stCondLst>
                                        </p:cTn>
                                        <p:tgtEl>
                                          <p:spTgt spid="12299"/>
                                        </p:tgtEl>
                                        <p:attrNameLst>
                                          <p:attrName>style.visibility</p:attrName>
                                        </p:attrNameLst>
                                      </p:cBhvr>
                                      <p:to>
                                        <p:strVal val="visible"/>
                                      </p:to>
                                    </p:set>
                                    <p:animScale>
                                      <p:cBhvr>
                                        <p:cTn id="72" dur="1000" decel="50000" fill="hold">
                                          <p:stCondLst>
                                            <p:cond delay="0"/>
                                          </p:stCondLst>
                                        </p:cTn>
                                        <p:tgtEl>
                                          <p:spTgt spid="1229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73" dur="1000" decel="50000" fill="hold">
                                          <p:stCondLst>
                                            <p:cond delay="0"/>
                                          </p:stCondLst>
                                        </p:cTn>
                                        <p:tgtEl>
                                          <p:spTgt spid="12299"/>
                                        </p:tgtEl>
                                        <p:attrNameLst>
                                          <p:attrName>ppt_x</p:attrName>
                                          <p:attrName>ppt_y</p:attrName>
                                        </p:attrNameLst>
                                      </p:cBhvr>
                                    </p:animMotion>
                                    <p:animEffect transition="in" filter="fade">
                                      <p:cBhvr>
                                        <p:cTn id="74" dur="1000"/>
                                        <p:tgtEl>
                                          <p:spTgt spid="12299"/>
                                        </p:tgtEl>
                                      </p:cBhvr>
                                    </p:animEffect>
                                  </p:childTnLst>
                                </p:cTn>
                              </p:par>
                            </p:childTnLst>
                          </p:cTn>
                        </p:par>
                        <p:par>
                          <p:cTn id="75" fill="hold" nodeType="afterGroup">
                            <p:stCondLst>
                              <p:cond delay="1000"/>
                            </p:stCondLst>
                            <p:childTnLst>
                              <p:par>
                                <p:cTn id="76" presetID="51" presetClass="entr" presetSubtype="0" fill="hold" grpId="0" nodeType="afterEffect">
                                  <p:stCondLst>
                                    <p:cond delay="0"/>
                                  </p:stCondLst>
                                  <p:childTnLst>
                                    <p:set>
                                      <p:cBhvr>
                                        <p:cTn id="77" dur="1" fill="hold">
                                          <p:stCondLst>
                                            <p:cond delay="0"/>
                                          </p:stCondLst>
                                        </p:cTn>
                                        <p:tgtEl>
                                          <p:spTgt spid="12300"/>
                                        </p:tgtEl>
                                        <p:attrNameLst>
                                          <p:attrName>style.visibility</p:attrName>
                                        </p:attrNameLst>
                                      </p:cBhvr>
                                      <p:to>
                                        <p:strVal val="visible"/>
                                      </p:to>
                                    </p:set>
                                    <p:animEffect transition="in" filter="fade">
                                      <p:cBhvr>
                                        <p:cTn id="78" dur="770" decel="100000"/>
                                        <p:tgtEl>
                                          <p:spTgt spid="12300"/>
                                        </p:tgtEl>
                                      </p:cBhvr>
                                    </p:animEffect>
                                    <p:animScale>
                                      <p:cBhvr>
                                        <p:cTn id="79" dur="770" decel="100000"/>
                                        <p:tgtEl>
                                          <p:spTgt spid="12300"/>
                                        </p:tgtEl>
                                      </p:cBhvr>
                                      <p:from x="10000" y="10000"/>
                                      <p:to x="200000" y="450000"/>
                                    </p:animScale>
                                    <p:animScale>
                                      <p:cBhvr>
                                        <p:cTn id="80" dur="1230" accel="100000" fill="hold">
                                          <p:stCondLst>
                                            <p:cond delay="770"/>
                                          </p:stCondLst>
                                        </p:cTn>
                                        <p:tgtEl>
                                          <p:spTgt spid="12300"/>
                                        </p:tgtEl>
                                      </p:cBhvr>
                                      <p:from x="200000" y="450000"/>
                                      <p:to x="100000" y="100000"/>
                                    </p:animScale>
                                    <p:set>
                                      <p:cBhvr>
                                        <p:cTn id="81" dur="770" fill="hold"/>
                                        <p:tgtEl>
                                          <p:spTgt spid="12300"/>
                                        </p:tgtEl>
                                        <p:attrNameLst>
                                          <p:attrName>ppt_x</p:attrName>
                                        </p:attrNameLst>
                                      </p:cBhvr>
                                      <p:to>
                                        <p:strVal val="(0.5)"/>
                                      </p:to>
                                    </p:set>
                                    <p:anim from="(0.5)" to="(#ppt_x)" calcmode="lin" valueType="num">
                                      <p:cBhvr>
                                        <p:cTn id="82" dur="1230" accel="100000" fill="hold">
                                          <p:stCondLst>
                                            <p:cond delay="770"/>
                                          </p:stCondLst>
                                        </p:cTn>
                                        <p:tgtEl>
                                          <p:spTgt spid="12300"/>
                                        </p:tgtEl>
                                        <p:attrNameLst>
                                          <p:attrName>ppt_x</p:attrName>
                                        </p:attrNameLst>
                                      </p:cBhvr>
                                    </p:anim>
                                    <p:set>
                                      <p:cBhvr>
                                        <p:cTn id="83" dur="770" fill="hold"/>
                                        <p:tgtEl>
                                          <p:spTgt spid="12300"/>
                                        </p:tgtEl>
                                        <p:attrNameLst>
                                          <p:attrName>ppt_y</p:attrName>
                                        </p:attrNameLst>
                                      </p:cBhvr>
                                      <p:to>
                                        <p:strVal val="(#ppt_y+0.4)"/>
                                      </p:to>
                                    </p:set>
                                    <p:anim from="(#ppt_y+0.4)" to="(#ppt_y)" calcmode="lin" valueType="num">
                                      <p:cBhvr>
                                        <p:cTn id="84" dur="1230" accel="100000" fill="hold">
                                          <p:stCondLst>
                                            <p:cond delay="770"/>
                                          </p:stCondLst>
                                        </p:cTn>
                                        <p:tgtEl>
                                          <p:spTgt spid="12300"/>
                                        </p:tgtEl>
                                        <p:attrNameLst>
                                          <p:attrName>ppt_y</p:attrName>
                                        </p:attrNameLst>
                                      </p:cBhvr>
                                    </p:anim>
                                  </p:childTnLst>
                                </p:cTn>
                              </p:par>
                            </p:childTnLst>
                          </p:cTn>
                        </p:par>
                      </p:childTnLst>
                    </p:cTn>
                  </p:par>
                  <p:par>
                    <p:cTn id="85" fill="hold" nodeType="clickPar">
                      <p:stCondLst>
                        <p:cond delay="indefinite"/>
                      </p:stCondLst>
                      <p:childTnLst>
                        <p:par>
                          <p:cTn id="86" fill="hold" nodeType="withGroup">
                            <p:stCondLst>
                              <p:cond delay="0"/>
                            </p:stCondLst>
                            <p:childTnLst>
                              <p:par>
                                <p:cTn id="87" presetID="30" presetClass="entr" presetSubtype="0" fill="hold" nodeType="clickEffect">
                                  <p:stCondLst>
                                    <p:cond delay="0"/>
                                  </p:stCondLst>
                                  <p:childTnLst>
                                    <p:set>
                                      <p:cBhvr>
                                        <p:cTn id="88" dur="1" fill="hold">
                                          <p:stCondLst>
                                            <p:cond delay="0"/>
                                          </p:stCondLst>
                                        </p:cTn>
                                        <p:tgtEl>
                                          <p:spTgt spid="12301"/>
                                        </p:tgtEl>
                                        <p:attrNameLst>
                                          <p:attrName>style.visibility</p:attrName>
                                        </p:attrNameLst>
                                      </p:cBhvr>
                                      <p:to>
                                        <p:strVal val="visible"/>
                                      </p:to>
                                    </p:set>
                                    <p:animEffect transition="in" filter="fade">
                                      <p:cBhvr>
                                        <p:cTn id="89" dur="800" decel="100000"/>
                                        <p:tgtEl>
                                          <p:spTgt spid="12301"/>
                                        </p:tgtEl>
                                      </p:cBhvr>
                                    </p:animEffect>
                                    <p:anim calcmode="lin" valueType="num">
                                      <p:cBhvr>
                                        <p:cTn id="90" dur="800" decel="100000" fill="hold"/>
                                        <p:tgtEl>
                                          <p:spTgt spid="12301"/>
                                        </p:tgtEl>
                                        <p:attrNameLst>
                                          <p:attrName>style.rotation</p:attrName>
                                        </p:attrNameLst>
                                      </p:cBhvr>
                                      <p:tavLst>
                                        <p:tav tm="0">
                                          <p:val>
                                            <p:fltVal val="-90"/>
                                          </p:val>
                                        </p:tav>
                                        <p:tav tm="100000">
                                          <p:val>
                                            <p:fltVal val="0"/>
                                          </p:val>
                                        </p:tav>
                                      </p:tavLst>
                                    </p:anim>
                                    <p:anim calcmode="lin" valueType="num">
                                      <p:cBhvr>
                                        <p:cTn id="91" dur="800" decel="100000" fill="hold"/>
                                        <p:tgtEl>
                                          <p:spTgt spid="12301"/>
                                        </p:tgtEl>
                                        <p:attrNameLst>
                                          <p:attrName>ppt_x</p:attrName>
                                        </p:attrNameLst>
                                      </p:cBhvr>
                                      <p:tavLst>
                                        <p:tav tm="0">
                                          <p:val>
                                            <p:strVal val="#ppt_x+0.4"/>
                                          </p:val>
                                        </p:tav>
                                        <p:tav tm="100000">
                                          <p:val>
                                            <p:strVal val="#ppt_x-0.05"/>
                                          </p:val>
                                        </p:tav>
                                      </p:tavLst>
                                    </p:anim>
                                    <p:anim calcmode="lin" valueType="num">
                                      <p:cBhvr>
                                        <p:cTn id="92" dur="800" decel="100000" fill="hold"/>
                                        <p:tgtEl>
                                          <p:spTgt spid="12301"/>
                                        </p:tgtEl>
                                        <p:attrNameLst>
                                          <p:attrName>ppt_y</p:attrName>
                                        </p:attrNameLst>
                                      </p:cBhvr>
                                      <p:tavLst>
                                        <p:tav tm="0">
                                          <p:val>
                                            <p:strVal val="#ppt_y-0.4"/>
                                          </p:val>
                                        </p:tav>
                                        <p:tav tm="100000">
                                          <p:val>
                                            <p:strVal val="#ppt_y+0.1"/>
                                          </p:val>
                                        </p:tav>
                                      </p:tavLst>
                                    </p:anim>
                                    <p:anim calcmode="lin" valueType="num">
                                      <p:cBhvr>
                                        <p:cTn id="93" dur="200" accel="100000" fill="hold">
                                          <p:stCondLst>
                                            <p:cond delay="800"/>
                                          </p:stCondLst>
                                        </p:cTn>
                                        <p:tgtEl>
                                          <p:spTgt spid="12301"/>
                                        </p:tgtEl>
                                        <p:attrNameLst>
                                          <p:attrName>ppt_x</p:attrName>
                                        </p:attrNameLst>
                                      </p:cBhvr>
                                      <p:tavLst>
                                        <p:tav tm="0">
                                          <p:val>
                                            <p:strVal val="#ppt_x-0.05"/>
                                          </p:val>
                                        </p:tav>
                                        <p:tav tm="100000">
                                          <p:val>
                                            <p:strVal val="#ppt_x"/>
                                          </p:val>
                                        </p:tav>
                                      </p:tavLst>
                                    </p:anim>
                                    <p:anim calcmode="lin" valueType="num">
                                      <p:cBhvr>
                                        <p:cTn id="94" dur="200" accel="100000" fill="hold">
                                          <p:stCondLst>
                                            <p:cond delay="800"/>
                                          </p:stCondLst>
                                        </p:cTn>
                                        <p:tgtEl>
                                          <p:spTgt spid="12301"/>
                                        </p:tgtEl>
                                        <p:attrNameLst>
                                          <p:attrName>ppt_y</p:attrName>
                                        </p:attrNameLst>
                                      </p:cBhvr>
                                      <p:tavLst>
                                        <p:tav tm="0">
                                          <p:val>
                                            <p:strVal val="#ppt_y+0.1"/>
                                          </p:val>
                                        </p:tav>
                                        <p:tav tm="100000">
                                          <p:val>
                                            <p:strVal val="#ppt_y"/>
                                          </p:val>
                                        </p:tav>
                                      </p:tavLst>
                                    </p:anim>
                                  </p:childTnLst>
                                </p:cTn>
                              </p:par>
                            </p:childTnLst>
                          </p:cTn>
                        </p:par>
                        <p:par>
                          <p:cTn id="95" fill="hold" nodeType="afterGroup">
                            <p:stCondLst>
                              <p:cond delay="1000"/>
                            </p:stCondLst>
                            <p:childTnLst>
                              <p:par>
                                <p:cTn id="96" presetID="51" presetClass="entr" presetSubtype="0" fill="hold" grpId="0" nodeType="afterEffect">
                                  <p:stCondLst>
                                    <p:cond delay="0"/>
                                  </p:stCondLst>
                                  <p:childTnLst>
                                    <p:set>
                                      <p:cBhvr>
                                        <p:cTn id="97" dur="1" fill="hold">
                                          <p:stCondLst>
                                            <p:cond delay="0"/>
                                          </p:stCondLst>
                                        </p:cTn>
                                        <p:tgtEl>
                                          <p:spTgt spid="12302"/>
                                        </p:tgtEl>
                                        <p:attrNameLst>
                                          <p:attrName>style.visibility</p:attrName>
                                        </p:attrNameLst>
                                      </p:cBhvr>
                                      <p:to>
                                        <p:strVal val="visible"/>
                                      </p:to>
                                    </p:set>
                                    <p:animEffect transition="in" filter="fade">
                                      <p:cBhvr>
                                        <p:cTn id="98" dur="770" decel="100000"/>
                                        <p:tgtEl>
                                          <p:spTgt spid="12302"/>
                                        </p:tgtEl>
                                      </p:cBhvr>
                                    </p:animEffect>
                                    <p:animScale>
                                      <p:cBhvr>
                                        <p:cTn id="99" dur="770" decel="100000"/>
                                        <p:tgtEl>
                                          <p:spTgt spid="12302"/>
                                        </p:tgtEl>
                                      </p:cBhvr>
                                      <p:from x="10000" y="10000"/>
                                      <p:to x="200000" y="450000"/>
                                    </p:animScale>
                                    <p:animScale>
                                      <p:cBhvr>
                                        <p:cTn id="100" dur="1230" accel="100000" fill="hold">
                                          <p:stCondLst>
                                            <p:cond delay="770"/>
                                          </p:stCondLst>
                                        </p:cTn>
                                        <p:tgtEl>
                                          <p:spTgt spid="12302"/>
                                        </p:tgtEl>
                                      </p:cBhvr>
                                      <p:from x="200000" y="450000"/>
                                      <p:to x="100000" y="100000"/>
                                    </p:animScale>
                                    <p:set>
                                      <p:cBhvr>
                                        <p:cTn id="101" dur="770" fill="hold"/>
                                        <p:tgtEl>
                                          <p:spTgt spid="12302"/>
                                        </p:tgtEl>
                                        <p:attrNameLst>
                                          <p:attrName>ppt_x</p:attrName>
                                        </p:attrNameLst>
                                      </p:cBhvr>
                                      <p:to>
                                        <p:strVal val="(0.5)"/>
                                      </p:to>
                                    </p:set>
                                    <p:anim from="(0.5)" to="(#ppt_x)" calcmode="lin" valueType="num">
                                      <p:cBhvr>
                                        <p:cTn id="102" dur="1230" accel="100000" fill="hold">
                                          <p:stCondLst>
                                            <p:cond delay="770"/>
                                          </p:stCondLst>
                                        </p:cTn>
                                        <p:tgtEl>
                                          <p:spTgt spid="12302"/>
                                        </p:tgtEl>
                                        <p:attrNameLst>
                                          <p:attrName>ppt_x</p:attrName>
                                        </p:attrNameLst>
                                      </p:cBhvr>
                                    </p:anim>
                                    <p:set>
                                      <p:cBhvr>
                                        <p:cTn id="103" dur="770" fill="hold"/>
                                        <p:tgtEl>
                                          <p:spTgt spid="12302"/>
                                        </p:tgtEl>
                                        <p:attrNameLst>
                                          <p:attrName>ppt_y</p:attrName>
                                        </p:attrNameLst>
                                      </p:cBhvr>
                                      <p:to>
                                        <p:strVal val="(#ppt_y+0.4)"/>
                                      </p:to>
                                    </p:set>
                                    <p:anim from="(#ppt_y+0.4)" to="(#ppt_y)" calcmode="lin" valueType="num">
                                      <p:cBhvr>
                                        <p:cTn id="104" dur="1230" accel="100000" fill="hold">
                                          <p:stCondLst>
                                            <p:cond delay="770"/>
                                          </p:stCondLst>
                                        </p:cTn>
                                        <p:tgtEl>
                                          <p:spTgt spid="12302"/>
                                        </p:tgtEl>
                                        <p:attrNameLst>
                                          <p:attrName>ppt_y</p:attrName>
                                        </p:attrNameLst>
                                      </p:cBhvr>
                                    </p:anim>
                                  </p:childTnLst>
                                </p:cTn>
                              </p:par>
                            </p:childTnLst>
                          </p:cTn>
                        </p:par>
                      </p:childTnLst>
                    </p:cTn>
                  </p:par>
                  <p:par>
                    <p:cTn id="105" fill="hold" nodeType="clickPar">
                      <p:stCondLst>
                        <p:cond delay="indefinite"/>
                      </p:stCondLst>
                      <p:childTnLst>
                        <p:par>
                          <p:cTn id="106" fill="hold" nodeType="withGroup">
                            <p:stCondLst>
                              <p:cond delay="0"/>
                            </p:stCondLst>
                            <p:childTnLst>
                              <p:par>
                                <p:cTn id="107" presetID="30" presetClass="entr" presetSubtype="0" fill="hold" nodeType="clickEffect">
                                  <p:stCondLst>
                                    <p:cond delay="0"/>
                                  </p:stCondLst>
                                  <p:childTnLst>
                                    <p:set>
                                      <p:cBhvr>
                                        <p:cTn id="108" dur="1" fill="hold">
                                          <p:stCondLst>
                                            <p:cond delay="0"/>
                                          </p:stCondLst>
                                        </p:cTn>
                                        <p:tgtEl>
                                          <p:spTgt spid="12303"/>
                                        </p:tgtEl>
                                        <p:attrNameLst>
                                          <p:attrName>style.visibility</p:attrName>
                                        </p:attrNameLst>
                                      </p:cBhvr>
                                      <p:to>
                                        <p:strVal val="visible"/>
                                      </p:to>
                                    </p:set>
                                    <p:animEffect transition="in" filter="fade">
                                      <p:cBhvr>
                                        <p:cTn id="109" dur="800" decel="100000"/>
                                        <p:tgtEl>
                                          <p:spTgt spid="12303"/>
                                        </p:tgtEl>
                                      </p:cBhvr>
                                    </p:animEffect>
                                    <p:anim calcmode="lin" valueType="num">
                                      <p:cBhvr>
                                        <p:cTn id="110" dur="800" decel="100000" fill="hold"/>
                                        <p:tgtEl>
                                          <p:spTgt spid="12303"/>
                                        </p:tgtEl>
                                        <p:attrNameLst>
                                          <p:attrName>style.rotation</p:attrName>
                                        </p:attrNameLst>
                                      </p:cBhvr>
                                      <p:tavLst>
                                        <p:tav tm="0">
                                          <p:val>
                                            <p:fltVal val="-90"/>
                                          </p:val>
                                        </p:tav>
                                        <p:tav tm="100000">
                                          <p:val>
                                            <p:fltVal val="0"/>
                                          </p:val>
                                        </p:tav>
                                      </p:tavLst>
                                    </p:anim>
                                    <p:anim calcmode="lin" valueType="num">
                                      <p:cBhvr>
                                        <p:cTn id="111" dur="800" decel="100000" fill="hold"/>
                                        <p:tgtEl>
                                          <p:spTgt spid="12303"/>
                                        </p:tgtEl>
                                        <p:attrNameLst>
                                          <p:attrName>ppt_x</p:attrName>
                                        </p:attrNameLst>
                                      </p:cBhvr>
                                      <p:tavLst>
                                        <p:tav tm="0">
                                          <p:val>
                                            <p:strVal val="#ppt_x+0.4"/>
                                          </p:val>
                                        </p:tav>
                                        <p:tav tm="100000">
                                          <p:val>
                                            <p:strVal val="#ppt_x-0.05"/>
                                          </p:val>
                                        </p:tav>
                                      </p:tavLst>
                                    </p:anim>
                                    <p:anim calcmode="lin" valueType="num">
                                      <p:cBhvr>
                                        <p:cTn id="112" dur="800" decel="100000" fill="hold"/>
                                        <p:tgtEl>
                                          <p:spTgt spid="12303"/>
                                        </p:tgtEl>
                                        <p:attrNameLst>
                                          <p:attrName>ppt_y</p:attrName>
                                        </p:attrNameLst>
                                      </p:cBhvr>
                                      <p:tavLst>
                                        <p:tav tm="0">
                                          <p:val>
                                            <p:strVal val="#ppt_y-0.4"/>
                                          </p:val>
                                        </p:tav>
                                        <p:tav tm="100000">
                                          <p:val>
                                            <p:strVal val="#ppt_y+0.1"/>
                                          </p:val>
                                        </p:tav>
                                      </p:tavLst>
                                    </p:anim>
                                    <p:anim calcmode="lin" valueType="num">
                                      <p:cBhvr>
                                        <p:cTn id="113" dur="200" accel="100000" fill="hold">
                                          <p:stCondLst>
                                            <p:cond delay="800"/>
                                          </p:stCondLst>
                                        </p:cTn>
                                        <p:tgtEl>
                                          <p:spTgt spid="12303"/>
                                        </p:tgtEl>
                                        <p:attrNameLst>
                                          <p:attrName>ppt_x</p:attrName>
                                        </p:attrNameLst>
                                      </p:cBhvr>
                                      <p:tavLst>
                                        <p:tav tm="0">
                                          <p:val>
                                            <p:strVal val="#ppt_x-0.05"/>
                                          </p:val>
                                        </p:tav>
                                        <p:tav tm="100000">
                                          <p:val>
                                            <p:strVal val="#ppt_x"/>
                                          </p:val>
                                        </p:tav>
                                      </p:tavLst>
                                    </p:anim>
                                    <p:anim calcmode="lin" valueType="num">
                                      <p:cBhvr>
                                        <p:cTn id="114" dur="200" accel="100000" fill="hold">
                                          <p:stCondLst>
                                            <p:cond delay="800"/>
                                          </p:stCondLst>
                                        </p:cTn>
                                        <p:tgtEl>
                                          <p:spTgt spid="12303"/>
                                        </p:tgtEl>
                                        <p:attrNameLst>
                                          <p:attrName>ppt_y</p:attrName>
                                        </p:attrNameLst>
                                      </p:cBhvr>
                                      <p:tavLst>
                                        <p:tav tm="0">
                                          <p:val>
                                            <p:strVal val="#ppt_y+0.1"/>
                                          </p:val>
                                        </p:tav>
                                        <p:tav tm="100000">
                                          <p:val>
                                            <p:strVal val="#ppt_y"/>
                                          </p:val>
                                        </p:tav>
                                      </p:tavLst>
                                    </p:anim>
                                  </p:childTnLst>
                                </p:cTn>
                              </p:par>
                            </p:childTnLst>
                          </p:cTn>
                        </p:par>
                        <p:par>
                          <p:cTn id="115" fill="hold" nodeType="afterGroup">
                            <p:stCondLst>
                              <p:cond delay="1000"/>
                            </p:stCondLst>
                            <p:childTnLst>
                              <p:par>
                                <p:cTn id="116" presetID="3" presetClass="entr" presetSubtype="10" fill="hold" grpId="0" nodeType="afterEffect">
                                  <p:stCondLst>
                                    <p:cond delay="0"/>
                                  </p:stCondLst>
                                  <p:childTnLst>
                                    <p:set>
                                      <p:cBhvr>
                                        <p:cTn id="117" dur="1" fill="hold">
                                          <p:stCondLst>
                                            <p:cond delay="0"/>
                                          </p:stCondLst>
                                        </p:cTn>
                                        <p:tgtEl>
                                          <p:spTgt spid="12304"/>
                                        </p:tgtEl>
                                        <p:attrNameLst>
                                          <p:attrName>style.visibility</p:attrName>
                                        </p:attrNameLst>
                                      </p:cBhvr>
                                      <p:to>
                                        <p:strVal val="visible"/>
                                      </p:to>
                                    </p:set>
                                    <p:animEffect transition="in" filter="blinds(horizontal)">
                                      <p:cBhvr>
                                        <p:cTn id="118" dur="500"/>
                                        <p:tgtEl>
                                          <p:spTgt spid="123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p:bldP spid="12294" grpId="0" animBg="1"/>
      <p:bldP spid="12296" grpId="0" animBg="1"/>
      <p:bldP spid="12298" grpId="0" animBg="1"/>
      <p:bldP spid="12300" grpId="0" animBg="1"/>
      <p:bldP spid="12302" grpId="0" animBg="1"/>
      <p:bldP spid="1230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latin typeface="Times New Roman" pitchFamily="18" charset="0"/>
                <a:cs typeface="Times New Roman" pitchFamily="18" charset="0"/>
              </a:rPr>
              <a:t>Yêu</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cầu</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Làm</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việc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cá</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nhân</a:t>
            </a:r>
            <a:endParaRPr lang="en-US" dirty="0">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r>
              <a:rPr lang="en-US" dirty="0" err="1" smtClean="0">
                <a:latin typeface="Times New Roman" pitchFamily="18" charset="0"/>
                <a:cs typeface="Times New Roman" pitchFamily="18" charset="0"/>
              </a:rPr>
              <a:t>Em</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hãy</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xác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định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các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loại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môi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trường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sống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được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thể</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hiện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trong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hình</a:t>
            </a:r>
            <a:r>
              <a:rPr lang="en-US" dirty="0" smtClean="0">
                <a:latin typeface="Times New Roman" pitchFamily="18" charset="0"/>
                <a:cs typeface="Times New Roman" pitchFamily="18" charset="0"/>
              </a:rPr>
              <a:t> 41.2.</a:t>
            </a:r>
            <a:endParaRPr lang="en-US"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667000"/>
            <a:ext cx="10972800" cy="1139825"/>
          </a:xfrm>
        </p:spPr>
        <p:txBody>
          <a:bodyPr/>
          <a:lstStyle/>
          <a:p>
            <a:endParaRPr lang="en-US"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3048000" y="2743201"/>
            <a:ext cx="6096000" cy="369332"/>
          </a:xfrm>
          <a:prstGeom prst="rect">
            <a:avLst/>
          </a:prstGeom>
        </p:spPr>
        <p:txBody>
          <a:bodyPr wrap="square">
            <a:spAutoFit/>
          </a:bodyPr>
          <a:lstStyle/>
          <a:p>
            <a:r>
              <a:rPr lang="en-US" dirty="0" err="1" smtClean="0"/>
              <a:t>Xem</a:t>
            </a:r>
            <a:r>
              <a:rPr lang="en-US" dirty="0" smtClean="0"/>
              <a:t> video </a:t>
            </a:r>
            <a:r>
              <a:rPr lang="en-US" u="sng" dirty="0" smtClean="0"/>
              <a:t>https://www.youtube.cLW47fFAoyk</a:t>
            </a:r>
            <a:endParaRPr lang="en-US" dirty="0"/>
          </a:p>
        </p:txBody>
      </p:sp>
    </p:spTree>
    <p:extLst>
      <p:ext uri="{BB962C8B-B14F-4D97-AF65-F5344CB8AC3E}">
        <p14:creationId xmlns:p14="http://schemas.microsoft.com/office/powerpoint/2010/main" xmlns="" val="11331425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
          <p:cNvSpPr>
            <a:spLocks noChangeArrowheads="1"/>
          </p:cNvSpPr>
          <p:nvPr/>
        </p:nvSpPr>
        <p:spPr bwMode="auto">
          <a:xfrm>
            <a:off x="1549400" y="1"/>
            <a:ext cx="9118600" cy="519113"/>
          </a:xfrm>
          <a:prstGeom prst="rect">
            <a:avLst/>
          </a:prstGeom>
          <a:solidFill>
            <a:srgbClr val="A1FDF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i="1" u="sng" dirty="0">
                <a:solidFill>
                  <a:srgbClr val="FF0066"/>
                </a:solidFill>
                <a:latin typeface="Times New Roman" panose="02020603050405020304" pitchFamily="18" charset="0"/>
              </a:rPr>
              <a:t>BÀI 41</a:t>
            </a:r>
            <a:r>
              <a:rPr lang="en-US" altLang="en-US" sz="2800" b="1" dirty="0">
                <a:solidFill>
                  <a:srgbClr val="FF0066"/>
                </a:solidFill>
                <a:latin typeface="Times New Roman" panose="02020603050405020304" pitchFamily="18" charset="0"/>
              </a:rPr>
              <a:t> : MÔI TRƯỜNG VÀ CÁC NHÂN TỐ SINH THÁI</a:t>
            </a:r>
          </a:p>
        </p:txBody>
      </p:sp>
      <p:pic>
        <p:nvPicPr>
          <p:cNvPr id="9219" name="Picture 2"/>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76200" y="519112"/>
            <a:ext cx="11963400" cy="6338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20" name="Rectangle 3"/>
          <p:cNvSpPr>
            <a:spLocks noChangeArrowheads="1"/>
          </p:cNvSpPr>
          <p:nvPr/>
        </p:nvSpPr>
        <p:spPr bwMode="auto">
          <a:xfrm>
            <a:off x="5334000" y="914401"/>
            <a:ext cx="26193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solidFill>
                  <a:srgbClr val="000000"/>
                </a:solidFill>
                <a:latin typeface="Times New Roman" panose="02020603050405020304" pitchFamily="18" charset="0"/>
              </a:rPr>
              <a:t> </a:t>
            </a:r>
            <a:endParaRPr lang="en-US" altLang="en-US" sz="2400">
              <a:latin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xmlns="" val="2524752496"/>
              </p:ext>
            </p:extLst>
          </p:nvPr>
        </p:nvGraphicFramePr>
        <p:xfrm>
          <a:off x="762000" y="762000"/>
          <a:ext cx="10591800" cy="5852160"/>
        </p:xfrm>
        <a:graphic>
          <a:graphicData uri="http://schemas.openxmlformats.org/drawingml/2006/table">
            <a:tbl>
              <a:tblPr firstRow="1" firstCol="1" bandRow="1">
                <a:tableStyleId>{5C22544A-7EE6-4342-B048-85BDC9FD1C3A}</a:tableStyleId>
              </a:tblPr>
              <a:tblGrid>
                <a:gridCol w="10591800">
                  <a:extLst>
                    <a:ext uri="{9D8B030D-6E8A-4147-A177-3AD203B41FA5}">
                      <a16:colId xmlns:a16="http://schemas.microsoft.com/office/drawing/2014/main" xmlns="" val="811514820"/>
                    </a:ext>
                  </a:extLst>
                </a:gridCol>
              </a:tblGrid>
              <a:tr h="5667376">
                <a:tc>
                  <a:txBody>
                    <a:bodyPr/>
                    <a:lstStyle/>
                    <a:p>
                      <a:pPr marL="0" marR="0" algn="just">
                        <a:lnSpc>
                          <a:spcPct val="100000"/>
                        </a:lnSpc>
                        <a:spcBef>
                          <a:spcPts val="600"/>
                        </a:spcBef>
                        <a:spcAft>
                          <a:spcPts val="600"/>
                        </a:spcAft>
                        <a:tabLst>
                          <a:tab pos="2971800" algn="ctr"/>
                          <a:tab pos="3773805" algn="l"/>
                        </a:tabLst>
                      </a:pPr>
                      <a:r>
                        <a:rPr lang="vi-VN" sz="1600" dirty="0">
                          <a:solidFill>
                            <a:schemeClr val="tx1"/>
                          </a:solidFill>
                          <a:effectLst/>
                          <a:latin typeface="Times New Roman" panose="02020603050405020304" pitchFamily="18" charset="0"/>
                          <a:cs typeface="Times New Roman" panose="02020603050405020304" pitchFamily="18" charset="0"/>
                        </a:rPr>
                        <a:t>Nhóm: .....................................................</a:t>
                      </a:r>
                      <a:endParaRPr lang="en-US" sz="1600" dirty="0">
                        <a:solidFill>
                          <a:schemeClr val="tx1"/>
                        </a:solidFill>
                        <a:effectLst/>
                        <a:latin typeface="Times New Roman" panose="02020603050405020304" pitchFamily="18" charset="0"/>
                        <a:cs typeface="Times New Roman" panose="02020603050405020304" pitchFamily="18" charset="0"/>
                      </a:endParaRPr>
                    </a:p>
                    <a:p>
                      <a:pPr marL="0" marR="0" algn="just">
                        <a:lnSpc>
                          <a:spcPct val="100000"/>
                        </a:lnSpc>
                        <a:spcBef>
                          <a:spcPts val="600"/>
                        </a:spcBef>
                        <a:spcAft>
                          <a:spcPts val="600"/>
                        </a:spcAft>
                        <a:tabLst>
                          <a:tab pos="2971800" algn="ctr"/>
                          <a:tab pos="3773805" algn="l"/>
                        </a:tabLst>
                      </a:pPr>
                      <a:r>
                        <a:rPr lang="vi-VN" sz="1600" dirty="0">
                          <a:solidFill>
                            <a:schemeClr val="tx1"/>
                          </a:solidFill>
                          <a:effectLst/>
                          <a:latin typeface="Times New Roman" panose="02020603050405020304" pitchFamily="18" charset="0"/>
                          <a:cs typeface="Times New Roman" panose="02020603050405020304" pitchFamily="18" charset="0"/>
                        </a:rPr>
                        <a:t>Tên thành viên: ....................................................................................................</a:t>
                      </a:r>
                      <a:endParaRPr lang="en-US" sz="1600" dirty="0">
                        <a:solidFill>
                          <a:schemeClr val="tx1"/>
                        </a:solidFill>
                        <a:effectLst/>
                        <a:latin typeface="Times New Roman" panose="02020603050405020304" pitchFamily="18" charset="0"/>
                        <a:cs typeface="Times New Roman" panose="02020603050405020304" pitchFamily="18" charset="0"/>
                      </a:endParaRPr>
                    </a:p>
                    <a:p>
                      <a:pPr marL="0" marR="0" algn="just">
                        <a:lnSpc>
                          <a:spcPct val="100000"/>
                        </a:lnSpc>
                        <a:spcBef>
                          <a:spcPts val="600"/>
                        </a:spcBef>
                        <a:spcAft>
                          <a:spcPts val="600"/>
                        </a:spcAft>
                        <a:tabLst>
                          <a:tab pos="2971800" algn="ctr"/>
                          <a:tab pos="3773805" algn="l"/>
                        </a:tabLst>
                      </a:pPr>
                      <a:r>
                        <a:rPr lang="vi-VN" sz="1600" dirty="0">
                          <a:solidFill>
                            <a:schemeClr val="tx1"/>
                          </a:solidFill>
                          <a:effectLst/>
                          <a:latin typeface="Times New Roman" panose="02020603050405020304" pitchFamily="18" charset="0"/>
                          <a:cs typeface="Times New Roman" panose="02020603050405020304" pitchFamily="18" charset="0"/>
                        </a:rPr>
                        <a:t>PHIẾU HỌC TẬP </a:t>
                      </a:r>
                      <a:endParaRPr lang="en-US" sz="1600" dirty="0">
                        <a:solidFill>
                          <a:schemeClr val="tx1"/>
                        </a:solidFill>
                        <a:effectLst/>
                        <a:latin typeface="Times New Roman" panose="02020603050405020304" pitchFamily="18" charset="0"/>
                        <a:cs typeface="Times New Roman" panose="02020603050405020304" pitchFamily="18" charset="0"/>
                      </a:endParaRPr>
                    </a:p>
                    <a:p>
                      <a:pPr marL="0" marR="0" algn="just">
                        <a:lnSpc>
                          <a:spcPct val="100000"/>
                        </a:lnSpc>
                        <a:spcBef>
                          <a:spcPts val="600"/>
                        </a:spcBef>
                        <a:spcAft>
                          <a:spcPts val="600"/>
                        </a:spcAft>
                        <a:buFont typeface="Wingdings" pitchFamily="2" charset="2"/>
                        <a:buChar char="Ø"/>
                        <a:tabLst>
                          <a:tab pos="2971800" algn="ctr"/>
                          <a:tab pos="3773805" algn="l"/>
                        </a:tabLst>
                      </a:pPr>
                      <a:r>
                        <a:rPr lang="vi-VN" sz="1600" u="sng" dirty="0">
                          <a:solidFill>
                            <a:schemeClr val="tx1"/>
                          </a:solidFill>
                          <a:effectLst/>
                          <a:latin typeface="Times New Roman" panose="02020603050405020304" pitchFamily="18" charset="0"/>
                          <a:cs typeface="Times New Roman" panose="02020603050405020304" pitchFamily="18" charset="0"/>
                        </a:rPr>
                        <a:t>Yêu cầu</a:t>
                      </a:r>
                      <a:r>
                        <a:rPr lang="vi-VN"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Xem</a:t>
                      </a:r>
                      <a:r>
                        <a:rPr lang="en-US" sz="1600" dirty="0">
                          <a:solidFill>
                            <a:schemeClr val="tx1"/>
                          </a:solidFill>
                          <a:effectLst/>
                          <a:latin typeface="Times New Roman" panose="02020603050405020304" pitchFamily="18" charset="0"/>
                          <a:cs typeface="Times New Roman" panose="02020603050405020304" pitchFamily="18" charset="0"/>
                        </a:rPr>
                        <a:t> video, SGK, </a:t>
                      </a:r>
                      <a:r>
                        <a:rPr lang="en-US" sz="1600" dirty="0" err="1">
                          <a:solidFill>
                            <a:schemeClr val="tx1"/>
                          </a:solidFill>
                          <a:effectLst/>
                          <a:latin typeface="Times New Roman" panose="02020603050405020304" pitchFamily="18" charset="0"/>
                          <a:cs typeface="Times New Roman" panose="02020603050405020304" pitchFamily="18" charset="0"/>
                        </a:rPr>
                        <a:t>trả</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lời</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câu</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hỏi</a:t>
                      </a:r>
                      <a:r>
                        <a:rPr lang="en-US" sz="1600" dirty="0">
                          <a:solidFill>
                            <a:schemeClr val="tx1"/>
                          </a:solidFill>
                          <a:effectLst/>
                          <a:latin typeface="Times New Roman" panose="02020603050405020304" pitchFamily="18" charset="0"/>
                          <a:cs typeface="Times New Roman" panose="02020603050405020304" pitchFamily="18" charset="0"/>
                        </a:rPr>
                        <a:t>:</a:t>
                      </a:r>
                    </a:p>
                    <a:p>
                      <a:pPr marL="0" marR="0">
                        <a:lnSpc>
                          <a:spcPct val="150000"/>
                        </a:lnSpc>
                        <a:spcBef>
                          <a:spcPts val="0"/>
                        </a:spcBef>
                        <a:spcAft>
                          <a:spcPts val="0"/>
                        </a:spcAft>
                      </a:pPr>
                      <a:r>
                        <a:rPr lang="vi-VN" sz="1600" dirty="0">
                          <a:solidFill>
                            <a:schemeClr val="tx1"/>
                          </a:solidFill>
                          <a:effectLst/>
                          <a:latin typeface="Times New Roman" panose="02020603050405020304" pitchFamily="18" charset="0"/>
                          <a:cs typeface="Times New Roman" panose="02020603050405020304" pitchFamily="18" charset="0"/>
                        </a:rPr>
                        <a:t>Câu 1: </a:t>
                      </a:r>
                      <a:r>
                        <a:rPr lang="en-US" sz="1600" dirty="0" err="1">
                          <a:solidFill>
                            <a:schemeClr val="tx1"/>
                          </a:solidFill>
                          <a:effectLst/>
                          <a:latin typeface="Times New Roman" panose="02020603050405020304" pitchFamily="18" charset="0"/>
                          <a:cs typeface="Times New Roman" panose="02020603050405020304" pitchFamily="18" charset="0"/>
                        </a:rPr>
                        <a:t>Nhân</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tố</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sinh</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thái</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là</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gì</a:t>
                      </a:r>
                      <a:r>
                        <a:rPr lang="en-US" sz="1600" dirty="0">
                          <a:solidFill>
                            <a:schemeClr val="tx1"/>
                          </a:solidFill>
                          <a:effectLst/>
                          <a:latin typeface="Times New Roman" panose="02020603050405020304" pitchFamily="18" charset="0"/>
                          <a:cs typeface="Times New Roman" panose="02020603050405020304" pitchFamily="18" charset="0"/>
                        </a:rPr>
                        <a:t> ? </a:t>
                      </a:r>
                      <a:r>
                        <a:rPr lang="en-US" sz="1600" dirty="0" err="1">
                          <a:solidFill>
                            <a:schemeClr val="tx1"/>
                          </a:solidFill>
                          <a:effectLst/>
                          <a:latin typeface="Times New Roman" panose="02020603050405020304" pitchFamily="18" charset="0"/>
                          <a:cs typeface="Times New Roman" panose="02020603050405020304" pitchFamily="18" charset="0"/>
                        </a:rPr>
                        <a:t>Kể</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tên</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các</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nhân</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tố</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sinh</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thái</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tác</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động</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lên</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thỏ</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được</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nhắc</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đến</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trong</a:t>
                      </a:r>
                      <a:r>
                        <a:rPr lang="en-US" sz="1600" dirty="0">
                          <a:solidFill>
                            <a:schemeClr val="tx1"/>
                          </a:solidFill>
                          <a:effectLst/>
                          <a:latin typeface="Times New Roman" panose="02020603050405020304" pitchFamily="18" charset="0"/>
                          <a:cs typeface="Times New Roman" panose="02020603050405020304" pitchFamily="18" charset="0"/>
                        </a:rPr>
                        <a:t> video ?</a:t>
                      </a:r>
                    </a:p>
                    <a:p>
                      <a:pPr marL="0" marR="0" algn="just">
                        <a:lnSpc>
                          <a:spcPct val="150000"/>
                        </a:lnSpc>
                        <a:spcBef>
                          <a:spcPts val="600"/>
                        </a:spcBef>
                        <a:spcAft>
                          <a:spcPts val="600"/>
                        </a:spcAft>
                        <a:tabLst>
                          <a:tab pos="2971800" algn="ctr"/>
                          <a:tab pos="3773805" algn="l"/>
                        </a:tabLst>
                      </a:pPr>
                      <a:r>
                        <a:rPr lang="vi-VN" sz="1600" dirty="0">
                          <a:solidFill>
                            <a:schemeClr val="tx1"/>
                          </a:solidFill>
                          <a:effectLst/>
                          <a:latin typeface="Times New Roman" panose="02020603050405020304" pitchFamily="18" charset="0"/>
                          <a:cs typeface="Times New Roman" panose="02020603050405020304" pitchFamily="18" charset="0"/>
                        </a:rPr>
                        <a:t>………………………………………………………………………………………………………………………………………………………………………………………………………………………………………………………………</a:t>
                      </a:r>
                      <a:r>
                        <a:rPr lang="en-US" sz="1600" dirty="0">
                          <a:solidFill>
                            <a:schemeClr val="tx1"/>
                          </a:solidFill>
                          <a:effectLst/>
                          <a:latin typeface="Times New Roman" panose="02020603050405020304" pitchFamily="18" charset="0"/>
                          <a:cs typeface="Times New Roman" panose="02020603050405020304" pitchFamily="18" charset="0"/>
                        </a:rPr>
                        <a:t>…………………………………………………………………………………………………………………………..</a:t>
                      </a:r>
                    </a:p>
                    <a:p>
                      <a:pPr marL="0" marR="0">
                        <a:lnSpc>
                          <a:spcPct val="150000"/>
                        </a:lnSpc>
                        <a:spcBef>
                          <a:spcPts val="0"/>
                        </a:spcBef>
                        <a:spcAft>
                          <a:spcPts val="0"/>
                        </a:spcAft>
                      </a:pPr>
                      <a:r>
                        <a:rPr lang="vi-VN" sz="1600" dirty="0">
                          <a:solidFill>
                            <a:schemeClr val="tx1"/>
                          </a:solidFill>
                          <a:effectLst/>
                          <a:latin typeface="Times New Roman" panose="02020603050405020304" pitchFamily="18" charset="0"/>
                          <a:cs typeface="Times New Roman" panose="02020603050405020304" pitchFamily="18" charset="0"/>
                        </a:rPr>
                        <a:t>Câu 2: </a:t>
                      </a:r>
                      <a:r>
                        <a:rPr lang="en-US" sz="1600" dirty="0">
                          <a:solidFill>
                            <a:schemeClr val="tx1"/>
                          </a:solidFill>
                          <a:effectLst/>
                          <a:latin typeface="Times New Roman" panose="02020603050405020304" pitchFamily="18" charset="0"/>
                          <a:cs typeface="Times New Roman" panose="02020603050405020304" pitchFamily="18" charset="0"/>
                        </a:rPr>
                        <a:t>Phân </a:t>
                      </a:r>
                      <a:r>
                        <a:rPr lang="en-US" sz="1600" dirty="0" err="1">
                          <a:solidFill>
                            <a:schemeClr val="tx1"/>
                          </a:solidFill>
                          <a:effectLst/>
                          <a:latin typeface="Times New Roman" panose="02020603050405020304" pitchFamily="18" charset="0"/>
                          <a:cs typeface="Times New Roman" panose="02020603050405020304" pitchFamily="18" charset="0"/>
                        </a:rPr>
                        <a:t>loại</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các</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nhân</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tố</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sinh</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thái</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tác</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động</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lên</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thỏ</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vào</a:t>
                      </a:r>
                      <a:r>
                        <a:rPr lang="en-US" sz="1600" dirty="0">
                          <a:solidFill>
                            <a:schemeClr val="tx1"/>
                          </a:solidFill>
                          <a:effectLst/>
                          <a:latin typeface="Times New Roman" panose="02020603050405020304" pitchFamily="18" charset="0"/>
                          <a:cs typeface="Times New Roman" panose="02020603050405020304" pitchFamily="18" charset="0"/>
                        </a:rPr>
                        <a:t> 2 </a:t>
                      </a:r>
                      <a:r>
                        <a:rPr lang="en-US" sz="1600" dirty="0" err="1">
                          <a:solidFill>
                            <a:schemeClr val="tx1"/>
                          </a:solidFill>
                          <a:effectLst/>
                          <a:latin typeface="Times New Roman" panose="02020603050405020304" pitchFamily="18" charset="0"/>
                          <a:cs typeface="Times New Roman" panose="02020603050405020304" pitchFamily="18" charset="0"/>
                        </a:rPr>
                        <a:t>nhóm</a:t>
                      </a:r>
                      <a:r>
                        <a:rPr lang="en-US" sz="1600" dirty="0">
                          <a:solidFill>
                            <a:schemeClr val="tx1"/>
                          </a:solidFill>
                          <a:effectLst/>
                          <a:latin typeface="Times New Roman" panose="02020603050405020304" pitchFamily="18" charset="0"/>
                          <a:cs typeface="Times New Roman" panose="02020603050405020304" pitchFamily="18" charset="0"/>
                        </a:rPr>
                        <a:t> : </a:t>
                      </a:r>
                      <a:r>
                        <a:rPr lang="en-US" sz="1600" dirty="0" err="1">
                          <a:solidFill>
                            <a:schemeClr val="tx1"/>
                          </a:solidFill>
                          <a:effectLst/>
                          <a:latin typeface="Times New Roman" panose="02020603050405020304" pitchFamily="18" charset="0"/>
                          <a:cs typeface="Times New Roman" panose="02020603050405020304" pitchFamily="18" charset="0"/>
                        </a:rPr>
                        <a:t>nhân</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tố</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sinh</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thái</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vô</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sinh</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và</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nhân</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tố</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sinh</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thái</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hữu</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sinh</a:t>
                      </a:r>
                      <a:r>
                        <a:rPr lang="en-US" sz="1600" dirty="0">
                          <a:solidFill>
                            <a:schemeClr val="tx1"/>
                          </a:solidFill>
                          <a:effectLst/>
                          <a:latin typeface="Times New Roman" panose="02020603050405020304" pitchFamily="18" charset="0"/>
                          <a:cs typeface="Times New Roman" panose="02020603050405020304" pitchFamily="18" charset="0"/>
                        </a:rPr>
                        <a:t>. </a:t>
                      </a:r>
                    </a:p>
                    <a:p>
                      <a:pPr marL="0" marR="0" algn="just">
                        <a:lnSpc>
                          <a:spcPct val="150000"/>
                        </a:lnSpc>
                        <a:spcBef>
                          <a:spcPts val="600"/>
                        </a:spcBef>
                        <a:spcAft>
                          <a:spcPts val="600"/>
                        </a:spcAft>
                        <a:tabLst>
                          <a:tab pos="2971800" algn="ctr"/>
                          <a:tab pos="3773805" algn="l"/>
                        </a:tabLst>
                      </a:pP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Nhân</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tố</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sinh</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thái</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vô</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sinh</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smtClean="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Nhân</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tố</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sinh</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thái</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hữu</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sinh</a:t>
                      </a:r>
                      <a:endParaRPr lang="en-US" sz="1600" dirty="0">
                        <a:solidFill>
                          <a:schemeClr val="tx1"/>
                        </a:solidFill>
                        <a:effectLst/>
                        <a:latin typeface="Times New Roman" panose="02020603050405020304" pitchFamily="18" charset="0"/>
                        <a:cs typeface="Times New Roman" panose="02020603050405020304" pitchFamily="18" charset="0"/>
                      </a:endParaRPr>
                    </a:p>
                    <a:p>
                      <a:pPr marL="0" marR="0" algn="just">
                        <a:lnSpc>
                          <a:spcPct val="150000"/>
                        </a:lnSpc>
                        <a:spcBef>
                          <a:spcPts val="600"/>
                        </a:spcBef>
                        <a:spcAft>
                          <a:spcPts val="600"/>
                        </a:spcAft>
                        <a:tabLst>
                          <a:tab pos="2971800" algn="l"/>
                          <a:tab pos="3773805" algn="l"/>
                        </a:tabLst>
                      </a:pP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smtClean="0">
                          <a:solidFill>
                            <a:schemeClr val="tx1"/>
                          </a:solidFill>
                          <a:effectLst/>
                          <a:latin typeface="Times New Roman" panose="02020603050405020304" pitchFamily="18" charset="0"/>
                          <a:cs typeface="Times New Roman" panose="02020603050405020304" pitchFamily="18" charset="0"/>
                        </a:rPr>
                        <a:t>……………………………………</a:t>
                      </a:r>
                    </a:p>
                    <a:p>
                      <a:pPr marL="0" marR="0" algn="just">
                        <a:lnSpc>
                          <a:spcPct val="150000"/>
                        </a:lnSpc>
                        <a:spcBef>
                          <a:spcPts val="600"/>
                        </a:spcBef>
                        <a:spcAft>
                          <a:spcPts val="600"/>
                        </a:spcAft>
                        <a:tabLst>
                          <a:tab pos="2971800" algn="l"/>
                          <a:tab pos="3773805" algn="l"/>
                        </a:tabLst>
                      </a:pPr>
                      <a:endParaRPr lang="en-US" sz="1600" dirty="0">
                        <a:solidFill>
                          <a:schemeClr val="tx1"/>
                        </a:solidFill>
                        <a:effectLst/>
                        <a:latin typeface="Times New Roman" panose="02020603050405020304" pitchFamily="18" charset="0"/>
                        <a:cs typeface="Times New Roman" panose="02020603050405020304" pitchFamily="18" charset="0"/>
                      </a:endParaRPr>
                    </a:p>
                    <a:p>
                      <a:pPr marL="0" marR="0" algn="just">
                        <a:lnSpc>
                          <a:spcPct val="150000"/>
                        </a:lnSpc>
                        <a:spcBef>
                          <a:spcPts val="600"/>
                        </a:spcBef>
                        <a:spcAft>
                          <a:spcPts val="600"/>
                        </a:spcAft>
                        <a:tabLst>
                          <a:tab pos="2971800" algn="l"/>
                          <a:tab pos="3773805" algn="l"/>
                        </a:tabLst>
                      </a:pP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smtClean="0">
                          <a:solidFill>
                            <a:schemeClr val="tx1"/>
                          </a:solidFill>
                          <a:effectLst/>
                          <a:latin typeface="Times New Roman" panose="02020603050405020304" pitchFamily="18" charset="0"/>
                          <a:cs typeface="Times New Roman" panose="02020603050405020304" pitchFamily="18" charset="0"/>
                        </a:rPr>
                        <a:t>…………………………………………</a:t>
                      </a:r>
                      <a:endParaRPr lang="en-US" sz="1600" dirty="0">
                        <a:solidFill>
                          <a:schemeClr val="tx1"/>
                        </a:solidFill>
                        <a:effectLst/>
                        <a:latin typeface="Times New Roman" panose="02020603050405020304" pitchFamily="18" charset="0"/>
                        <a:cs typeface="Times New Roman" panose="02020603050405020304" pitchFamily="18" charset="0"/>
                      </a:endParaRPr>
                    </a:p>
                  </a:txBody>
                  <a:tcPr marL="48320" marR="48320" marT="0" marB="0"/>
                </a:tc>
                <a:extLst>
                  <a:ext uri="{0D108BD9-81ED-4DB2-BD59-A6C34878D82A}">
                    <a16:rowId xmlns:a16="http://schemas.microsoft.com/office/drawing/2014/main" xmlns="" val="3693720944"/>
                  </a:ext>
                </a:extLst>
              </a:tr>
            </a:tbl>
          </a:graphicData>
        </a:graphic>
      </p:graphicFrame>
    </p:spTree>
    <p:extLst>
      <p:ext uri="{BB962C8B-B14F-4D97-AF65-F5344CB8AC3E}">
        <p14:creationId xmlns:p14="http://schemas.microsoft.com/office/powerpoint/2010/main" xmlns="" val="26362879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ÔI TRƯỜNG SỐNG VÀ CÁC NHÂN TỐ SINH THÁI SINH HỌC_1080p (online-video-cutter.com) (1)">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a:stretch>
            <a:fillRect/>
          </a:stretch>
        </p:blipFill>
        <p:spPr>
          <a:xfrm>
            <a:off x="304800" y="0"/>
            <a:ext cx="11650133" cy="6553200"/>
          </a:xfrm>
          <a:prstGeom prst="rect">
            <a:avLst/>
          </a:prstGeom>
        </p:spPr>
      </p:pic>
    </p:spTree>
    <p:extLst>
      <p:ext uri="{BB962C8B-B14F-4D97-AF65-F5344CB8AC3E}">
        <p14:creationId xmlns:p14="http://schemas.microsoft.com/office/powerpoint/2010/main" xmlns="" val="22274485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mute="1">
                <p:cTn id="7" fill="hold" display="0">
                  <p:stCondLst>
                    <p:cond delay="indefinite"/>
                  </p:st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76200" y="304800"/>
            <a:ext cx="11963400" cy="65531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a:spLocks noChangeArrowheads="1"/>
          </p:cNvSpPr>
          <p:nvPr/>
        </p:nvSpPr>
        <p:spPr bwMode="auto">
          <a:xfrm>
            <a:off x="1371600" y="-25400"/>
            <a:ext cx="2920992" cy="461665"/>
          </a:xfrm>
          <a:prstGeom prst="rect">
            <a:avLst/>
          </a:prstGeom>
          <a:solidFill>
            <a:srgbClr val="A1FDF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i="1" u="sng" dirty="0" err="1" smtClean="0">
                <a:solidFill>
                  <a:srgbClr val="FF0066"/>
                </a:solidFill>
                <a:latin typeface="Times New Roman" panose="02020603050405020304" pitchFamily="18" charset="0"/>
              </a:rPr>
              <a:t>Đáp</a:t>
            </a:r>
            <a:r>
              <a:rPr lang="en-US" altLang="en-US" sz="2400" b="1" i="1" u="sng" dirty="0" smtClean="0">
                <a:solidFill>
                  <a:srgbClr val="FF0066"/>
                </a:solidFill>
                <a:latin typeface="Times New Roman" panose="02020603050405020304" pitchFamily="18" charset="0"/>
              </a:rPr>
              <a:t> </a:t>
            </a:r>
            <a:r>
              <a:rPr lang="en-US" altLang="en-US" sz="2400" b="1" i="1" u="sng" dirty="0" err="1" smtClean="0">
                <a:solidFill>
                  <a:srgbClr val="FF0066"/>
                </a:solidFill>
                <a:latin typeface="Times New Roman" panose="02020603050405020304" pitchFamily="18" charset="0"/>
              </a:rPr>
              <a:t>án</a:t>
            </a:r>
            <a:r>
              <a:rPr lang="en-US" altLang="en-US" sz="2400" b="1" i="1" u="sng" dirty="0" smtClean="0">
                <a:solidFill>
                  <a:srgbClr val="FF0066"/>
                </a:solidFill>
                <a:latin typeface="Times New Roman" panose="02020603050405020304" pitchFamily="18" charset="0"/>
              </a:rPr>
              <a:t> </a:t>
            </a:r>
            <a:r>
              <a:rPr lang="en-US" altLang="en-US" sz="2400" b="1" i="1" u="sng" dirty="0" err="1" smtClean="0">
                <a:solidFill>
                  <a:srgbClr val="FF0066"/>
                </a:solidFill>
                <a:latin typeface="Times New Roman" panose="02020603050405020304" pitchFamily="18" charset="0"/>
              </a:rPr>
              <a:t>phiếu</a:t>
            </a:r>
            <a:r>
              <a:rPr lang="en-US" altLang="en-US" sz="2400" b="1" i="1" u="sng" dirty="0" smtClean="0">
                <a:solidFill>
                  <a:srgbClr val="FF0066"/>
                </a:solidFill>
                <a:latin typeface="Times New Roman" panose="02020603050405020304" pitchFamily="18" charset="0"/>
              </a:rPr>
              <a:t> </a:t>
            </a:r>
            <a:r>
              <a:rPr lang="en-US" altLang="en-US" sz="2400" b="1" i="1" u="sng" dirty="0" err="1" smtClean="0">
                <a:solidFill>
                  <a:srgbClr val="FF0066"/>
                </a:solidFill>
                <a:latin typeface="Times New Roman" panose="02020603050405020304" pitchFamily="18" charset="0"/>
              </a:rPr>
              <a:t>học</a:t>
            </a:r>
            <a:r>
              <a:rPr lang="en-US" altLang="en-US" sz="2400" b="1" i="1" u="sng" dirty="0" smtClean="0">
                <a:solidFill>
                  <a:srgbClr val="FF0066"/>
                </a:solidFill>
                <a:latin typeface="Times New Roman" panose="02020603050405020304" pitchFamily="18" charset="0"/>
              </a:rPr>
              <a:t> </a:t>
            </a:r>
            <a:r>
              <a:rPr lang="en-US" altLang="en-US" sz="2400" b="1" i="1" u="sng" dirty="0" err="1" smtClean="0">
                <a:solidFill>
                  <a:srgbClr val="FF0066"/>
                </a:solidFill>
                <a:latin typeface="Times New Roman" panose="02020603050405020304" pitchFamily="18" charset="0"/>
              </a:rPr>
              <a:t>tập</a:t>
            </a:r>
            <a:endParaRPr lang="en-US" altLang="en-US" sz="2400" b="1" dirty="0">
              <a:solidFill>
                <a:srgbClr val="FF0066"/>
              </a:solidFill>
              <a:latin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xmlns="" val="639893392"/>
              </p:ext>
            </p:extLst>
          </p:nvPr>
        </p:nvGraphicFramePr>
        <p:xfrm>
          <a:off x="762000" y="613790"/>
          <a:ext cx="10591800" cy="5669280"/>
        </p:xfrm>
        <a:graphic>
          <a:graphicData uri="http://schemas.openxmlformats.org/drawingml/2006/table">
            <a:tbl>
              <a:tblPr firstRow="1" firstCol="1" bandRow="1">
                <a:tableStyleId>{5C22544A-7EE6-4342-B048-85BDC9FD1C3A}</a:tableStyleId>
              </a:tblPr>
              <a:tblGrid>
                <a:gridCol w="10591800">
                  <a:extLst>
                    <a:ext uri="{9D8B030D-6E8A-4147-A177-3AD203B41FA5}">
                      <a16:colId xmlns:a16="http://schemas.microsoft.com/office/drawing/2014/main" xmlns="" val="811514820"/>
                    </a:ext>
                  </a:extLst>
                </a:gridCol>
              </a:tblGrid>
              <a:tr h="5667376">
                <a:tc>
                  <a:txBody>
                    <a:bodyPr/>
                    <a:lstStyle/>
                    <a:p>
                      <a:pPr marL="0" marR="0" algn="just">
                        <a:lnSpc>
                          <a:spcPct val="100000"/>
                        </a:lnSpc>
                        <a:spcBef>
                          <a:spcPts val="600"/>
                        </a:spcBef>
                        <a:spcAft>
                          <a:spcPts val="600"/>
                        </a:spcAft>
                        <a:tabLst>
                          <a:tab pos="2971800" algn="ctr"/>
                          <a:tab pos="3773805" algn="l"/>
                        </a:tabLst>
                      </a:pPr>
                      <a:r>
                        <a:rPr lang="vi-VN" sz="1600" dirty="0">
                          <a:solidFill>
                            <a:schemeClr val="tx1"/>
                          </a:solidFill>
                          <a:effectLst/>
                          <a:latin typeface="Times New Roman" panose="02020603050405020304" pitchFamily="18" charset="0"/>
                          <a:cs typeface="Times New Roman" panose="02020603050405020304" pitchFamily="18" charset="0"/>
                        </a:rPr>
                        <a:t>Nhóm: .....................................................</a:t>
                      </a:r>
                      <a:endParaRPr lang="en-US" sz="1600" dirty="0">
                        <a:solidFill>
                          <a:schemeClr val="tx1"/>
                        </a:solidFill>
                        <a:effectLst/>
                        <a:latin typeface="Times New Roman" panose="02020603050405020304" pitchFamily="18" charset="0"/>
                        <a:cs typeface="Times New Roman" panose="02020603050405020304" pitchFamily="18" charset="0"/>
                      </a:endParaRPr>
                    </a:p>
                    <a:p>
                      <a:pPr marL="0" marR="0" algn="just">
                        <a:lnSpc>
                          <a:spcPct val="100000"/>
                        </a:lnSpc>
                        <a:spcBef>
                          <a:spcPts val="600"/>
                        </a:spcBef>
                        <a:spcAft>
                          <a:spcPts val="600"/>
                        </a:spcAft>
                        <a:tabLst>
                          <a:tab pos="2971800" algn="ctr"/>
                          <a:tab pos="3773805" algn="l"/>
                        </a:tabLst>
                      </a:pPr>
                      <a:r>
                        <a:rPr lang="vi-VN" sz="1600" dirty="0">
                          <a:solidFill>
                            <a:schemeClr val="tx1"/>
                          </a:solidFill>
                          <a:effectLst/>
                          <a:latin typeface="Times New Roman" panose="02020603050405020304" pitchFamily="18" charset="0"/>
                          <a:cs typeface="Times New Roman" panose="02020603050405020304" pitchFamily="18" charset="0"/>
                        </a:rPr>
                        <a:t>Tên thành viên: ....................................................................................................</a:t>
                      </a:r>
                      <a:endParaRPr lang="en-US" sz="1600" dirty="0">
                        <a:solidFill>
                          <a:schemeClr val="tx1"/>
                        </a:solidFill>
                        <a:effectLst/>
                        <a:latin typeface="Times New Roman" panose="02020603050405020304" pitchFamily="18" charset="0"/>
                        <a:cs typeface="Times New Roman" panose="02020603050405020304" pitchFamily="18" charset="0"/>
                      </a:endParaRPr>
                    </a:p>
                    <a:p>
                      <a:pPr marL="0" marR="0" algn="just">
                        <a:lnSpc>
                          <a:spcPct val="100000"/>
                        </a:lnSpc>
                        <a:spcBef>
                          <a:spcPts val="600"/>
                        </a:spcBef>
                        <a:spcAft>
                          <a:spcPts val="600"/>
                        </a:spcAft>
                        <a:tabLst>
                          <a:tab pos="2971800" algn="ctr"/>
                          <a:tab pos="3773805" algn="l"/>
                        </a:tabLst>
                      </a:pPr>
                      <a:r>
                        <a:rPr lang="vi-VN" sz="1600" dirty="0">
                          <a:solidFill>
                            <a:schemeClr val="tx1"/>
                          </a:solidFill>
                          <a:effectLst/>
                          <a:latin typeface="Times New Roman" panose="02020603050405020304" pitchFamily="18" charset="0"/>
                          <a:cs typeface="Times New Roman" panose="02020603050405020304" pitchFamily="18" charset="0"/>
                        </a:rPr>
                        <a:t>PHIẾU HỌC TẬP </a:t>
                      </a:r>
                      <a:endParaRPr lang="en-US" sz="1600" dirty="0">
                        <a:solidFill>
                          <a:schemeClr val="tx1"/>
                        </a:solidFill>
                        <a:effectLst/>
                        <a:latin typeface="Times New Roman" panose="02020603050405020304" pitchFamily="18" charset="0"/>
                        <a:cs typeface="Times New Roman" panose="02020603050405020304" pitchFamily="18" charset="0"/>
                      </a:endParaRPr>
                    </a:p>
                    <a:p>
                      <a:pPr marL="0" marR="0" algn="just">
                        <a:lnSpc>
                          <a:spcPct val="100000"/>
                        </a:lnSpc>
                        <a:spcBef>
                          <a:spcPts val="600"/>
                        </a:spcBef>
                        <a:spcAft>
                          <a:spcPts val="600"/>
                        </a:spcAft>
                        <a:tabLst>
                          <a:tab pos="2971800" algn="ctr"/>
                          <a:tab pos="3773805" algn="l"/>
                        </a:tabLst>
                      </a:pPr>
                      <a:r>
                        <a:rPr lang="vi-VN" sz="1600" u="sng" dirty="0">
                          <a:solidFill>
                            <a:schemeClr val="tx1"/>
                          </a:solidFill>
                          <a:effectLst/>
                          <a:latin typeface="Times New Roman" panose="02020603050405020304" pitchFamily="18" charset="0"/>
                          <a:cs typeface="Times New Roman" panose="02020603050405020304" pitchFamily="18" charset="0"/>
                        </a:rPr>
                        <a:t>Yêu cầu</a:t>
                      </a:r>
                      <a:r>
                        <a:rPr lang="vi-VN"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Xem</a:t>
                      </a:r>
                      <a:r>
                        <a:rPr lang="en-US" sz="1600" dirty="0">
                          <a:solidFill>
                            <a:schemeClr val="tx1"/>
                          </a:solidFill>
                          <a:effectLst/>
                          <a:latin typeface="Times New Roman" panose="02020603050405020304" pitchFamily="18" charset="0"/>
                          <a:cs typeface="Times New Roman" panose="02020603050405020304" pitchFamily="18" charset="0"/>
                        </a:rPr>
                        <a:t> video, SGK, </a:t>
                      </a:r>
                      <a:r>
                        <a:rPr lang="en-US" sz="1600" dirty="0" err="1">
                          <a:solidFill>
                            <a:schemeClr val="tx1"/>
                          </a:solidFill>
                          <a:effectLst/>
                          <a:latin typeface="Times New Roman" panose="02020603050405020304" pitchFamily="18" charset="0"/>
                          <a:cs typeface="Times New Roman" panose="02020603050405020304" pitchFamily="18" charset="0"/>
                        </a:rPr>
                        <a:t>trả</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lời</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câu</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hỏi</a:t>
                      </a:r>
                      <a:r>
                        <a:rPr lang="en-US" sz="1600" dirty="0">
                          <a:solidFill>
                            <a:schemeClr val="tx1"/>
                          </a:solidFill>
                          <a:effectLst/>
                          <a:latin typeface="Times New Roman" panose="02020603050405020304" pitchFamily="18" charset="0"/>
                          <a:cs typeface="Times New Roman" panose="02020603050405020304" pitchFamily="18" charset="0"/>
                        </a:rPr>
                        <a:t>:</a:t>
                      </a:r>
                    </a:p>
                    <a:p>
                      <a:pPr marL="0" marR="0">
                        <a:lnSpc>
                          <a:spcPct val="150000"/>
                        </a:lnSpc>
                        <a:spcBef>
                          <a:spcPts val="0"/>
                        </a:spcBef>
                        <a:spcAft>
                          <a:spcPts val="0"/>
                        </a:spcAft>
                      </a:pPr>
                      <a:r>
                        <a:rPr lang="vi-VN" sz="1600" dirty="0">
                          <a:solidFill>
                            <a:schemeClr val="tx1"/>
                          </a:solidFill>
                          <a:effectLst/>
                          <a:latin typeface="Times New Roman" panose="02020603050405020304" pitchFamily="18" charset="0"/>
                          <a:cs typeface="Times New Roman" panose="02020603050405020304" pitchFamily="18" charset="0"/>
                        </a:rPr>
                        <a:t>Câu 1: </a:t>
                      </a:r>
                      <a:r>
                        <a:rPr lang="en-US" sz="1600" dirty="0" err="1">
                          <a:solidFill>
                            <a:schemeClr val="tx1"/>
                          </a:solidFill>
                          <a:effectLst/>
                          <a:latin typeface="Times New Roman" panose="02020603050405020304" pitchFamily="18" charset="0"/>
                          <a:cs typeface="Times New Roman" panose="02020603050405020304" pitchFamily="18" charset="0"/>
                        </a:rPr>
                        <a:t>Nhân</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tố</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sinh</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thái</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là</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gì</a:t>
                      </a:r>
                      <a:r>
                        <a:rPr lang="en-US" sz="1600" dirty="0">
                          <a:solidFill>
                            <a:schemeClr val="tx1"/>
                          </a:solidFill>
                          <a:effectLst/>
                          <a:latin typeface="Times New Roman" panose="02020603050405020304" pitchFamily="18" charset="0"/>
                          <a:cs typeface="Times New Roman" panose="02020603050405020304" pitchFamily="18" charset="0"/>
                        </a:rPr>
                        <a:t> ? </a:t>
                      </a:r>
                      <a:r>
                        <a:rPr lang="en-US" sz="1600" dirty="0" err="1">
                          <a:solidFill>
                            <a:schemeClr val="tx1"/>
                          </a:solidFill>
                          <a:effectLst/>
                          <a:latin typeface="Times New Roman" panose="02020603050405020304" pitchFamily="18" charset="0"/>
                          <a:cs typeface="Times New Roman" panose="02020603050405020304" pitchFamily="18" charset="0"/>
                        </a:rPr>
                        <a:t>Kể</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tên</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các</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nhân</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tố</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sinh</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thái</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tác</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động</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lên</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thỏ</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được</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nhắc</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đến</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trong</a:t>
                      </a:r>
                      <a:r>
                        <a:rPr lang="en-US" sz="1600" dirty="0">
                          <a:solidFill>
                            <a:schemeClr val="tx1"/>
                          </a:solidFill>
                          <a:effectLst/>
                          <a:latin typeface="Times New Roman" panose="02020603050405020304" pitchFamily="18" charset="0"/>
                          <a:cs typeface="Times New Roman" panose="02020603050405020304" pitchFamily="18" charset="0"/>
                        </a:rPr>
                        <a:t> video ?</a:t>
                      </a:r>
                    </a:p>
                    <a:p>
                      <a:pPr marL="0" marR="0" algn="just">
                        <a:lnSpc>
                          <a:spcPct val="150000"/>
                        </a:lnSpc>
                        <a:spcBef>
                          <a:spcPts val="600"/>
                        </a:spcBef>
                        <a:spcAft>
                          <a:spcPts val="600"/>
                        </a:spcAft>
                        <a:tabLst>
                          <a:tab pos="2971800" algn="ctr"/>
                          <a:tab pos="3773805" algn="l"/>
                        </a:tabLst>
                      </a:pPr>
                      <a:r>
                        <a:rPr lang="en-US" sz="1600" dirty="0" smtClean="0">
                          <a:solidFill>
                            <a:schemeClr val="tx1"/>
                          </a:solidFill>
                          <a:effectLst/>
                          <a:latin typeface="Times New Roman" panose="02020603050405020304" pitchFamily="18" charset="0"/>
                          <a:cs typeface="Times New Roman" panose="02020603050405020304" pitchFamily="18" charset="0"/>
                        </a:rPr>
                        <a:t>- </a:t>
                      </a:r>
                      <a:r>
                        <a:rPr lang="en-US" sz="1600" dirty="0" err="1" smtClean="0">
                          <a:solidFill>
                            <a:schemeClr val="tx1"/>
                          </a:solidFill>
                          <a:effectLst/>
                          <a:latin typeface="Times New Roman" panose="02020603050405020304" pitchFamily="18" charset="0"/>
                          <a:cs typeface="Times New Roman" panose="02020603050405020304" pitchFamily="18" charset="0"/>
                        </a:rPr>
                        <a:t>Các</a:t>
                      </a:r>
                      <a:r>
                        <a:rPr lang="en-US" sz="1600" baseline="0" dirty="0" smtClean="0">
                          <a:solidFill>
                            <a:schemeClr val="tx1"/>
                          </a:solidFill>
                          <a:effectLst/>
                          <a:latin typeface="Times New Roman" panose="02020603050405020304" pitchFamily="18" charset="0"/>
                          <a:cs typeface="Times New Roman" panose="02020603050405020304" pitchFamily="18" charset="0"/>
                        </a:rPr>
                        <a:t> </a:t>
                      </a:r>
                      <a:r>
                        <a:rPr lang="en-US" sz="1600" baseline="0" dirty="0" err="1" smtClean="0">
                          <a:solidFill>
                            <a:schemeClr val="tx1"/>
                          </a:solidFill>
                          <a:effectLst/>
                          <a:latin typeface="Times New Roman" panose="02020603050405020304" pitchFamily="18" charset="0"/>
                          <a:cs typeface="Times New Roman" panose="02020603050405020304" pitchFamily="18" charset="0"/>
                        </a:rPr>
                        <a:t>nhân</a:t>
                      </a:r>
                      <a:r>
                        <a:rPr lang="en-US" sz="1600" baseline="0" dirty="0" smtClean="0">
                          <a:solidFill>
                            <a:schemeClr val="tx1"/>
                          </a:solidFill>
                          <a:effectLst/>
                          <a:latin typeface="Times New Roman" panose="02020603050405020304" pitchFamily="18" charset="0"/>
                          <a:cs typeface="Times New Roman" panose="02020603050405020304" pitchFamily="18" charset="0"/>
                        </a:rPr>
                        <a:t> </a:t>
                      </a:r>
                      <a:r>
                        <a:rPr lang="en-US" sz="1600" baseline="0" dirty="0" err="1" smtClean="0">
                          <a:solidFill>
                            <a:schemeClr val="tx1"/>
                          </a:solidFill>
                          <a:effectLst/>
                          <a:latin typeface="Times New Roman" panose="02020603050405020304" pitchFamily="18" charset="0"/>
                          <a:cs typeface="Times New Roman" panose="02020603050405020304" pitchFamily="18" charset="0"/>
                        </a:rPr>
                        <a:t>tố</a:t>
                      </a:r>
                      <a:r>
                        <a:rPr lang="en-US" sz="1600" baseline="0" dirty="0" smtClean="0">
                          <a:solidFill>
                            <a:schemeClr val="tx1"/>
                          </a:solidFill>
                          <a:effectLst/>
                          <a:latin typeface="Times New Roman" panose="02020603050405020304" pitchFamily="18" charset="0"/>
                          <a:cs typeface="Times New Roman" panose="02020603050405020304" pitchFamily="18" charset="0"/>
                        </a:rPr>
                        <a:t> </a:t>
                      </a:r>
                      <a:r>
                        <a:rPr lang="en-US" sz="1600" baseline="0" dirty="0" err="1" smtClean="0">
                          <a:solidFill>
                            <a:schemeClr val="tx1"/>
                          </a:solidFill>
                          <a:effectLst/>
                          <a:latin typeface="Times New Roman" panose="02020603050405020304" pitchFamily="18" charset="0"/>
                          <a:cs typeface="Times New Roman" panose="02020603050405020304" pitchFamily="18" charset="0"/>
                        </a:rPr>
                        <a:t>trong</a:t>
                      </a:r>
                      <a:r>
                        <a:rPr lang="en-US" sz="1600" baseline="0" dirty="0" smtClean="0">
                          <a:solidFill>
                            <a:schemeClr val="tx1"/>
                          </a:solidFill>
                          <a:effectLst/>
                          <a:latin typeface="Times New Roman" panose="02020603050405020304" pitchFamily="18" charset="0"/>
                          <a:cs typeface="Times New Roman" panose="02020603050405020304" pitchFamily="18" charset="0"/>
                        </a:rPr>
                        <a:t> </a:t>
                      </a:r>
                      <a:r>
                        <a:rPr lang="en-US" sz="1600" baseline="0" dirty="0" err="1" smtClean="0">
                          <a:solidFill>
                            <a:schemeClr val="tx1"/>
                          </a:solidFill>
                          <a:effectLst/>
                          <a:latin typeface="Times New Roman" panose="02020603050405020304" pitchFamily="18" charset="0"/>
                          <a:cs typeface="Times New Roman" panose="02020603050405020304" pitchFamily="18" charset="0"/>
                        </a:rPr>
                        <a:t>môi</a:t>
                      </a:r>
                      <a:r>
                        <a:rPr lang="en-US" sz="1600" baseline="0" dirty="0" smtClean="0">
                          <a:solidFill>
                            <a:schemeClr val="tx1"/>
                          </a:solidFill>
                          <a:effectLst/>
                          <a:latin typeface="Times New Roman" panose="02020603050405020304" pitchFamily="18" charset="0"/>
                          <a:cs typeface="Times New Roman" panose="02020603050405020304" pitchFamily="18" charset="0"/>
                        </a:rPr>
                        <a:t> </a:t>
                      </a:r>
                      <a:r>
                        <a:rPr lang="en-US" sz="1600" baseline="0" dirty="0" err="1" smtClean="0">
                          <a:solidFill>
                            <a:schemeClr val="tx1"/>
                          </a:solidFill>
                          <a:effectLst/>
                          <a:latin typeface="Times New Roman" panose="02020603050405020304" pitchFamily="18" charset="0"/>
                          <a:cs typeface="Times New Roman" panose="02020603050405020304" pitchFamily="18" charset="0"/>
                        </a:rPr>
                        <a:t>trường</a:t>
                      </a:r>
                      <a:r>
                        <a:rPr lang="en-US" sz="1600" baseline="0" dirty="0" smtClean="0">
                          <a:solidFill>
                            <a:schemeClr val="tx1"/>
                          </a:solidFill>
                          <a:effectLst/>
                          <a:latin typeface="Times New Roman" panose="02020603050405020304" pitchFamily="18" charset="0"/>
                          <a:cs typeface="Times New Roman" panose="02020603050405020304" pitchFamily="18" charset="0"/>
                        </a:rPr>
                        <a:t> </a:t>
                      </a:r>
                      <a:r>
                        <a:rPr lang="en-US" sz="1600" baseline="0" dirty="0" err="1" smtClean="0">
                          <a:solidFill>
                            <a:schemeClr val="tx1"/>
                          </a:solidFill>
                          <a:effectLst/>
                          <a:latin typeface="Times New Roman" panose="02020603050405020304" pitchFamily="18" charset="0"/>
                          <a:cs typeface="Times New Roman" panose="02020603050405020304" pitchFamily="18" charset="0"/>
                        </a:rPr>
                        <a:t>ảnh</a:t>
                      </a:r>
                      <a:r>
                        <a:rPr lang="en-US" sz="1600" baseline="0" dirty="0" smtClean="0">
                          <a:solidFill>
                            <a:schemeClr val="tx1"/>
                          </a:solidFill>
                          <a:effectLst/>
                          <a:latin typeface="Times New Roman" panose="02020603050405020304" pitchFamily="18" charset="0"/>
                          <a:cs typeface="Times New Roman" panose="02020603050405020304" pitchFamily="18" charset="0"/>
                        </a:rPr>
                        <a:t> </a:t>
                      </a:r>
                      <a:r>
                        <a:rPr lang="en-US" sz="1600" baseline="0" dirty="0" err="1" smtClean="0">
                          <a:solidFill>
                            <a:schemeClr val="tx1"/>
                          </a:solidFill>
                          <a:effectLst/>
                          <a:latin typeface="Times New Roman" panose="02020603050405020304" pitchFamily="18" charset="0"/>
                          <a:cs typeface="Times New Roman" panose="02020603050405020304" pitchFamily="18" charset="0"/>
                        </a:rPr>
                        <a:t>hưởng</a:t>
                      </a:r>
                      <a:r>
                        <a:rPr lang="en-US" sz="1600" baseline="0" dirty="0" smtClean="0">
                          <a:solidFill>
                            <a:schemeClr val="tx1"/>
                          </a:solidFill>
                          <a:effectLst/>
                          <a:latin typeface="Times New Roman" panose="02020603050405020304" pitchFamily="18" charset="0"/>
                          <a:cs typeface="Times New Roman" panose="02020603050405020304" pitchFamily="18" charset="0"/>
                        </a:rPr>
                        <a:t> </a:t>
                      </a:r>
                      <a:r>
                        <a:rPr lang="en-US" sz="1600" baseline="0" dirty="0" err="1" smtClean="0">
                          <a:solidFill>
                            <a:schemeClr val="tx1"/>
                          </a:solidFill>
                          <a:effectLst/>
                          <a:latin typeface="Times New Roman" panose="02020603050405020304" pitchFamily="18" charset="0"/>
                          <a:cs typeface="Times New Roman" panose="02020603050405020304" pitchFamily="18" charset="0"/>
                        </a:rPr>
                        <a:t>đến</a:t>
                      </a:r>
                      <a:r>
                        <a:rPr lang="en-US" sz="1600" baseline="0" dirty="0" smtClean="0">
                          <a:solidFill>
                            <a:schemeClr val="tx1"/>
                          </a:solidFill>
                          <a:effectLst/>
                          <a:latin typeface="Times New Roman" panose="02020603050405020304" pitchFamily="18" charset="0"/>
                          <a:cs typeface="Times New Roman" panose="02020603050405020304" pitchFamily="18" charset="0"/>
                        </a:rPr>
                        <a:t> </a:t>
                      </a:r>
                      <a:r>
                        <a:rPr lang="en-US" sz="1600" baseline="0" dirty="0" err="1" smtClean="0">
                          <a:solidFill>
                            <a:schemeClr val="tx1"/>
                          </a:solidFill>
                          <a:effectLst/>
                          <a:latin typeface="Times New Roman" panose="02020603050405020304" pitchFamily="18" charset="0"/>
                          <a:cs typeface="Times New Roman" panose="02020603050405020304" pitchFamily="18" charset="0"/>
                        </a:rPr>
                        <a:t>sự</a:t>
                      </a:r>
                      <a:r>
                        <a:rPr lang="en-US" sz="1600" baseline="0" dirty="0" smtClean="0">
                          <a:solidFill>
                            <a:schemeClr val="tx1"/>
                          </a:solidFill>
                          <a:effectLst/>
                          <a:latin typeface="Times New Roman" panose="02020603050405020304" pitchFamily="18" charset="0"/>
                          <a:cs typeface="Times New Roman" panose="02020603050405020304" pitchFamily="18" charset="0"/>
                        </a:rPr>
                        <a:t> </a:t>
                      </a:r>
                      <a:r>
                        <a:rPr lang="en-US" sz="1600" baseline="0" dirty="0" err="1" smtClean="0">
                          <a:solidFill>
                            <a:schemeClr val="tx1"/>
                          </a:solidFill>
                          <a:effectLst/>
                          <a:latin typeface="Times New Roman" panose="02020603050405020304" pitchFamily="18" charset="0"/>
                          <a:cs typeface="Times New Roman" panose="02020603050405020304" pitchFamily="18" charset="0"/>
                        </a:rPr>
                        <a:t>tồn</a:t>
                      </a:r>
                      <a:r>
                        <a:rPr lang="en-US" sz="1600" baseline="0" dirty="0" smtClean="0">
                          <a:solidFill>
                            <a:schemeClr val="tx1"/>
                          </a:solidFill>
                          <a:effectLst/>
                          <a:latin typeface="Times New Roman" panose="02020603050405020304" pitchFamily="18" charset="0"/>
                          <a:cs typeface="Times New Roman" panose="02020603050405020304" pitchFamily="18" charset="0"/>
                        </a:rPr>
                        <a:t> </a:t>
                      </a:r>
                      <a:r>
                        <a:rPr lang="en-US" sz="1600" baseline="0" dirty="0" err="1" smtClean="0">
                          <a:solidFill>
                            <a:schemeClr val="tx1"/>
                          </a:solidFill>
                          <a:effectLst/>
                          <a:latin typeface="Times New Roman" panose="02020603050405020304" pitchFamily="18" charset="0"/>
                          <a:cs typeface="Times New Roman" panose="02020603050405020304" pitchFamily="18" charset="0"/>
                        </a:rPr>
                        <a:t>tại</a:t>
                      </a:r>
                      <a:r>
                        <a:rPr lang="en-US" sz="1600" baseline="0" dirty="0" smtClean="0">
                          <a:solidFill>
                            <a:schemeClr val="tx1"/>
                          </a:solidFill>
                          <a:effectLst/>
                          <a:latin typeface="Times New Roman" panose="02020603050405020304" pitchFamily="18" charset="0"/>
                          <a:cs typeface="Times New Roman" panose="02020603050405020304" pitchFamily="18" charset="0"/>
                        </a:rPr>
                        <a:t>  </a:t>
                      </a:r>
                      <a:r>
                        <a:rPr lang="en-US" sz="1600" baseline="0" dirty="0" err="1" smtClean="0">
                          <a:solidFill>
                            <a:schemeClr val="tx1"/>
                          </a:solidFill>
                          <a:effectLst/>
                          <a:latin typeface="Times New Roman" panose="02020603050405020304" pitchFamily="18" charset="0"/>
                          <a:cs typeface="Times New Roman" panose="02020603050405020304" pitchFamily="18" charset="0"/>
                        </a:rPr>
                        <a:t>và</a:t>
                      </a:r>
                      <a:r>
                        <a:rPr lang="en-US" sz="1600" baseline="0" dirty="0" smtClean="0">
                          <a:solidFill>
                            <a:schemeClr val="tx1"/>
                          </a:solidFill>
                          <a:effectLst/>
                          <a:latin typeface="Times New Roman" panose="02020603050405020304" pitchFamily="18" charset="0"/>
                          <a:cs typeface="Times New Roman" panose="02020603050405020304" pitchFamily="18" charset="0"/>
                        </a:rPr>
                        <a:t> </a:t>
                      </a:r>
                      <a:r>
                        <a:rPr lang="en-US" sz="1600" baseline="0" dirty="0" err="1" smtClean="0">
                          <a:solidFill>
                            <a:schemeClr val="tx1"/>
                          </a:solidFill>
                          <a:effectLst/>
                          <a:latin typeface="Times New Roman" panose="02020603050405020304" pitchFamily="18" charset="0"/>
                          <a:cs typeface="Times New Roman" panose="02020603050405020304" pitchFamily="18" charset="0"/>
                        </a:rPr>
                        <a:t>phát</a:t>
                      </a:r>
                      <a:r>
                        <a:rPr lang="en-US" sz="1600" baseline="0" dirty="0" smtClean="0">
                          <a:solidFill>
                            <a:schemeClr val="tx1"/>
                          </a:solidFill>
                          <a:effectLst/>
                          <a:latin typeface="Times New Roman" panose="02020603050405020304" pitchFamily="18" charset="0"/>
                          <a:cs typeface="Times New Roman" panose="02020603050405020304" pitchFamily="18" charset="0"/>
                        </a:rPr>
                        <a:t> </a:t>
                      </a:r>
                      <a:r>
                        <a:rPr lang="en-US" sz="1600" baseline="0" dirty="0" err="1" smtClean="0">
                          <a:solidFill>
                            <a:schemeClr val="tx1"/>
                          </a:solidFill>
                          <a:effectLst/>
                          <a:latin typeface="Times New Roman" panose="02020603050405020304" pitchFamily="18" charset="0"/>
                          <a:cs typeface="Times New Roman" panose="02020603050405020304" pitchFamily="18" charset="0"/>
                        </a:rPr>
                        <a:t>triển</a:t>
                      </a:r>
                      <a:r>
                        <a:rPr lang="en-US" sz="1600" baseline="0" dirty="0" smtClean="0">
                          <a:solidFill>
                            <a:schemeClr val="tx1"/>
                          </a:solidFill>
                          <a:effectLst/>
                          <a:latin typeface="Times New Roman" panose="02020603050405020304" pitchFamily="18" charset="0"/>
                          <a:cs typeface="Times New Roman" panose="02020603050405020304" pitchFamily="18" charset="0"/>
                        </a:rPr>
                        <a:t> </a:t>
                      </a:r>
                      <a:r>
                        <a:rPr lang="en-US" sz="1600" baseline="0" dirty="0" err="1" smtClean="0">
                          <a:solidFill>
                            <a:schemeClr val="tx1"/>
                          </a:solidFill>
                          <a:effectLst/>
                          <a:latin typeface="Times New Roman" panose="02020603050405020304" pitchFamily="18" charset="0"/>
                          <a:cs typeface="Times New Roman" panose="02020603050405020304" pitchFamily="18" charset="0"/>
                        </a:rPr>
                        <a:t>của</a:t>
                      </a:r>
                      <a:r>
                        <a:rPr lang="en-US" sz="1600" baseline="0" dirty="0" smtClean="0">
                          <a:solidFill>
                            <a:schemeClr val="tx1"/>
                          </a:solidFill>
                          <a:effectLst/>
                          <a:latin typeface="Times New Roman" panose="02020603050405020304" pitchFamily="18" charset="0"/>
                          <a:cs typeface="Times New Roman" panose="02020603050405020304" pitchFamily="18" charset="0"/>
                        </a:rPr>
                        <a:t> </a:t>
                      </a:r>
                      <a:r>
                        <a:rPr lang="en-US" sz="1600" baseline="0" dirty="0" err="1" smtClean="0">
                          <a:solidFill>
                            <a:schemeClr val="tx1"/>
                          </a:solidFill>
                          <a:effectLst/>
                          <a:latin typeface="Times New Roman" panose="02020603050405020304" pitchFamily="18" charset="0"/>
                          <a:cs typeface="Times New Roman" panose="02020603050405020304" pitchFamily="18" charset="0"/>
                        </a:rPr>
                        <a:t>sinh</a:t>
                      </a:r>
                      <a:r>
                        <a:rPr lang="en-US" sz="1600" baseline="0" dirty="0" smtClean="0">
                          <a:solidFill>
                            <a:schemeClr val="tx1"/>
                          </a:solidFill>
                          <a:effectLst/>
                          <a:latin typeface="Times New Roman" panose="02020603050405020304" pitchFamily="18" charset="0"/>
                          <a:cs typeface="Times New Roman" panose="02020603050405020304" pitchFamily="18" charset="0"/>
                        </a:rPr>
                        <a:t> </a:t>
                      </a:r>
                      <a:r>
                        <a:rPr lang="en-US" sz="1600" baseline="0" dirty="0" err="1" smtClean="0">
                          <a:solidFill>
                            <a:schemeClr val="tx1"/>
                          </a:solidFill>
                          <a:effectLst/>
                          <a:latin typeface="Times New Roman" panose="02020603050405020304" pitchFamily="18" charset="0"/>
                          <a:cs typeface="Times New Roman" panose="02020603050405020304" pitchFamily="18" charset="0"/>
                        </a:rPr>
                        <a:t>vật</a:t>
                      </a:r>
                      <a:r>
                        <a:rPr lang="en-US" sz="1600" baseline="0" dirty="0" smtClean="0">
                          <a:solidFill>
                            <a:schemeClr val="tx1"/>
                          </a:solidFill>
                          <a:effectLst/>
                          <a:latin typeface="Times New Roman" panose="02020603050405020304" pitchFamily="18" charset="0"/>
                          <a:cs typeface="Times New Roman" panose="02020603050405020304" pitchFamily="18" charset="0"/>
                        </a:rPr>
                        <a:t> </a:t>
                      </a:r>
                      <a:r>
                        <a:rPr lang="en-US" sz="1600" baseline="0" dirty="0" err="1" smtClean="0">
                          <a:solidFill>
                            <a:schemeClr val="tx1"/>
                          </a:solidFill>
                          <a:effectLst/>
                          <a:latin typeface="Times New Roman" panose="02020603050405020304" pitchFamily="18" charset="0"/>
                          <a:cs typeface="Times New Roman" panose="02020603050405020304" pitchFamily="18" charset="0"/>
                        </a:rPr>
                        <a:t>được</a:t>
                      </a:r>
                      <a:r>
                        <a:rPr lang="en-US" sz="1600" baseline="0" dirty="0" smtClean="0">
                          <a:solidFill>
                            <a:schemeClr val="tx1"/>
                          </a:solidFill>
                          <a:effectLst/>
                          <a:latin typeface="Times New Roman" panose="02020603050405020304" pitchFamily="18" charset="0"/>
                          <a:cs typeface="Times New Roman" panose="02020603050405020304" pitchFamily="18" charset="0"/>
                        </a:rPr>
                        <a:t> </a:t>
                      </a:r>
                      <a:r>
                        <a:rPr lang="en-US" sz="1600" baseline="0" dirty="0" err="1" smtClean="0">
                          <a:solidFill>
                            <a:schemeClr val="tx1"/>
                          </a:solidFill>
                          <a:effectLst/>
                          <a:latin typeface="Times New Roman" panose="02020603050405020304" pitchFamily="18" charset="0"/>
                          <a:cs typeface="Times New Roman" panose="02020603050405020304" pitchFamily="18" charset="0"/>
                        </a:rPr>
                        <a:t>gọi</a:t>
                      </a:r>
                      <a:r>
                        <a:rPr lang="en-US" sz="1600" baseline="0" dirty="0" smtClean="0">
                          <a:solidFill>
                            <a:schemeClr val="tx1"/>
                          </a:solidFill>
                          <a:effectLst/>
                          <a:latin typeface="Times New Roman" panose="02020603050405020304" pitchFamily="18" charset="0"/>
                          <a:cs typeface="Times New Roman" panose="02020603050405020304" pitchFamily="18" charset="0"/>
                        </a:rPr>
                        <a:t> </a:t>
                      </a:r>
                      <a:r>
                        <a:rPr lang="en-US" sz="1600" baseline="0" dirty="0" err="1" smtClean="0">
                          <a:solidFill>
                            <a:schemeClr val="tx1"/>
                          </a:solidFill>
                          <a:effectLst/>
                          <a:latin typeface="Times New Roman" panose="02020603050405020304" pitchFamily="18" charset="0"/>
                          <a:cs typeface="Times New Roman" panose="02020603050405020304" pitchFamily="18" charset="0"/>
                        </a:rPr>
                        <a:t>là</a:t>
                      </a:r>
                      <a:r>
                        <a:rPr lang="en-US" sz="1600" baseline="0" dirty="0" smtClean="0">
                          <a:solidFill>
                            <a:schemeClr val="tx1"/>
                          </a:solidFill>
                          <a:effectLst/>
                          <a:latin typeface="Times New Roman" panose="02020603050405020304" pitchFamily="18" charset="0"/>
                          <a:cs typeface="Times New Roman" panose="02020603050405020304" pitchFamily="18" charset="0"/>
                        </a:rPr>
                        <a:t> </a:t>
                      </a:r>
                      <a:r>
                        <a:rPr lang="en-US" sz="1600" baseline="0" dirty="0" err="1" smtClean="0">
                          <a:solidFill>
                            <a:schemeClr val="tx1"/>
                          </a:solidFill>
                          <a:effectLst/>
                          <a:latin typeface="Times New Roman" panose="02020603050405020304" pitchFamily="18" charset="0"/>
                          <a:cs typeface="Times New Roman" panose="02020603050405020304" pitchFamily="18" charset="0"/>
                        </a:rPr>
                        <a:t>các</a:t>
                      </a:r>
                      <a:r>
                        <a:rPr lang="en-US" sz="1600" baseline="0" dirty="0" smtClean="0">
                          <a:solidFill>
                            <a:schemeClr val="tx1"/>
                          </a:solidFill>
                          <a:effectLst/>
                          <a:latin typeface="Times New Roman" panose="02020603050405020304" pitchFamily="18" charset="0"/>
                          <a:cs typeface="Times New Roman" panose="02020603050405020304" pitchFamily="18" charset="0"/>
                        </a:rPr>
                        <a:t> </a:t>
                      </a:r>
                      <a:r>
                        <a:rPr lang="en-US" sz="1600" baseline="0" dirty="0" err="1" smtClean="0">
                          <a:solidFill>
                            <a:schemeClr val="tx1"/>
                          </a:solidFill>
                          <a:effectLst/>
                          <a:latin typeface="Times New Roman" panose="02020603050405020304" pitchFamily="18" charset="0"/>
                          <a:cs typeface="Times New Roman" panose="02020603050405020304" pitchFamily="18" charset="0"/>
                        </a:rPr>
                        <a:t>nhân</a:t>
                      </a:r>
                      <a:r>
                        <a:rPr lang="en-US" sz="1600" baseline="0" dirty="0" smtClean="0">
                          <a:solidFill>
                            <a:schemeClr val="tx1"/>
                          </a:solidFill>
                          <a:effectLst/>
                          <a:latin typeface="Times New Roman" panose="02020603050405020304" pitchFamily="18" charset="0"/>
                          <a:cs typeface="Times New Roman" panose="02020603050405020304" pitchFamily="18" charset="0"/>
                        </a:rPr>
                        <a:t> </a:t>
                      </a:r>
                      <a:r>
                        <a:rPr lang="en-US" sz="1600" baseline="0" dirty="0" err="1" smtClean="0">
                          <a:solidFill>
                            <a:schemeClr val="tx1"/>
                          </a:solidFill>
                          <a:effectLst/>
                          <a:latin typeface="Times New Roman" panose="02020603050405020304" pitchFamily="18" charset="0"/>
                          <a:cs typeface="Times New Roman" panose="02020603050405020304" pitchFamily="18" charset="0"/>
                        </a:rPr>
                        <a:t>tố</a:t>
                      </a:r>
                      <a:r>
                        <a:rPr lang="en-US" sz="1600" baseline="0" dirty="0" smtClean="0">
                          <a:solidFill>
                            <a:schemeClr val="tx1"/>
                          </a:solidFill>
                          <a:effectLst/>
                          <a:latin typeface="Times New Roman" panose="02020603050405020304" pitchFamily="18" charset="0"/>
                          <a:cs typeface="Times New Roman" panose="02020603050405020304" pitchFamily="18" charset="0"/>
                        </a:rPr>
                        <a:t> </a:t>
                      </a:r>
                      <a:r>
                        <a:rPr lang="en-US" sz="1600" baseline="0" dirty="0" err="1" smtClean="0">
                          <a:solidFill>
                            <a:schemeClr val="tx1"/>
                          </a:solidFill>
                          <a:effectLst/>
                          <a:latin typeface="Times New Roman" panose="02020603050405020304" pitchFamily="18" charset="0"/>
                          <a:cs typeface="Times New Roman" panose="02020603050405020304" pitchFamily="18" charset="0"/>
                        </a:rPr>
                        <a:t>sinh</a:t>
                      </a:r>
                      <a:r>
                        <a:rPr lang="en-US" sz="1600" baseline="0" dirty="0" smtClean="0">
                          <a:solidFill>
                            <a:schemeClr val="tx1"/>
                          </a:solidFill>
                          <a:effectLst/>
                          <a:latin typeface="Times New Roman" panose="02020603050405020304" pitchFamily="18" charset="0"/>
                          <a:cs typeface="Times New Roman" panose="02020603050405020304" pitchFamily="18" charset="0"/>
                        </a:rPr>
                        <a:t> </a:t>
                      </a:r>
                      <a:r>
                        <a:rPr lang="en-US" sz="1600" baseline="0" dirty="0" err="1" smtClean="0">
                          <a:solidFill>
                            <a:schemeClr val="tx1"/>
                          </a:solidFill>
                          <a:effectLst/>
                          <a:latin typeface="Times New Roman" panose="02020603050405020304" pitchFamily="18" charset="0"/>
                          <a:cs typeface="Times New Roman" panose="02020603050405020304" pitchFamily="18" charset="0"/>
                        </a:rPr>
                        <a:t>thái</a:t>
                      </a:r>
                      <a:r>
                        <a:rPr lang="en-US" sz="1600" baseline="0" dirty="0" smtClean="0">
                          <a:solidFill>
                            <a:schemeClr val="tx1"/>
                          </a:solidFill>
                          <a:effectLst/>
                          <a:latin typeface="Times New Roman" panose="02020603050405020304" pitchFamily="18" charset="0"/>
                          <a:cs typeface="Times New Roman" panose="02020603050405020304" pitchFamily="18" charset="0"/>
                        </a:rPr>
                        <a:t>.</a:t>
                      </a:r>
                    </a:p>
                    <a:p>
                      <a:pPr marL="0" marR="0" algn="just">
                        <a:lnSpc>
                          <a:spcPct val="150000"/>
                        </a:lnSpc>
                        <a:spcBef>
                          <a:spcPts val="600"/>
                        </a:spcBef>
                        <a:spcAft>
                          <a:spcPts val="600"/>
                        </a:spcAft>
                        <a:tabLst>
                          <a:tab pos="2971800" algn="ctr"/>
                          <a:tab pos="3773805" algn="l"/>
                        </a:tabLst>
                      </a:pPr>
                      <a:r>
                        <a:rPr lang="en-US" sz="1600" dirty="0" smtClean="0">
                          <a:solidFill>
                            <a:schemeClr val="tx1"/>
                          </a:solidFill>
                          <a:effectLst/>
                          <a:latin typeface="Times New Roman" panose="02020603050405020304" pitchFamily="18" charset="0"/>
                          <a:cs typeface="Times New Roman" panose="02020603050405020304" pitchFamily="18" charset="0"/>
                        </a:rPr>
                        <a:t>- </a:t>
                      </a:r>
                      <a:r>
                        <a:rPr lang="en-US" sz="1600" dirty="0" err="1" smtClean="0">
                          <a:solidFill>
                            <a:schemeClr val="tx1"/>
                          </a:solidFill>
                          <a:effectLst/>
                          <a:latin typeface="Times New Roman" panose="02020603050405020304" pitchFamily="18" charset="0"/>
                          <a:cs typeface="Times New Roman" panose="02020603050405020304" pitchFamily="18" charset="0"/>
                        </a:rPr>
                        <a:t>Gồm</a:t>
                      </a:r>
                      <a:r>
                        <a:rPr lang="en-US" sz="1600" dirty="0" smtClean="0">
                          <a:solidFill>
                            <a:schemeClr val="tx1"/>
                          </a:solidFill>
                          <a:effectLst/>
                          <a:latin typeface="Times New Roman" panose="02020603050405020304" pitchFamily="18" charset="0"/>
                          <a:cs typeface="Times New Roman" panose="02020603050405020304" pitchFamily="18" charset="0"/>
                        </a:rPr>
                        <a:t>:</a:t>
                      </a:r>
                      <a:r>
                        <a:rPr lang="en-US" sz="1600" baseline="0" dirty="0" smtClean="0">
                          <a:solidFill>
                            <a:schemeClr val="tx1"/>
                          </a:solidFill>
                          <a:effectLst/>
                          <a:latin typeface="Times New Roman" panose="02020603050405020304" pitchFamily="18" charset="0"/>
                          <a:cs typeface="Times New Roman" panose="02020603050405020304" pitchFamily="18" charset="0"/>
                        </a:rPr>
                        <a:t> </a:t>
                      </a:r>
                      <a:r>
                        <a:rPr lang="en-US" sz="1600" baseline="0" dirty="0" err="1" smtClean="0">
                          <a:solidFill>
                            <a:schemeClr val="tx1"/>
                          </a:solidFill>
                          <a:effectLst/>
                          <a:latin typeface="Times New Roman" panose="02020603050405020304" pitchFamily="18" charset="0"/>
                          <a:cs typeface="Times New Roman" panose="02020603050405020304" pitchFamily="18" charset="0"/>
                        </a:rPr>
                        <a:t>độ</a:t>
                      </a:r>
                      <a:r>
                        <a:rPr lang="en-US" sz="1600" baseline="0" dirty="0" smtClean="0">
                          <a:solidFill>
                            <a:schemeClr val="tx1"/>
                          </a:solidFill>
                          <a:effectLst/>
                          <a:latin typeface="Times New Roman" panose="02020603050405020304" pitchFamily="18" charset="0"/>
                          <a:cs typeface="Times New Roman" panose="02020603050405020304" pitchFamily="18" charset="0"/>
                        </a:rPr>
                        <a:t> </a:t>
                      </a:r>
                      <a:r>
                        <a:rPr lang="en-US" sz="1600" baseline="0" dirty="0" err="1" smtClean="0">
                          <a:solidFill>
                            <a:schemeClr val="tx1"/>
                          </a:solidFill>
                          <a:effectLst/>
                          <a:latin typeface="Times New Roman" panose="02020603050405020304" pitchFamily="18" charset="0"/>
                          <a:cs typeface="Times New Roman" panose="02020603050405020304" pitchFamily="18" charset="0"/>
                        </a:rPr>
                        <a:t>ẩm</a:t>
                      </a:r>
                      <a:r>
                        <a:rPr lang="en-US" sz="1600" baseline="0" dirty="0" smtClean="0">
                          <a:solidFill>
                            <a:schemeClr val="tx1"/>
                          </a:solidFill>
                          <a:effectLst/>
                          <a:latin typeface="Times New Roman" panose="02020603050405020304" pitchFamily="18" charset="0"/>
                          <a:cs typeface="Times New Roman" panose="02020603050405020304" pitchFamily="18" charset="0"/>
                        </a:rPr>
                        <a:t>, </a:t>
                      </a:r>
                      <a:r>
                        <a:rPr lang="en-US" sz="1600" baseline="0" dirty="0" err="1" smtClean="0">
                          <a:solidFill>
                            <a:schemeClr val="tx1"/>
                          </a:solidFill>
                          <a:effectLst/>
                          <a:latin typeface="Times New Roman" panose="02020603050405020304" pitchFamily="18" charset="0"/>
                          <a:cs typeface="Times New Roman" panose="02020603050405020304" pitchFamily="18" charset="0"/>
                        </a:rPr>
                        <a:t>nhiệt</a:t>
                      </a:r>
                      <a:r>
                        <a:rPr lang="en-US" sz="1600" baseline="0" dirty="0" smtClean="0">
                          <a:solidFill>
                            <a:schemeClr val="tx1"/>
                          </a:solidFill>
                          <a:effectLst/>
                          <a:latin typeface="Times New Roman" panose="02020603050405020304" pitchFamily="18" charset="0"/>
                          <a:cs typeface="Times New Roman" panose="02020603050405020304" pitchFamily="18" charset="0"/>
                        </a:rPr>
                        <a:t> </a:t>
                      </a:r>
                      <a:r>
                        <a:rPr lang="en-US" sz="1600" baseline="0" dirty="0" err="1" smtClean="0">
                          <a:solidFill>
                            <a:schemeClr val="tx1"/>
                          </a:solidFill>
                          <a:effectLst/>
                          <a:latin typeface="Times New Roman" panose="02020603050405020304" pitchFamily="18" charset="0"/>
                          <a:cs typeface="Times New Roman" panose="02020603050405020304" pitchFamily="18" charset="0"/>
                        </a:rPr>
                        <a:t>độ</a:t>
                      </a:r>
                      <a:r>
                        <a:rPr lang="en-US" sz="1600" baseline="0" dirty="0" smtClean="0">
                          <a:solidFill>
                            <a:schemeClr val="tx1"/>
                          </a:solidFill>
                          <a:effectLst/>
                          <a:latin typeface="Times New Roman" panose="02020603050405020304" pitchFamily="18" charset="0"/>
                          <a:cs typeface="Times New Roman" panose="02020603050405020304" pitchFamily="18" charset="0"/>
                        </a:rPr>
                        <a:t>, con </a:t>
                      </a:r>
                      <a:r>
                        <a:rPr lang="en-US" sz="1600" baseline="0" dirty="0" err="1" smtClean="0">
                          <a:solidFill>
                            <a:schemeClr val="tx1"/>
                          </a:solidFill>
                          <a:effectLst/>
                          <a:latin typeface="Times New Roman" panose="02020603050405020304" pitchFamily="18" charset="0"/>
                          <a:cs typeface="Times New Roman" panose="02020603050405020304" pitchFamily="18" charset="0"/>
                        </a:rPr>
                        <a:t>người</a:t>
                      </a:r>
                      <a:r>
                        <a:rPr lang="en-US" sz="1600" baseline="0" dirty="0" smtClean="0">
                          <a:solidFill>
                            <a:schemeClr val="tx1"/>
                          </a:solidFill>
                          <a:effectLst/>
                          <a:latin typeface="Times New Roman" panose="02020603050405020304" pitchFamily="18" charset="0"/>
                          <a:cs typeface="Times New Roman" panose="02020603050405020304" pitchFamily="18" charset="0"/>
                        </a:rPr>
                        <a:t>, </a:t>
                      </a:r>
                      <a:r>
                        <a:rPr lang="en-US" sz="1600" baseline="0" dirty="0" err="1" smtClean="0">
                          <a:solidFill>
                            <a:schemeClr val="tx1"/>
                          </a:solidFill>
                          <a:effectLst/>
                          <a:latin typeface="Times New Roman" panose="02020603050405020304" pitchFamily="18" charset="0"/>
                          <a:cs typeface="Times New Roman" panose="02020603050405020304" pitchFamily="18" charset="0"/>
                        </a:rPr>
                        <a:t>thú</a:t>
                      </a:r>
                      <a:r>
                        <a:rPr lang="en-US" sz="1600" baseline="0" dirty="0" smtClean="0">
                          <a:solidFill>
                            <a:schemeClr val="tx1"/>
                          </a:solidFill>
                          <a:effectLst/>
                          <a:latin typeface="Times New Roman" panose="02020603050405020304" pitchFamily="18" charset="0"/>
                          <a:cs typeface="Times New Roman" panose="02020603050405020304" pitchFamily="18" charset="0"/>
                        </a:rPr>
                        <a:t> </a:t>
                      </a:r>
                      <a:r>
                        <a:rPr lang="en-US" sz="1600" baseline="0" dirty="0" err="1" smtClean="0">
                          <a:solidFill>
                            <a:schemeClr val="tx1"/>
                          </a:solidFill>
                          <a:effectLst/>
                          <a:latin typeface="Times New Roman" panose="02020603050405020304" pitchFamily="18" charset="0"/>
                          <a:cs typeface="Times New Roman" panose="02020603050405020304" pitchFamily="18" charset="0"/>
                        </a:rPr>
                        <a:t>ăn</a:t>
                      </a:r>
                      <a:r>
                        <a:rPr lang="en-US" sz="1600" baseline="0" dirty="0" smtClean="0">
                          <a:solidFill>
                            <a:schemeClr val="tx1"/>
                          </a:solidFill>
                          <a:effectLst/>
                          <a:latin typeface="Times New Roman" panose="02020603050405020304" pitchFamily="18" charset="0"/>
                          <a:cs typeface="Times New Roman" panose="02020603050405020304" pitchFamily="18" charset="0"/>
                        </a:rPr>
                        <a:t> </a:t>
                      </a:r>
                      <a:r>
                        <a:rPr lang="en-US" sz="1600" baseline="0" dirty="0" err="1" smtClean="0">
                          <a:solidFill>
                            <a:schemeClr val="tx1"/>
                          </a:solidFill>
                          <a:effectLst/>
                          <a:latin typeface="Times New Roman" panose="02020603050405020304" pitchFamily="18" charset="0"/>
                          <a:cs typeface="Times New Roman" panose="02020603050405020304" pitchFamily="18" charset="0"/>
                        </a:rPr>
                        <a:t>thịt</a:t>
                      </a:r>
                      <a:r>
                        <a:rPr lang="en-US" sz="1600" baseline="0" dirty="0" smtClean="0">
                          <a:solidFill>
                            <a:schemeClr val="tx1"/>
                          </a:solidFill>
                          <a:effectLst/>
                          <a:latin typeface="Times New Roman" panose="02020603050405020304" pitchFamily="18" charset="0"/>
                          <a:cs typeface="Times New Roman" panose="02020603050405020304" pitchFamily="18" charset="0"/>
                        </a:rPr>
                        <a:t>, </a:t>
                      </a:r>
                      <a:r>
                        <a:rPr lang="en-US" sz="1600" baseline="0" dirty="0" err="1" smtClean="0">
                          <a:solidFill>
                            <a:schemeClr val="tx1"/>
                          </a:solidFill>
                          <a:effectLst/>
                          <a:latin typeface="Times New Roman" panose="02020603050405020304" pitchFamily="18" charset="0"/>
                          <a:cs typeface="Times New Roman" panose="02020603050405020304" pitchFamily="18" charset="0"/>
                        </a:rPr>
                        <a:t>đất</a:t>
                      </a:r>
                      <a:r>
                        <a:rPr lang="en-US" sz="1600" baseline="0" dirty="0" smtClean="0">
                          <a:solidFill>
                            <a:schemeClr val="tx1"/>
                          </a:solidFill>
                          <a:effectLst/>
                          <a:latin typeface="Times New Roman" panose="02020603050405020304" pitchFamily="18" charset="0"/>
                          <a:cs typeface="Times New Roman" panose="02020603050405020304" pitchFamily="18" charset="0"/>
                        </a:rPr>
                        <a:t>, </a:t>
                      </a:r>
                      <a:r>
                        <a:rPr lang="en-US" sz="1600" baseline="0" dirty="0" err="1" smtClean="0">
                          <a:solidFill>
                            <a:schemeClr val="tx1"/>
                          </a:solidFill>
                          <a:effectLst/>
                          <a:latin typeface="Times New Roman" panose="02020603050405020304" pitchFamily="18" charset="0"/>
                          <a:cs typeface="Times New Roman" panose="02020603050405020304" pitchFamily="18" charset="0"/>
                        </a:rPr>
                        <a:t>gió</a:t>
                      </a:r>
                      <a:r>
                        <a:rPr lang="en-US" sz="1600" baseline="0" dirty="0" smtClean="0">
                          <a:solidFill>
                            <a:schemeClr val="tx1"/>
                          </a:solidFill>
                          <a:effectLst/>
                          <a:latin typeface="Times New Roman" panose="02020603050405020304" pitchFamily="18" charset="0"/>
                          <a:cs typeface="Times New Roman" panose="02020603050405020304" pitchFamily="18" charset="0"/>
                        </a:rPr>
                        <a:t>, </a:t>
                      </a:r>
                      <a:r>
                        <a:rPr lang="en-US" sz="1600" baseline="0" dirty="0" err="1" smtClean="0">
                          <a:solidFill>
                            <a:schemeClr val="tx1"/>
                          </a:solidFill>
                          <a:effectLst/>
                          <a:latin typeface="Times New Roman" panose="02020603050405020304" pitchFamily="18" charset="0"/>
                          <a:cs typeface="Times New Roman" panose="02020603050405020304" pitchFamily="18" charset="0"/>
                        </a:rPr>
                        <a:t>sinh</a:t>
                      </a:r>
                      <a:r>
                        <a:rPr lang="en-US" sz="1600" baseline="0" dirty="0" smtClean="0">
                          <a:solidFill>
                            <a:schemeClr val="tx1"/>
                          </a:solidFill>
                          <a:effectLst/>
                          <a:latin typeface="Times New Roman" panose="02020603050405020304" pitchFamily="18" charset="0"/>
                          <a:cs typeface="Times New Roman" panose="02020603050405020304" pitchFamily="18" charset="0"/>
                        </a:rPr>
                        <a:t> </a:t>
                      </a:r>
                      <a:r>
                        <a:rPr lang="en-US" sz="1600" baseline="0" dirty="0" err="1" smtClean="0">
                          <a:solidFill>
                            <a:schemeClr val="tx1"/>
                          </a:solidFill>
                          <a:effectLst/>
                          <a:latin typeface="Times New Roman" panose="02020603050405020304" pitchFamily="18" charset="0"/>
                          <a:cs typeface="Times New Roman" panose="02020603050405020304" pitchFamily="18" charset="0"/>
                        </a:rPr>
                        <a:t>vật</a:t>
                      </a:r>
                      <a:r>
                        <a:rPr lang="en-US" sz="1600" baseline="0" dirty="0" smtClean="0">
                          <a:solidFill>
                            <a:schemeClr val="tx1"/>
                          </a:solidFill>
                          <a:effectLst/>
                          <a:latin typeface="Times New Roman" panose="02020603050405020304" pitchFamily="18" charset="0"/>
                          <a:cs typeface="Times New Roman" panose="02020603050405020304" pitchFamily="18" charset="0"/>
                        </a:rPr>
                        <a:t> </a:t>
                      </a:r>
                      <a:r>
                        <a:rPr lang="en-US" sz="1600" baseline="0" dirty="0" err="1" smtClean="0">
                          <a:solidFill>
                            <a:schemeClr val="tx1"/>
                          </a:solidFill>
                          <a:effectLst/>
                          <a:latin typeface="Times New Roman" panose="02020603050405020304" pitchFamily="18" charset="0"/>
                          <a:cs typeface="Times New Roman" panose="02020603050405020304" pitchFamily="18" charset="0"/>
                        </a:rPr>
                        <a:t>kí</a:t>
                      </a:r>
                      <a:r>
                        <a:rPr lang="en-US" sz="1600" baseline="0" dirty="0" smtClean="0">
                          <a:solidFill>
                            <a:schemeClr val="tx1"/>
                          </a:solidFill>
                          <a:effectLst/>
                          <a:latin typeface="Times New Roman" panose="02020603050405020304" pitchFamily="18" charset="0"/>
                          <a:cs typeface="Times New Roman" panose="02020603050405020304" pitchFamily="18" charset="0"/>
                        </a:rPr>
                        <a:t> </a:t>
                      </a:r>
                      <a:r>
                        <a:rPr lang="en-US" sz="1600" baseline="0" dirty="0" err="1" smtClean="0">
                          <a:solidFill>
                            <a:schemeClr val="tx1"/>
                          </a:solidFill>
                          <a:effectLst/>
                          <a:latin typeface="Times New Roman" panose="02020603050405020304" pitchFamily="18" charset="0"/>
                          <a:cs typeface="Times New Roman" panose="02020603050405020304" pitchFamily="18" charset="0"/>
                        </a:rPr>
                        <a:t>sinh</a:t>
                      </a:r>
                      <a:r>
                        <a:rPr lang="en-US" sz="1600" baseline="0" dirty="0" smtClean="0">
                          <a:solidFill>
                            <a:schemeClr val="tx1"/>
                          </a:solidFill>
                          <a:effectLst/>
                          <a:latin typeface="Times New Roman" panose="02020603050405020304" pitchFamily="18" charset="0"/>
                          <a:cs typeface="Times New Roman" panose="02020603050405020304" pitchFamily="18" charset="0"/>
                        </a:rPr>
                        <a:t>, </a:t>
                      </a:r>
                      <a:r>
                        <a:rPr lang="en-US" sz="1600" baseline="0" dirty="0" err="1" smtClean="0">
                          <a:solidFill>
                            <a:schemeClr val="tx1"/>
                          </a:solidFill>
                          <a:effectLst/>
                          <a:latin typeface="Times New Roman" panose="02020603050405020304" pitchFamily="18" charset="0"/>
                          <a:cs typeface="Times New Roman" panose="02020603050405020304" pitchFamily="18" charset="0"/>
                        </a:rPr>
                        <a:t>sinh</a:t>
                      </a:r>
                      <a:r>
                        <a:rPr lang="en-US" sz="1600" baseline="0" dirty="0" smtClean="0">
                          <a:solidFill>
                            <a:schemeClr val="tx1"/>
                          </a:solidFill>
                          <a:effectLst/>
                          <a:latin typeface="Times New Roman" panose="02020603050405020304" pitchFamily="18" charset="0"/>
                          <a:cs typeface="Times New Roman" panose="02020603050405020304" pitchFamily="18" charset="0"/>
                        </a:rPr>
                        <a:t> </a:t>
                      </a:r>
                      <a:r>
                        <a:rPr lang="en-US" sz="1600" baseline="0" dirty="0" err="1" smtClean="0">
                          <a:solidFill>
                            <a:schemeClr val="tx1"/>
                          </a:solidFill>
                          <a:effectLst/>
                          <a:latin typeface="Times New Roman" panose="02020603050405020304" pitchFamily="18" charset="0"/>
                          <a:cs typeface="Times New Roman" panose="02020603050405020304" pitchFamily="18" charset="0"/>
                        </a:rPr>
                        <a:t>vật</a:t>
                      </a:r>
                      <a:r>
                        <a:rPr lang="en-US" sz="1600" baseline="0" dirty="0" smtClean="0">
                          <a:solidFill>
                            <a:schemeClr val="tx1"/>
                          </a:solidFill>
                          <a:effectLst/>
                          <a:latin typeface="Times New Roman" panose="02020603050405020304" pitchFamily="18" charset="0"/>
                          <a:cs typeface="Times New Roman" panose="02020603050405020304" pitchFamily="18" charset="0"/>
                        </a:rPr>
                        <a:t> </a:t>
                      </a:r>
                      <a:r>
                        <a:rPr lang="en-US" sz="1600" baseline="0" dirty="0" err="1" smtClean="0">
                          <a:solidFill>
                            <a:schemeClr val="tx1"/>
                          </a:solidFill>
                          <a:effectLst/>
                          <a:latin typeface="Times New Roman" panose="02020603050405020304" pitchFamily="18" charset="0"/>
                          <a:cs typeface="Times New Roman" panose="02020603050405020304" pitchFamily="18" charset="0"/>
                        </a:rPr>
                        <a:t>cộng</a:t>
                      </a:r>
                      <a:r>
                        <a:rPr lang="en-US" sz="1600" baseline="0" dirty="0" smtClean="0">
                          <a:solidFill>
                            <a:schemeClr val="tx1"/>
                          </a:solidFill>
                          <a:effectLst/>
                          <a:latin typeface="Times New Roman" panose="02020603050405020304" pitchFamily="18" charset="0"/>
                          <a:cs typeface="Times New Roman" panose="02020603050405020304" pitchFamily="18" charset="0"/>
                        </a:rPr>
                        <a:t> </a:t>
                      </a:r>
                      <a:r>
                        <a:rPr lang="en-US" sz="1600" baseline="0" dirty="0" err="1" smtClean="0">
                          <a:solidFill>
                            <a:schemeClr val="tx1"/>
                          </a:solidFill>
                          <a:effectLst/>
                          <a:latin typeface="Times New Roman" panose="02020603050405020304" pitchFamily="18" charset="0"/>
                          <a:cs typeface="Times New Roman" panose="02020603050405020304" pitchFamily="18" charset="0"/>
                        </a:rPr>
                        <a:t>sinh</a:t>
                      </a:r>
                      <a:r>
                        <a:rPr lang="en-US" sz="1600" baseline="0" dirty="0" smtClean="0">
                          <a:solidFill>
                            <a:schemeClr val="tx1"/>
                          </a:solidFill>
                          <a:effectLst/>
                          <a:latin typeface="Times New Roman" panose="02020603050405020304" pitchFamily="18" charset="0"/>
                          <a:cs typeface="Times New Roman" panose="02020603050405020304" pitchFamily="18" charset="0"/>
                        </a:rPr>
                        <a:t>, </a:t>
                      </a:r>
                      <a:r>
                        <a:rPr lang="en-US" sz="1600" baseline="0" dirty="0" err="1" smtClean="0">
                          <a:solidFill>
                            <a:schemeClr val="tx1"/>
                          </a:solidFill>
                          <a:effectLst/>
                          <a:latin typeface="Times New Roman" panose="02020603050405020304" pitchFamily="18" charset="0"/>
                          <a:cs typeface="Times New Roman" panose="02020603050405020304" pitchFamily="18" charset="0"/>
                        </a:rPr>
                        <a:t>ánh</a:t>
                      </a:r>
                      <a:r>
                        <a:rPr lang="en-US" sz="1600" baseline="0" dirty="0" smtClean="0">
                          <a:solidFill>
                            <a:schemeClr val="tx1"/>
                          </a:solidFill>
                          <a:effectLst/>
                          <a:latin typeface="Times New Roman" panose="02020603050405020304" pitchFamily="18" charset="0"/>
                          <a:cs typeface="Times New Roman" panose="02020603050405020304" pitchFamily="18" charset="0"/>
                        </a:rPr>
                        <a:t> </a:t>
                      </a:r>
                      <a:r>
                        <a:rPr lang="en-US" sz="1600" baseline="0" dirty="0" err="1" smtClean="0">
                          <a:solidFill>
                            <a:schemeClr val="tx1"/>
                          </a:solidFill>
                          <a:effectLst/>
                          <a:latin typeface="Times New Roman" panose="02020603050405020304" pitchFamily="18" charset="0"/>
                          <a:cs typeface="Times New Roman" panose="02020603050405020304" pitchFamily="18" charset="0"/>
                        </a:rPr>
                        <a:t>sáng</a:t>
                      </a:r>
                      <a:r>
                        <a:rPr lang="en-US" sz="1600" baseline="0" dirty="0" smtClean="0">
                          <a:solidFill>
                            <a:schemeClr val="tx1"/>
                          </a:solidFill>
                          <a:effectLst/>
                          <a:latin typeface="Times New Roman" panose="02020603050405020304" pitchFamily="18" charset="0"/>
                          <a:cs typeface="Times New Roman" panose="02020603050405020304" pitchFamily="18" charset="0"/>
                        </a:rPr>
                        <a:t>, </a:t>
                      </a:r>
                      <a:r>
                        <a:rPr lang="en-US" sz="1600" baseline="0" dirty="0" err="1" smtClean="0">
                          <a:solidFill>
                            <a:schemeClr val="tx1"/>
                          </a:solidFill>
                          <a:effectLst/>
                          <a:latin typeface="Times New Roman" panose="02020603050405020304" pitchFamily="18" charset="0"/>
                          <a:cs typeface="Times New Roman" panose="02020603050405020304" pitchFamily="18" charset="0"/>
                        </a:rPr>
                        <a:t>thức</a:t>
                      </a:r>
                      <a:r>
                        <a:rPr lang="en-US" sz="1600" baseline="0" dirty="0" smtClean="0">
                          <a:solidFill>
                            <a:schemeClr val="tx1"/>
                          </a:solidFill>
                          <a:effectLst/>
                          <a:latin typeface="Times New Roman" panose="02020603050405020304" pitchFamily="18" charset="0"/>
                          <a:cs typeface="Times New Roman" panose="02020603050405020304" pitchFamily="18" charset="0"/>
                        </a:rPr>
                        <a:t> </a:t>
                      </a:r>
                      <a:r>
                        <a:rPr lang="en-US" sz="1600" baseline="0" dirty="0" err="1" smtClean="0">
                          <a:solidFill>
                            <a:schemeClr val="tx1"/>
                          </a:solidFill>
                          <a:effectLst/>
                          <a:latin typeface="Times New Roman" panose="02020603050405020304" pitchFamily="18" charset="0"/>
                          <a:cs typeface="Times New Roman" panose="02020603050405020304" pitchFamily="18" charset="0"/>
                        </a:rPr>
                        <a:t>ăn</a:t>
                      </a:r>
                      <a:r>
                        <a:rPr lang="en-US" sz="1600" baseline="0" dirty="0" smtClean="0">
                          <a:solidFill>
                            <a:schemeClr val="tx1"/>
                          </a:solidFill>
                          <a:effectLst/>
                          <a:latin typeface="Times New Roman" panose="02020603050405020304" pitchFamily="18" charset="0"/>
                          <a:cs typeface="Times New Roman" panose="02020603050405020304" pitchFamily="18" charset="0"/>
                        </a:rPr>
                        <a:t>.</a:t>
                      </a:r>
                      <a:endParaRPr lang="en-US" sz="1600" dirty="0">
                        <a:solidFill>
                          <a:schemeClr val="tx1"/>
                        </a:solidFill>
                        <a:effectLst/>
                        <a:latin typeface="Times New Roman" panose="02020603050405020304" pitchFamily="18" charset="0"/>
                        <a:cs typeface="Times New Roman" panose="02020603050405020304" pitchFamily="18" charset="0"/>
                      </a:endParaRPr>
                    </a:p>
                    <a:p>
                      <a:pPr marL="0" marR="0">
                        <a:lnSpc>
                          <a:spcPct val="150000"/>
                        </a:lnSpc>
                        <a:spcBef>
                          <a:spcPts val="0"/>
                        </a:spcBef>
                        <a:spcAft>
                          <a:spcPts val="0"/>
                        </a:spcAft>
                      </a:pPr>
                      <a:r>
                        <a:rPr lang="vi-VN" sz="1600" dirty="0">
                          <a:solidFill>
                            <a:schemeClr val="tx1"/>
                          </a:solidFill>
                          <a:effectLst/>
                          <a:latin typeface="Times New Roman" panose="02020603050405020304" pitchFamily="18" charset="0"/>
                          <a:cs typeface="Times New Roman" panose="02020603050405020304" pitchFamily="18" charset="0"/>
                        </a:rPr>
                        <a:t>Câu 2: </a:t>
                      </a:r>
                      <a:r>
                        <a:rPr lang="en-US" sz="1600" dirty="0">
                          <a:solidFill>
                            <a:schemeClr val="tx1"/>
                          </a:solidFill>
                          <a:effectLst/>
                          <a:latin typeface="Times New Roman" panose="02020603050405020304" pitchFamily="18" charset="0"/>
                          <a:cs typeface="Times New Roman" panose="02020603050405020304" pitchFamily="18" charset="0"/>
                        </a:rPr>
                        <a:t>Phân </a:t>
                      </a:r>
                      <a:r>
                        <a:rPr lang="en-US" sz="1600" dirty="0" err="1">
                          <a:solidFill>
                            <a:schemeClr val="tx1"/>
                          </a:solidFill>
                          <a:effectLst/>
                          <a:latin typeface="Times New Roman" panose="02020603050405020304" pitchFamily="18" charset="0"/>
                          <a:cs typeface="Times New Roman" panose="02020603050405020304" pitchFamily="18" charset="0"/>
                        </a:rPr>
                        <a:t>loại</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các</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nhân</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tố</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sinh</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thái</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tác</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động</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lên</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thỏ</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vào</a:t>
                      </a:r>
                      <a:r>
                        <a:rPr lang="en-US" sz="1600" dirty="0">
                          <a:solidFill>
                            <a:schemeClr val="tx1"/>
                          </a:solidFill>
                          <a:effectLst/>
                          <a:latin typeface="Times New Roman" panose="02020603050405020304" pitchFamily="18" charset="0"/>
                          <a:cs typeface="Times New Roman" panose="02020603050405020304" pitchFamily="18" charset="0"/>
                        </a:rPr>
                        <a:t> 2 </a:t>
                      </a:r>
                      <a:r>
                        <a:rPr lang="en-US" sz="1600" dirty="0" err="1">
                          <a:solidFill>
                            <a:schemeClr val="tx1"/>
                          </a:solidFill>
                          <a:effectLst/>
                          <a:latin typeface="Times New Roman" panose="02020603050405020304" pitchFamily="18" charset="0"/>
                          <a:cs typeface="Times New Roman" panose="02020603050405020304" pitchFamily="18" charset="0"/>
                        </a:rPr>
                        <a:t>nhóm</a:t>
                      </a:r>
                      <a:r>
                        <a:rPr lang="en-US" sz="1600" dirty="0">
                          <a:solidFill>
                            <a:schemeClr val="tx1"/>
                          </a:solidFill>
                          <a:effectLst/>
                          <a:latin typeface="Times New Roman" panose="02020603050405020304" pitchFamily="18" charset="0"/>
                          <a:cs typeface="Times New Roman" panose="02020603050405020304" pitchFamily="18" charset="0"/>
                        </a:rPr>
                        <a:t> : </a:t>
                      </a:r>
                      <a:r>
                        <a:rPr lang="en-US" sz="1600" dirty="0" err="1">
                          <a:solidFill>
                            <a:schemeClr val="tx1"/>
                          </a:solidFill>
                          <a:effectLst/>
                          <a:latin typeface="Times New Roman" panose="02020603050405020304" pitchFamily="18" charset="0"/>
                          <a:cs typeface="Times New Roman" panose="02020603050405020304" pitchFamily="18" charset="0"/>
                        </a:rPr>
                        <a:t>nhân</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tố</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sinh</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thái</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vô</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sinh</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và</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nhân</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tố</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sinh</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thái</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hữu</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sinh</a:t>
                      </a:r>
                      <a:r>
                        <a:rPr lang="en-US" sz="1600" dirty="0">
                          <a:solidFill>
                            <a:schemeClr val="tx1"/>
                          </a:solidFill>
                          <a:effectLst/>
                          <a:latin typeface="Times New Roman" panose="02020603050405020304" pitchFamily="18" charset="0"/>
                          <a:cs typeface="Times New Roman" panose="02020603050405020304" pitchFamily="18" charset="0"/>
                        </a:rPr>
                        <a:t>. </a:t>
                      </a:r>
                    </a:p>
                    <a:p>
                      <a:pPr marL="0" marR="0" algn="just">
                        <a:lnSpc>
                          <a:spcPct val="100000"/>
                        </a:lnSpc>
                        <a:spcBef>
                          <a:spcPts val="600"/>
                        </a:spcBef>
                        <a:spcAft>
                          <a:spcPts val="600"/>
                        </a:spcAft>
                        <a:tabLst>
                          <a:tab pos="2971800" algn="ctr"/>
                          <a:tab pos="3773805" algn="l"/>
                        </a:tabLst>
                      </a:pP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smtClean="0">
                          <a:solidFill>
                            <a:schemeClr val="tx1"/>
                          </a:solidFill>
                          <a:effectLst/>
                          <a:latin typeface="Times New Roman" panose="02020603050405020304" pitchFamily="18" charset="0"/>
                          <a:cs typeface="Times New Roman" panose="02020603050405020304" pitchFamily="18" charset="0"/>
                        </a:rPr>
                        <a:t>     </a:t>
                      </a:r>
                      <a:r>
                        <a:rPr lang="en-US" sz="1600" dirty="0" err="1" smtClean="0">
                          <a:solidFill>
                            <a:schemeClr val="tx1"/>
                          </a:solidFill>
                          <a:effectLst/>
                          <a:latin typeface="Times New Roman" panose="02020603050405020304" pitchFamily="18" charset="0"/>
                          <a:cs typeface="Times New Roman" panose="02020603050405020304" pitchFamily="18" charset="0"/>
                        </a:rPr>
                        <a:t>Nhóm</a:t>
                      </a:r>
                      <a:r>
                        <a:rPr lang="en-US" sz="1600" baseline="0" dirty="0" smtClean="0">
                          <a:solidFill>
                            <a:schemeClr val="tx1"/>
                          </a:solidFill>
                          <a:effectLst/>
                          <a:latin typeface="Times New Roman" panose="02020603050405020304" pitchFamily="18" charset="0"/>
                          <a:cs typeface="Times New Roman" panose="02020603050405020304" pitchFamily="18" charset="0"/>
                        </a:rPr>
                        <a:t> </a:t>
                      </a:r>
                      <a:r>
                        <a:rPr lang="en-US" sz="1600" baseline="0" dirty="0" err="1" smtClean="0">
                          <a:solidFill>
                            <a:schemeClr val="tx1"/>
                          </a:solidFill>
                          <a:effectLst/>
                          <a:latin typeface="Times New Roman" panose="02020603050405020304" pitchFamily="18" charset="0"/>
                          <a:cs typeface="Times New Roman" panose="02020603050405020304" pitchFamily="18" charset="0"/>
                        </a:rPr>
                        <a:t>n</a:t>
                      </a:r>
                      <a:r>
                        <a:rPr lang="en-US" sz="1600" dirty="0" err="1" smtClean="0">
                          <a:solidFill>
                            <a:schemeClr val="tx1"/>
                          </a:solidFill>
                          <a:effectLst/>
                          <a:latin typeface="Times New Roman" panose="02020603050405020304" pitchFamily="18" charset="0"/>
                          <a:cs typeface="Times New Roman" panose="02020603050405020304" pitchFamily="18" charset="0"/>
                        </a:rPr>
                        <a:t>hân</a:t>
                      </a:r>
                      <a:r>
                        <a:rPr lang="en-US" sz="1600" dirty="0" smtClean="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tố</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sinh</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thái</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vô</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sinh</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smtClean="0">
                          <a:solidFill>
                            <a:schemeClr val="tx1"/>
                          </a:solidFill>
                          <a:effectLst/>
                          <a:latin typeface="Times New Roman" panose="02020603050405020304" pitchFamily="18" charset="0"/>
                          <a:cs typeface="Times New Roman" panose="02020603050405020304" pitchFamily="18" charset="0"/>
                        </a:rPr>
                        <a:t>                                  </a:t>
                      </a:r>
                      <a:r>
                        <a:rPr lang="en-US" sz="1600" dirty="0" err="1" smtClean="0">
                          <a:solidFill>
                            <a:schemeClr val="tx1"/>
                          </a:solidFill>
                          <a:effectLst/>
                          <a:latin typeface="Times New Roman" panose="02020603050405020304" pitchFamily="18" charset="0"/>
                          <a:cs typeface="Times New Roman" panose="02020603050405020304" pitchFamily="18" charset="0"/>
                        </a:rPr>
                        <a:t>Nhóm</a:t>
                      </a:r>
                      <a:r>
                        <a:rPr lang="en-US" sz="1600" baseline="0" dirty="0" smtClean="0">
                          <a:solidFill>
                            <a:schemeClr val="tx1"/>
                          </a:solidFill>
                          <a:effectLst/>
                          <a:latin typeface="Times New Roman" panose="02020603050405020304" pitchFamily="18" charset="0"/>
                          <a:cs typeface="Times New Roman" panose="02020603050405020304" pitchFamily="18" charset="0"/>
                        </a:rPr>
                        <a:t> </a:t>
                      </a:r>
                      <a:r>
                        <a:rPr lang="en-US" sz="1600" baseline="0" dirty="0" err="1" smtClean="0">
                          <a:solidFill>
                            <a:schemeClr val="tx1"/>
                          </a:solidFill>
                          <a:effectLst/>
                          <a:latin typeface="Times New Roman" panose="02020603050405020304" pitchFamily="18" charset="0"/>
                          <a:cs typeface="Times New Roman" panose="02020603050405020304" pitchFamily="18" charset="0"/>
                        </a:rPr>
                        <a:t>n</a:t>
                      </a:r>
                      <a:r>
                        <a:rPr lang="en-US" sz="1600" dirty="0" err="1" smtClean="0">
                          <a:solidFill>
                            <a:schemeClr val="tx1"/>
                          </a:solidFill>
                          <a:effectLst/>
                          <a:latin typeface="Times New Roman" panose="02020603050405020304" pitchFamily="18" charset="0"/>
                          <a:cs typeface="Times New Roman" panose="02020603050405020304" pitchFamily="18" charset="0"/>
                        </a:rPr>
                        <a:t>hân</a:t>
                      </a:r>
                      <a:r>
                        <a:rPr lang="en-US" sz="1600" dirty="0" smtClean="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tố</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sinh</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thái</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hữu</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smtClean="0">
                          <a:solidFill>
                            <a:schemeClr val="tx1"/>
                          </a:solidFill>
                          <a:effectLst/>
                          <a:latin typeface="Times New Roman" panose="02020603050405020304" pitchFamily="18" charset="0"/>
                          <a:cs typeface="Times New Roman" panose="02020603050405020304" pitchFamily="18" charset="0"/>
                        </a:rPr>
                        <a:t>sinh</a:t>
                      </a:r>
                      <a:endParaRPr lang="en-US" sz="1600" dirty="0" smtClean="0">
                        <a:solidFill>
                          <a:schemeClr val="tx1"/>
                        </a:solidFill>
                        <a:effectLst/>
                        <a:latin typeface="Times New Roman" panose="02020603050405020304" pitchFamily="18" charset="0"/>
                        <a:cs typeface="Times New Roman" panose="02020603050405020304" pitchFamily="18" charset="0"/>
                      </a:endParaRPr>
                    </a:p>
                    <a:p>
                      <a:pPr marL="0" marR="0" algn="just">
                        <a:lnSpc>
                          <a:spcPct val="100000"/>
                        </a:lnSpc>
                        <a:spcBef>
                          <a:spcPts val="600"/>
                        </a:spcBef>
                        <a:spcAft>
                          <a:spcPts val="600"/>
                        </a:spcAft>
                        <a:tabLst>
                          <a:tab pos="2971800" algn="ctr"/>
                          <a:tab pos="3773805" algn="l"/>
                        </a:tabLst>
                      </a:pPr>
                      <a:r>
                        <a:rPr lang="en-US" sz="1600" dirty="0" smtClean="0">
                          <a:solidFill>
                            <a:schemeClr val="tx1"/>
                          </a:solidFill>
                          <a:effectLst/>
                          <a:latin typeface="Times New Roman" panose="02020603050405020304" pitchFamily="18" charset="0"/>
                          <a:cs typeface="Times New Roman" panose="02020603050405020304" pitchFamily="18" charset="0"/>
                        </a:rPr>
                        <a:t>(</a:t>
                      </a:r>
                      <a:r>
                        <a:rPr lang="en-US" sz="1600" dirty="0" err="1" smtClean="0">
                          <a:solidFill>
                            <a:schemeClr val="tx1"/>
                          </a:solidFill>
                          <a:effectLst/>
                          <a:latin typeface="Times New Roman" panose="02020603050405020304" pitchFamily="18" charset="0"/>
                          <a:cs typeface="Times New Roman" panose="02020603050405020304" pitchFamily="18" charset="0"/>
                        </a:rPr>
                        <a:t>là</a:t>
                      </a:r>
                      <a:r>
                        <a:rPr lang="en-US" sz="1600" baseline="0" dirty="0" smtClean="0">
                          <a:solidFill>
                            <a:schemeClr val="tx1"/>
                          </a:solidFill>
                          <a:effectLst/>
                          <a:latin typeface="Times New Roman" panose="02020603050405020304" pitchFamily="18" charset="0"/>
                          <a:cs typeface="Times New Roman" panose="02020603050405020304" pitchFamily="18" charset="0"/>
                        </a:rPr>
                        <a:t> </a:t>
                      </a:r>
                      <a:r>
                        <a:rPr lang="en-US" sz="1600" baseline="0" dirty="0" err="1" smtClean="0">
                          <a:solidFill>
                            <a:schemeClr val="tx1"/>
                          </a:solidFill>
                          <a:effectLst/>
                          <a:latin typeface="Times New Roman" panose="02020603050405020304" pitchFamily="18" charset="0"/>
                          <a:cs typeface="Times New Roman" panose="02020603050405020304" pitchFamily="18" charset="0"/>
                        </a:rPr>
                        <a:t>các</a:t>
                      </a:r>
                      <a:r>
                        <a:rPr lang="en-US" sz="1600" baseline="0" dirty="0" smtClean="0">
                          <a:solidFill>
                            <a:schemeClr val="tx1"/>
                          </a:solidFill>
                          <a:effectLst/>
                          <a:latin typeface="Times New Roman" panose="02020603050405020304" pitchFamily="18" charset="0"/>
                          <a:cs typeface="Times New Roman" panose="02020603050405020304" pitchFamily="18" charset="0"/>
                        </a:rPr>
                        <a:t> </a:t>
                      </a:r>
                      <a:r>
                        <a:rPr lang="en-US" sz="1600" baseline="0" dirty="0" err="1" smtClean="0">
                          <a:solidFill>
                            <a:schemeClr val="tx1"/>
                          </a:solidFill>
                          <a:effectLst/>
                          <a:latin typeface="Times New Roman" panose="02020603050405020304" pitchFamily="18" charset="0"/>
                          <a:cs typeface="Times New Roman" panose="02020603050405020304" pitchFamily="18" charset="0"/>
                        </a:rPr>
                        <a:t>yếu</a:t>
                      </a:r>
                      <a:r>
                        <a:rPr lang="en-US" sz="1600" baseline="0" dirty="0" smtClean="0">
                          <a:solidFill>
                            <a:schemeClr val="tx1"/>
                          </a:solidFill>
                          <a:effectLst/>
                          <a:latin typeface="Times New Roman" panose="02020603050405020304" pitchFamily="18" charset="0"/>
                          <a:cs typeface="Times New Roman" panose="02020603050405020304" pitchFamily="18" charset="0"/>
                        </a:rPr>
                        <a:t> </a:t>
                      </a:r>
                      <a:r>
                        <a:rPr lang="en-US" sz="1600" baseline="0" dirty="0" err="1" smtClean="0">
                          <a:solidFill>
                            <a:schemeClr val="tx1"/>
                          </a:solidFill>
                          <a:effectLst/>
                          <a:latin typeface="Times New Roman" panose="02020603050405020304" pitchFamily="18" charset="0"/>
                          <a:cs typeface="Times New Roman" panose="02020603050405020304" pitchFamily="18" charset="0"/>
                        </a:rPr>
                        <a:t>tố</a:t>
                      </a:r>
                      <a:r>
                        <a:rPr lang="en-US" sz="1600" baseline="0" dirty="0" smtClean="0">
                          <a:solidFill>
                            <a:schemeClr val="tx1"/>
                          </a:solidFill>
                          <a:effectLst/>
                          <a:latin typeface="Times New Roman" panose="02020603050405020304" pitchFamily="18" charset="0"/>
                          <a:cs typeface="Times New Roman" panose="02020603050405020304" pitchFamily="18" charset="0"/>
                        </a:rPr>
                        <a:t> </a:t>
                      </a:r>
                      <a:r>
                        <a:rPr lang="en-US" sz="1600" baseline="0" dirty="0" err="1" smtClean="0">
                          <a:solidFill>
                            <a:schemeClr val="tx1"/>
                          </a:solidFill>
                          <a:effectLst/>
                          <a:latin typeface="Times New Roman" panose="02020603050405020304" pitchFamily="18" charset="0"/>
                          <a:cs typeface="Times New Roman" panose="02020603050405020304" pitchFamily="18" charset="0"/>
                        </a:rPr>
                        <a:t>không</a:t>
                      </a:r>
                      <a:r>
                        <a:rPr lang="en-US" sz="1600" baseline="0" dirty="0" smtClean="0">
                          <a:solidFill>
                            <a:schemeClr val="tx1"/>
                          </a:solidFill>
                          <a:effectLst/>
                          <a:latin typeface="Times New Roman" panose="02020603050405020304" pitchFamily="18" charset="0"/>
                          <a:cs typeface="Times New Roman" panose="02020603050405020304" pitchFamily="18" charset="0"/>
                        </a:rPr>
                        <a:t> </a:t>
                      </a:r>
                      <a:r>
                        <a:rPr lang="en-US" sz="1600" baseline="0" dirty="0" err="1" smtClean="0">
                          <a:solidFill>
                            <a:schemeClr val="tx1"/>
                          </a:solidFill>
                          <a:effectLst/>
                          <a:latin typeface="Times New Roman" panose="02020603050405020304" pitchFamily="18" charset="0"/>
                          <a:cs typeface="Times New Roman" panose="02020603050405020304" pitchFamily="18" charset="0"/>
                        </a:rPr>
                        <a:t>sống</a:t>
                      </a:r>
                      <a:r>
                        <a:rPr lang="en-US" sz="1600" baseline="0" dirty="0" smtClean="0">
                          <a:solidFill>
                            <a:schemeClr val="tx1"/>
                          </a:solidFill>
                          <a:effectLst/>
                          <a:latin typeface="Times New Roman" panose="02020603050405020304" pitchFamily="18" charset="0"/>
                          <a:cs typeface="Times New Roman" panose="02020603050405020304" pitchFamily="18" charset="0"/>
                        </a:rPr>
                        <a:t> </a:t>
                      </a:r>
                      <a:r>
                        <a:rPr lang="en-US" sz="1600" baseline="0" dirty="0" err="1" smtClean="0">
                          <a:solidFill>
                            <a:schemeClr val="tx1"/>
                          </a:solidFill>
                          <a:effectLst/>
                          <a:latin typeface="Times New Roman" panose="02020603050405020304" pitchFamily="18" charset="0"/>
                          <a:cs typeface="Times New Roman" panose="02020603050405020304" pitchFamily="18" charset="0"/>
                        </a:rPr>
                        <a:t>của</a:t>
                      </a:r>
                      <a:r>
                        <a:rPr lang="en-US" sz="1600" baseline="0" dirty="0" smtClean="0">
                          <a:solidFill>
                            <a:schemeClr val="tx1"/>
                          </a:solidFill>
                          <a:effectLst/>
                          <a:latin typeface="Times New Roman" panose="02020603050405020304" pitchFamily="18" charset="0"/>
                          <a:cs typeface="Times New Roman" panose="02020603050405020304" pitchFamily="18" charset="0"/>
                        </a:rPr>
                        <a:t> </a:t>
                      </a:r>
                      <a:r>
                        <a:rPr lang="en-US" sz="1600" baseline="0" dirty="0" err="1" smtClean="0">
                          <a:solidFill>
                            <a:schemeClr val="tx1"/>
                          </a:solidFill>
                          <a:effectLst/>
                          <a:latin typeface="Times New Roman" panose="02020603050405020304" pitchFamily="18" charset="0"/>
                          <a:cs typeface="Times New Roman" panose="02020603050405020304" pitchFamily="18" charset="0"/>
                        </a:rPr>
                        <a:t>môi</a:t>
                      </a:r>
                      <a:r>
                        <a:rPr lang="en-US" sz="1600" baseline="0" dirty="0" smtClean="0">
                          <a:solidFill>
                            <a:schemeClr val="tx1"/>
                          </a:solidFill>
                          <a:effectLst/>
                          <a:latin typeface="Times New Roman" panose="02020603050405020304" pitchFamily="18" charset="0"/>
                          <a:cs typeface="Times New Roman" panose="02020603050405020304" pitchFamily="18" charset="0"/>
                        </a:rPr>
                        <a:t> </a:t>
                      </a:r>
                      <a:r>
                        <a:rPr lang="en-US" sz="1600" baseline="0" dirty="0" err="1" smtClean="0">
                          <a:solidFill>
                            <a:schemeClr val="tx1"/>
                          </a:solidFill>
                          <a:effectLst/>
                          <a:latin typeface="Times New Roman" panose="02020603050405020304" pitchFamily="18" charset="0"/>
                          <a:cs typeface="Times New Roman" panose="02020603050405020304" pitchFamily="18" charset="0"/>
                        </a:rPr>
                        <a:t>trường</a:t>
                      </a:r>
                      <a:r>
                        <a:rPr lang="en-US" sz="1600" baseline="0" dirty="0" smtClean="0">
                          <a:solidFill>
                            <a:schemeClr val="tx1"/>
                          </a:solidFill>
                          <a:effectLst/>
                          <a:latin typeface="Times New Roman" panose="02020603050405020304" pitchFamily="18" charset="0"/>
                          <a:cs typeface="Times New Roman" panose="02020603050405020304" pitchFamily="18" charset="0"/>
                        </a:rPr>
                        <a:t>)                                                         (</a:t>
                      </a:r>
                      <a:r>
                        <a:rPr lang="en-US" sz="1600" baseline="0" dirty="0" err="1" smtClean="0">
                          <a:solidFill>
                            <a:schemeClr val="tx1"/>
                          </a:solidFill>
                          <a:effectLst/>
                          <a:latin typeface="Times New Roman" panose="02020603050405020304" pitchFamily="18" charset="0"/>
                          <a:cs typeface="Times New Roman" panose="02020603050405020304" pitchFamily="18" charset="0"/>
                        </a:rPr>
                        <a:t>là</a:t>
                      </a:r>
                      <a:r>
                        <a:rPr lang="en-US" sz="1600" baseline="0" dirty="0" smtClean="0">
                          <a:solidFill>
                            <a:schemeClr val="tx1"/>
                          </a:solidFill>
                          <a:effectLst/>
                          <a:latin typeface="Times New Roman" panose="02020603050405020304" pitchFamily="18" charset="0"/>
                          <a:cs typeface="Times New Roman" panose="02020603050405020304" pitchFamily="18" charset="0"/>
                        </a:rPr>
                        <a:t> </a:t>
                      </a:r>
                      <a:r>
                        <a:rPr lang="en-US" sz="1600" baseline="0" dirty="0" err="1" smtClean="0">
                          <a:solidFill>
                            <a:schemeClr val="tx1"/>
                          </a:solidFill>
                          <a:effectLst/>
                          <a:latin typeface="Times New Roman" panose="02020603050405020304" pitchFamily="18" charset="0"/>
                          <a:cs typeface="Times New Roman" panose="02020603050405020304" pitchFamily="18" charset="0"/>
                        </a:rPr>
                        <a:t>các</a:t>
                      </a:r>
                      <a:r>
                        <a:rPr lang="en-US" sz="1600" baseline="0" dirty="0" smtClean="0">
                          <a:solidFill>
                            <a:schemeClr val="tx1"/>
                          </a:solidFill>
                          <a:effectLst/>
                          <a:latin typeface="Times New Roman" panose="02020603050405020304" pitchFamily="18" charset="0"/>
                          <a:cs typeface="Times New Roman" panose="02020603050405020304" pitchFamily="18" charset="0"/>
                        </a:rPr>
                        <a:t> </a:t>
                      </a:r>
                      <a:r>
                        <a:rPr lang="en-US" sz="1600" baseline="0" dirty="0" err="1" smtClean="0">
                          <a:solidFill>
                            <a:schemeClr val="tx1"/>
                          </a:solidFill>
                          <a:effectLst/>
                          <a:latin typeface="Times New Roman" panose="02020603050405020304" pitchFamily="18" charset="0"/>
                          <a:cs typeface="Times New Roman" panose="02020603050405020304" pitchFamily="18" charset="0"/>
                        </a:rPr>
                        <a:t>yếu</a:t>
                      </a:r>
                      <a:r>
                        <a:rPr lang="en-US" sz="1600" baseline="0" dirty="0" smtClean="0">
                          <a:solidFill>
                            <a:schemeClr val="tx1"/>
                          </a:solidFill>
                          <a:effectLst/>
                          <a:latin typeface="Times New Roman" panose="02020603050405020304" pitchFamily="18" charset="0"/>
                          <a:cs typeface="Times New Roman" panose="02020603050405020304" pitchFamily="18" charset="0"/>
                        </a:rPr>
                        <a:t> </a:t>
                      </a:r>
                      <a:r>
                        <a:rPr lang="en-US" sz="1600" baseline="0" dirty="0" err="1" smtClean="0">
                          <a:solidFill>
                            <a:schemeClr val="tx1"/>
                          </a:solidFill>
                          <a:effectLst/>
                          <a:latin typeface="Times New Roman" panose="02020603050405020304" pitchFamily="18" charset="0"/>
                          <a:cs typeface="Times New Roman" panose="02020603050405020304" pitchFamily="18" charset="0"/>
                        </a:rPr>
                        <a:t>tố</a:t>
                      </a:r>
                      <a:r>
                        <a:rPr lang="en-US" sz="1600" baseline="0" dirty="0" smtClean="0">
                          <a:solidFill>
                            <a:schemeClr val="tx1"/>
                          </a:solidFill>
                          <a:effectLst/>
                          <a:latin typeface="Times New Roman" panose="02020603050405020304" pitchFamily="18" charset="0"/>
                          <a:cs typeface="Times New Roman" panose="02020603050405020304" pitchFamily="18" charset="0"/>
                        </a:rPr>
                        <a:t> </a:t>
                      </a:r>
                      <a:r>
                        <a:rPr lang="en-US" sz="1600" baseline="0" dirty="0" err="1" smtClean="0">
                          <a:solidFill>
                            <a:schemeClr val="tx1"/>
                          </a:solidFill>
                          <a:effectLst/>
                          <a:latin typeface="Times New Roman" panose="02020603050405020304" pitchFamily="18" charset="0"/>
                          <a:cs typeface="Times New Roman" panose="02020603050405020304" pitchFamily="18" charset="0"/>
                        </a:rPr>
                        <a:t>sống</a:t>
                      </a:r>
                      <a:r>
                        <a:rPr lang="en-US" sz="1600" baseline="0" dirty="0" smtClean="0">
                          <a:solidFill>
                            <a:schemeClr val="tx1"/>
                          </a:solidFill>
                          <a:effectLst/>
                          <a:latin typeface="Times New Roman" panose="02020603050405020304" pitchFamily="18" charset="0"/>
                          <a:cs typeface="Times New Roman" panose="02020603050405020304" pitchFamily="18" charset="0"/>
                        </a:rPr>
                        <a:t> </a:t>
                      </a:r>
                      <a:r>
                        <a:rPr lang="en-US" sz="1600" baseline="0" dirty="0" err="1" smtClean="0">
                          <a:solidFill>
                            <a:schemeClr val="tx1"/>
                          </a:solidFill>
                          <a:effectLst/>
                          <a:latin typeface="Times New Roman" panose="02020603050405020304" pitchFamily="18" charset="0"/>
                          <a:cs typeface="Times New Roman" panose="02020603050405020304" pitchFamily="18" charset="0"/>
                        </a:rPr>
                        <a:t>của</a:t>
                      </a:r>
                      <a:r>
                        <a:rPr lang="en-US" sz="1600" baseline="0" dirty="0" smtClean="0">
                          <a:solidFill>
                            <a:schemeClr val="tx1"/>
                          </a:solidFill>
                          <a:effectLst/>
                          <a:latin typeface="Times New Roman" panose="02020603050405020304" pitchFamily="18" charset="0"/>
                          <a:cs typeface="Times New Roman" panose="02020603050405020304" pitchFamily="18" charset="0"/>
                        </a:rPr>
                        <a:t> </a:t>
                      </a:r>
                      <a:r>
                        <a:rPr lang="en-US" sz="1600" baseline="0" dirty="0" err="1" smtClean="0">
                          <a:solidFill>
                            <a:schemeClr val="tx1"/>
                          </a:solidFill>
                          <a:effectLst/>
                          <a:latin typeface="Times New Roman" panose="02020603050405020304" pitchFamily="18" charset="0"/>
                          <a:cs typeface="Times New Roman" panose="02020603050405020304" pitchFamily="18" charset="0"/>
                        </a:rPr>
                        <a:t>môi</a:t>
                      </a:r>
                      <a:r>
                        <a:rPr lang="en-US" sz="1600" baseline="0" dirty="0" smtClean="0">
                          <a:solidFill>
                            <a:schemeClr val="tx1"/>
                          </a:solidFill>
                          <a:effectLst/>
                          <a:latin typeface="Times New Roman" panose="02020603050405020304" pitchFamily="18" charset="0"/>
                          <a:cs typeface="Times New Roman" panose="02020603050405020304" pitchFamily="18" charset="0"/>
                        </a:rPr>
                        <a:t> </a:t>
                      </a:r>
                      <a:r>
                        <a:rPr lang="en-US" sz="1600" baseline="0" dirty="0" err="1" smtClean="0">
                          <a:solidFill>
                            <a:schemeClr val="tx1"/>
                          </a:solidFill>
                          <a:effectLst/>
                          <a:latin typeface="Times New Roman" panose="02020603050405020304" pitchFamily="18" charset="0"/>
                          <a:cs typeface="Times New Roman" panose="02020603050405020304" pitchFamily="18" charset="0"/>
                        </a:rPr>
                        <a:t>trường</a:t>
                      </a:r>
                      <a:r>
                        <a:rPr lang="en-US" sz="1600" baseline="0" dirty="0" smtClean="0">
                          <a:solidFill>
                            <a:schemeClr val="tx1"/>
                          </a:solidFill>
                          <a:effectLst/>
                          <a:latin typeface="Times New Roman" panose="02020603050405020304" pitchFamily="18" charset="0"/>
                          <a:cs typeface="Times New Roman" panose="02020603050405020304" pitchFamily="18" charset="0"/>
                        </a:rPr>
                        <a:t>)</a:t>
                      </a:r>
                      <a:endParaRPr lang="en-US" sz="1600" dirty="0">
                        <a:solidFill>
                          <a:schemeClr val="tx1"/>
                        </a:solidFill>
                        <a:effectLst/>
                        <a:latin typeface="Times New Roman" panose="02020603050405020304" pitchFamily="18" charset="0"/>
                        <a:cs typeface="Times New Roman" panose="02020603050405020304" pitchFamily="18" charset="0"/>
                      </a:endParaRPr>
                    </a:p>
                    <a:p>
                      <a:pPr marL="0" marR="0" algn="just">
                        <a:lnSpc>
                          <a:spcPct val="150000"/>
                        </a:lnSpc>
                        <a:spcBef>
                          <a:spcPts val="600"/>
                        </a:spcBef>
                        <a:spcAft>
                          <a:spcPts val="600"/>
                        </a:spcAft>
                        <a:tabLst>
                          <a:tab pos="2971800" algn="l"/>
                          <a:tab pos="3773805" algn="l"/>
                        </a:tabLst>
                      </a:pPr>
                      <a:r>
                        <a:rPr lang="en-US" sz="1600" dirty="0" smtClean="0">
                          <a:solidFill>
                            <a:schemeClr val="tx1"/>
                          </a:solidFill>
                          <a:effectLst/>
                          <a:latin typeface="Times New Roman" panose="02020603050405020304" pitchFamily="18" charset="0"/>
                          <a:cs typeface="Times New Roman" panose="02020603050405020304" pitchFamily="18" charset="0"/>
                        </a:rPr>
                        <a:t>……</a:t>
                      </a:r>
                      <a:r>
                        <a:rPr lang="en-US" sz="1600" dirty="0" err="1" smtClean="0">
                          <a:solidFill>
                            <a:schemeClr val="tx1"/>
                          </a:solidFill>
                          <a:effectLst/>
                          <a:latin typeface="Times New Roman" panose="02020603050405020304" pitchFamily="18" charset="0"/>
                          <a:cs typeface="Times New Roman" panose="02020603050405020304" pitchFamily="18" charset="0"/>
                        </a:rPr>
                        <a:t>Nhiệt</a:t>
                      </a:r>
                      <a:r>
                        <a:rPr lang="en-US" sz="1600" baseline="0" dirty="0" smtClean="0">
                          <a:solidFill>
                            <a:schemeClr val="tx1"/>
                          </a:solidFill>
                          <a:effectLst/>
                          <a:latin typeface="Times New Roman" panose="02020603050405020304" pitchFamily="18" charset="0"/>
                          <a:cs typeface="Times New Roman" panose="02020603050405020304" pitchFamily="18" charset="0"/>
                        </a:rPr>
                        <a:t> </a:t>
                      </a:r>
                      <a:r>
                        <a:rPr lang="en-US" sz="1600" baseline="0" dirty="0" err="1" smtClean="0">
                          <a:solidFill>
                            <a:schemeClr val="tx1"/>
                          </a:solidFill>
                          <a:effectLst/>
                          <a:latin typeface="Times New Roman" panose="02020603050405020304" pitchFamily="18" charset="0"/>
                          <a:cs typeface="Times New Roman" panose="02020603050405020304" pitchFamily="18" charset="0"/>
                        </a:rPr>
                        <a:t>độ</a:t>
                      </a:r>
                      <a:r>
                        <a:rPr lang="en-US" sz="1600" baseline="0" dirty="0" smtClean="0">
                          <a:solidFill>
                            <a:schemeClr val="tx1"/>
                          </a:solidFill>
                          <a:effectLst/>
                          <a:latin typeface="Times New Roman" panose="02020603050405020304" pitchFamily="18" charset="0"/>
                          <a:cs typeface="Times New Roman" panose="02020603050405020304" pitchFamily="18" charset="0"/>
                        </a:rPr>
                        <a:t>, </a:t>
                      </a:r>
                      <a:r>
                        <a:rPr lang="en-US" sz="1600" baseline="0" dirty="0" err="1" smtClean="0">
                          <a:solidFill>
                            <a:schemeClr val="tx1"/>
                          </a:solidFill>
                          <a:effectLst/>
                          <a:latin typeface="Times New Roman" panose="02020603050405020304" pitchFamily="18" charset="0"/>
                          <a:cs typeface="Times New Roman" panose="02020603050405020304" pitchFamily="18" charset="0"/>
                        </a:rPr>
                        <a:t>độ</a:t>
                      </a:r>
                      <a:r>
                        <a:rPr lang="en-US" sz="1600" baseline="0" dirty="0" smtClean="0">
                          <a:solidFill>
                            <a:schemeClr val="tx1"/>
                          </a:solidFill>
                          <a:effectLst/>
                          <a:latin typeface="Times New Roman" panose="02020603050405020304" pitchFamily="18" charset="0"/>
                          <a:cs typeface="Times New Roman" panose="02020603050405020304" pitchFamily="18" charset="0"/>
                        </a:rPr>
                        <a:t> </a:t>
                      </a:r>
                      <a:r>
                        <a:rPr lang="en-US" sz="1600" baseline="0" dirty="0" err="1" smtClean="0">
                          <a:solidFill>
                            <a:schemeClr val="tx1"/>
                          </a:solidFill>
                          <a:effectLst/>
                          <a:latin typeface="Times New Roman" panose="02020603050405020304" pitchFamily="18" charset="0"/>
                          <a:cs typeface="Times New Roman" panose="02020603050405020304" pitchFamily="18" charset="0"/>
                        </a:rPr>
                        <a:t>ẩm</a:t>
                      </a:r>
                      <a:r>
                        <a:rPr lang="en-US" sz="1600" baseline="0" dirty="0" smtClean="0">
                          <a:solidFill>
                            <a:schemeClr val="tx1"/>
                          </a:solidFill>
                          <a:effectLst/>
                          <a:latin typeface="Times New Roman" panose="02020603050405020304" pitchFamily="18" charset="0"/>
                          <a:cs typeface="Times New Roman" panose="02020603050405020304" pitchFamily="18" charset="0"/>
                        </a:rPr>
                        <a:t>, </a:t>
                      </a:r>
                      <a:r>
                        <a:rPr lang="en-US" sz="1600" dirty="0" smtClean="0">
                          <a:solidFill>
                            <a:schemeClr val="tx1"/>
                          </a:solidFill>
                          <a:effectLst/>
                          <a:latin typeface="Times New Roman" panose="02020603050405020304" pitchFamily="18" charset="0"/>
                          <a:cs typeface="Times New Roman" panose="02020603050405020304" pitchFamily="18" charset="0"/>
                        </a:rPr>
                        <a:t>………                                                ……………Con </a:t>
                      </a:r>
                      <a:r>
                        <a:rPr lang="en-US" sz="1600" dirty="0" err="1" smtClean="0">
                          <a:solidFill>
                            <a:schemeClr val="tx1"/>
                          </a:solidFill>
                          <a:effectLst/>
                          <a:latin typeface="Times New Roman" panose="02020603050405020304" pitchFamily="18" charset="0"/>
                          <a:cs typeface="Times New Roman" panose="02020603050405020304" pitchFamily="18" charset="0"/>
                        </a:rPr>
                        <a:t>người</a:t>
                      </a:r>
                      <a:r>
                        <a:rPr lang="en-US" sz="1600" dirty="0" smtClean="0">
                          <a:solidFill>
                            <a:schemeClr val="tx1"/>
                          </a:solidFill>
                          <a:effectLst/>
                          <a:latin typeface="Times New Roman" panose="02020603050405020304" pitchFamily="18" charset="0"/>
                          <a:cs typeface="Times New Roman" panose="02020603050405020304" pitchFamily="18" charset="0"/>
                        </a:rPr>
                        <a:t>,</a:t>
                      </a:r>
                      <a:r>
                        <a:rPr lang="en-US" sz="1600" baseline="0" dirty="0" smtClean="0">
                          <a:solidFill>
                            <a:schemeClr val="tx1"/>
                          </a:solidFill>
                          <a:effectLst/>
                          <a:latin typeface="Times New Roman" panose="02020603050405020304" pitchFamily="18" charset="0"/>
                          <a:cs typeface="Times New Roman" panose="02020603050405020304" pitchFamily="18" charset="0"/>
                        </a:rPr>
                        <a:t> </a:t>
                      </a:r>
                      <a:r>
                        <a:rPr lang="en-US" sz="1600" baseline="0" dirty="0" err="1" smtClean="0">
                          <a:solidFill>
                            <a:schemeClr val="tx1"/>
                          </a:solidFill>
                          <a:effectLst/>
                          <a:latin typeface="Times New Roman" panose="02020603050405020304" pitchFamily="18" charset="0"/>
                          <a:cs typeface="Times New Roman" panose="02020603050405020304" pitchFamily="18" charset="0"/>
                        </a:rPr>
                        <a:t>thức</a:t>
                      </a:r>
                      <a:r>
                        <a:rPr lang="en-US" sz="1600" baseline="0" dirty="0" smtClean="0">
                          <a:solidFill>
                            <a:schemeClr val="tx1"/>
                          </a:solidFill>
                          <a:effectLst/>
                          <a:latin typeface="Times New Roman" panose="02020603050405020304" pitchFamily="18" charset="0"/>
                          <a:cs typeface="Times New Roman" panose="02020603050405020304" pitchFamily="18" charset="0"/>
                        </a:rPr>
                        <a:t> </a:t>
                      </a:r>
                      <a:r>
                        <a:rPr lang="en-US" sz="1600" baseline="0" dirty="0" err="1" smtClean="0">
                          <a:solidFill>
                            <a:schemeClr val="tx1"/>
                          </a:solidFill>
                          <a:effectLst/>
                          <a:latin typeface="Times New Roman" panose="02020603050405020304" pitchFamily="18" charset="0"/>
                          <a:cs typeface="Times New Roman" panose="02020603050405020304" pitchFamily="18" charset="0"/>
                        </a:rPr>
                        <a:t>ăn</a:t>
                      </a:r>
                      <a:r>
                        <a:rPr lang="en-US" sz="1600" baseline="0" dirty="0" smtClean="0">
                          <a:solidFill>
                            <a:schemeClr val="tx1"/>
                          </a:solidFill>
                          <a:effectLst/>
                          <a:latin typeface="Times New Roman" panose="02020603050405020304" pitchFamily="18" charset="0"/>
                          <a:cs typeface="Times New Roman" panose="02020603050405020304" pitchFamily="18" charset="0"/>
                        </a:rPr>
                        <a:t>, </a:t>
                      </a:r>
                      <a:r>
                        <a:rPr lang="en-US" sz="1600" dirty="0" err="1" smtClean="0">
                          <a:solidFill>
                            <a:schemeClr val="tx1"/>
                          </a:solidFill>
                          <a:effectLst/>
                          <a:latin typeface="Times New Roman" panose="02020603050405020304" pitchFamily="18" charset="0"/>
                          <a:cs typeface="Times New Roman" panose="02020603050405020304" pitchFamily="18" charset="0"/>
                        </a:rPr>
                        <a:t>Sinh</a:t>
                      </a:r>
                      <a:r>
                        <a:rPr lang="en-US" sz="1600" dirty="0" smtClean="0">
                          <a:solidFill>
                            <a:schemeClr val="tx1"/>
                          </a:solidFill>
                          <a:effectLst/>
                          <a:latin typeface="Times New Roman" panose="02020603050405020304" pitchFamily="18" charset="0"/>
                          <a:cs typeface="Times New Roman" panose="02020603050405020304" pitchFamily="18" charset="0"/>
                        </a:rPr>
                        <a:t> </a:t>
                      </a:r>
                      <a:r>
                        <a:rPr lang="en-US" sz="1600" dirty="0" err="1" smtClean="0">
                          <a:solidFill>
                            <a:schemeClr val="tx1"/>
                          </a:solidFill>
                          <a:effectLst/>
                          <a:latin typeface="Times New Roman" panose="02020603050405020304" pitchFamily="18" charset="0"/>
                          <a:cs typeface="Times New Roman" panose="02020603050405020304" pitchFamily="18" charset="0"/>
                        </a:rPr>
                        <a:t>vật</a:t>
                      </a:r>
                      <a:r>
                        <a:rPr lang="en-US" sz="1600" baseline="0" dirty="0" smtClean="0">
                          <a:solidFill>
                            <a:schemeClr val="tx1"/>
                          </a:solidFill>
                          <a:effectLst/>
                          <a:latin typeface="Times New Roman" panose="02020603050405020304" pitchFamily="18" charset="0"/>
                          <a:cs typeface="Times New Roman" panose="02020603050405020304" pitchFamily="18" charset="0"/>
                        </a:rPr>
                        <a:t> </a:t>
                      </a:r>
                      <a:r>
                        <a:rPr lang="en-US" sz="1600" baseline="0" dirty="0" err="1" smtClean="0">
                          <a:solidFill>
                            <a:schemeClr val="tx1"/>
                          </a:solidFill>
                          <a:effectLst/>
                          <a:latin typeface="Times New Roman" panose="02020603050405020304" pitchFamily="18" charset="0"/>
                          <a:cs typeface="Times New Roman" panose="02020603050405020304" pitchFamily="18" charset="0"/>
                        </a:rPr>
                        <a:t>kí</a:t>
                      </a:r>
                      <a:r>
                        <a:rPr lang="en-US" sz="1600" baseline="0" dirty="0" smtClean="0">
                          <a:solidFill>
                            <a:schemeClr val="tx1"/>
                          </a:solidFill>
                          <a:effectLst/>
                          <a:latin typeface="Times New Roman" panose="02020603050405020304" pitchFamily="18" charset="0"/>
                          <a:cs typeface="Times New Roman" panose="02020603050405020304" pitchFamily="18" charset="0"/>
                        </a:rPr>
                        <a:t> </a:t>
                      </a:r>
                      <a:r>
                        <a:rPr lang="en-US" sz="1600" baseline="0" dirty="0" err="1" smtClean="0">
                          <a:solidFill>
                            <a:schemeClr val="tx1"/>
                          </a:solidFill>
                          <a:effectLst/>
                          <a:latin typeface="Times New Roman" panose="02020603050405020304" pitchFamily="18" charset="0"/>
                          <a:cs typeface="Times New Roman" panose="02020603050405020304" pitchFamily="18" charset="0"/>
                        </a:rPr>
                        <a:t>sinh</a:t>
                      </a:r>
                      <a:r>
                        <a:rPr lang="en-US" sz="1600" dirty="0" smtClean="0">
                          <a:solidFill>
                            <a:schemeClr val="tx1"/>
                          </a:solidFill>
                          <a:effectLst/>
                          <a:latin typeface="Times New Roman" panose="02020603050405020304" pitchFamily="18" charset="0"/>
                          <a:cs typeface="Times New Roman" panose="02020603050405020304" pitchFamily="18" charset="0"/>
                        </a:rPr>
                        <a:t>………</a:t>
                      </a:r>
                      <a:endParaRPr lang="en-US" sz="1600" dirty="0">
                        <a:solidFill>
                          <a:schemeClr val="tx1"/>
                        </a:solidFill>
                        <a:effectLst/>
                        <a:latin typeface="Times New Roman" panose="02020603050405020304" pitchFamily="18" charset="0"/>
                        <a:cs typeface="Times New Roman" panose="02020603050405020304" pitchFamily="18" charset="0"/>
                      </a:endParaRPr>
                    </a:p>
                    <a:p>
                      <a:pPr marL="0" marR="0" algn="just">
                        <a:lnSpc>
                          <a:spcPct val="100000"/>
                        </a:lnSpc>
                        <a:spcBef>
                          <a:spcPts val="600"/>
                        </a:spcBef>
                        <a:spcAft>
                          <a:spcPts val="600"/>
                        </a:spcAft>
                        <a:tabLst>
                          <a:tab pos="2971800" algn="l"/>
                          <a:tab pos="3773805" algn="l"/>
                        </a:tabLst>
                      </a:pPr>
                      <a:r>
                        <a:rPr lang="en-US" sz="1600" dirty="0" smtClean="0">
                          <a:solidFill>
                            <a:schemeClr val="tx1"/>
                          </a:solidFill>
                          <a:effectLst/>
                          <a:latin typeface="Times New Roman" panose="02020603050405020304" pitchFamily="18" charset="0"/>
                          <a:cs typeface="Times New Roman" panose="02020603050405020304" pitchFamily="18" charset="0"/>
                        </a:rPr>
                        <a:t>……</a:t>
                      </a:r>
                      <a:r>
                        <a:rPr lang="en-US" sz="1600" dirty="0" err="1" smtClean="0">
                          <a:solidFill>
                            <a:schemeClr val="tx1"/>
                          </a:solidFill>
                          <a:effectLst/>
                          <a:latin typeface="Times New Roman" panose="02020603050405020304" pitchFamily="18" charset="0"/>
                          <a:cs typeface="Times New Roman" panose="02020603050405020304" pitchFamily="18" charset="0"/>
                        </a:rPr>
                        <a:t>Ánh</a:t>
                      </a:r>
                      <a:r>
                        <a:rPr lang="en-US" sz="1600" baseline="0" dirty="0" smtClean="0">
                          <a:solidFill>
                            <a:schemeClr val="tx1"/>
                          </a:solidFill>
                          <a:effectLst/>
                          <a:latin typeface="Times New Roman" panose="02020603050405020304" pitchFamily="18" charset="0"/>
                          <a:cs typeface="Times New Roman" panose="02020603050405020304" pitchFamily="18" charset="0"/>
                        </a:rPr>
                        <a:t> </a:t>
                      </a:r>
                      <a:r>
                        <a:rPr lang="en-US" sz="1600" baseline="0" dirty="0" err="1" smtClean="0">
                          <a:solidFill>
                            <a:schemeClr val="tx1"/>
                          </a:solidFill>
                          <a:effectLst/>
                          <a:latin typeface="Times New Roman" panose="02020603050405020304" pitchFamily="18" charset="0"/>
                          <a:cs typeface="Times New Roman" panose="02020603050405020304" pitchFamily="18" charset="0"/>
                        </a:rPr>
                        <a:t>sáng</a:t>
                      </a:r>
                      <a:r>
                        <a:rPr lang="en-US" sz="1600" baseline="0" dirty="0" smtClean="0">
                          <a:solidFill>
                            <a:schemeClr val="tx1"/>
                          </a:solidFill>
                          <a:effectLst/>
                          <a:latin typeface="Times New Roman" panose="02020603050405020304" pitchFamily="18" charset="0"/>
                          <a:cs typeface="Times New Roman" panose="02020603050405020304" pitchFamily="18" charset="0"/>
                        </a:rPr>
                        <a:t>, </a:t>
                      </a:r>
                      <a:r>
                        <a:rPr lang="en-US" sz="1600" baseline="0" dirty="0" err="1" smtClean="0">
                          <a:solidFill>
                            <a:schemeClr val="tx1"/>
                          </a:solidFill>
                          <a:effectLst/>
                          <a:latin typeface="Times New Roman" panose="02020603050405020304" pitchFamily="18" charset="0"/>
                          <a:cs typeface="Times New Roman" panose="02020603050405020304" pitchFamily="18" charset="0"/>
                        </a:rPr>
                        <a:t>đất</a:t>
                      </a:r>
                      <a:r>
                        <a:rPr lang="en-US" sz="1600" baseline="0" dirty="0" smtClean="0">
                          <a:solidFill>
                            <a:schemeClr val="tx1"/>
                          </a:solidFill>
                          <a:effectLst/>
                          <a:latin typeface="Times New Roman" panose="02020603050405020304" pitchFamily="18" charset="0"/>
                          <a:cs typeface="Times New Roman" panose="02020603050405020304" pitchFamily="18" charset="0"/>
                        </a:rPr>
                        <a:t>, </a:t>
                      </a:r>
                      <a:r>
                        <a:rPr lang="en-US" sz="1600" baseline="0" dirty="0" err="1" smtClean="0">
                          <a:solidFill>
                            <a:schemeClr val="tx1"/>
                          </a:solidFill>
                          <a:effectLst/>
                          <a:latin typeface="Times New Roman" panose="02020603050405020304" pitchFamily="18" charset="0"/>
                          <a:cs typeface="Times New Roman" panose="02020603050405020304" pitchFamily="18" charset="0"/>
                        </a:rPr>
                        <a:t>gió</a:t>
                      </a:r>
                      <a:r>
                        <a:rPr lang="en-US" sz="1600" baseline="0" dirty="0" smtClean="0">
                          <a:solidFill>
                            <a:schemeClr val="tx1"/>
                          </a:solidFill>
                          <a:effectLst/>
                          <a:latin typeface="Times New Roman" panose="02020603050405020304" pitchFamily="18" charset="0"/>
                          <a:cs typeface="Times New Roman" panose="02020603050405020304" pitchFamily="18" charset="0"/>
                        </a:rPr>
                        <a:t>, </a:t>
                      </a:r>
                      <a:r>
                        <a:rPr lang="en-US" sz="1600" dirty="0" smtClean="0">
                          <a:solidFill>
                            <a:schemeClr val="tx1"/>
                          </a:solidFill>
                          <a:effectLst/>
                          <a:latin typeface="Times New Roman" panose="02020603050405020304" pitchFamily="18" charset="0"/>
                          <a:cs typeface="Times New Roman" panose="02020603050405020304" pitchFamily="18" charset="0"/>
                        </a:rPr>
                        <a:t>… ..                                                 …………</a:t>
                      </a:r>
                      <a:r>
                        <a:rPr lang="en-US" sz="1600" dirty="0" err="1" smtClean="0">
                          <a:solidFill>
                            <a:schemeClr val="tx1"/>
                          </a:solidFill>
                          <a:effectLst/>
                          <a:latin typeface="Times New Roman" panose="02020603050405020304" pitchFamily="18" charset="0"/>
                          <a:cs typeface="Times New Roman" panose="02020603050405020304" pitchFamily="18" charset="0"/>
                        </a:rPr>
                        <a:t>Thú</a:t>
                      </a:r>
                      <a:r>
                        <a:rPr lang="en-US" sz="1600" baseline="0" dirty="0" smtClean="0">
                          <a:solidFill>
                            <a:schemeClr val="tx1"/>
                          </a:solidFill>
                          <a:effectLst/>
                          <a:latin typeface="Times New Roman" panose="02020603050405020304" pitchFamily="18" charset="0"/>
                          <a:cs typeface="Times New Roman" panose="02020603050405020304" pitchFamily="18" charset="0"/>
                        </a:rPr>
                        <a:t> </a:t>
                      </a:r>
                      <a:r>
                        <a:rPr lang="en-US" sz="1600" baseline="0" dirty="0" err="1" smtClean="0">
                          <a:solidFill>
                            <a:schemeClr val="tx1"/>
                          </a:solidFill>
                          <a:effectLst/>
                          <a:latin typeface="Times New Roman" panose="02020603050405020304" pitchFamily="18" charset="0"/>
                          <a:cs typeface="Times New Roman" panose="02020603050405020304" pitchFamily="18" charset="0"/>
                        </a:rPr>
                        <a:t>ăn</a:t>
                      </a:r>
                      <a:r>
                        <a:rPr lang="en-US" sz="1600" baseline="0" dirty="0" smtClean="0">
                          <a:solidFill>
                            <a:schemeClr val="tx1"/>
                          </a:solidFill>
                          <a:effectLst/>
                          <a:latin typeface="Times New Roman" panose="02020603050405020304" pitchFamily="18" charset="0"/>
                          <a:cs typeface="Times New Roman" panose="02020603050405020304" pitchFamily="18" charset="0"/>
                        </a:rPr>
                        <a:t> </a:t>
                      </a:r>
                      <a:r>
                        <a:rPr lang="en-US" sz="1600" baseline="0" dirty="0" err="1" smtClean="0">
                          <a:solidFill>
                            <a:schemeClr val="tx1"/>
                          </a:solidFill>
                          <a:effectLst/>
                          <a:latin typeface="Times New Roman" panose="02020603050405020304" pitchFamily="18" charset="0"/>
                          <a:cs typeface="Times New Roman" panose="02020603050405020304" pitchFamily="18" charset="0"/>
                        </a:rPr>
                        <a:t>thịt</a:t>
                      </a:r>
                      <a:r>
                        <a:rPr lang="en-US" sz="1600" baseline="0" dirty="0" smtClean="0">
                          <a:solidFill>
                            <a:schemeClr val="tx1"/>
                          </a:solidFill>
                          <a:effectLst/>
                          <a:latin typeface="Times New Roman" panose="02020603050405020304" pitchFamily="18" charset="0"/>
                          <a:cs typeface="Times New Roman" panose="02020603050405020304" pitchFamily="18" charset="0"/>
                        </a:rPr>
                        <a:t>, </a:t>
                      </a:r>
                      <a:r>
                        <a:rPr lang="en-US" sz="1600" baseline="0" dirty="0" err="1" smtClean="0">
                          <a:solidFill>
                            <a:schemeClr val="tx1"/>
                          </a:solidFill>
                          <a:effectLst/>
                          <a:latin typeface="Times New Roman" panose="02020603050405020304" pitchFamily="18" charset="0"/>
                          <a:cs typeface="Times New Roman" panose="02020603050405020304" pitchFamily="18" charset="0"/>
                        </a:rPr>
                        <a:t>sinh</a:t>
                      </a:r>
                      <a:r>
                        <a:rPr lang="en-US" sz="1600" baseline="0" dirty="0" smtClean="0">
                          <a:solidFill>
                            <a:schemeClr val="tx1"/>
                          </a:solidFill>
                          <a:effectLst/>
                          <a:latin typeface="Times New Roman" panose="02020603050405020304" pitchFamily="18" charset="0"/>
                          <a:cs typeface="Times New Roman" panose="02020603050405020304" pitchFamily="18" charset="0"/>
                        </a:rPr>
                        <a:t> </a:t>
                      </a:r>
                      <a:r>
                        <a:rPr lang="en-US" sz="1600" baseline="0" dirty="0" err="1" smtClean="0">
                          <a:solidFill>
                            <a:schemeClr val="tx1"/>
                          </a:solidFill>
                          <a:effectLst/>
                          <a:latin typeface="Times New Roman" panose="02020603050405020304" pitchFamily="18" charset="0"/>
                          <a:cs typeface="Times New Roman" panose="02020603050405020304" pitchFamily="18" charset="0"/>
                        </a:rPr>
                        <a:t>vật</a:t>
                      </a:r>
                      <a:r>
                        <a:rPr lang="en-US" sz="1600" baseline="0" dirty="0" smtClean="0">
                          <a:solidFill>
                            <a:schemeClr val="tx1"/>
                          </a:solidFill>
                          <a:effectLst/>
                          <a:latin typeface="Times New Roman" panose="02020603050405020304" pitchFamily="18" charset="0"/>
                          <a:cs typeface="Times New Roman" panose="02020603050405020304" pitchFamily="18" charset="0"/>
                        </a:rPr>
                        <a:t> </a:t>
                      </a:r>
                      <a:r>
                        <a:rPr lang="en-US" sz="1600" baseline="0" dirty="0" err="1" smtClean="0">
                          <a:solidFill>
                            <a:schemeClr val="tx1"/>
                          </a:solidFill>
                          <a:effectLst/>
                          <a:latin typeface="Times New Roman" panose="02020603050405020304" pitchFamily="18" charset="0"/>
                          <a:cs typeface="Times New Roman" panose="02020603050405020304" pitchFamily="18" charset="0"/>
                        </a:rPr>
                        <a:t>cộng</a:t>
                      </a:r>
                      <a:r>
                        <a:rPr lang="en-US" sz="1600" baseline="0" dirty="0" smtClean="0">
                          <a:solidFill>
                            <a:schemeClr val="tx1"/>
                          </a:solidFill>
                          <a:effectLst/>
                          <a:latin typeface="Times New Roman" panose="02020603050405020304" pitchFamily="18" charset="0"/>
                          <a:cs typeface="Times New Roman" panose="02020603050405020304" pitchFamily="18" charset="0"/>
                        </a:rPr>
                        <a:t> </a:t>
                      </a:r>
                      <a:r>
                        <a:rPr lang="en-US" sz="1600" baseline="0" dirty="0" err="1" smtClean="0">
                          <a:solidFill>
                            <a:schemeClr val="tx1"/>
                          </a:solidFill>
                          <a:effectLst/>
                          <a:latin typeface="Times New Roman" panose="02020603050405020304" pitchFamily="18" charset="0"/>
                          <a:cs typeface="Times New Roman" panose="02020603050405020304" pitchFamily="18" charset="0"/>
                        </a:rPr>
                        <a:t>sinh</a:t>
                      </a:r>
                      <a:r>
                        <a:rPr lang="en-US" sz="1600" baseline="0" dirty="0" smtClean="0">
                          <a:solidFill>
                            <a:schemeClr val="tx1"/>
                          </a:solidFill>
                          <a:effectLst/>
                          <a:latin typeface="Times New Roman" panose="02020603050405020304" pitchFamily="18" charset="0"/>
                          <a:cs typeface="Times New Roman" panose="02020603050405020304" pitchFamily="18" charset="0"/>
                        </a:rPr>
                        <a:t>………………..</a:t>
                      </a:r>
                      <a:endParaRPr lang="en-US" sz="1600" dirty="0">
                        <a:solidFill>
                          <a:schemeClr val="tx1"/>
                        </a:solidFill>
                        <a:effectLst/>
                        <a:latin typeface="Times New Roman" panose="02020603050405020304" pitchFamily="18" charset="0"/>
                        <a:cs typeface="Times New Roman" panose="02020603050405020304" pitchFamily="18" charset="0"/>
                      </a:endParaRPr>
                    </a:p>
                    <a:p>
                      <a:pPr marL="0" marR="0" algn="just">
                        <a:lnSpc>
                          <a:spcPct val="100000"/>
                        </a:lnSpc>
                        <a:spcBef>
                          <a:spcPts val="600"/>
                        </a:spcBef>
                        <a:spcAft>
                          <a:spcPts val="600"/>
                        </a:spcAft>
                        <a:tabLst>
                          <a:tab pos="2971800" algn="l"/>
                          <a:tab pos="3773805" algn="l"/>
                        </a:tabLst>
                      </a:pPr>
                      <a:r>
                        <a:rPr lang="en-US" sz="1600" dirty="0" smtClean="0">
                          <a:solidFill>
                            <a:schemeClr val="tx1"/>
                          </a:solidFill>
                          <a:effectLst/>
                          <a:latin typeface="Times New Roman" panose="02020603050405020304" pitchFamily="18" charset="0"/>
                          <a:cs typeface="Times New Roman" panose="02020603050405020304" pitchFamily="18" charset="0"/>
                        </a:rPr>
                        <a:t>……………………………………</a:t>
                      </a:r>
                      <a:r>
                        <a:rPr lang="en-US" sz="1600" baseline="0" dirty="0" smtClean="0">
                          <a:solidFill>
                            <a:schemeClr val="tx1"/>
                          </a:solidFill>
                          <a:effectLst/>
                          <a:latin typeface="Times New Roman" panose="02020603050405020304" pitchFamily="18" charset="0"/>
                          <a:cs typeface="Times New Roman" panose="02020603050405020304" pitchFamily="18" charset="0"/>
                        </a:rPr>
                        <a:t>                 </a:t>
                      </a:r>
                      <a:r>
                        <a:rPr lang="en-US" sz="1600" dirty="0" smtClean="0">
                          <a:solidFill>
                            <a:schemeClr val="tx1"/>
                          </a:solidFill>
                          <a:effectLst/>
                          <a:latin typeface="Times New Roman" panose="02020603050405020304" pitchFamily="18" charset="0"/>
                          <a:cs typeface="Times New Roman" panose="02020603050405020304" pitchFamily="18" charset="0"/>
                        </a:rPr>
                        <a:t>                        ……………………………</a:t>
                      </a:r>
                      <a:endParaRPr lang="en-US" sz="1600" dirty="0">
                        <a:solidFill>
                          <a:schemeClr val="tx1"/>
                        </a:solidFill>
                        <a:effectLst/>
                        <a:latin typeface="Times New Roman" panose="02020603050405020304" pitchFamily="18" charset="0"/>
                        <a:cs typeface="Times New Roman" panose="02020603050405020304" pitchFamily="18" charset="0"/>
                      </a:endParaRPr>
                    </a:p>
                  </a:txBody>
                  <a:tcPr marL="48320" marR="48320" marT="0" marB="0"/>
                </a:tc>
                <a:extLst>
                  <a:ext uri="{0D108BD9-81ED-4DB2-BD59-A6C34878D82A}">
                    <a16:rowId xmlns:a16="http://schemas.microsoft.com/office/drawing/2014/main" xmlns="" val="3693720944"/>
                  </a:ext>
                </a:extLst>
              </a:tr>
            </a:tbl>
          </a:graphicData>
        </a:graphic>
      </p:graphicFrame>
    </p:spTree>
    <p:extLst>
      <p:ext uri="{BB962C8B-B14F-4D97-AF65-F5344CB8AC3E}">
        <p14:creationId xmlns:p14="http://schemas.microsoft.com/office/powerpoint/2010/main" xmlns="" val="17266254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6613" name="Group 21"/>
          <p:cNvGrpSpPr>
            <a:grpSpLocks/>
          </p:cNvGrpSpPr>
          <p:nvPr/>
        </p:nvGrpSpPr>
        <p:grpSpPr bwMode="auto">
          <a:xfrm>
            <a:off x="4419600" y="1219200"/>
            <a:ext cx="6629400" cy="2883914"/>
            <a:chOff x="2160" y="192"/>
            <a:chExt cx="2592" cy="1779"/>
          </a:xfrm>
        </p:grpSpPr>
        <p:pic>
          <p:nvPicPr>
            <p:cNvPr id="30740" name="Picture 12" descr="Cove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160" y="192"/>
              <a:ext cx="2400" cy="17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41" name="Text Box 20"/>
            <p:cNvSpPr txBox="1">
              <a:spLocks noChangeArrowheads="1"/>
            </p:cNvSpPr>
            <p:nvPr/>
          </p:nvSpPr>
          <p:spPr bwMode="auto">
            <a:xfrm>
              <a:off x="3456" y="192"/>
              <a:ext cx="1296" cy="1310"/>
            </a:xfrm>
            <a:prstGeom prst="rect">
              <a:avLst/>
            </a:prstGeom>
            <a:solidFill>
              <a:schemeClr val="bg1"/>
            </a:solidFill>
            <a:ln w="28575">
              <a:solidFill>
                <a:srgbClr val="004FC4"/>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vi-VN" sz="2200" b="1" dirty="0" err="1">
                  <a:solidFill>
                    <a:srgbClr val="D60093"/>
                  </a:solidFill>
                </a:rPr>
                <a:t>Nhân</a:t>
              </a:r>
              <a:r>
                <a:rPr lang="en-US" altLang="vi-VN" sz="2200" b="1" dirty="0">
                  <a:solidFill>
                    <a:srgbClr val="D60093"/>
                  </a:solidFill>
                </a:rPr>
                <a:t> </a:t>
              </a:r>
              <a:r>
                <a:rPr lang="en-US" altLang="vi-VN" sz="2200" b="1" dirty="0" err="1">
                  <a:solidFill>
                    <a:srgbClr val="D60093"/>
                  </a:solidFill>
                </a:rPr>
                <a:t>tố</a:t>
              </a:r>
              <a:r>
                <a:rPr lang="en-US" altLang="vi-VN" sz="2200" b="1" dirty="0">
                  <a:solidFill>
                    <a:srgbClr val="D60093"/>
                  </a:solidFill>
                </a:rPr>
                <a:t> </a:t>
              </a:r>
              <a:r>
                <a:rPr lang="en-US" altLang="vi-VN" sz="2200" b="1" dirty="0" err="1">
                  <a:solidFill>
                    <a:srgbClr val="D60093"/>
                  </a:solidFill>
                </a:rPr>
                <a:t>sinh</a:t>
              </a:r>
              <a:r>
                <a:rPr lang="en-US" altLang="vi-VN" sz="2200" b="1" dirty="0">
                  <a:solidFill>
                    <a:srgbClr val="D60093"/>
                  </a:solidFill>
                </a:rPr>
                <a:t> </a:t>
              </a:r>
              <a:r>
                <a:rPr lang="en-US" altLang="vi-VN" sz="2200" b="1" dirty="0" err="1">
                  <a:solidFill>
                    <a:srgbClr val="D60093"/>
                  </a:solidFill>
                </a:rPr>
                <a:t>thái</a:t>
              </a:r>
              <a:r>
                <a:rPr lang="en-US" altLang="vi-VN" sz="2200" b="1" dirty="0">
                  <a:solidFill>
                    <a:srgbClr val="D60093"/>
                  </a:solidFill>
                </a:rPr>
                <a:t> </a:t>
              </a:r>
              <a:r>
                <a:rPr lang="en-US" altLang="vi-VN" sz="2200" b="1" dirty="0" err="1">
                  <a:solidFill>
                    <a:srgbClr val="D60093"/>
                  </a:solidFill>
                </a:rPr>
                <a:t>vô</a:t>
              </a:r>
              <a:r>
                <a:rPr lang="en-US" altLang="vi-VN" sz="2200" b="1" dirty="0">
                  <a:solidFill>
                    <a:srgbClr val="D60093"/>
                  </a:solidFill>
                </a:rPr>
                <a:t> </a:t>
              </a:r>
              <a:r>
                <a:rPr lang="en-US" altLang="vi-VN" sz="2200" b="1" dirty="0" err="1" smtClean="0">
                  <a:solidFill>
                    <a:srgbClr val="D60093"/>
                  </a:solidFill>
                </a:rPr>
                <a:t>sinh</a:t>
              </a:r>
              <a:r>
                <a:rPr lang="en-US" altLang="vi-VN" sz="2200" b="1" dirty="0" smtClean="0">
                  <a:solidFill>
                    <a:srgbClr val="D60093"/>
                  </a:solidFill>
                </a:rPr>
                <a:t> </a:t>
              </a:r>
              <a:r>
                <a:rPr lang="en-US" altLang="vi-VN" sz="2200" b="1" dirty="0" err="1" smtClean="0">
                  <a:solidFill>
                    <a:srgbClr val="D60093"/>
                  </a:solidFill>
                </a:rPr>
                <a:t>là</a:t>
              </a:r>
              <a:r>
                <a:rPr lang="en-US" altLang="vi-VN" sz="2200" b="1" dirty="0" smtClean="0">
                  <a:solidFill>
                    <a:srgbClr val="D60093"/>
                  </a:solidFill>
                </a:rPr>
                <a:t> </a:t>
              </a:r>
              <a:r>
                <a:rPr lang="en-US" altLang="vi-VN" sz="2200" b="1" dirty="0" err="1" smtClean="0">
                  <a:solidFill>
                    <a:srgbClr val="D60093"/>
                  </a:solidFill>
                </a:rPr>
                <a:t>các</a:t>
              </a:r>
              <a:r>
                <a:rPr lang="en-US" altLang="vi-VN" sz="2200" b="1" dirty="0" smtClean="0">
                  <a:solidFill>
                    <a:srgbClr val="D60093"/>
                  </a:solidFill>
                </a:rPr>
                <a:t> </a:t>
              </a:r>
              <a:r>
                <a:rPr lang="en-US" altLang="vi-VN" sz="2200" b="1" dirty="0" err="1" smtClean="0">
                  <a:solidFill>
                    <a:srgbClr val="D60093"/>
                  </a:solidFill>
                </a:rPr>
                <a:t>yếu</a:t>
              </a:r>
              <a:r>
                <a:rPr lang="en-US" altLang="vi-VN" sz="2200" b="1" dirty="0" smtClean="0">
                  <a:solidFill>
                    <a:srgbClr val="D60093"/>
                  </a:solidFill>
                </a:rPr>
                <a:t> </a:t>
              </a:r>
              <a:r>
                <a:rPr lang="en-US" altLang="vi-VN" sz="2200" b="1" dirty="0" err="1" smtClean="0">
                  <a:solidFill>
                    <a:srgbClr val="D60093"/>
                  </a:solidFill>
                </a:rPr>
                <a:t>tố</a:t>
              </a:r>
              <a:r>
                <a:rPr lang="en-US" altLang="vi-VN" sz="2200" b="1" dirty="0" smtClean="0">
                  <a:solidFill>
                    <a:srgbClr val="D60093"/>
                  </a:solidFill>
                </a:rPr>
                <a:t> </a:t>
              </a:r>
              <a:r>
                <a:rPr lang="en-US" altLang="vi-VN" sz="2200" b="1" dirty="0" err="1" smtClean="0">
                  <a:solidFill>
                    <a:srgbClr val="D60093"/>
                  </a:solidFill>
                </a:rPr>
                <a:t>không</a:t>
              </a:r>
              <a:r>
                <a:rPr lang="en-US" altLang="vi-VN" sz="2200" b="1" dirty="0" smtClean="0">
                  <a:solidFill>
                    <a:srgbClr val="D60093"/>
                  </a:solidFill>
                </a:rPr>
                <a:t> </a:t>
              </a:r>
              <a:r>
                <a:rPr lang="en-US" altLang="vi-VN" sz="2200" b="1" dirty="0" err="1" smtClean="0">
                  <a:solidFill>
                    <a:srgbClr val="D60093"/>
                  </a:solidFill>
                </a:rPr>
                <a:t>sống</a:t>
              </a:r>
              <a:r>
                <a:rPr lang="en-US" altLang="vi-VN" sz="2200" b="1" dirty="0" smtClean="0">
                  <a:solidFill>
                    <a:srgbClr val="D60093"/>
                  </a:solidFill>
                </a:rPr>
                <a:t> </a:t>
              </a:r>
              <a:r>
                <a:rPr lang="en-US" altLang="vi-VN" sz="2200" b="1" dirty="0" err="1" smtClean="0">
                  <a:solidFill>
                    <a:srgbClr val="D60093"/>
                  </a:solidFill>
                </a:rPr>
                <a:t>của</a:t>
              </a:r>
              <a:r>
                <a:rPr lang="en-US" altLang="vi-VN" sz="2200" b="1" dirty="0" smtClean="0">
                  <a:solidFill>
                    <a:srgbClr val="D60093"/>
                  </a:solidFill>
                </a:rPr>
                <a:t> </a:t>
              </a:r>
              <a:r>
                <a:rPr lang="en-US" altLang="vi-VN" sz="2200" b="1" dirty="0" err="1" smtClean="0">
                  <a:solidFill>
                    <a:srgbClr val="D60093"/>
                  </a:solidFill>
                </a:rPr>
                <a:t>môi</a:t>
              </a:r>
              <a:r>
                <a:rPr lang="en-US" altLang="vi-VN" sz="2200" b="1" dirty="0" smtClean="0">
                  <a:solidFill>
                    <a:srgbClr val="D60093"/>
                  </a:solidFill>
                </a:rPr>
                <a:t> </a:t>
              </a:r>
              <a:r>
                <a:rPr lang="en-US" altLang="vi-VN" sz="2200" b="1" dirty="0" err="1" smtClean="0">
                  <a:solidFill>
                    <a:srgbClr val="D60093"/>
                  </a:solidFill>
                </a:rPr>
                <a:t>trường</a:t>
              </a:r>
              <a:endParaRPr lang="en-US" altLang="vi-VN" sz="2200" b="1" dirty="0">
                <a:solidFill>
                  <a:srgbClr val="D60093"/>
                </a:solidFill>
              </a:endParaRPr>
            </a:p>
          </p:txBody>
        </p:sp>
      </p:grpSp>
      <p:grpSp>
        <p:nvGrpSpPr>
          <p:cNvPr id="366623" name="Group 31"/>
          <p:cNvGrpSpPr>
            <a:grpSpLocks/>
          </p:cNvGrpSpPr>
          <p:nvPr/>
        </p:nvGrpSpPr>
        <p:grpSpPr bwMode="auto">
          <a:xfrm>
            <a:off x="4495800" y="3579918"/>
            <a:ext cx="2895600" cy="3618652"/>
            <a:chOff x="1872" y="1699"/>
            <a:chExt cx="1824" cy="2645"/>
          </a:xfrm>
        </p:grpSpPr>
        <p:pic>
          <p:nvPicPr>
            <p:cNvPr id="30738" name="Picture 10" descr="Cove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872" y="1699"/>
              <a:ext cx="1584" cy="14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39" name="Text Box 25"/>
            <p:cNvSpPr txBox="1">
              <a:spLocks noChangeArrowheads="1"/>
            </p:cNvSpPr>
            <p:nvPr/>
          </p:nvSpPr>
          <p:spPr bwMode="auto">
            <a:xfrm>
              <a:off x="2736" y="2544"/>
              <a:ext cx="960" cy="1800"/>
            </a:xfrm>
            <a:prstGeom prst="rect">
              <a:avLst/>
            </a:prstGeom>
            <a:solidFill>
              <a:schemeClr val="bg1"/>
            </a:solidFill>
            <a:ln w="28575">
              <a:solidFill>
                <a:schemeClr val="folHlink"/>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vi-VN" sz="2200" b="1" dirty="0" err="1">
                  <a:solidFill>
                    <a:srgbClr val="0033CC"/>
                  </a:solidFill>
                </a:rPr>
                <a:t>Nhân</a:t>
              </a:r>
              <a:r>
                <a:rPr lang="en-US" altLang="vi-VN" sz="2200" b="1" dirty="0">
                  <a:solidFill>
                    <a:srgbClr val="0033CC"/>
                  </a:solidFill>
                </a:rPr>
                <a:t> </a:t>
              </a:r>
              <a:r>
                <a:rPr lang="en-US" altLang="vi-VN" sz="2200" b="1" dirty="0" err="1">
                  <a:solidFill>
                    <a:srgbClr val="0033CC"/>
                  </a:solidFill>
                </a:rPr>
                <a:t>tố</a:t>
              </a:r>
              <a:r>
                <a:rPr lang="en-US" altLang="vi-VN" sz="2200" b="1" dirty="0">
                  <a:solidFill>
                    <a:srgbClr val="0033CC"/>
                  </a:solidFill>
                </a:rPr>
                <a:t> </a:t>
              </a:r>
              <a:r>
                <a:rPr lang="en-US" altLang="vi-VN" sz="2200" b="1" dirty="0" err="1">
                  <a:solidFill>
                    <a:srgbClr val="0033CC"/>
                  </a:solidFill>
                </a:rPr>
                <a:t>sinh</a:t>
              </a:r>
              <a:r>
                <a:rPr lang="en-US" altLang="vi-VN" sz="2200" b="1" dirty="0">
                  <a:solidFill>
                    <a:srgbClr val="0033CC"/>
                  </a:solidFill>
                </a:rPr>
                <a:t> </a:t>
              </a:r>
              <a:r>
                <a:rPr lang="en-US" altLang="vi-VN" sz="2200" b="1" dirty="0" err="1">
                  <a:solidFill>
                    <a:srgbClr val="0033CC"/>
                  </a:solidFill>
                </a:rPr>
                <a:t>thái</a:t>
              </a:r>
              <a:r>
                <a:rPr lang="en-US" altLang="vi-VN" sz="2200" b="1" dirty="0">
                  <a:solidFill>
                    <a:srgbClr val="0033CC"/>
                  </a:solidFill>
                </a:rPr>
                <a:t> </a:t>
              </a:r>
              <a:r>
                <a:rPr lang="en-US" altLang="vi-VN" sz="2200" b="1" dirty="0" err="1">
                  <a:solidFill>
                    <a:srgbClr val="0033CC"/>
                  </a:solidFill>
                </a:rPr>
                <a:t>hữu</a:t>
              </a:r>
              <a:r>
                <a:rPr lang="en-US" altLang="vi-VN" sz="2200" b="1" dirty="0">
                  <a:solidFill>
                    <a:srgbClr val="0033CC"/>
                  </a:solidFill>
                </a:rPr>
                <a:t> </a:t>
              </a:r>
              <a:r>
                <a:rPr lang="en-US" altLang="vi-VN" sz="2200" b="1" dirty="0" err="1" smtClean="0">
                  <a:solidFill>
                    <a:srgbClr val="0033CC"/>
                  </a:solidFill>
                </a:rPr>
                <a:t>sinh</a:t>
              </a:r>
              <a:r>
                <a:rPr lang="en-US" altLang="vi-VN" sz="2200" b="1" dirty="0" smtClean="0">
                  <a:solidFill>
                    <a:srgbClr val="0033CC"/>
                  </a:solidFill>
                </a:rPr>
                <a:t> </a:t>
              </a:r>
              <a:r>
                <a:rPr lang="en-US" altLang="vi-VN" sz="2200" b="1" dirty="0" err="1" smtClean="0">
                  <a:solidFill>
                    <a:srgbClr val="0033CC"/>
                  </a:solidFill>
                </a:rPr>
                <a:t>là</a:t>
              </a:r>
              <a:r>
                <a:rPr lang="en-US" altLang="vi-VN" sz="2200" b="1" dirty="0" smtClean="0">
                  <a:solidFill>
                    <a:srgbClr val="0033CC"/>
                  </a:solidFill>
                </a:rPr>
                <a:t> </a:t>
              </a:r>
              <a:r>
                <a:rPr lang="en-US" altLang="vi-VN" sz="2200" b="1" dirty="0" err="1" smtClean="0">
                  <a:solidFill>
                    <a:srgbClr val="0033CC"/>
                  </a:solidFill>
                </a:rPr>
                <a:t>các</a:t>
              </a:r>
              <a:r>
                <a:rPr lang="en-US" altLang="vi-VN" sz="2200" b="1" dirty="0" smtClean="0">
                  <a:solidFill>
                    <a:srgbClr val="0033CC"/>
                  </a:solidFill>
                </a:rPr>
                <a:t> </a:t>
              </a:r>
              <a:r>
                <a:rPr lang="en-US" altLang="vi-VN" sz="2200" b="1" dirty="0" err="1" smtClean="0">
                  <a:solidFill>
                    <a:srgbClr val="0033CC"/>
                  </a:solidFill>
                </a:rPr>
                <a:t>yếu</a:t>
              </a:r>
              <a:r>
                <a:rPr lang="en-US" altLang="vi-VN" sz="2200" b="1" dirty="0" smtClean="0">
                  <a:solidFill>
                    <a:srgbClr val="0033CC"/>
                  </a:solidFill>
                </a:rPr>
                <a:t> </a:t>
              </a:r>
              <a:r>
                <a:rPr lang="en-US" altLang="vi-VN" sz="2200" b="1" dirty="0" err="1" smtClean="0">
                  <a:solidFill>
                    <a:srgbClr val="0033CC"/>
                  </a:solidFill>
                </a:rPr>
                <a:t>tố</a:t>
              </a:r>
              <a:r>
                <a:rPr lang="en-US" altLang="vi-VN" sz="2200" b="1" dirty="0" smtClean="0">
                  <a:solidFill>
                    <a:srgbClr val="0033CC"/>
                  </a:solidFill>
                </a:rPr>
                <a:t> </a:t>
              </a:r>
              <a:r>
                <a:rPr lang="en-US" altLang="vi-VN" sz="2200" b="1" dirty="0" err="1" smtClean="0">
                  <a:solidFill>
                    <a:srgbClr val="0033CC"/>
                  </a:solidFill>
                </a:rPr>
                <a:t>sống</a:t>
              </a:r>
              <a:r>
                <a:rPr lang="en-US" altLang="vi-VN" sz="2200" b="1" dirty="0" smtClean="0">
                  <a:solidFill>
                    <a:srgbClr val="0033CC"/>
                  </a:solidFill>
                </a:rPr>
                <a:t> </a:t>
              </a:r>
              <a:r>
                <a:rPr lang="en-US" altLang="vi-VN" sz="2200" b="1" dirty="0" err="1" smtClean="0">
                  <a:solidFill>
                    <a:srgbClr val="0033CC"/>
                  </a:solidFill>
                </a:rPr>
                <a:t>của</a:t>
              </a:r>
              <a:r>
                <a:rPr lang="en-US" altLang="vi-VN" sz="2200" b="1" dirty="0" smtClean="0">
                  <a:solidFill>
                    <a:srgbClr val="0033CC"/>
                  </a:solidFill>
                </a:rPr>
                <a:t> </a:t>
              </a:r>
              <a:r>
                <a:rPr lang="en-US" altLang="vi-VN" sz="2200" b="1" dirty="0" err="1" smtClean="0">
                  <a:solidFill>
                    <a:srgbClr val="0033CC"/>
                  </a:solidFill>
                </a:rPr>
                <a:t>môi</a:t>
              </a:r>
              <a:r>
                <a:rPr lang="en-US" altLang="vi-VN" sz="2200" b="1" dirty="0" smtClean="0">
                  <a:solidFill>
                    <a:srgbClr val="0033CC"/>
                  </a:solidFill>
                </a:rPr>
                <a:t> </a:t>
              </a:r>
              <a:r>
                <a:rPr lang="en-US" altLang="vi-VN" sz="2200" b="1" dirty="0" err="1" smtClean="0">
                  <a:solidFill>
                    <a:srgbClr val="0033CC"/>
                  </a:solidFill>
                </a:rPr>
                <a:t>tr</a:t>
              </a:r>
              <a:r>
                <a:rPr lang="vi-VN" altLang="vi-VN" sz="2200" b="1" dirty="0" smtClean="0">
                  <a:solidFill>
                    <a:srgbClr val="0033CC"/>
                  </a:solidFill>
                </a:rPr>
                <a:t>ường</a:t>
              </a:r>
              <a:endParaRPr lang="en-US" altLang="vi-VN" sz="2200" b="1" dirty="0">
                <a:solidFill>
                  <a:srgbClr val="0033CC"/>
                </a:solidFill>
              </a:endParaRPr>
            </a:p>
          </p:txBody>
        </p:sp>
      </p:grpSp>
      <p:grpSp>
        <p:nvGrpSpPr>
          <p:cNvPr id="366619" name="Group 27"/>
          <p:cNvGrpSpPr>
            <a:grpSpLocks/>
          </p:cNvGrpSpPr>
          <p:nvPr/>
        </p:nvGrpSpPr>
        <p:grpSpPr bwMode="auto">
          <a:xfrm>
            <a:off x="7351800" y="3223916"/>
            <a:ext cx="2483644" cy="1772239"/>
            <a:chOff x="4176" y="1776"/>
            <a:chExt cx="1401" cy="1111"/>
          </a:xfrm>
        </p:grpSpPr>
        <p:pic>
          <p:nvPicPr>
            <p:cNvPr id="30736" name="Picture 9" descr="Cove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176" y="1776"/>
              <a:ext cx="1392" cy="1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37" name="Text Box 26"/>
            <p:cNvSpPr txBox="1">
              <a:spLocks noChangeArrowheads="1"/>
            </p:cNvSpPr>
            <p:nvPr/>
          </p:nvSpPr>
          <p:spPr bwMode="auto">
            <a:xfrm>
              <a:off x="4521" y="1872"/>
              <a:ext cx="1056" cy="670"/>
            </a:xfrm>
            <a:prstGeom prst="rect">
              <a:avLst/>
            </a:prstGeom>
            <a:solidFill>
              <a:schemeClr val="bg1"/>
            </a:solidFill>
            <a:ln w="9525">
              <a:solidFill>
                <a:schemeClr val="folHlink"/>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vi-VN" sz="2100" b="1" dirty="0" err="1" smtClean="0">
                  <a:solidFill>
                    <a:srgbClr val="800000"/>
                  </a:solidFill>
                </a:rPr>
                <a:t>Nhân</a:t>
              </a:r>
              <a:r>
                <a:rPr lang="en-US" altLang="vi-VN" sz="2100" b="1" dirty="0" smtClean="0">
                  <a:solidFill>
                    <a:srgbClr val="800000"/>
                  </a:solidFill>
                </a:rPr>
                <a:t> </a:t>
              </a:r>
              <a:r>
                <a:rPr lang="en-US" altLang="vi-VN" sz="2100" b="1" dirty="0" err="1" smtClean="0">
                  <a:solidFill>
                    <a:srgbClr val="800000"/>
                  </a:solidFill>
                </a:rPr>
                <a:t>tố</a:t>
              </a:r>
              <a:r>
                <a:rPr lang="en-US" altLang="vi-VN" sz="2100" b="1" dirty="0" smtClean="0">
                  <a:solidFill>
                    <a:srgbClr val="800000"/>
                  </a:solidFill>
                </a:rPr>
                <a:t> </a:t>
              </a:r>
              <a:r>
                <a:rPr lang="en-US" altLang="vi-VN" sz="2100" b="1" dirty="0" err="1" smtClean="0">
                  <a:solidFill>
                    <a:srgbClr val="800000"/>
                  </a:solidFill>
                </a:rPr>
                <a:t>sinh</a:t>
              </a:r>
              <a:r>
                <a:rPr lang="en-US" altLang="vi-VN" sz="2100" b="1" dirty="0" smtClean="0">
                  <a:solidFill>
                    <a:srgbClr val="800000"/>
                  </a:solidFill>
                </a:rPr>
                <a:t> </a:t>
              </a:r>
              <a:r>
                <a:rPr lang="en-US" altLang="vi-VN" sz="2100" b="1" dirty="0" err="1" smtClean="0">
                  <a:solidFill>
                    <a:srgbClr val="800000"/>
                  </a:solidFill>
                </a:rPr>
                <a:t>thái</a:t>
              </a:r>
              <a:r>
                <a:rPr lang="en-US" altLang="vi-VN" sz="2100" b="1" dirty="0" smtClean="0">
                  <a:solidFill>
                    <a:srgbClr val="800000"/>
                  </a:solidFill>
                </a:rPr>
                <a:t> </a:t>
              </a:r>
              <a:r>
                <a:rPr lang="en-US" altLang="vi-VN" sz="2100" b="1" dirty="0">
                  <a:solidFill>
                    <a:srgbClr val="800000"/>
                  </a:solidFill>
                </a:rPr>
                <a:t>con </a:t>
              </a:r>
              <a:r>
                <a:rPr lang="en-US" altLang="vi-VN" sz="2100" b="1" dirty="0" err="1">
                  <a:solidFill>
                    <a:srgbClr val="800000"/>
                  </a:solidFill>
                </a:rPr>
                <a:t>người</a:t>
              </a:r>
              <a:endParaRPr lang="en-US" altLang="vi-VN" sz="2100" b="1" dirty="0">
                <a:solidFill>
                  <a:srgbClr val="800000"/>
                </a:solidFill>
              </a:endParaRPr>
            </a:p>
          </p:txBody>
        </p:sp>
      </p:grpSp>
      <p:grpSp>
        <p:nvGrpSpPr>
          <p:cNvPr id="366622" name="Group 30"/>
          <p:cNvGrpSpPr>
            <a:grpSpLocks/>
          </p:cNvGrpSpPr>
          <p:nvPr/>
        </p:nvGrpSpPr>
        <p:grpSpPr bwMode="auto">
          <a:xfrm>
            <a:off x="7391400" y="4882347"/>
            <a:ext cx="2543175" cy="1928566"/>
            <a:chOff x="4158" y="2784"/>
            <a:chExt cx="1602" cy="1209"/>
          </a:xfrm>
        </p:grpSpPr>
        <p:pic>
          <p:nvPicPr>
            <p:cNvPr id="30734" name="Picture 8" descr="Cove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4158" y="2784"/>
              <a:ext cx="1602" cy="12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35" name="Text Box 28"/>
            <p:cNvSpPr txBox="1">
              <a:spLocks noChangeArrowheads="1"/>
            </p:cNvSpPr>
            <p:nvPr/>
          </p:nvSpPr>
          <p:spPr bwMode="auto">
            <a:xfrm>
              <a:off x="4542" y="3291"/>
              <a:ext cx="1218" cy="670"/>
            </a:xfrm>
            <a:prstGeom prst="rect">
              <a:avLst/>
            </a:prstGeom>
            <a:solidFill>
              <a:schemeClr val="bg1"/>
            </a:solidFill>
            <a:ln w="9525">
              <a:solidFill>
                <a:schemeClr val="folHlink"/>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vi-VN" sz="2100" b="1" dirty="0" err="1">
                  <a:solidFill>
                    <a:srgbClr val="800000"/>
                  </a:solidFill>
                </a:rPr>
                <a:t>Nhân</a:t>
              </a:r>
              <a:r>
                <a:rPr lang="en-US" altLang="vi-VN" sz="2100" b="1" dirty="0">
                  <a:solidFill>
                    <a:srgbClr val="800000"/>
                  </a:solidFill>
                </a:rPr>
                <a:t> </a:t>
              </a:r>
              <a:r>
                <a:rPr lang="en-US" altLang="vi-VN" sz="2100" b="1" dirty="0" err="1">
                  <a:solidFill>
                    <a:srgbClr val="800000"/>
                  </a:solidFill>
                </a:rPr>
                <a:t>tố</a:t>
              </a:r>
              <a:r>
                <a:rPr lang="en-US" altLang="vi-VN" sz="2100" b="1" dirty="0">
                  <a:solidFill>
                    <a:srgbClr val="800000"/>
                  </a:solidFill>
                </a:rPr>
                <a:t> </a:t>
              </a:r>
              <a:r>
                <a:rPr lang="en-US" altLang="vi-VN" sz="2100" b="1" dirty="0" err="1">
                  <a:solidFill>
                    <a:srgbClr val="800000"/>
                  </a:solidFill>
                </a:rPr>
                <a:t>sinh</a:t>
              </a:r>
              <a:r>
                <a:rPr lang="en-US" altLang="vi-VN" sz="2100" b="1" dirty="0">
                  <a:solidFill>
                    <a:srgbClr val="800000"/>
                  </a:solidFill>
                </a:rPr>
                <a:t> </a:t>
              </a:r>
              <a:r>
                <a:rPr lang="en-US" altLang="vi-VN" sz="2100" b="1" dirty="0" err="1">
                  <a:solidFill>
                    <a:srgbClr val="800000"/>
                  </a:solidFill>
                </a:rPr>
                <a:t>thái</a:t>
              </a:r>
              <a:r>
                <a:rPr lang="en-US" altLang="vi-VN" sz="2100" b="1" dirty="0">
                  <a:solidFill>
                    <a:srgbClr val="800000"/>
                  </a:solidFill>
                </a:rPr>
                <a:t> </a:t>
              </a:r>
              <a:r>
                <a:rPr lang="en-US" altLang="vi-VN" sz="2100" b="1" dirty="0" err="1">
                  <a:solidFill>
                    <a:srgbClr val="800000"/>
                  </a:solidFill>
                </a:rPr>
                <a:t>các</a:t>
              </a:r>
              <a:r>
                <a:rPr lang="en-US" altLang="vi-VN" sz="2100" b="1" dirty="0">
                  <a:solidFill>
                    <a:srgbClr val="800000"/>
                  </a:solidFill>
                </a:rPr>
                <a:t> </a:t>
              </a:r>
              <a:r>
                <a:rPr lang="en-US" altLang="vi-VN" sz="2100" b="1" dirty="0" err="1">
                  <a:solidFill>
                    <a:srgbClr val="800000"/>
                  </a:solidFill>
                </a:rPr>
                <a:t>sinh</a:t>
              </a:r>
              <a:r>
                <a:rPr lang="en-US" altLang="vi-VN" sz="2100" b="1" dirty="0">
                  <a:solidFill>
                    <a:srgbClr val="800000"/>
                  </a:solidFill>
                </a:rPr>
                <a:t> </a:t>
              </a:r>
              <a:r>
                <a:rPr lang="en-US" altLang="vi-VN" sz="2100" b="1" dirty="0" err="1">
                  <a:solidFill>
                    <a:srgbClr val="800000"/>
                  </a:solidFill>
                </a:rPr>
                <a:t>vật</a:t>
              </a:r>
              <a:r>
                <a:rPr lang="en-US" altLang="vi-VN" sz="2100" b="1" dirty="0">
                  <a:solidFill>
                    <a:srgbClr val="800000"/>
                  </a:solidFill>
                </a:rPr>
                <a:t> </a:t>
              </a:r>
              <a:r>
                <a:rPr lang="en-US" altLang="vi-VN" sz="2100" b="1" dirty="0" err="1">
                  <a:solidFill>
                    <a:srgbClr val="800000"/>
                  </a:solidFill>
                </a:rPr>
                <a:t>khác</a:t>
              </a:r>
              <a:endParaRPr lang="en-US" altLang="vi-VN" sz="2100" b="1" dirty="0">
                <a:solidFill>
                  <a:srgbClr val="800000"/>
                </a:solidFill>
              </a:endParaRPr>
            </a:p>
          </p:txBody>
        </p:sp>
      </p:grpSp>
      <p:grpSp>
        <p:nvGrpSpPr>
          <p:cNvPr id="366624" name="Group 32"/>
          <p:cNvGrpSpPr>
            <a:grpSpLocks/>
          </p:cNvGrpSpPr>
          <p:nvPr/>
        </p:nvGrpSpPr>
        <p:grpSpPr bwMode="auto">
          <a:xfrm>
            <a:off x="685800" y="2775949"/>
            <a:ext cx="4095000" cy="2862851"/>
            <a:chOff x="2448" y="1248"/>
            <a:chExt cx="1392" cy="3308"/>
          </a:xfrm>
        </p:grpSpPr>
        <p:pic>
          <p:nvPicPr>
            <p:cNvPr id="30732" name="Picture 33" descr="Cover"/>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2448" y="1248"/>
              <a:ext cx="1392" cy="10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33" name="Rectangle 34"/>
            <p:cNvSpPr>
              <a:spLocks noChangeArrowheads="1"/>
            </p:cNvSpPr>
            <p:nvPr/>
          </p:nvSpPr>
          <p:spPr bwMode="auto">
            <a:xfrm>
              <a:off x="2640" y="1541"/>
              <a:ext cx="1008" cy="3015"/>
            </a:xfrm>
            <a:prstGeom prst="rect">
              <a:avLst/>
            </a:prstGeom>
            <a:solidFill>
              <a:schemeClr val="accent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vi-VN" sz="2200" b="1" dirty="0">
                  <a:solidFill>
                    <a:srgbClr val="003300"/>
                  </a:solidFill>
                </a:rPr>
                <a:t>NHÂN TỐ SINH </a:t>
              </a:r>
              <a:r>
                <a:rPr lang="en-US" altLang="vi-VN" sz="2200" b="1" dirty="0" smtClean="0">
                  <a:solidFill>
                    <a:srgbClr val="003300"/>
                  </a:solidFill>
                </a:rPr>
                <a:t>THÁI</a:t>
              </a:r>
            </a:p>
            <a:p>
              <a:pPr>
                <a:spcBef>
                  <a:spcPct val="0"/>
                </a:spcBef>
                <a:buFontTx/>
                <a:buNone/>
              </a:pPr>
              <a:r>
                <a:rPr lang="en-US" altLang="vi-VN" sz="2200" b="1" dirty="0" err="1" smtClean="0">
                  <a:solidFill>
                    <a:srgbClr val="003300"/>
                  </a:solidFill>
                </a:rPr>
                <a:t>Là</a:t>
              </a:r>
              <a:r>
                <a:rPr lang="en-US" altLang="vi-VN" sz="2200" b="1" dirty="0" smtClean="0">
                  <a:solidFill>
                    <a:srgbClr val="003300"/>
                  </a:solidFill>
                </a:rPr>
                <a:t> </a:t>
              </a:r>
              <a:r>
                <a:rPr lang="en-US" altLang="vi-VN" sz="2200" b="1" dirty="0" err="1" smtClean="0">
                  <a:solidFill>
                    <a:srgbClr val="003300"/>
                  </a:solidFill>
                </a:rPr>
                <a:t>các</a:t>
              </a:r>
              <a:r>
                <a:rPr lang="en-US" altLang="vi-VN" sz="2200" b="1" dirty="0" smtClean="0">
                  <a:solidFill>
                    <a:srgbClr val="003300"/>
                  </a:solidFill>
                </a:rPr>
                <a:t> </a:t>
              </a:r>
              <a:r>
                <a:rPr lang="en-US" altLang="vi-VN" sz="2200" b="1" dirty="0" err="1" smtClean="0">
                  <a:solidFill>
                    <a:srgbClr val="003300"/>
                  </a:solidFill>
                </a:rPr>
                <a:t>nhân</a:t>
              </a:r>
              <a:r>
                <a:rPr lang="en-US" altLang="vi-VN" sz="2200" b="1" dirty="0" smtClean="0">
                  <a:solidFill>
                    <a:srgbClr val="003300"/>
                  </a:solidFill>
                </a:rPr>
                <a:t> </a:t>
              </a:r>
              <a:r>
                <a:rPr lang="en-US" altLang="vi-VN" sz="2200" b="1" dirty="0" err="1" smtClean="0">
                  <a:solidFill>
                    <a:srgbClr val="003300"/>
                  </a:solidFill>
                </a:rPr>
                <a:t>tố</a:t>
              </a:r>
              <a:r>
                <a:rPr lang="en-US" altLang="vi-VN" sz="2200" b="1" dirty="0" smtClean="0">
                  <a:solidFill>
                    <a:srgbClr val="003300"/>
                  </a:solidFill>
                </a:rPr>
                <a:t> </a:t>
              </a:r>
              <a:r>
                <a:rPr lang="en-US" altLang="vi-VN" sz="2200" b="1" dirty="0" err="1" smtClean="0">
                  <a:solidFill>
                    <a:srgbClr val="003300"/>
                  </a:solidFill>
                </a:rPr>
                <a:t>trong</a:t>
              </a:r>
              <a:r>
                <a:rPr lang="en-US" altLang="vi-VN" sz="2200" b="1" dirty="0" smtClean="0">
                  <a:solidFill>
                    <a:srgbClr val="003300"/>
                  </a:solidFill>
                </a:rPr>
                <a:t> </a:t>
              </a:r>
              <a:r>
                <a:rPr lang="en-US" altLang="vi-VN" sz="2200" b="1" dirty="0" err="1" smtClean="0">
                  <a:solidFill>
                    <a:srgbClr val="003300"/>
                  </a:solidFill>
                </a:rPr>
                <a:t>môi</a:t>
              </a:r>
              <a:r>
                <a:rPr lang="en-US" altLang="vi-VN" sz="2200" b="1" dirty="0" smtClean="0">
                  <a:solidFill>
                    <a:srgbClr val="003300"/>
                  </a:solidFill>
                </a:rPr>
                <a:t> </a:t>
              </a:r>
              <a:r>
                <a:rPr lang="en-US" altLang="vi-VN" sz="2200" b="1" dirty="0" err="1" smtClean="0">
                  <a:solidFill>
                    <a:srgbClr val="003300"/>
                  </a:solidFill>
                </a:rPr>
                <a:t>trường</a:t>
              </a:r>
              <a:r>
                <a:rPr lang="en-US" altLang="vi-VN" sz="2200" b="1" dirty="0" smtClean="0">
                  <a:solidFill>
                    <a:srgbClr val="003300"/>
                  </a:solidFill>
                </a:rPr>
                <a:t> </a:t>
              </a:r>
              <a:r>
                <a:rPr lang="en-US" altLang="vi-VN" sz="2200" b="1" dirty="0" err="1" smtClean="0">
                  <a:solidFill>
                    <a:srgbClr val="003300"/>
                  </a:solidFill>
                </a:rPr>
                <a:t>ảnh</a:t>
              </a:r>
              <a:r>
                <a:rPr lang="en-US" altLang="vi-VN" sz="2200" b="1" dirty="0" smtClean="0">
                  <a:solidFill>
                    <a:srgbClr val="003300"/>
                  </a:solidFill>
                </a:rPr>
                <a:t> </a:t>
              </a:r>
              <a:r>
                <a:rPr lang="en-US" altLang="vi-VN" sz="2200" b="1" dirty="0" err="1" smtClean="0">
                  <a:solidFill>
                    <a:srgbClr val="003300"/>
                  </a:solidFill>
                </a:rPr>
                <a:t>hưởng</a:t>
              </a:r>
              <a:r>
                <a:rPr lang="en-US" altLang="vi-VN" sz="2200" b="1" dirty="0" smtClean="0">
                  <a:solidFill>
                    <a:srgbClr val="003300"/>
                  </a:solidFill>
                </a:rPr>
                <a:t> </a:t>
              </a:r>
              <a:r>
                <a:rPr lang="en-US" altLang="vi-VN" sz="2200" b="1" dirty="0" err="1" smtClean="0">
                  <a:solidFill>
                    <a:srgbClr val="003300"/>
                  </a:solidFill>
                </a:rPr>
                <a:t>đến</a:t>
              </a:r>
              <a:r>
                <a:rPr lang="en-US" altLang="vi-VN" sz="2200" b="1" dirty="0" smtClean="0">
                  <a:solidFill>
                    <a:srgbClr val="003300"/>
                  </a:solidFill>
                </a:rPr>
                <a:t> </a:t>
              </a:r>
              <a:r>
                <a:rPr lang="en-US" altLang="vi-VN" sz="2200" b="1" dirty="0" err="1" smtClean="0">
                  <a:solidFill>
                    <a:srgbClr val="003300"/>
                  </a:solidFill>
                </a:rPr>
                <a:t>sự</a:t>
              </a:r>
              <a:r>
                <a:rPr lang="en-US" altLang="vi-VN" sz="2200" b="1" dirty="0" smtClean="0">
                  <a:solidFill>
                    <a:srgbClr val="003300"/>
                  </a:solidFill>
                </a:rPr>
                <a:t> </a:t>
              </a:r>
              <a:r>
                <a:rPr lang="en-US" altLang="vi-VN" sz="2200" b="1" dirty="0" err="1" smtClean="0">
                  <a:solidFill>
                    <a:srgbClr val="003300"/>
                  </a:solidFill>
                </a:rPr>
                <a:t>tồn</a:t>
              </a:r>
              <a:r>
                <a:rPr lang="en-US" altLang="vi-VN" sz="2200" b="1" dirty="0" smtClean="0">
                  <a:solidFill>
                    <a:srgbClr val="003300"/>
                  </a:solidFill>
                </a:rPr>
                <a:t> </a:t>
              </a:r>
              <a:r>
                <a:rPr lang="en-US" altLang="vi-VN" sz="2200" b="1" dirty="0" err="1" smtClean="0">
                  <a:solidFill>
                    <a:srgbClr val="003300"/>
                  </a:solidFill>
                </a:rPr>
                <a:t>tại</a:t>
              </a:r>
              <a:r>
                <a:rPr lang="en-US" altLang="vi-VN" sz="2200" b="1" dirty="0" smtClean="0">
                  <a:solidFill>
                    <a:srgbClr val="003300"/>
                  </a:solidFill>
                </a:rPr>
                <a:t> </a:t>
              </a:r>
              <a:r>
                <a:rPr lang="en-US" altLang="vi-VN" sz="2200" b="1" dirty="0" err="1" smtClean="0">
                  <a:solidFill>
                    <a:srgbClr val="003300"/>
                  </a:solidFill>
                </a:rPr>
                <a:t>và</a:t>
              </a:r>
              <a:r>
                <a:rPr lang="en-US" altLang="vi-VN" sz="2200" b="1" dirty="0" smtClean="0">
                  <a:solidFill>
                    <a:srgbClr val="003300"/>
                  </a:solidFill>
                </a:rPr>
                <a:t> </a:t>
              </a:r>
              <a:r>
                <a:rPr lang="en-US" altLang="vi-VN" sz="2200" b="1" dirty="0" err="1" smtClean="0">
                  <a:solidFill>
                    <a:srgbClr val="003300"/>
                  </a:solidFill>
                </a:rPr>
                <a:t>phát</a:t>
              </a:r>
              <a:r>
                <a:rPr lang="en-US" altLang="vi-VN" sz="2200" b="1" dirty="0" smtClean="0">
                  <a:solidFill>
                    <a:srgbClr val="003300"/>
                  </a:solidFill>
                </a:rPr>
                <a:t> </a:t>
              </a:r>
              <a:r>
                <a:rPr lang="en-US" altLang="vi-VN" sz="2200" b="1" dirty="0" err="1" smtClean="0">
                  <a:solidFill>
                    <a:srgbClr val="003300"/>
                  </a:solidFill>
                </a:rPr>
                <a:t>triển</a:t>
              </a:r>
              <a:r>
                <a:rPr lang="en-US" altLang="vi-VN" sz="2200" b="1" dirty="0" smtClean="0">
                  <a:solidFill>
                    <a:srgbClr val="003300"/>
                  </a:solidFill>
                </a:rPr>
                <a:t> </a:t>
              </a:r>
              <a:r>
                <a:rPr lang="en-US" altLang="vi-VN" sz="2200" b="1" dirty="0" err="1" smtClean="0">
                  <a:solidFill>
                    <a:srgbClr val="003300"/>
                  </a:solidFill>
                </a:rPr>
                <a:t>của</a:t>
              </a:r>
              <a:r>
                <a:rPr lang="en-US" altLang="vi-VN" sz="2200" b="1" dirty="0" smtClean="0">
                  <a:solidFill>
                    <a:srgbClr val="003300"/>
                  </a:solidFill>
                </a:rPr>
                <a:t> </a:t>
              </a:r>
              <a:r>
                <a:rPr lang="en-US" altLang="vi-VN" sz="2200" b="1" dirty="0" err="1" smtClean="0">
                  <a:solidFill>
                    <a:srgbClr val="003300"/>
                  </a:solidFill>
                </a:rPr>
                <a:t>sinh</a:t>
              </a:r>
              <a:r>
                <a:rPr lang="en-US" altLang="vi-VN" sz="2200" b="1" dirty="0" smtClean="0">
                  <a:solidFill>
                    <a:srgbClr val="003300"/>
                  </a:solidFill>
                </a:rPr>
                <a:t> </a:t>
              </a:r>
              <a:r>
                <a:rPr lang="en-US" altLang="vi-VN" sz="2200" b="1" dirty="0" err="1" smtClean="0">
                  <a:solidFill>
                    <a:srgbClr val="003300"/>
                  </a:solidFill>
                </a:rPr>
                <a:t>vật</a:t>
              </a:r>
              <a:endParaRPr lang="en-US" altLang="vi-VN" sz="2200" b="1" dirty="0">
                <a:solidFill>
                  <a:srgbClr val="003300"/>
                </a:solidFill>
              </a:endParaRPr>
            </a:p>
          </p:txBody>
        </p:sp>
      </p:grpSp>
      <p:sp>
        <p:nvSpPr>
          <p:cNvPr id="22" name="TextBox 1"/>
          <p:cNvSpPr txBox="1">
            <a:spLocks noChangeArrowheads="1"/>
          </p:cNvSpPr>
          <p:nvPr/>
        </p:nvSpPr>
        <p:spPr bwMode="auto">
          <a:xfrm>
            <a:off x="2191685" y="656687"/>
            <a:ext cx="7257115"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200" b="1" dirty="0" smtClean="0">
                <a:solidFill>
                  <a:srgbClr val="FF0000"/>
                </a:solidFill>
                <a:latin typeface="Times New Roman" panose="02020603050405020304" pitchFamily="18" charset="0"/>
                <a:cs typeface="Times New Roman" panose="02020603050405020304" pitchFamily="18" charset="0"/>
              </a:rPr>
              <a:t>II. </a:t>
            </a:r>
            <a:r>
              <a:rPr lang="en-US" altLang="en-US" sz="3200" b="1" dirty="0" err="1" smtClean="0">
                <a:solidFill>
                  <a:srgbClr val="FF0000"/>
                </a:solidFill>
                <a:latin typeface="Times New Roman" panose="02020603050405020304" pitchFamily="18" charset="0"/>
                <a:cs typeface="Times New Roman" panose="02020603050405020304" pitchFamily="18" charset="0"/>
              </a:rPr>
              <a:t>Các</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nhân</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tố</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sinh</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thái</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của</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môi</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trường</a:t>
            </a:r>
            <a:endParaRPr lang="en-US" altLang="en-US" sz="3200" b="1" dirty="0" smtClean="0">
              <a:solidFill>
                <a:srgbClr val="FF0000"/>
              </a:solidFill>
              <a:latin typeface="Times New Roman" panose="02020603050405020304" pitchFamily="18" charset="0"/>
              <a:cs typeface="Times New Roman" panose="02020603050405020304" pitchFamily="18" charset="0"/>
            </a:endParaRPr>
          </a:p>
          <a:p>
            <a:endParaRPr lang="en-US" altLang="en-US" sz="32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66624"/>
                                        </p:tgtEl>
                                        <p:attrNameLst>
                                          <p:attrName>style.visibility</p:attrName>
                                        </p:attrNameLst>
                                      </p:cBhvr>
                                      <p:to>
                                        <p:strVal val="visible"/>
                                      </p:to>
                                    </p:set>
                                    <p:animEffect transition="in" filter="diamond(in)">
                                      <p:cBhvr>
                                        <p:cTn id="7" dur="2000"/>
                                        <p:tgtEl>
                                          <p:spTgt spid="3666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66613"/>
                                        </p:tgtEl>
                                        <p:attrNameLst>
                                          <p:attrName>style.visibility</p:attrName>
                                        </p:attrNameLst>
                                      </p:cBhvr>
                                      <p:to>
                                        <p:strVal val="visible"/>
                                      </p:to>
                                    </p:set>
                                    <p:animEffect transition="in" filter="wipe(left)">
                                      <p:cBhvr>
                                        <p:cTn id="12" dur="500"/>
                                        <p:tgtEl>
                                          <p:spTgt spid="3666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66623"/>
                                        </p:tgtEl>
                                        <p:attrNameLst>
                                          <p:attrName>style.visibility</p:attrName>
                                        </p:attrNameLst>
                                      </p:cBhvr>
                                      <p:to>
                                        <p:strVal val="visible"/>
                                      </p:to>
                                    </p:set>
                                    <p:animEffect transition="in" filter="wipe(left)">
                                      <p:cBhvr>
                                        <p:cTn id="17" dur="500"/>
                                        <p:tgtEl>
                                          <p:spTgt spid="36662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66619"/>
                                        </p:tgtEl>
                                        <p:attrNameLst>
                                          <p:attrName>style.visibility</p:attrName>
                                        </p:attrNameLst>
                                      </p:cBhvr>
                                      <p:to>
                                        <p:strVal val="visible"/>
                                      </p:to>
                                    </p:set>
                                    <p:animEffect transition="in" filter="wipe(left)">
                                      <p:cBhvr>
                                        <p:cTn id="22" dur="500"/>
                                        <p:tgtEl>
                                          <p:spTgt spid="3666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66622"/>
                                        </p:tgtEl>
                                        <p:attrNameLst>
                                          <p:attrName>style.visibility</p:attrName>
                                        </p:attrNameLst>
                                      </p:cBhvr>
                                      <p:to>
                                        <p:strVal val="visible"/>
                                      </p:to>
                                    </p:set>
                                    <p:animEffect transition="in" filter="wipe(left)">
                                      <p:cBhvr>
                                        <p:cTn id="27" dur="500"/>
                                        <p:tgtEl>
                                          <p:spTgt spid="3666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667000"/>
            <a:ext cx="10972800" cy="1139825"/>
          </a:xfrm>
        </p:spPr>
        <p:txBody>
          <a:bodyPr/>
          <a:lstStyle/>
          <a:p>
            <a:r>
              <a:rPr lang="en-US" dirty="0" smtClean="0">
                <a:solidFill>
                  <a:srgbClr val="FF0000"/>
                </a:solidFill>
                <a:latin typeface="Times New Roman" panose="02020603050405020304" pitchFamily="18" charset="0"/>
                <a:cs typeface="Times New Roman" panose="02020603050405020304" pitchFamily="18" charset="0"/>
              </a:rPr>
              <a:t>TIẾT 1</a:t>
            </a:r>
            <a:endParaRPr lang="en-US"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808068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90600" y="381001"/>
            <a:ext cx="10058400" cy="2185214"/>
          </a:xfrm>
          <a:prstGeom prst="rect">
            <a:avLst/>
          </a:prstGeom>
          <a:noFill/>
        </p:spPr>
        <p:txBody>
          <a:bodyPr wrap="square" rtlCol="0">
            <a:spAutoFit/>
          </a:bodyPr>
          <a:lstStyle/>
          <a:p>
            <a:r>
              <a:rPr lang="en-US" sz="2000" dirty="0" err="1" smtClean="0">
                <a:latin typeface="Times New Roman" pitchFamily="18" charset="0"/>
                <a:cs typeface="Times New Roman" pitchFamily="18" charset="0"/>
              </a:rPr>
              <a:t>Nghiên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cứu</a:t>
            </a:r>
            <a:r>
              <a:rPr lang="en-US" sz="2000" dirty="0" smtClean="0">
                <a:latin typeface="Times New Roman" pitchFamily="18" charset="0"/>
                <a:cs typeface="Times New Roman" pitchFamily="18" charset="0"/>
              </a:rPr>
              <a:t> SGK </a:t>
            </a:r>
            <a:r>
              <a:rPr lang="en-US" sz="2000" dirty="0" err="1" smtClean="0">
                <a:latin typeface="Times New Roman" pitchFamily="18" charset="0"/>
                <a:cs typeface="Times New Roman" pitchFamily="18" charset="0"/>
              </a:rPr>
              <a:t>phần</a:t>
            </a:r>
            <a:r>
              <a:rPr lang="en-US" sz="2000" dirty="0" smtClean="0">
                <a:latin typeface="Times New Roman" pitchFamily="18" charset="0"/>
                <a:cs typeface="Times New Roman" pitchFamily="18" charset="0"/>
              </a:rPr>
              <a:t> 2 </a:t>
            </a:r>
            <a:r>
              <a:rPr lang="en-US" sz="2000" dirty="0" err="1" smtClean="0">
                <a:latin typeface="Times New Roman" pitchFamily="18" charset="0"/>
                <a:cs typeface="Times New Roman" pitchFamily="18" charset="0"/>
              </a:rPr>
              <a:t>và</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thảo</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luận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nhóm</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trả</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lời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câu</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hỏi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sau</a:t>
            </a:r>
            <a:r>
              <a:rPr lang="en-US" sz="2000" dirty="0" smtClean="0">
                <a:latin typeface="Times New Roman" pitchFamily="18" charset="0"/>
                <a:cs typeface="Times New Roman" pitchFamily="18" charset="0"/>
              </a:rPr>
              <a:t>.</a:t>
            </a:r>
          </a:p>
          <a:p>
            <a:r>
              <a:rPr lang="en-US" sz="2000" dirty="0" smtClean="0">
                <a:latin typeface="Times New Roman" pitchFamily="18" charset="0"/>
                <a:cs typeface="Times New Roman" pitchFamily="18" charset="0"/>
              </a:rPr>
              <a:t>1.Lấy </a:t>
            </a:r>
            <a:r>
              <a:rPr lang="en-US" sz="2000" dirty="0" err="1" smtClean="0">
                <a:latin typeface="Times New Roman" pitchFamily="18" charset="0"/>
                <a:cs typeface="Times New Roman" pitchFamily="18" charset="0"/>
              </a:rPr>
              <a:t>ví</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dụ</a:t>
            </a:r>
            <a:r>
              <a:rPr lang="en-US" sz="2000" dirty="0" smtClean="0">
                <a:latin typeface="Times New Roman" pitchFamily="18" charset="0"/>
                <a:cs typeface="Times New Roman" pitchFamily="18" charset="0"/>
              </a:rPr>
              <a:t> minh </a:t>
            </a:r>
            <a:r>
              <a:rPr lang="en-US" sz="2000" dirty="0" err="1" smtClean="0">
                <a:latin typeface="Times New Roman" pitchFamily="18" charset="0"/>
                <a:cs typeface="Times New Roman" pitchFamily="18" charset="0"/>
              </a:rPr>
              <a:t>họa</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ảnh</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hưởng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của</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nhân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tố</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vô</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sinh</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đến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sinh</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vật</a:t>
            </a:r>
            <a:r>
              <a:rPr lang="en-US" sz="2000" dirty="0" smtClean="0">
                <a:latin typeface="Times New Roman" pitchFamily="18" charset="0"/>
                <a:cs typeface="Times New Roman" pitchFamily="18" charset="0"/>
              </a:rPr>
              <a:t>?</a:t>
            </a:r>
          </a:p>
          <a:p>
            <a:r>
              <a:rPr lang="en-US" sz="2000" dirty="0" smtClean="0">
                <a:latin typeface="Times New Roman" pitchFamily="18" charset="0"/>
                <a:cs typeface="Times New Roman" pitchFamily="18" charset="0"/>
              </a:rPr>
              <a:t>2. </a:t>
            </a:r>
            <a:r>
              <a:rPr lang="en-US" sz="2000" dirty="0" err="1" smtClean="0">
                <a:latin typeface="Times New Roman" pitchFamily="18" charset="0"/>
                <a:cs typeface="Times New Roman" pitchFamily="18" charset="0"/>
              </a:rPr>
              <a:t>Lấy</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ví</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dụ</a:t>
            </a:r>
            <a:r>
              <a:rPr lang="en-US" sz="2000" dirty="0" smtClean="0">
                <a:latin typeface="Times New Roman" pitchFamily="18" charset="0"/>
                <a:cs typeface="Times New Roman" pitchFamily="18" charset="0"/>
              </a:rPr>
              <a:t> minh </a:t>
            </a:r>
            <a:r>
              <a:rPr lang="en-US" sz="2000" dirty="0" err="1" smtClean="0">
                <a:latin typeface="Times New Roman" pitchFamily="18" charset="0"/>
                <a:cs typeface="Times New Roman" pitchFamily="18" charset="0"/>
              </a:rPr>
              <a:t>họa</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ảnh</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hưởng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của</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nhân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tố</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hữu</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sinh</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đến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sinh</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vật</a:t>
            </a:r>
            <a:r>
              <a:rPr lang="en-US" sz="2000" dirty="0" smtClean="0">
                <a:latin typeface="Times New Roman" pitchFamily="18" charset="0"/>
                <a:cs typeface="Times New Roman" pitchFamily="18" charset="0"/>
              </a:rPr>
              <a:t>?</a:t>
            </a:r>
          </a:p>
          <a:p>
            <a:r>
              <a:rPr lang="en-US" sz="2000" dirty="0" smtClean="0">
                <a:latin typeface="Times New Roman" pitchFamily="18" charset="0"/>
                <a:cs typeface="Times New Roman" pitchFamily="18" charset="0"/>
              </a:rPr>
              <a:t>3.Tại </a:t>
            </a:r>
            <a:r>
              <a:rPr lang="en-US" sz="2000" dirty="0" err="1" smtClean="0">
                <a:latin typeface="Times New Roman" pitchFamily="18" charset="0"/>
                <a:cs typeface="Times New Roman" pitchFamily="18" charset="0"/>
              </a:rPr>
              <a:t>sao</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nói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trong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nhóm</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nhân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tố</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hữu</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sinh</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thì</a:t>
            </a:r>
            <a:r>
              <a:rPr lang="en-US" sz="2000" dirty="0" smtClean="0">
                <a:latin typeface="Times New Roman" pitchFamily="18" charset="0"/>
                <a:cs typeface="Times New Roman" pitchFamily="18" charset="0"/>
              </a:rPr>
              <a:t> con </a:t>
            </a:r>
            <a:r>
              <a:rPr lang="en-US" sz="2000" dirty="0" err="1" smtClean="0">
                <a:latin typeface="Times New Roman" pitchFamily="18" charset="0"/>
                <a:cs typeface="Times New Roman" pitchFamily="18" charset="0"/>
              </a:rPr>
              <a:t>người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là</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nhân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tố</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có</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ảnh</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hưởng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lớn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nhất</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tới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đời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sống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của</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nhiều</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loài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sinh</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vật</a:t>
            </a:r>
            <a:r>
              <a:rPr lang="en-US" sz="2000" dirty="0" smtClean="0">
                <a:latin typeface="Times New Roman" pitchFamily="18" charset="0"/>
                <a:cs typeface="Times New Roman" pitchFamily="18" charset="0"/>
              </a:rPr>
              <a:t>?</a:t>
            </a:r>
          </a:p>
          <a:p>
            <a:endParaRPr lang="en-US" dirty="0" smtClean="0">
              <a:latin typeface="Times New Roman" pitchFamily="18" charset="0"/>
              <a:cs typeface="Times New Roman" pitchFamily="18" charset="0"/>
            </a:endParaRPr>
          </a:p>
          <a:p>
            <a:endParaRPr lang="en-US" dirty="0" smtClean="0">
              <a:latin typeface="Times New Roman" pitchFamily="18" charset="0"/>
              <a:cs typeface="Times New Roman" pitchFamily="18" charset="0"/>
            </a:endParaRPr>
          </a:p>
        </p:txBody>
      </p:sp>
      <p:sp>
        <p:nvSpPr>
          <p:cNvPr id="6" name="TextBox 5"/>
          <p:cNvSpPr txBox="1"/>
          <p:nvPr/>
        </p:nvSpPr>
        <p:spPr>
          <a:xfrm>
            <a:off x="685800" y="2057401"/>
            <a:ext cx="10896600" cy="2185214"/>
          </a:xfrm>
          <a:prstGeom prst="rect">
            <a:avLst/>
          </a:prstGeom>
          <a:noFill/>
        </p:spPr>
        <p:txBody>
          <a:bodyPr wrap="square" rtlCol="0">
            <a:spAutoFit/>
          </a:bodyPr>
          <a:lstStyle/>
          <a:p>
            <a:pPr marL="342900" indent="-342900">
              <a:buAutoNum type="arabicPeriod"/>
            </a:pPr>
            <a:r>
              <a:rPr lang="en-US" sz="2000" dirty="0" err="1" smtClean="0">
                <a:latin typeface="Times New Roman" pitchFamily="18" charset="0"/>
                <a:cs typeface="Times New Roman" pitchFamily="18" charset="0"/>
              </a:rPr>
              <a:t>Ảnh</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hưởng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của</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nhân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tố</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vô</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sinh</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đến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sinh</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vật</a:t>
            </a:r>
            <a:r>
              <a:rPr lang="en-US" sz="2000" dirty="0" smtClean="0">
                <a:latin typeface="Times New Roman" pitchFamily="18" charset="0"/>
                <a:cs typeface="Times New Roman" pitchFamily="18" charset="0"/>
              </a:rPr>
              <a:t>.</a:t>
            </a:r>
          </a:p>
          <a:p>
            <a:pPr marL="342900" indent="-342900">
              <a:buFont typeface="Wingdings" pitchFamily="2" charset="2"/>
              <a:buChar char="Ø"/>
            </a:pPr>
            <a:r>
              <a:rPr lang="en-US" sz="2000" dirty="0" err="1" smtClean="0">
                <a:latin typeface="Times New Roman" pitchFamily="18" charset="0"/>
                <a:cs typeface="Times New Roman" pitchFamily="18" charset="0"/>
              </a:rPr>
              <a:t>Ánh</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sáng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ảnh</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hưởng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tới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thực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vật</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chia</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làm</a:t>
            </a:r>
            <a:r>
              <a:rPr lang="en-US" sz="2000" dirty="0" smtClean="0">
                <a:latin typeface="Times New Roman" pitchFamily="18" charset="0"/>
                <a:cs typeface="Times New Roman" pitchFamily="18" charset="0"/>
              </a:rPr>
              <a:t> 2 </a:t>
            </a:r>
            <a:r>
              <a:rPr lang="en-US" sz="2000" dirty="0" err="1" smtClean="0">
                <a:latin typeface="Times New Roman" pitchFamily="18" charset="0"/>
                <a:cs typeface="Times New Roman" pitchFamily="18" charset="0"/>
              </a:rPr>
              <a:t>nhóm</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nhóm</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cây</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ưa</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sáng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VD:cây</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bàng,cây</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đa,nhóm</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cây</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ưa</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bóng:Cây</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rau</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má,cây</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lá</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lốt</a:t>
            </a:r>
            <a:r>
              <a:rPr lang="en-US" sz="2000" dirty="0" smtClean="0">
                <a:latin typeface="Times New Roman" pitchFamily="18" charset="0"/>
                <a:cs typeface="Times New Roman" pitchFamily="18" charset="0"/>
              </a:rPr>
              <a:t>..</a:t>
            </a:r>
          </a:p>
          <a:p>
            <a:pPr marL="342900" indent="-342900">
              <a:buFont typeface="Wingdings" pitchFamily="2" charset="2"/>
              <a:buChar char="Ø"/>
            </a:pPr>
            <a:r>
              <a:rPr lang="en-US" sz="2000" dirty="0" err="1" smtClean="0">
                <a:latin typeface="Times New Roman" pitchFamily="18" charset="0"/>
                <a:cs typeface="Times New Roman" pitchFamily="18" charset="0"/>
              </a:rPr>
              <a:t>Ánh</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sáng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tạo</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điều</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kiện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cho</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động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vật</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nhận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biết</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các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vật</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và</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định</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hướng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di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chuyển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trong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không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gian</a:t>
            </a:r>
            <a:endParaRPr lang="en-US" sz="2000" dirty="0" smtClean="0">
              <a:latin typeface="Times New Roman" pitchFamily="18" charset="0"/>
              <a:cs typeface="Times New Roman" pitchFamily="18" charset="0"/>
            </a:endParaRPr>
          </a:p>
          <a:p>
            <a:pPr marL="342900" indent="-342900">
              <a:buFont typeface="Wingdings" pitchFamily="2" charset="2"/>
              <a:buChar char="Ø"/>
            </a:pPr>
            <a:r>
              <a:rPr lang="en-US" sz="2000" dirty="0" err="1" smtClean="0">
                <a:latin typeface="Times New Roman" pitchFamily="18" charset="0"/>
                <a:cs typeface="Times New Roman" pitchFamily="18" charset="0"/>
              </a:rPr>
              <a:t>Nhiệt</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độ</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môi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trường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ảnh</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hưởng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đến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hình</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thái,hoạt</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động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sinh</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lí</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của</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sinh</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vật</a:t>
            </a:r>
            <a:r>
              <a:rPr lang="en-US" sz="2000" dirty="0" smtClean="0">
                <a:latin typeface="Times New Roman" pitchFamily="18" charset="0"/>
                <a:cs typeface="Times New Roman" pitchFamily="18" charset="0"/>
              </a:rPr>
              <a:t>.</a:t>
            </a:r>
          </a:p>
          <a:p>
            <a:pPr marL="342900" indent="-342900">
              <a:buFont typeface="Wingdings" pitchFamily="2" charset="2"/>
              <a:buChar char="Ø"/>
            </a:pPr>
            <a:endParaRPr lang="en-US" dirty="0" smtClean="0"/>
          </a:p>
          <a:p>
            <a:pPr marL="342900" indent="-342900"/>
            <a:endParaRPr lang="en-US" dirty="0"/>
          </a:p>
        </p:txBody>
      </p:sp>
      <p:sp>
        <p:nvSpPr>
          <p:cNvPr id="10" name="TextBox 9"/>
          <p:cNvSpPr txBox="1"/>
          <p:nvPr/>
        </p:nvSpPr>
        <p:spPr>
          <a:xfrm>
            <a:off x="533400" y="4038600"/>
            <a:ext cx="10439400" cy="1292662"/>
          </a:xfrm>
          <a:prstGeom prst="rect">
            <a:avLst/>
          </a:prstGeom>
          <a:noFill/>
        </p:spPr>
        <p:txBody>
          <a:bodyPr wrap="square" rtlCol="0">
            <a:spAutoFit/>
          </a:bodyPr>
          <a:lstStyle/>
          <a:p>
            <a:r>
              <a:rPr lang="en-US" sz="2000" dirty="0" smtClean="0">
                <a:latin typeface="Times New Roman" panose="02020603050405020304" pitchFamily="18" charset="0"/>
                <a:cs typeface="Times New Roman" panose="02020603050405020304" pitchFamily="18" charset="0"/>
              </a:rPr>
              <a:t>2.Ảnh </a:t>
            </a:r>
            <a:r>
              <a:rPr lang="en-US" sz="2000" dirty="0" err="1" smtClean="0">
                <a:latin typeface="Times New Roman" panose="02020603050405020304" pitchFamily="18" charset="0"/>
                <a:cs typeface="Times New Roman" panose="02020603050405020304" pitchFamily="18" charset="0"/>
              </a:rPr>
              <a:t>hưởng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của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nhân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tố</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hữu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sinh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đến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sinh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vật</a:t>
            </a:r>
            <a:endParaRPr lang="en-US" sz="2000" dirty="0" smtClean="0">
              <a:latin typeface="Times New Roman" panose="02020603050405020304" pitchFamily="18" charset="0"/>
              <a:cs typeface="Times New Roman" panose="02020603050405020304" pitchFamily="18" charset="0"/>
            </a:endParaRPr>
          </a:p>
          <a:p>
            <a:pPr>
              <a:buFont typeface="Wingdings" pitchFamily="2" charset="2"/>
              <a:buChar char="Ø"/>
            </a:pPr>
            <a:r>
              <a:rPr lang="en-US" sz="2000" dirty="0" err="1" smtClean="0">
                <a:latin typeface="Times New Roman" panose="02020603050405020304" pitchFamily="18" charset="0"/>
                <a:cs typeface="Times New Roman" panose="02020603050405020304" pitchFamily="18" charset="0"/>
              </a:rPr>
              <a:t>Mỗi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sinh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vật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trong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môi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trường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đều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ảnh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hưởng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trực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tiếp</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hoặc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gián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tiếp</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tới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các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sinh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vật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sống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xung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quanh</a:t>
            </a:r>
            <a:r>
              <a:rPr lang="en-US" sz="2000" dirty="0" smtClean="0">
                <a:latin typeface="Times New Roman" panose="02020603050405020304" pitchFamily="18" charset="0"/>
                <a:cs typeface="Times New Roman" panose="02020603050405020304" pitchFamily="18" charset="0"/>
              </a:rPr>
              <a:t>. </a:t>
            </a:r>
          </a:p>
          <a:p>
            <a:endParaRPr lang="en-US" dirty="0"/>
          </a:p>
        </p:txBody>
      </p:sp>
      <p:sp>
        <p:nvSpPr>
          <p:cNvPr id="11" name="TextBox 10"/>
          <p:cNvSpPr txBox="1"/>
          <p:nvPr/>
        </p:nvSpPr>
        <p:spPr>
          <a:xfrm>
            <a:off x="381000" y="5181600"/>
            <a:ext cx="11729952" cy="1015663"/>
          </a:xfrm>
          <a:prstGeom prst="rect">
            <a:avLst/>
          </a:prstGeom>
          <a:noFill/>
        </p:spPr>
        <p:txBody>
          <a:bodyPr wrap="square" rtlCol="0">
            <a:spAutoFit/>
          </a:bodyPr>
          <a:lstStyle/>
          <a:p>
            <a:r>
              <a:rPr lang="en-US" sz="2000" dirty="0" smtClean="0">
                <a:latin typeface="Times New Roman" pitchFamily="18" charset="0"/>
                <a:cs typeface="Times New Roman" pitchFamily="18" charset="0"/>
              </a:rPr>
              <a:t>3.Con </a:t>
            </a:r>
            <a:r>
              <a:rPr lang="en-US" sz="2000" dirty="0" err="1" smtClean="0">
                <a:latin typeface="Times New Roman" pitchFamily="18" charset="0"/>
                <a:cs typeface="Times New Roman" pitchFamily="18" charset="0"/>
              </a:rPr>
              <a:t>người</a:t>
            </a:r>
            <a:r>
              <a:rPr lang="en-US" sz="2000" dirty="0" smtClean="0">
                <a:latin typeface="Times New Roman" pitchFamily="18" charset="0"/>
                <a:cs typeface="Times New Roman" pitchFamily="18" charset="0"/>
              </a:rPr>
              <a:t> có </a:t>
            </a:r>
            <a:r>
              <a:rPr lang="en-US" sz="2000" dirty="0" err="1" smtClean="0">
                <a:latin typeface="Times New Roman" pitchFamily="18" charset="0"/>
                <a:cs typeface="Times New Roman" pitchFamily="18" charset="0"/>
              </a:rPr>
              <a:t>tư</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duy</a:t>
            </a:r>
            <a:r>
              <a:rPr lang="en-US" sz="2000" dirty="0" smtClean="0">
                <a:latin typeface="Times New Roman" pitchFamily="18" charset="0"/>
                <a:cs typeface="Times New Roman" pitchFamily="18" charset="0"/>
              </a:rPr>
              <a:t>, có </a:t>
            </a:r>
            <a:r>
              <a:rPr lang="en-US" sz="2000" dirty="0" err="1" smtClean="0">
                <a:latin typeface="Times New Roman" pitchFamily="18" charset="0"/>
                <a:cs typeface="Times New Roman" pitchFamily="18" charset="0"/>
              </a:rPr>
              <a:t>lao</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động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đê</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phục</a:t>
            </a:r>
            <a:r>
              <a:rPr lang="en-US" sz="2000" dirty="0" smtClean="0">
                <a:latin typeface="Times New Roman" pitchFamily="18" charset="0"/>
                <a:cs typeface="Times New Roman" pitchFamily="18" charset="0"/>
              </a:rPr>
              <a:t> vụ </a:t>
            </a:r>
            <a:r>
              <a:rPr lang="en-US" sz="2000" dirty="0" err="1" smtClean="0">
                <a:latin typeface="Times New Roman" pitchFamily="18" charset="0"/>
                <a:cs typeface="Times New Roman" pitchFamily="18" charset="0"/>
              </a:rPr>
              <a:t>cho</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mục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đích</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của</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mình</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Thông</a:t>
            </a:r>
            <a:r>
              <a:rPr lang="en-US" sz="2000" dirty="0" smtClean="0">
                <a:latin typeface="Times New Roman" pitchFamily="18" charset="0"/>
                <a:cs typeface="Times New Roman" pitchFamily="18" charset="0"/>
              </a:rPr>
              <a:t> qua </a:t>
            </a:r>
            <a:r>
              <a:rPr lang="en-US" sz="2000" dirty="0" err="1" smtClean="0">
                <a:latin typeface="Times New Roman" pitchFamily="18" charset="0"/>
                <a:cs typeface="Times New Roman" pitchFamily="18" charset="0"/>
              </a:rPr>
              <a:t>những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hoạt</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động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này</a:t>
            </a:r>
            <a:r>
              <a:rPr lang="en-US" sz="2000" dirty="0" smtClean="0">
                <a:latin typeface="Times New Roman" pitchFamily="18" charset="0"/>
                <a:cs typeface="Times New Roman" pitchFamily="18" charset="0"/>
              </a:rPr>
              <a:t>, con </a:t>
            </a:r>
            <a:r>
              <a:rPr lang="en-US" sz="2000" dirty="0" err="1" smtClean="0">
                <a:latin typeface="Times New Roman" pitchFamily="18" charset="0"/>
                <a:cs typeface="Times New Roman" pitchFamily="18" charset="0"/>
              </a:rPr>
              <a:t>người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đa</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tác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động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va</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làm</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biến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đổi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rộng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rãi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mạnh</a:t>
            </a:r>
            <a:r>
              <a:rPr lang="en-US" sz="2000" dirty="0" smtClean="0">
                <a:latin typeface="Times New Roman" pitchFamily="18" charset="0"/>
                <a:cs typeface="Times New Roman" pitchFamily="18" charset="0"/>
              </a:rPr>
              <a:t> mẽ </a:t>
            </a:r>
            <a:r>
              <a:rPr lang="en-US" sz="2000" dirty="0" err="1" smtClean="0">
                <a:latin typeface="Times New Roman" pitchFamily="18" charset="0"/>
                <a:cs typeface="Times New Roman" pitchFamily="18" charset="0"/>
              </a:rPr>
              <a:t>môi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trường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tư</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nhiên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dẫn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đến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tác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động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trực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tiếp</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hoặc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gián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tiếp</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lên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sư</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sống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sư</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phát</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triển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của</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nhiều</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loài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sinh</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vật</a:t>
            </a:r>
            <a:r>
              <a:rPr lang="en-US" sz="2000" dirty="0" smtClean="0">
                <a:latin typeface="Times New Roman" pitchFamily="18" charset="0"/>
                <a:cs typeface="Times New Roman" pitchFamily="18" charset="0"/>
              </a:rPr>
              <a:t>.</a:t>
            </a:r>
            <a:endParaRPr lang="en-US" sz="2000" dirty="0">
              <a:latin typeface="Times New Roman" pitchFamily="18" charset="0"/>
              <a:cs typeface="Times New Roman" pitchFamily="18" charset="0"/>
            </a:endParaRPr>
          </a:p>
        </p:txBody>
      </p:sp>
    </p:spTree>
    <p:extLst>
      <p:ext uri="{BB962C8B-B14F-4D97-AF65-F5344CB8AC3E}">
        <p14:creationId xmlns:p14="http://schemas.microsoft.com/office/powerpoint/2010/main" xmlns="" val="3290528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 calcmode="lin" valueType="num">
                                      <p:cBhvr additive="base">
                                        <p:cTn id="1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 calcmode="lin" valueType="num">
                                      <p:cBhvr additive="base">
                                        <p:cTn id="21"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8" presetClass="entr" presetSubtype="16" fill="hold" nodeType="clickEffect">
                                  <p:stCondLst>
                                    <p:cond delay="0"/>
                                  </p:stCondLst>
                                  <p:childTnLst>
                                    <p:set>
                                      <p:cBhvr>
                                        <p:cTn id="30" dur="1" fill="hold">
                                          <p:stCondLst>
                                            <p:cond delay="0"/>
                                          </p:stCondLst>
                                        </p:cTn>
                                        <p:tgtEl>
                                          <p:spTgt spid="10">
                                            <p:txEl>
                                              <p:pRg st="0" end="0"/>
                                            </p:txEl>
                                          </p:spTgt>
                                        </p:tgtEl>
                                        <p:attrNameLst>
                                          <p:attrName>style.visibility</p:attrName>
                                        </p:attrNameLst>
                                      </p:cBhvr>
                                      <p:to>
                                        <p:strVal val="visible"/>
                                      </p:to>
                                    </p:set>
                                    <p:animEffect transition="in" filter="diamond(in)">
                                      <p:cBhvr>
                                        <p:cTn id="31" dur="2000"/>
                                        <p:tgtEl>
                                          <p:spTgt spid="10">
                                            <p:txEl>
                                              <p:pRg st="0" end="0"/>
                                            </p:txEl>
                                          </p:spTgt>
                                        </p:tgtEl>
                                      </p:cBhvr>
                                    </p:animEffect>
                                  </p:childTnLst>
                                </p:cTn>
                              </p:par>
                              <p:par>
                                <p:cTn id="32" presetID="8" presetClass="entr" presetSubtype="16" fill="hold" nodeType="withEffect">
                                  <p:stCondLst>
                                    <p:cond delay="0"/>
                                  </p:stCondLst>
                                  <p:childTnLst>
                                    <p:set>
                                      <p:cBhvr>
                                        <p:cTn id="33" dur="1" fill="hold">
                                          <p:stCondLst>
                                            <p:cond delay="0"/>
                                          </p:stCondLst>
                                        </p:cTn>
                                        <p:tgtEl>
                                          <p:spTgt spid="10">
                                            <p:txEl>
                                              <p:pRg st="1" end="1"/>
                                            </p:txEl>
                                          </p:spTgt>
                                        </p:tgtEl>
                                        <p:attrNameLst>
                                          <p:attrName>style.visibility</p:attrName>
                                        </p:attrNameLst>
                                      </p:cBhvr>
                                      <p:to>
                                        <p:strVal val="visible"/>
                                      </p:to>
                                    </p:set>
                                    <p:animEffect transition="in" filter="diamond(in)">
                                      <p:cBhvr>
                                        <p:cTn id="34" dur="2000"/>
                                        <p:tgtEl>
                                          <p:spTgt spid="10">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1">
                                            <p:txEl>
                                              <p:pRg st="0" end="0"/>
                                            </p:txEl>
                                          </p:spTgt>
                                        </p:tgtEl>
                                        <p:attrNameLst>
                                          <p:attrName>style.visibility</p:attrName>
                                        </p:attrNameLst>
                                      </p:cBhvr>
                                      <p:to>
                                        <p:strVal val="visible"/>
                                      </p:to>
                                    </p:set>
                                    <p:anim calcmode="lin" valueType="num">
                                      <p:cBhvr additive="base">
                                        <p:cTn id="39"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8" name="Text Box 4"/>
          <p:cNvSpPr txBox="1">
            <a:spLocks noChangeArrowheads="1"/>
          </p:cNvSpPr>
          <p:nvPr/>
        </p:nvSpPr>
        <p:spPr bwMode="auto">
          <a:xfrm>
            <a:off x="1803918" y="518014"/>
            <a:ext cx="8839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vi-VN" sz="2400" b="1" dirty="0" err="1" smtClean="0">
                <a:solidFill>
                  <a:srgbClr val="6600CC"/>
                </a:solidFill>
              </a:rPr>
              <a:t>Tác</a:t>
            </a:r>
            <a:r>
              <a:rPr lang="en-US" altLang="vi-VN" sz="2400" b="1" dirty="0" smtClean="0">
                <a:solidFill>
                  <a:srgbClr val="6600CC"/>
                </a:solidFill>
              </a:rPr>
              <a:t> </a:t>
            </a:r>
            <a:r>
              <a:rPr lang="en-US" altLang="vi-VN" sz="2400" b="1" dirty="0" err="1" smtClean="0">
                <a:solidFill>
                  <a:srgbClr val="6600CC"/>
                </a:solidFill>
              </a:rPr>
              <a:t>động</a:t>
            </a:r>
            <a:r>
              <a:rPr lang="en-US" altLang="vi-VN" sz="2400" b="1" dirty="0" smtClean="0">
                <a:solidFill>
                  <a:srgbClr val="6600CC"/>
                </a:solidFill>
              </a:rPr>
              <a:t> </a:t>
            </a:r>
            <a:r>
              <a:rPr lang="en-US" altLang="vi-VN" sz="2400" b="1" dirty="0" err="1" smtClean="0">
                <a:solidFill>
                  <a:srgbClr val="6600CC"/>
                </a:solidFill>
              </a:rPr>
              <a:t>của</a:t>
            </a:r>
            <a:r>
              <a:rPr lang="en-US" altLang="vi-VN" sz="2400" b="1" dirty="0" smtClean="0">
                <a:solidFill>
                  <a:srgbClr val="6600CC"/>
                </a:solidFill>
              </a:rPr>
              <a:t> </a:t>
            </a:r>
            <a:r>
              <a:rPr lang="en-US" altLang="vi-VN" sz="2400" b="1" dirty="0" err="1" smtClean="0">
                <a:solidFill>
                  <a:srgbClr val="6600CC"/>
                </a:solidFill>
              </a:rPr>
              <a:t>nhân</a:t>
            </a:r>
            <a:r>
              <a:rPr lang="en-US" altLang="vi-VN" sz="2400" b="1" dirty="0" smtClean="0">
                <a:solidFill>
                  <a:srgbClr val="6600CC"/>
                </a:solidFill>
              </a:rPr>
              <a:t> </a:t>
            </a:r>
            <a:r>
              <a:rPr lang="en-US" altLang="vi-VN" sz="2400" b="1" dirty="0" err="1" smtClean="0">
                <a:solidFill>
                  <a:srgbClr val="6600CC"/>
                </a:solidFill>
              </a:rPr>
              <a:t>tố</a:t>
            </a:r>
            <a:r>
              <a:rPr lang="en-US" altLang="vi-VN" sz="2400" b="1" dirty="0" smtClean="0">
                <a:solidFill>
                  <a:srgbClr val="6600CC"/>
                </a:solidFill>
              </a:rPr>
              <a:t> </a:t>
            </a:r>
            <a:r>
              <a:rPr lang="en-US" altLang="vi-VN" sz="2400" b="1" dirty="0" err="1" smtClean="0">
                <a:solidFill>
                  <a:srgbClr val="6600CC"/>
                </a:solidFill>
              </a:rPr>
              <a:t>sinh</a:t>
            </a:r>
            <a:r>
              <a:rPr lang="en-US" altLang="vi-VN" sz="2400" b="1" dirty="0" smtClean="0">
                <a:solidFill>
                  <a:srgbClr val="6600CC"/>
                </a:solidFill>
              </a:rPr>
              <a:t> </a:t>
            </a:r>
            <a:r>
              <a:rPr lang="en-US" altLang="vi-VN" sz="2400" b="1" dirty="0" err="1" smtClean="0">
                <a:solidFill>
                  <a:srgbClr val="6600CC"/>
                </a:solidFill>
              </a:rPr>
              <a:t>thái</a:t>
            </a:r>
            <a:r>
              <a:rPr lang="en-US" altLang="vi-VN" sz="2400" b="1" dirty="0" smtClean="0">
                <a:solidFill>
                  <a:srgbClr val="6600CC"/>
                </a:solidFill>
              </a:rPr>
              <a:t> con </a:t>
            </a:r>
            <a:r>
              <a:rPr lang="en-US" altLang="vi-VN" sz="2400" b="1" dirty="0" err="1" smtClean="0">
                <a:solidFill>
                  <a:srgbClr val="6600CC"/>
                </a:solidFill>
              </a:rPr>
              <a:t>người</a:t>
            </a:r>
            <a:r>
              <a:rPr lang="en-US" altLang="vi-VN" sz="2400" b="1" dirty="0" smtClean="0">
                <a:solidFill>
                  <a:srgbClr val="6600CC"/>
                </a:solidFill>
              </a:rPr>
              <a:t> </a:t>
            </a:r>
            <a:r>
              <a:rPr lang="en-US" altLang="vi-VN" sz="2400" b="1" dirty="0" err="1" smtClean="0">
                <a:solidFill>
                  <a:srgbClr val="6600CC"/>
                </a:solidFill>
              </a:rPr>
              <a:t>tới</a:t>
            </a:r>
            <a:r>
              <a:rPr lang="en-US" altLang="vi-VN" sz="2400" b="1" dirty="0" smtClean="0">
                <a:solidFill>
                  <a:srgbClr val="6600CC"/>
                </a:solidFill>
              </a:rPr>
              <a:t> </a:t>
            </a:r>
            <a:r>
              <a:rPr lang="en-US" altLang="vi-VN" sz="2400" b="1" dirty="0" err="1" smtClean="0">
                <a:solidFill>
                  <a:srgbClr val="6600CC"/>
                </a:solidFill>
              </a:rPr>
              <a:t>thiên</a:t>
            </a:r>
            <a:r>
              <a:rPr lang="en-US" altLang="vi-VN" sz="2400" b="1" dirty="0" smtClean="0">
                <a:solidFill>
                  <a:srgbClr val="6600CC"/>
                </a:solidFill>
              </a:rPr>
              <a:t> </a:t>
            </a:r>
            <a:r>
              <a:rPr lang="en-US" altLang="vi-VN" sz="2400" b="1" dirty="0" err="1" smtClean="0">
                <a:solidFill>
                  <a:srgbClr val="6600CC"/>
                </a:solidFill>
              </a:rPr>
              <a:t>nhiên</a:t>
            </a:r>
            <a:endParaRPr lang="en-US" altLang="vi-VN" sz="2400" b="1" dirty="0">
              <a:solidFill>
                <a:srgbClr val="6600CC"/>
              </a:solidFill>
            </a:endParaRPr>
          </a:p>
        </p:txBody>
      </p:sp>
      <p:grpSp>
        <p:nvGrpSpPr>
          <p:cNvPr id="349192" name="Group 8"/>
          <p:cNvGrpSpPr>
            <a:grpSpLocks/>
          </p:cNvGrpSpPr>
          <p:nvPr/>
        </p:nvGrpSpPr>
        <p:grpSpPr bwMode="auto">
          <a:xfrm>
            <a:off x="1539551" y="1066800"/>
            <a:ext cx="3733800" cy="3068216"/>
            <a:chOff x="48" y="336"/>
            <a:chExt cx="2352" cy="2103"/>
          </a:xfrm>
        </p:grpSpPr>
        <p:pic>
          <p:nvPicPr>
            <p:cNvPr id="32777" name="Picture 5" descr="hoa oai hươ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8" y="336"/>
              <a:ext cx="2352" cy="18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78" name="Text Box 7"/>
            <p:cNvSpPr txBox="1">
              <a:spLocks noChangeArrowheads="1"/>
            </p:cNvSpPr>
            <p:nvPr/>
          </p:nvSpPr>
          <p:spPr bwMode="auto">
            <a:xfrm>
              <a:off x="144" y="2208"/>
              <a:ext cx="2208"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lnSpc>
                  <a:spcPct val="90000"/>
                </a:lnSpc>
                <a:spcBef>
                  <a:spcPct val="0"/>
                </a:spcBef>
                <a:buFontTx/>
                <a:buNone/>
              </a:pPr>
              <a:r>
                <a:rPr lang="en-US" altLang="vi-VN" sz="2000" b="1">
                  <a:solidFill>
                    <a:srgbClr val="0000FF"/>
                  </a:solidFill>
                </a:rPr>
                <a:t>Cánh đồng hoa oải hương</a:t>
              </a:r>
            </a:p>
          </p:txBody>
        </p:sp>
      </p:grpSp>
      <p:grpSp>
        <p:nvGrpSpPr>
          <p:cNvPr id="349194" name="Group 10"/>
          <p:cNvGrpSpPr>
            <a:grpSpLocks/>
          </p:cNvGrpSpPr>
          <p:nvPr/>
        </p:nvGrpSpPr>
        <p:grpSpPr bwMode="auto">
          <a:xfrm>
            <a:off x="5943600" y="1066800"/>
            <a:ext cx="4191000" cy="3048000"/>
            <a:chOff x="2832" y="288"/>
            <a:chExt cx="2640" cy="2199"/>
          </a:xfrm>
        </p:grpSpPr>
        <p:pic>
          <p:nvPicPr>
            <p:cNvPr id="32775" name="Picture 6" descr="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832" y="288"/>
              <a:ext cx="2640" cy="19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76" name="Text Box 9"/>
            <p:cNvSpPr txBox="1">
              <a:spLocks noChangeArrowheads="1"/>
            </p:cNvSpPr>
            <p:nvPr/>
          </p:nvSpPr>
          <p:spPr bwMode="auto">
            <a:xfrm>
              <a:off x="3264" y="2256"/>
              <a:ext cx="1776" cy="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lnSpc>
                  <a:spcPct val="90000"/>
                </a:lnSpc>
                <a:spcBef>
                  <a:spcPct val="0"/>
                </a:spcBef>
                <a:buFontTx/>
                <a:buNone/>
              </a:pPr>
              <a:r>
                <a:rPr lang="en-US" altLang="vi-VN" sz="2000" b="1">
                  <a:solidFill>
                    <a:srgbClr val="0000FF"/>
                  </a:solidFill>
                </a:rPr>
                <a:t>Thủy điện Sơn La</a:t>
              </a:r>
            </a:p>
          </p:txBody>
        </p:sp>
      </p:grpSp>
      <p:pic>
        <p:nvPicPr>
          <p:cNvPr id="349195" name="Picture 11" descr="hà nội"/>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619500" y="4114800"/>
            <a:ext cx="4800600"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extBox 1"/>
          <p:cNvSpPr txBox="1">
            <a:spLocks noChangeArrowheads="1"/>
          </p:cNvSpPr>
          <p:nvPr/>
        </p:nvSpPr>
        <p:spPr bwMode="auto">
          <a:xfrm>
            <a:off x="1539551" y="0"/>
            <a:ext cx="9249648" cy="584775"/>
          </a:xfrm>
          <a:prstGeom prst="rect">
            <a:avLst/>
          </a:prstGeom>
          <a:solidFill>
            <a:srgbClr val="0070C0"/>
          </a:solidFill>
          <a:ln w="9525">
            <a:solidFill>
              <a:srgbClr val="000000"/>
            </a:solidFill>
            <a:miter lim="800000"/>
            <a:headEnd/>
            <a:tailEnd/>
          </a:ln>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200" b="1" dirty="0" smtClean="0">
                <a:solidFill>
                  <a:srgbClr val="FF0000"/>
                </a:solidFill>
                <a:latin typeface="Times New Roman" panose="02020603050405020304" pitchFamily="18" charset="0"/>
                <a:cs typeface="Times New Roman" panose="02020603050405020304" pitchFamily="18" charset="0"/>
              </a:rPr>
              <a:t>2. </a:t>
            </a:r>
            <a:r>
              <a:rPr lang="en-US" altLang="en-US" sz="3200" b="1" dirty="0" err="1" smtClean="0">
                <a:solidFill>
                  <a:srgbClr val="FF0000"/>
                </a:solidFill>
                <a:latin typeface="Times New Roman" panose="02020603050405020304" pitchFamily="18" charset="0"/>
                <a:cs typeface="Times New Roman" panose="02020603050405020304" pitchFamily="18" charset="0"/>
              </a:rPr>
              <a:t>Ảnh</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hưởng</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của</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các</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nhân</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tố</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sinh</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thái</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đến</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sinh</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vật</a:t>
            </a:r>
            <a:endParaRPr lang="en-US" altLang="en-US" sz="32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9188"/>
                                        </p:tgtEl>
                                        <p:attrNameLst>
                                          <p:attrName>style.visibility</p:attrName>
                                        </p:attrNameLst>
                                      </p:cBhvr>
                                      <p:to>
                                        <p:strVal val="visible"/>
                                      </p:to>
                                    </p:set>
                                    <p:anim calcmode="lin" valueType="num">
                                      <p:cBhvr additive="base">
                                        <p:cTn id="7" dur="500" fill="hold"/>
                                        <p:tgtEl>
                                          <p:spTgt spid="349188"/>
                                        </p:tgtEl>
                                        <p:attrNameLst>
                                          <p:attrName>ppt_x</p:attrName>
                                        </p:attrNameLst>
                                      </p:cBhvr>
                                      <p:tavLst>
                                        <p:tav tm="0">
                                          <p:val>
                                            <p:strVal val="#ppt_x"/>
                                          </p:val>
                                        </p:tav>
                                        <p:tav tm="100000">
                                          <p:val>
                                            <p:strVal val="#ppt_x"/>
                                          </p:val>
                                        </p:tav>
                                      </p:tavLst>
                                    </p:anim>
                                    <p:anim calcmode="lin" valueType="num">
                                      <p:cBhvr additive="base">
                                        <p:cTn id="8" dur="500" fill="hold"/>
                                        <p:tgtEl>
                                          <p:spTgt spid="34918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ntr" presetSubtype="16" fill="hold" nodeType="clickEffect">
                                  <p:stCondLst>
                                    <p:cond delay="0"/>
                                  </p:stCondLst>
                                  <p:childTnLst>
                                    <p:set>
                                      <p:cBhvr>
                                        <p:cTn id="12" dur="1" fill="hold">
                                          <p:stCondLst>
                                            <p:cond delay="0"/>
                                          </p:stCondLst>
                                        </p:cTn>
                                        <p:tgtEl>
                                          <p:spTgt spid="349192"/>
                                        </p:tgtEl>
                                        <p:attrNameLst>
                                          <p:attrName>style.visibility</p:attrName>
                                        </p:attrNameLst>
                                      </p:cBhvr>
                                      <p:to>
                                        <p:strVal val="visible"/>
                                      </p:to>
                                    </p:set>
                                    <p:animEffect transition="in" filter="diamond(in)">
                                      <p:cBhvr>
                                        <p:cTn id="13" dur="2000"/>
                                        <p:tgtEl>
                                          <p:spTgt spid="349192"/>
                                        </p:tgtEl>
                                      </p:cBhvr>
                                    </p:animEffect>
                                  </p:childTnLst>
                                </p:cTn>
                              </p:par>
                              <p:par>
                                <p:cTn id="14" presetID="8" presetClass="entr" presetSubtype="16" fill="hold" nodeType="withEffect">
                                  <p:stCondLst>
                                    <p:cond delay="0"/>
                                  </p:stCondLst>
                                  <p:childTnLst>
                                    <p:set>
                                      <p:cBhvr>
                                        <p:cTn id="15" dur="1" fill="hold">
                                          <p:stCondLst>
                                            <p:cond delay="0"/>
                                          </p:stCondLst>
                                        </p:cTn>
                                        <p:tgtEl>
                                          <p:spTgt spid="349194"/>
                                        </p:tgtEl>
                                        <p:attrNameLst>
                                          <p:attrName>style.visibility</p:attrName>
                                        </p:attrNameLst>
                                      </p:cBhvr>
                                      <p:to>
                                        <p:strVal val="visible"/>
                                      </p:to>
                                    </p:set>
                                    <p:animEffect transition="in" filter="diamond(in)">
                                      <p:cBhvr>
                                        <p:cTn id="16" dur="2000"/>
                                        <p:tgtEl>
                                          <p:spTgt spid="349194"/>
                                        </p:tgtEl>
                                      </p:cBhvr>
                                    </p:animEffect>
                                  </p:childTnLst>
                                </p:cTn>
                              </p:par>
                              <p:par>
                                <p:cTn id="17" presetID="8" presetClass="entr" presetSubtype="16" fill="hold" nodeType="withEffect">
                                  <p:stCondLst>
                                    <p:cond delay="0"/>
                                  </p:stCondLst>
                                  <p:childTnLst>
                                    <p:set>
                                      <p:cBhvr>
                                        <p:cTn id="18" dur="1" fill="hold">
                                          <p:stCondLst>
                                            <p:cond delay="0"/>
                                          </p:stCondLst>
                                        </p:cTn>
                                        <p:tgtEl>
                                          <p:spTgt spid="349195"/>
                                        </p:tgtEl>
                                        <p:attrNameLst>
                                          <p:attrName>style.visibility</p:attrName>
                                        </p:attrNameLst>
                                      </p:cBhvr>
                                      <p:to>
                                        <p:strVal val="visible"/>
                                      </p:to>
                                    </p:set>
                                    <p:animEffect transition="in" filter="diamond(in)">
                                      <p:cBhvr>
                                        <p:cTn id="19" dur="2000"/>
                                        <p:tgtEl>
                                          <p:spTgt spid="349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918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04" name="Picture 4" descr="pha rung o gia lai"/>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555102" y="1447800"/>
            <a:ext cx="4286250" cy="259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797" name="Text Box 7"/>
          <p:cNvSpPr txBox="1">
            <a:spLocks noChangeArrowheads="1"/>
          </p:cNvSpPr>
          <p:nvPr/>
        </p:nvSpPr>
        <p:spPr bwMode="auto">
          <a:xfrm>
            <a:off x="1981200" y="719542"/>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altLang="vi-VN" sz="2400" b="1" dirty="0" err="1">
                <a:solidFill>
                  <a:srgbClr val="6600CC"/>
                </a:solidFill>
              </a:rPr>
              <a:t>Tác</a:t>
            </a:r>
            <a:r>
              <a:rPr lang="en-US" altLang="vi-VN" sz="2400" b="1" dirty="0">
                <a:solidFill>
                  <a:srgbClr val="6600CC"/>
                </a:solidFill>
              </a:rPr>
              <a:t> </a:t>
            </a:r>
            <a:r>
              <a:rPr lang="en-US" altLang="vi-VN" sz="2400" b="1" dirty="0" err="1">
                <a:solidFill>
                  <a:srgbClr val="6600CC"/>
                </a:solidFill>
              </a:rPr>
              <a:t>động</a:t>
            </a:r>
            <a:r>
              <a:rPr lang="en-US" altLang="vi-VN" sz="2400" b="1" dirty="0">
                <a:solidFill>
                  <a:srgbClr val="6600CC"/>
                </a:solidFill>
              </a:rPr>
              <a:t> </a:t>
            </a:r>
            <a:r>
              <a:rPr lang="en-US" altLang="vi-VN" sz="2400" b="1" dirty="0" err="1">
                <a:solidFill>
                  <a:srgbClr val="6600CC"/>
                </a:solidFill>
              </a:rPr>
              <a:t>của</a:t>
            </a:r>
            <a:r>
              <a:rPr lang="en-US" altLang="vi-VN" sz="2400" b="1" dirty="0">
                <a:solidFill>
                  <a:srgbClr val="6600CC"/>
                </a:solidFill>
              </a:rPr>
              <a:t> </a:t>
            </a:r>
            <a:r>
              <a:rPr lang="en-US" altLang="vi-VN" sz="2400" b="1" dirty="0" err="1">
                <a:solidFill>
                  <a:srgbClr val="6600CC"/>
                </a:solidFill>
              </a:rPr>
              <a:t>nhân</a:t>
            </a:r>
            <a:r>
              <a:rPr lang="en-US" altLang="vi-VN" sz="2400" b="1" dirty="0">
                <a:solidFill>
                  <a:srgbClr val="6600CC"/>
                </a:solidFill>
              </a:rPr>
              <a:t> </a:t>
            </a:r>
            <a:r>
              <a:rPr lang="en-US" altLang="vi-VN" sz="2400" b="1" dirty="0" err="1">
                <a:solidFill>
                  <a:srgbClr val="6600CC"/>
                </a:solidFill>
              </a:rPr>
              <a:t>tố</a:t>
            </a:r>
            <a:r>
              <a:rPr lang="en-US" altLang="vi-VN" sz="2400" b="1" dirty="0">
                <a:solidFill>
                  <a:srgbClr val="6600CC"/>
                </a:solidFill>
              </a:rPr>
              <a:t> </a:t>
            </a:r>
            <a:r>
              <a:rPr lang="en-US" altLang="vi-VN" sz="2400" b="1" dirty="0" err="1">
                <a:solidFill>
                  <a:srgbClr val="6600CC"/>
                </a:solidFill>
              </a:rPr>
              <a:t>sinh</a:t>
            </a:r>
            <a:r>
              <a:rPr lang="en-US" altLang="vi-VN" sz="2400" b="1" dirty="0">
                <a:solidFill>
                  <a:srgbClr val="6600CC"/>
                </a:solidFill>
              </a:rPr>
              <a:t> </a:t>
            </a:r>
            <a:r>
              <a:rPr lang="en-US" altLang="vi-VN" sz="2400" b="1" dirty="0" err="1">
                <a:solidFill>
                  <a:srgbClr val="6600CC"/>
                </a:solidFill>
              </a:rPr>
              <a:t>thái</a:t>
            </a:r>
            <a:r>
              <a:rPr lang="en-US" altLang="vi-VN" sz="2400" b="1" dirty="0">
                <a:solidFill>
                  <a:srgbClr val="6600CC"/>
                </a:solidFill>
              </a:rPr>
              <a:t> con </a:t>
            </a:r>
            <a:r>
              <a:rPr lang="en-US" altLang="vi-VN" sz="2400" b="1" dirty="0" err="1">
                <a:solidFill>
                  <a:srgbClr val="6600CC"/>
                </a:solidFill>
              </a:rPr>
              <a:t>người</a:t>
            </a:r>
            <a:r>
              <a:rPr lang="en-US" altLang="vi-VN" sz="2400" b="1" dirty="0">
                <a:solidFill>
                  <a:srgbClr val="6600CC"/>
                </a:solidFill>
              </a:rPr>
              <a:t> </a:t>
            </a:r>
            <a:r>
              <a:rPr lang="en-US" altLang="vi-VN" sz="2400" b="1" dirty="0" err="1">
                <a:solidFill>
                  <a:srgbClr val="6600CC"/>
                </a:solidFill>
              </a:rPr>
              <a:t>tới</a:t>
            </a:r>
            <a:r>
              <a:rPr lang="en-US" altLang="vi-VN" sz="2400" b="1" dirty="0">
                <a:solidFill>
                  <a:srgbClr val="6600CC"/>
                </a:solidFill>
              </a:rPr>
              <a:t> </a:t>
            </a:r>
            <a:r>
              <a:rPr lang="en-US" altLang="vi-VN" sz="2400" b="1" dirty="0" err="1">
                <a:solidFill>
                  <a:srgbClr val="6600CC"/>
                </a:solidFill>
              </a:rPr>
              <a:t>thiên</a:t>
            </a:r>
            <a:r>
              <a:rPr lang="en-US" altLang="vi-VN" sz="2400" b="1" dirty="0">
                <a:solidFill>
                  <a:srgbClr val="6600CC"/>
                </a:solidFill>
              </a:rPr>
              <a:t> </a:t>
            </a:r>
            <a:r>
              <a:rPr lang="en-US" altLang="vi-VN" sz="2400" b="1" dirty="0" err="1">
                <a:solidFill>
                  <a:srgbClr val="6600CC"/>
                </a:solidFill>
              </a:rPr>
              <a:t>nhiên</a:t>
            </a:r>
            <a:endParaRPr lang="en-US" altLang="vi-VN" sz="2400" b="1" dirty="0">
              <a:solidFill>
                <a:srgbClr val="6600CC"/>
              </a:solidFill>
            </a:endParaRPr>
          </a:p>
        </p:txBody>
      </p:sp>
      <p:pic>
        <p:nvPicPr>
          <p:cNvPr id="33800" name="Picture 8" descr="Tái diễn nạn xả rác bừa bãi ảnh 1"/>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447802" y="4114800"/>
            <a:ext cx="4352493" cy="20574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ight Arrow 1"/>
          <p:cNvSpPr/>
          <p:nvPr/>
        </p:nvSpPr>
        <p:spPr bwMode="auto">
          <a:xfrm>
            <a:off x="5841352" y="5029200"/>
            <a:ext cx="1016648" cy="7620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040118" y="4191000"/>
            <a:ext cx="3295650" cy="2113762"/>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6997478" y="1505774"/>
            <a:ext cx="3458939" cy="2304226"/>
          </a:xfrm>
          <a:prstGeom prst="rect">
            <a:avLst/>
          </a:prstGeom>
        </p:spPr>
      </p:pic>
      <p:sp>
        <p:nvSpPr>
          <p:cNvPr id="11" name="Right Arrow 10"/>
          <p:cNvSpPr/>
          <p:nvPr/>
        </p:nvSpPr>
        <p:spPr bwMode="auto">
          <a:xfrm>
            <a:off x="5871832" y="2743200"/>
            <a:ext cx="1016648" cy="7620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BIỆN PHÁP</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4584109" y="276988"/>
            <a:ext cx="3188291" cy="2454984"/>
          </a:xfrm>
        </p:spPr>
      </p:pic>
      <p:sp>
        <p:nvSpPr>
          <p:cNvPr id="4" name="Text Placeholder 3"/>
          <p:cNvSpPr>
            <a:spLocks noGrp="1"/>
          </p:cNvSpPr>
          <p:nvPr>
            <p:ph type="body" sz="half" idx="2"/>
          </p:nvPr>
        </p:nvSpPr>
        <p:spPr/>
        <p:txBody>
          <a:bodyPr/>
          <a:lstStyle/>
          <a:p>
            <a:r>
              <a:rPr lang="en-US" sz="2000" b="1" dirty="0" err="1" smtClean="0">
                <a:latin typeface="Times New Roman" panose="02020603050405020304" pitchFamily="18" charset="0"/>
                <a:cs typeface="Times New Roman" panose="02020603050405020304" pitchFamily="18" charset="0"/>
              </a:rPr>
              <a:t>Bản</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thân</a:t>
            </a:r>
            <a:r>
              <a:rPr lang="en-US" sz="2000" b="1" dirty="0" smtClean="0">
                <a:latin typeface="Times New Roman" panose="02020603050405020304" pitchFamily="18" charset="0"/>
                <a:cs typeface="Times New Roman" panose="02020603050405020304" pitchFamily="18" charset="0"/>
              </a:rPr>
              <a:t>: </a:t>
            </a:r>
          </a:p>
        </p:txBody>
      </p:sp>
      <p:sp>
        <p:nvSpPr>
          <p:cNvPr id="5" name="Pentagon 4"/>
          <p:cNvSpPr/>
          <p:nvPr/>
        </p:nvSpPr>
        <p:spPr bwMode="auto">
          <a:xfrm>
            <a:off x="609601" y="2160472"/>
            <a:ext cx="3886199" cy="1143000"/>
          </a:xfrm>
          <a:prstGeom prst="homePlat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r>
              <a:rPr lang="en-US" sz="2800" dirty="0" err="1" smtClean="0">
                <a:latin typeface="Times New Roman" panose="02020603050405020304" pitchFamily="18" charset="0"/>
                <a:cs typeface="Times New Roman" panose="02020603050405020304" pitchFamily="18" charset="0"/>
              </a:rPr>
              <a:t>Lòng</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muôn</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loài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chính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mình</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8105851" y="354330"/>
            <a:ext cx="3537509" cy="2210943"/>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8105851" y="2971800"/>
            <a:ext cx="3628949" cy="2286000"/>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4584109" y="2976562"/>
            <a:ext cx="3430433" cy="2281238"/>
          </a:xfrm>
          <a:prstGeom prst="rect">
            <a:avLst/>
          </a:prstGeom>
        </p:spPr>
      </p:pic>
    </p:spTree>
    <p:extLst>
      <p:ext uri="{BB962C8B-B14F-4D97-AF65-F5344CB8AC3E}">
        <p14:creationId xmlns:p14="http://schemas.microsoft.com/office/powerpoint/2010/main" xmlns="" val="40896948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b="1" dirty="0">
                <a:latin typeface="Times New Roman" panose="02020603050405020304" pitchFamily="18" charset="0"/>
                <a:cs typeface="Times New Roman" panose="02020603050405020304" pitchFamily="18" charset="0"/>
              </a:rPr>
              <a:t>BIỆN PHÁP</a:t>
            </a:r>
          </a:p>
        </p:txBody>
      </p:sp>
      <p:sp>
        <p:nvSpPr>
          <p:cNvPr id="3" name="Text Placeholder 2"/>
          <p:cNvSpPr>
            <a:spLocks noGrp="1"/>
          </p:cNvSpPr>
          <p:nvPr>
            <p:ph type="body" idx="1"/>
          </p:nvPr>
        </p:nvSpPr>
        <p:spPr>
          <a:xfrm>
            <a:off x="609599" y="918656"/>
            <a:ext cx="5386917" cy="639762"/>
          </a:xfrm>
        </p:spPr>
        <p:txBody>
          <a:bodyPr/>
          <a:lstStyle/>
          <a:p>
            <a:r>
              <a:rPr lang="en-US" dirty="0" smtClean="0">
                <a:latin typeface="Times New Roman" panose="02020603050405020304" pitchFamily="18" charset="0"/>
                <a:cs typeface="Times New Roman" panose="02020603050405020304" pitchFamily="18" charset="0"/>
              </a:rPr>
              <a:t>Ở ĐỊA PHƯƠNG: </a:t>
            </a:r>
            <a:endParaRPr lang="en-US" dirty="0">
              <a:latin typeface="Times New Roman" panose="02020603050405020304" pitchFamily="18" charset="0"/>
              <a:cs typeface="Times New Roman" panose="02020603050405020304" pitchFamily="18" charset="0"/>
            </a:endParaRPr>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xmlns="" val="0"/>
              </a:ext>
            </a:extLst>
          </a:blip>
          <a:stretch>
            <a:fillRect/>
          </a:stretch>
        </p:blipFill>
        <p:spPr>
          <a:xfrm>
            <a:off x="990600" y="1854994"/>
            <a:ext cx="3479325" cy="2029606"/>
          </a:xfrm>
        </p:spPr>
      </p:pic>
      <p:pic>
        <p:nvPicPr>
          <p:cNvPr id="8" name="Content Placeholder 7"/>
          <p:cNvPicPr>
            <a:picLocks noGrp="1" noChangeAspect="1"/>
          </p:cNvPicPr>
          <p:nvPr>
            <p:ph sz="quarter" idx="4"/>
          </p:nvPr>
        </p:nvPicPr>
        <p:blipFill>
          <a:blip r:embed="rId3">
            <a:extLst>
              <a:ext uri="{28A0092B-C50C-407E-A947-70E740481C1C}">
                <a14:useLocalDpi xmlns:a14="http://schemas.microsoft.com/office/drawing/2010/main" xmlns="" val="0"/>
              </a:ext>
            </a:extLst>
          </a:blip>
          <a:stretch>
            <a:fillRect/>
          </a:stretch>
        </p:blipFill>
        <p:spPr>
          <a:xfrm>
            <a:off x="803808" y="4028480"/>
            <a:ext cx="3666118" cy="2067520"/>
          </a:xfrm>
        </p:spPr>
      </p:pic>
      <p:pic>
        <p:nvPicPr>
          <p:cNvPr id="9" name="Picture 8"/>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996516" y="1598600"/>
            <a:ext cx="3048000" cy="2286000"/>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9080784" y="1598600"/>
            <a:ext cx="2612464" cy="228600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7280012" y="3924782"/>
            <a:ext cx="3529008" cy="2301386"/>
          </a:xfrm>
          <a:prstGeom prst="rect">
            <a:avLst/>
          </a:prstGeom>
        </p:spPr>
      </p:pic>
      <p:sp>
        <p:nvSpPr>
          <p:cNvPr id="12" name="Right Arrow 11"/>
          <p:cNvSpPr/>
          <p:nvPr/>
        </p:nvSpPr>
        <p:spPr bwMode="auto">
          <a:xfrm>
            <a:off x="4648200" y="3733800"/>
            <a:ext cx="1348316" cy="45720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xmlns="" val="198431087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7" name="Text Box 47"/>
          <p:cNvSpPr txBox="1">
            <a:spLocks noChangeArrowheads="1"/>
          </p:cNvSpPr>
          <p:nvPr/>
        </p:nvSpPr>
        <p:spPr bwMode="auto">
          <a:xfrm>
            <a:off x="419100" y="5758341"/>
            <a:ext cx="6553200" cy="457200"/>
          </a:xfrm>
          <a:prstGeom prst="rect">
            <a:avLst/>
          </a:prstGeom>
          <a:solidFill>
            <a:schemeClr val="accent3">
              <a:lumMod val="85000"/>
            </a:schemeClr>
          </a:solidFill>
          <a:ln>
            <a:noFill/>
          </a:ln>
          <a:effec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vi-VN" sz="2400" dirty="0">
                <a:solidFill>
                  <a:srgbClr val="000099"/>
                </a:solidFill>
                <a:latin typeface="Times New Roman" panose="02020603050405020304" pitchFamily="18" charset="0"/>
              </a:rPr>
              <a:t> </a:t>
            </a:r>
            <a:r>
              <a:rPr lang="en-US" altLang="vi-VN" sz="2400" b="1" dirty="0" err="1">
                <a:solidFill>
                  <a:srgbClr val="000099"/>
                </a:solidFill>
                <a:latin typeface="Times New Roman" panose="02020603050405020304" pitchFamily="18" charset="0"/>
              </a:rPr>
              <a:t>Giới</a:t>
            </a:r>
            <a:r>
              <a:rPr lang="en-US" altLang="vi-VN" sz="2400" b="1" dirty="0">
                <a:solidFill>
                  <a:srgbClr val="000099"/>
                </a:solidFill>
                <a:latin typeface="Times New Roman" panose="02020603050405020304" pitchFamily="18" charset="0"/>
              </a:rPr>
              <a:t> </a:t>
            </a:r>
            <a:r>
              <a:rPr lang="en-US" altLang="vi-VN" sz="2400" b="1" dirty="0" err="1">
                <a:solidFill>
                  <a:srgbClr val="000099"/>
                </a:solidFill>
                <a:latin typeface="Times New Roman" panose="02020603050405020304" pitchFamily="18" charset="0"/>
              </a:rPr>
              <a:t>hạn</a:t>
            </a:r>
            <a:r>
              <a:rPr lang="en-US" altLang="vi-VN" sz="2400" b="1" dirty="0">
                <a:solidFill>
                  <a:srgbClr val="000099"/>
                </a:solidFill>
                <a:latin typeface="Times New Roman" panose="02020603050405020304" pitchFamily="18" charset="0"/>
              </a:rPr>
              <a:t> </a:t>
            </a:r>
            <a:r>
              <a:rPr lang="en-US" altLang="vi-VN" sz="2400" b="1" dirty="0" err="1">
                <a:solidFill>
                  <a:srgbClr val="000099"/>
                </a:solidFill>
                <a:latin typeface="Times New Roman" panose="02020603050405020304" pitchFamily="18" charset="0"/>
              </a:rPr>
              <a:t>nhiệt</a:t>
            </a:r>
            <a:r>
              <a:rPr lang="en-US" altLang="vi-VN" sz="2400" b="1" dirty="0">
                <a:solidFill>
                  <a:srgbClr val="000099"/>
                </a:solidFill>
                <a:latin typeface="Times New Roman" panose="02020603050405020304" pitchFamily="18" charset="0"/>
              </a:rPr>
              <a:t> </a:t>
            </a:r>
            <a:r>
              <a:rPr lang="en-US" altLang="vi-VN" sz="2400" b="1" dirty="0" err="1">
                <a:solidFill>
                  <a:srgbClr val="000099"/>
                </a:solidFill>
                <a:latin typeface="Times New Roman" panose="02020603050405020304" pitchFamily="18" charset="0"/>
              </a:rPr>
              <a:t>độ</a:t>
            </a:r>
            <a:r>
              <a:rPr lang="en-US" altLang="vi-VN" sz="2400" b="1" dirty="0">
                <a:solidFill>
                  <a:srgbClr val="000099"/>
                </a:solidFill>
                <a:latin typeface="Times New Roman" panose="02020603050405020304" pitchFamily="18" charset="0"/>
              </a:rPr>
              <a:t> </a:t>
            </a:r>
            <a:r>
              <a:rPr lang="en-US" altLang="vi-VN" sz="2400" b="1" dirty="0" err="1">
                <a:solidFill>
                  <a:srgbClr val="000099"/>
                </a:solidFill>
                <a:latin typeface="Times New Roman" panose="02020603050405020304" pitchFamily="18" charset="0"/>
              </a:rPr>
              <a:t>của</a:t>
            </a:r>
            <a:r>
              <a:rPr lang="en-US" altLang="vi-VN" sz="2400" b="1" dirty="0">
                <a:solidFill>
                  <a:srgbClr val="000099"/>
                </a:solidFill>
                <a:latin typeface="Times New Roman" panose="02020603050405020304" pitchFamily="18" charset="0"/>
              </a:rPr>
              <a:t> </a:t>
            </a:r>
            <a:r>
              <a:rPr lang="en-US" altLang="vi-VN" sz="2400" b="1" dirty="0" err="1">
                <a:solidFill>
                  <a:srgbClr val="000099"/>
                </a:solidFill>
                <a:latin typeface="Times New Roman" panose="02020603050405020304" pitchFamily="18" charset="0"/>
              </a:rPr>
              <a:t>cá</a:t>
            </a:r>
            <a:r>
              <a:rPr lang="en-US" altLang="vi-VN" sz="2400" b="1" dirty="0">
                <a:solidFill>
                  <a:srgbClr val="000099"/>
                </a:solidFill>
                <a:latin typeface="Times New Roman" panose="02020603050405020304" pitchFamily="18" charset="0"/>
              </a:rPr>
              <a:t> </a:t>
            </a:r>
            <a:r>
              <a:rPr lang="en-US" altLang="vi-VN" sz="2400" b="1" dirty="0" err="1">
                <a:solidFill>
                  <a:srgbClr val="000099"/>
                </a:solidFill>
                <a:latin typeface="Times New Roman" panose="02020603050405020304" pitchFamily="18" charset="0"/>
              </a:rPr>
              <a:t>rô</a:t>
            </a:r>
            <a:r>
              <a:rPr lang="en-US" altLang="vi-VN" sz="2400" b="1" dirty="0">
                <a:solidFill>
                  <a:srgbClr val="000099"/>
                </a:solidFill>
                <a:latin typeface="Times New Roman" panose="02020603050405020304" pitchFamily="18" charset="0"/>
              </a:rPr>
              <a:t> phi ở </a:t>
            </a:r>
            <a:r>
              <a:rPr lang="vi-VN" altLang="vi-VN" sz="2400" b="1" dirty="0" err="1" smtClean="0">
                <a:solidFill>
                  <a:srgbClr val="000099"/>
                </a:solidFill>
                <a:latin typeface="Times New Roman" panose="02020603050405020304" pitchFamily="18" charset="0"/>
              </a:rPr>
              <a:t>V</a:t>
            </a:r>
            <a:r>
              <a:rPr lang="en-US" altLang="vi-VN" sz="2400" b="1" dirty="0" err="1" smtClean="0">
                <a:solidFill>
                  <a:srgbClr val="000099"/>
                </a:solidFill>
                <a:latin typeface="Times New Roman" panose="02020603050405020304" pitchFamily="18" charset="0"/>
              </a:rPr>
              <a:t>iệt</a:t>
            </a:r>
            <a:r>
              <a:rPr lang="en-US" altLang="vi-VN" sz="2400" b="1" dirty="0" smtClean="0">
                <a:solidFill>
                  <a:srgbClr val="000099"/>
                </a:solidFill>
                <a:latin typeface="Times New Roman" panose="02020603050405020304" pitchFamily="18" charset="0"/>
              </a:rPr>
              <a:t> </a:t>
            </a:r>
            <a:r>
              <a:rPr lang="vi-VN" altLang="vi-VN" sz="2400" b="1" dirty="0" err="1" smtClean="0">
                <a:solidFill>
                  <a:srgbClr val="000099"/>
                </a:solidFill>
                <a:latin typeface="Times New Roman" panose="02020603050405020304" pitchFamily="18" charset="0"/>
              </a:rPr>
              <a:t>N</a:t>
            </a:r>
            <a:r>
              <a:rPr lang="en-US" altLang="vi-VN" sz="2400" b="1" dirty="0" smtClean="0">
                <a:solidFill>
                  <a:srgbClr val="000099"/>
                </a:solidFill>
                <a:latin typeface="Times New Roman" panose="02020603050405020304" pitchFamily="18" charset="0"/>
              </a:rPr>
              <a:t>am</a:t>
            </a:r>
            <a:r>
              <a:rPr lang="en-US" altLang="vi-VN" sz="2400" dirty="0" smtClean="0">
                <a:solidFill>
                  <a:srgbClr val="000099"/>
                </a:solidFill>
                <a:latin typeface="Times New Roman" panose="02020603050405020304" pitchFamily="18" charset="0"/>
              </a:rPr>
              <a:t> </a:t>
            </a:r>
            <a:endParaRPr lang="en-US" altLang="vi-VN" sz="2400" dirty="0">
              <a:solidFill>
                <a:srgbClr val="000099"/>
              </a:solidFill>
              <a:latin typeface="Times New Roman" panose="02020603050405020304" pitchFamily="18" charset="0"/>
            </a:endParaRPr>
          </a:p>
        </p:txBody>
      </p:sp>
      <p:sp>
        <p:nvSpPr>
          <p:cNvPr id="28" name="TextBox 1"/>
          <p:cNvSpPr txBox="1">
            <a:spLocks noChangeArrowheads="1"/>
          </p:cNvSpPr>
          <p:nvPr/>
        </p:nvSpPr>
        <p:spPr bwMode="auto">
          <a:xfrm>
            <a:off x="3397469" y="710625"/>
            <a:ext cx="4025461"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200" b="1" dirty="0" smtClean="0">
                <a:solidFill>
                  <a:srgbClr val="FF0000"/>
                </a:solidFill>
                <a:latin typeface="Times New Roman" panose="02020603050405020304" pitchFamily="18" charset="0"/>
                <a:cs typeface="Times New Roman" panose="02020603050405020304" pitchFamily="18" charset="0"/>
              </a:rPr>
              <a:t>III. </a:t>
            </a:r>
            <a:r>
              <a:rPr lang="en-US" altLang="en-US" sz="3200" b="1" dirty="0" err="1" smtClean="0">
                <a:solidFill>
                  <a:srgbClr val="FF0000"/>
                </a:solidFill>
                <a:latin typeface="Times New Roman" panose="02020603050405020304" pitchFamily="18" charset="0"/>
                <a:cs typeface="Times New Roman" panose="02020603050405020304" pitchFamily="18" charset="0"/>
              </a:rPr>
              <a:t>Giới</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hạn</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sinh</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thái</a:t>
            </a:r>
            <a:endParaRPr lang="en-US" altLang="en-US" sz="3200" b="1" dirty="0">
              <a:solidFill>
                <a:srgbClr val="FF0000"/>
              </a:solidFill>
              <a:latin typeface="Times New Roman" panose="02020603050405020304" pitchFamily="18" charset="0"/>
              <a:cs typeface="Times New Roman" panose="02020603050405020304" pitchFamily="18" charset="0"/>
            </a:endParaRPr>
          </a:p>
        </p:txBody>
      </p:sp>
      <p:sp>
        <p:nvSpPr>
          <p:cNvPr id="29" name="Rectangle 28"/>
          <p:cNvSpPr/>
          <p:nvPr/>
        </p:nvSpPr>
        <p:spPr>
          <a:xfrm>
            <a:off x="7086600" y="1583771"/>
            <a:ext cx="5105400" cy="3842859"/>
          </a:xfrm>
          <a:prstGeom prst="rect">
            <a:avLst/>
          </a:prstGeom>
          <a:solidFill>
            <a:schemeClr val="accent3">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AutoNum type="arabicPeriod"/>
            </a:pPr>
            <a:r>
              <a:rPr lang="en-US" sz="2800" b="1" dirty="0" err="1" smtClean="0">
                <a:solidFill>
                  <a:srgbClr val="002060"/>
                </a:solidFill>
                <a:latin typeface="Times New Roman" panose="02020603050405020304" pitchFamily="18" charset="0"/>
                <a:cs typeface="Times New Roman" panose="02020603050405020304" pitchFamily="18" charset="0"/>
              </a:rPr>
              <a:t>Cá</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rô</a:t>
            </a:r>
            <a:r>
              <a:rPr lang="en-US" sz="2800" b="1" dirty="0" smtClean="0">
                <a:solidFill>
                  <a:srgbClr val="002060"/>
                </a:solidFill>
                <a:latin typeface="Times New Roman" panose="02020603050405020304" pitchFamily="18" charset="0"/>
                <a:cs typeface="Times New Roman" panose="02020603050405020304" pitchFamily="18" charset="0"/>
              </a:rPr>
              <a:t> phi ở </a:t>
            </a:r>
            <a:r>
              <a:rPr lang="en-US" sz="2800" b="1" dirty="0" err="1" smtClean="0">
                <a:solidFill>
                  <a:srgbClr val="002060"/>
                </a:solidFill>
                <a:latin typeface="Times New Roman" panose="02020603050405020304" pitchFamily="18" charset="0"/>
                <a:cs typeface="Times New Roman" panose="02020603050405020304" pitchFamily="18" charset="0"/>
              </a:rPr>
              <a:t>Việt</a:t>
            </a:r>
            <a:r>
              <a:rPr lang="en-US" sz="2800" b="1" dirty="0" smtClean="0">
                <a:solidFill>
                  <a:srgbClr val="002060"/>
                </a:solidFill>
                <a:latin typeface="Times New Roman" panose="02020603050405020304" pitchFamily="18" charset="0"/>
                <a:cs typeface="Times New Roman" panose="02020603050405020304" pitchFamily="18" charset="0"/>
              </a:rPr>
              <a:t> Nam </a:t>
            </a:r>
            <a:r>
              <a:rPr lang="en-US" sz="2800" b="1" dirty="0" err="1" smtClean="0">
                <a:solidFill>
                  <a:srgbClr val="002060"/>
                </a:solidFill>
                <a:latin typeface="Times New Roman" panose="02020603050405020304" pitchFamily="18" charset="0"/>
                <a:cs typeface="Times New Roman" panose="02020603050405020304" pitchFamily="18" charset="0"/>
              </a:rPr>
              <a:t>sống</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và</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phát</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triển</a:t>
            </a:r>
            <a:r>
              <a:rPr lang="en-US" sz="2800" b="1" dirty="0" smtClean="0">
                <a:solidFill>
                  <a:srgbClr val="002060"/>
                </a:solidFill>
                <a:latin typeface="Times New Roman" panose="02020603050405020304" pitchFamily="18" charset="0"/>
                <a:cs typeface="Times New Roman" panose="02020603050405020304" pitchFamily="18" charset="0"/>
              </a:rPr>
              <a:t> ở </a:t>
            </a:r>
            <a:r>
              <a:rPr lang="en-US" sz="2800" b="1" dirty="0" err="1" smtClean="0">
                <a:solidFill>
                  <a:srgbClr val="002060"/>
                </a:solidFill>
                <a:latin typeface="Times New Roman" panose="02020603050405020304" pitchFamily="18" charset="0"/>
                <a:cs typeface="Times New Roman" panose="02020603050405020304" pitchFamily="18" charset="0"/>
              </a:rPr>
              <a:t>nhiệt</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độ</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nào</a:t>
            </a:r>
            <a:r>
              <a:rPr lang="en-US" sz="2800" b="1" dirty="0" smtClean="0">
                <a:solidFill>
                  <a:srgbClr val="002060"/>
                </a:solidFill>
                <a:latin typeface="Times New Roman" panose="02020603050405020304" pitchFamily="18" charset="0"/>
                <a:cs typeface="Times New Roman" panose="02020603050405020304" pitchFamily="18" charset="0"/>
              </a:rPr>
              <a:t>?</a:t>
            </a:r>
          </a:p>
          <a:p>
            <a:pPr marL="457200" indent="-457200">
              <a:buAutoNum type="arabicPeriod"/>
            </a:pPr>
            <a:r>
              <a:rPr lang="en-US" sz="2800" b="1" dirty="0" err="1" smtClean="0">
                <a:solidFill>
                  <a:srgbClr val="002060"/>
                </a:solidFill>
                <a:latin typeface="Times New Roman" panose="02020603050405020304" pitchFamily="18" charset="0"/>
                <a:cs typeface="Times New Roman" panose="02020603050405020304" pitchFamily="18" charset="0"/>
              </a:rPr>
              <a:t>Nhiệt</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độ</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nào</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cá</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rô</a:t>
            </a:r>
            <a:r>
              <a:rPr lang="en-US" sz="2800" b="1" dirty="0" smtClean="0">
                <a:solidFill>
                  <a:srgbClr val="002060"/>
                </a:solidFill>
                <a:latin typeface="Times New Roman" panose="02020603050405020304" pitchFamily="18" charset="0"/>
                <a:cs typeface="Times New Roman" panose="02020603050405020304" pitchFamily="18" charset="0"/>
              </a:rPr>
              <a:t> phi </a:t>
            </a:r>
            <a:r>
              <a:rPr lang="en-US" sz="2800" b="1" dirty="0" err="1" smtClean="0">
                <a:solidFill>
                  <a:srgbClr val="002060"/>
                </a:solidFill>
                <a:latin typeface="Times New Roman" panose="02020603050405020304" pitchFamily="18" charset="0"/>
                <a:cs typeface="Times New Roman" panose="02020603050405020304" pitchFamily="18" charset="0"/>
              </a:rPr>
              <a:t>sinh</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trưởng</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và</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phát</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triển</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thuận</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lợi</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nhất</a:t>
            </a:r>
            <a:r>
              <a:rPr lang="en-US" sz="2800" b="1" dirty="0" smtClean="0">
                <a:solidFill>
                  <a:srgbClr val="002060"/>
                </a:solidFill>
                <a:latin typeface="Times New Roman" panose="02020603050405020304" pitchFamily="18" charset="0"/>
                <a:cs typeface="Times New Roman" panose="02020603050405020304" pitchFamily="18" charset="0"/>
              </a:rPr>
              <a:t>?</a:t>
            </a:r>
          </a:p>
          <a:p>
            <a:pPr marL="457200" indent="-457200">
              <a:buAutoNum type="arabicPeriod"/>
            </a:pPr>
            <a:r>
              <a:rPr lang="en-US" sz="2800" b="1" dirty="0" err="1" smtClean="0">
                <a:solidFill>
                  <a:srgbClr val="002060"/>
                </a:solidFill>
                <a:latin typeface="Times New Roman" panose="02020603050405020304" pitchFamily="18" charset="0"/>
                <a:cs typeface="Times New Roman" panose="02020603050405020304" pitchFamily="18" charset="0"/>
              </a:rPr>
              <a:t>Tại</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sao</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nhiệt</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độ</a:t>
            </a:r>
            <a:r>
              <a:rPr lang="en-US" sz="2800" b="1" dirty="0" smtClean="0">
                <a:solidFill>
                  <a:srgbClr val="002060"/>
                </a:solidFill>
                <a:latin typeface="Times New Roman" panose="02020603050405020304" pitchFamily="18" charset="0"/>
                <a:cs typeface="Times New Roman" panose="02020603050405020304" pitchFamily="18" charset="0"/>
              </a:rPr>
              <a:t> </a:t>
            </a:r>
            <a:r>
              <a:rPr lang="vi-VN" sz="2800" b="1" dirty="0" smtClean="0">
                <a:solidFill>
                  <a:srgbClr val="002060"/>
                </a:solidFill>
                <a:latin typeface="Times New Roman" panose="02020603050405020304" pitchFamily="18" charset="0"/>
                <a:cs typeface="Times New Roman" panose="02020603050405020304" pitchFamily="18" charset="0"/>
              </a:rPr>
              <a:t>dưới </a:t>
            </a:r>
            <a:r>
              <a:rPr lang="en-US" sz="2800" b="1" dirty="0" smtClean="0">
                <a:solidFill>
                  <a:srgbClr val="002060"/>
                </a:solidFill>
                <a:latin typeface="Times New Roman" panose="02020603050405020304" pitchFamily="18" charset="0"/>
                <a:cs typeface="Times New Roman" panose="02020603050405020304" pitchFamily="18" charset="0"/>
              </a:rPr>
              <a:t>5,6</a:t>
            </a:r>
            <a:r>
              <a:rPr lang="en-US" sz="2800" b="1" baseline="30000" dirty="0" smtClean="0">
                <a:solidFill>
                  <a:srgbClr val="002060"/>
                </a:solidFill>
                <a:latin typeface="Times New Roman" panose="02020603050405020304" pitchFamily="18" charset="0"/>
                <a:cs typeface="Times New Roman" panose="02020603050405020304" pitchFamily="18" charset="0"/>
              </a:rPr>
              <a:t>0</a:t>
            </a:r>
            <a:r>
              <a:rPr lang="en-US" sz="2800" b="1" dirty="0" smtClean="0">
                <a:solidFill>
                  <a:srgbClr val="002060"/>
                </a:solidFill>
                <a:latin typeface="Times New Roman" panose="02020603050405020304" pitchFamily="18" charset="0"/>
                <a:cs typeface="Times New Roman" panose="02020603050405020304" pitchFamily="18" charset="0"/>
              </a:rPr>
              <a:t>C </a:t>
            </a:r>
            <a:r>
              <a:rPr lang="en-US" sz="2800" b="1" dirty="0" err="1">
                <a:solidFill>
                  <a:srgbClr val="002060"/>
                </a:solidFill>
                <a:latin typeface="Times New Roman" panose="02020603050405020304" pitchFamily="18" charset="0"/>
                <a:cs typeface="Times New Roman" panose="02020603050405020304" pitchFamily="18" charset="0"/>
              </a:rPr>
              <a:t>và</a:t>
            </a:r>
            <a:r>
              <a:rPr lang="en-US" sz="2800" b="1" dirty="0">
                <a:solidFill>
                  <a:srgbClr val="002060"/>
                </a:solidFill>
                <a:latin typeface="Times New Roman" panose="02020603050405020304" pitchFamily="18" charset="0"/>
                <a:cs typeface="Times New Roman" panose="02020603050405020304" pitchFamily="18" charset="0"/>
              </a:rPr>
              <a:t> </a:t>
            </a:r>
            <a:r>
              <a:rPr lang="vi-VN" sz="2800" b="1" dirty="0" smtClean="0">
                <a:solidFill>
                  <a:srgbClr val="002060"/>
                </a:solidFill>
                <a:latin typeface="Times New Roman" panose="02020603050405020304" pitchFamily="18" charset="0"/>
                <a:cs typeface="Times New Roman" panose="02020603050405020304" pitchFamily="18" charset="0"/>
              </a:rPr>
              <a:t>trên </a:t>
            </a:r>
            <a:r>
              <a:rPr lang="en-US" sz="2800" b="1" dirty="0" smtClean="0">
                <a:solidFill>
                  <a:srgbClr val="002060"/>
                </a:solidFill>
                <a:latin typeface="Times New Roman" panose="02020603050405020304" pitchFamily="18" charset="0"/>
                <a:cs typeface="Times New Roman" panose="02020603050405020304" pitchFamily="18" charset="0"/>
              </a:rPr>
              <a:t>42</a:t>
            </a:r>
            <a:r>
              <a:rPr lang="en-US" sz="2800" b="1" baseline="30000" dirty="0" smtClean="0">
                <a:solidFill>
                  <a:srgbClr val="002060"/>
                </a:solidFill>
                <a:latin typeface="Times New Roman" panose="02020603050405020304" pitchFamily="18" charset="0"/>
                <a:cs typeface="Times New Roman" panose="02020603050405020304" pitchFamily="18" charset="0"/>
              </a:rPr>
              <a:t>0</a:t>
            </a:r>
            <a:r>
              <a:rPr lang="en-US" sz="2800" b="1" dirty="0" smtClean="0">
                <a:solidFill>
                  <a:srgbClr val="002060"/>
                </a:solidFill>
                <a:latin typeface="Times New Roman" panose="02020603050405020304" pitchFamily="18" charset="0"/>
                <a:cs typeface="Times New Roman" panose="02020603050405020304" pitchFamily="18" charset="0"/>
              </a:rPr>
              <a:t>C </a:t>
            </a:r>
            <a:r>
              <a:rPr lang="en-US" sz="2800" b="1" dirty="0" err="1" smtClean="0">
                <a:solidFill>
                  <a:srgbClr val="002060"/>
                </a:solidFill>
                <a:latin typeface="Times New Roman" panose="02020603050405020304" pitchFamily="18" charset="0"/>
                <a:cs typeface="Times New Roman" panose="02020603050405020304" pitchFamily="18" charset="0"/>
              </a:rPr>
              <a:t>thì</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cá</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rô</a:t>
            </a:r>
            <a:r>
              <a:rPr lang="en-US" sz="2800" b="1" dirty="0">
                <a:solidFill>
                  <a:srgbClr val="002060"/>
                </a:solidFill>
                <a:latin typeface="Times New Roman" panose="02020603050405020304" pitchFamily="18" charset="0"/>
                <a:cs typeface="Times New Roman" panose="02020603050405020304" pitchFamily="18" charset="0"/>
              </a:rPr>
              <a:t> phi </a:t>
            </a:r>
            <a:r>
              <a:rPr lang="en-US" sz="2800" b="1" dirty="0" err="1">
                <a:solidFill>
                  <a:srgbClr val="002060"/>
                </a:solidFill>
                <a:latin typeface="Times New Roman" panose="02020603050405020304" pitchFamily="18" charset="0"/>
                <a:cs typeface="Times New Roman" panose="02020603050405020304" pitchFamily="18" charset="0"/>
              </a:rPr>
              <a:t>sẽ</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chết</a:t>
            </a:r>
            <a:r>
              <a:rPr lang="en-US" sz="2800" b="1" dirty="0">
                <a:solidFill>
                  <a:srgbClr val="002060"/>
                </a:solidFill>
                <a:latin typeface="Times New Roman" panose="02020603050405020304" pitchFamily="18" charset="0"/>
                <a:cs typeface="Times New Roman" panose="02020603050405020304" pitchFamily="18" charset="0"/>
              </a:rPr>
              <a:t>?</a:t>
            </a:r>
          </a:p>
        </p:txBody>
      </p:sp>
      <p:pic>
        <p:nvPicPr>
          <p:cNvPr id="38941" name="Picture 29" descr="Quan sát sơ đồ giới hạn sinh thái của cá rô phi và cho biết giới"/>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57200" y="1447801"/>
            <a:ext cx="6477000" cy="411480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1"/>
          <p:cNvSpPr txBox="1">
            <a:spLocks noChangeArrowheads="1"/>
          </p:cNvSpPr>
          <p:nvPr/>
        </p:nvSpPr>
        <p:spPr bwMode="auto">
          <a:xfrm>
            <a:off x="7696200" y="1018472"/>
            <a:ext cx="3010761"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200" b="1" dirty="0" err="1" smtClean="0">
                <a:solidFill>
                  <a:srgbClr val="004FC4"/>
                </a:solidFill>
                <a:latin typeface="Times New Roman" panose="02020603050405020304" pitchFamily="18" charset="0"/>
                <a:cs typeface="Times New Roman" panose="02020603050405020304" pitchFamily="18" charset="0"/>
              </a:rPr>
              <a:t>Quan</a:t>
            </a:r>
            <a:r>
              <a:rPr lang="en-US" altLang="en-US" sz="3200" b="1" dirty="0" smtClean="0">
                <a:solidFill>
                  <a:srgbClr val="004FC4"/>
                </a:solidFill>
                <a:latin typeface="Times New Roman" panose="02020603050405020304" pitchFamily="18" charset="0"/>
                <a:cs typeface="Times New Roman" panose="02020603050405020304" pitchFamily="18" charset="0"/>
              </a:rPr>
              <a:t> </a:t>
            </a:r>
            <a:r>
              <a:rPr lang="en-US" altLang="en-US" sz="3200" b="1" dirty="0" err="1" smtClean="0">
                <a:solidFill>
                  <a:srgbClr val="004FC4"/>
                </a:solidFill>
                <a:latin typeface="Times New Roman" panose="02020603050405020304" pitchFamily="18" charset="0"/>
                <a:cs typeface="Times New Roman" panose="02020603050405020304" pitchFamily="18" charset="0"/>
              </a:rPr>
              <a:t>sát</a:t>
            </a:r>
            <a:r>
              <a:rPr lang="en-US" altLang="en-US" sz="3200" b="1" dirty="0" smtClean="0">
                <a:solidFill>
                  <a:srgbClr val="004FC4"/>
                </a:solidFill>
                <a:latin typeface="Times New Roman" panose="02020603050405020304" pitchFamily="18" charset="0"/>
                <a:cs typeface="Times New Roman" panose="02020603050405020304" pitchFamily="18" charset="0"/>
              </a:rPr>
              <a:t> H.41.3</a:t>
            </a:r>
            <a:endParaRPr lang="en-US" altLang="en-US" sz="3200" b="1" dirty="0">
              <a:solidFill>
                <a:srgbClr val="004FC4"/>
              </a:solidFill>
              <a:latin typeface="Times New Roman" panose="02020603050405020304" pitchFamily="18" charset="0"/>
              <a:cs typeface="Times New Roman" panose="02020603050405020304" pitchFamily="18" charset="0"/>
            </a:endParaRPr>
          </a:p>
        </p:txBody>
      </p:sp>
      <p:sp>
        <p:nvSpPr>
          <p:cNvPr id="7" name="TextBox 1"/>
          <p:cNvSpPr txBox="1">
            <a:spLocks noChangeArrowheads="1"/>
          </p:cNvSpPr>
          <p:nvPr/>
        </p:nvSpPr>
        <p:spPr bwMode="auto">
          <a:xfrm>
            <a:off x="4114800" y="6215541"/>
            <a:ext cx="4695516"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200" b="1" dirty="0" smtClean="0">
                <a:solidFill>
                  <a:srgbClr val="004FC4"/>
                </a:solidFill>
                <a:latin typeface="Times New Roman" panose="02020603050405020304" pitchFamily="18" charset="0"/>
                <a:cs typeface="Times New Roman" panose="02020603050405020304" pitchFamily="18" charset="0"/>
              </a:rPr>
              <a:t>? </a:t>
            </a:r>
            <a:r>
              <a:rPr lang="en-US" altLang="en-US" sz="3200" b="1" dirty="0" err="1" smtClean="0">
                <a:solidFill>
                  <a:srgbClr val="004FC4"/>
                </a:solidFill>
                <a:latin typeface="Times New Roman" panose="02020603050405020304" pitchFamily="18" charset="0"/>
                <a:cs typeface="Times New Roman" panose="02020603050405020304" pitchFamily="18" charset="0"/>
              </a:rPr>
              <a:t>Giới</a:t>
            </a:r>
            <a:r>
              <a:rPr lang="en-US" altLang="en-US" sz="3200" b="1" dirty="0" smtClean="0">
                <a:solidFill>
                  <a:srgbClr val="004FC4"/>
                </a:solidFill>
                <a:latin typeface="Times New Roman" panose="02020603050405020304" pitchFamily="18" charset="0"/>
                <a:cs typeface="Times New Roman" panose="02020603050405020304" pitchFamily="18" charset="0"/>
              </a:rPr>
              <a:t> </a:t>
            </a:r>
            <a:r>
              <a:rPr lang="en-US" altLang="en-US" sz="3200" b="1" dirty="0" err="1" smtClean="0">
                <a:solidFill>
                  <a:srgbClr val="004FC4"/>
                </a:solidFill>
                <a:latin typeface="Times New Roman" panose="02020603050405020304" pitchFamily="18" charset="0"/>
                <a:cs typeface="Times New Roman" panose="02020603050405020304" pitchFamily="18" charset="0"/>
              </a:rPr>
              <a:t>hạn</a:t>
            </a:r>
            <a:r>
              <a:rPr lang="en-US" altLang="en-US" sz="3200" b="1" dirty="0" smtClean="0">
                <a:solidFill>
                  <a:srgbClr val="004FC4"/>
                </a:solidFill>
                <a:latin typeface="Times New Roman" panose="02020603050405020304" pitchFamily="18" charset="0"/>
                <a:cs typeface="Times New Roman" panose="02020603050405020304" pitchFamily="18" charset="0"/>
              </a:rPr>
              <a:t> </a:t>
            </a:r>
            <a:r>
              <a:rPr lang="en-US" altLang="en-US" sz="3200" b="1" dirty="0" err="1" smtClean="0">
                <a:solidFill>
                  <a:srgbClr val="004FC4"/>
                </a:solidFill>
                <a:latin typeface="Times New Roman" panose="02020603050405020304" pitchFamily="18" charset="0"/>
                <a:cs typeface="Times New Roman" panose="02020603050405020304" pitchFamily="18" charset="0"/>
              </a:rPr>
              <a:t>sinh</a:t>
            </a:r>
            <a:r>
              <a:rPr lang="en-US" altLang="en-US" sz="3200" b="1" dirty="0" smtClean="0">
                <a:solidFill>
                  <a:srgbClr val="004FC4"/>
                </a:solidFill>
                <a:latin typeface="Times New Roman" panose="02020603050405020304" pitchFamily="18" charset="0"/>
                <a:cs typeface="Times New Roman" panose="02020603050405020304" pitchFamily="18" charset="0"/>
              </a:rPr>
              <a:t> </a:t>
            </a:r>
            <a:r>
              <a:rPr lang="en-US" altLang="en-US" sz="3200" b="1" dirty="0" err="1" smtClean="0">
                <a:solidFill>
                  <a:srgbClr val="004FC4"/>
                </a:solidFill>
                <a:latin typeface="Times New Roman" panose="02020603050405020304" pitchFamily="18" charset="0"/>
                <a:cs typeface="Times New Roman" panose="02020603050405020304" pitchFamily="18" charset="0"/>
              </a:rPr>
              <a:t>thái</a:t>
            </a:r>
            <a:r>
              <a:rPr lang="en-US" altLang="en-US" sz="3200" b="1" dirty="0" smtClean="0">
                <a:solidFill>
                  <a:srgbClr val="004FC4"/>
                </a:solidFill>
                <a:latin typeface="Times New Roman" panose="02020603050405020304" pitchFamily="18" charset="0"/>
                <a:cs typeface="Times New Roman" panose="02020603050405020304" pitchFamily="18" charset="0"/>
              </a:rPr>
              <a:t> </a:t>
            </a:r>
            <a:r>
              <a:rPr lang="en-US" altLang="en-US" sz="3200" b="1" dirty="0" err="1" smtClean="0">
                <a:solidFill>
                  <a:srgbClr val="004FC4"/>
                </a:solidFill>
                <a:latin typeface="Times New Roman" panose="02020603050405020304" pitchFamily="18" charset="0"/>
                <a:cs typeface="Times New Roman" panose="02020603050405020304" pitchFamily="18" charset="0"/>
              </a:rPr>
              <a:t>là</a:t>
            </a:r>
            <a:r>
              <a:rPr lang="en-US" altLang="en-US" sz="3200" b="1" dirty="0" smtClean="0">
                <a:solidFill>
                  <a:srgbClr val="004FC4"/>
                </a:solidFill>
                <a:latin typeface="Times New Roman" panose="02020603050405020304" pitchFamily="18" charset="0"/>
                <a:cs typeface="Times New Roman" panose="02020603050405020304" pitchFamily="18" charset="0"/>
              </a:rPr>
              <a:t> </a:t>
            </a:r>
            <a:r>
              <a:rPr lang="en-US" altLang="en-US" sz="3200" b="1" dirty="0" err="1" smtClean="0">
                <a:solidFill>
                  <a:srgbClr val="004FC4"/>
                </a:solidFill>
                <a:latin typeface="Times New Roman" panose="02020603050405020304" pitchFamily="18" charset="0"/>
                <a:cs typeface="Times New Roman" panose="02020603050405020304" pitchFamily="18" charset="0"/>
              </a:rPr>
              <a:t>gì</a:t>
            </a:r>
            <a:r>
              <a:rPr lang="en-US" altLang="en-US" sz="3200" b="1" dirty="0" smtClean="0">
                <a:solidFill>
                  <a:srgbClr val="004FC4"/>
                </a:solidFill>
                <a:latin typeface="Times New Roman" panose="02020603050405020304" pitchFamily="18" charset="0"/>
                <a:cs typeface="Times New Roman" panose="02020603050405020304" pitchFamily="18" charset="0"/>
              </a:rPr>
              <a:t>?</a:t>
            </a:r>
            <a:endParaRPr lang="en-US" altLang="en-US" sz="3200" b="1" dirty="0">
              <a:solidFill>
                <a:srgbClr val="004FC4"/>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9700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dissolve">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07" grpId="0" animBg="1" autoUpdateAnimBg="0"/>
      <p:bldP spid="29" grpId="0" animBg="1"/>
      <p:bldP spid="6"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7" name="Text Box 47"/>
          <p:cNvSpPr txBox="1">
            <a:spLocks noChangeArrowheads="1"/>
          </p:cNvSpPr>
          <p:nvPr/>
        </p:nvSpPr>
        <p:spPr bwMode="auto">
          <a:xfrm>
            <a:off x="419100" y="5758341"/>
            <a:ext cx="6553200" cy="457200"/>
          </a:xfrm>
          <a:prstGeom prst="rect">
            <a:avLst/>
          </a:prstGeom>
          <a:solidFill>
            <a:schemeClr val="accent3">
              <a:lumMod val="85000"/>
            </a:schemeClr>
          </a:solidFill>
          <a:ln>
            <a:noFill/>
          </a:ln>
          <a:effec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vi-VN" sz="2400" dirty="0">
                <a:solidFill>
                  <a:srgbClr val="000099"/>
                </a:solidFill>
                <a:latin typeface="Times New Roman" panose="02020603050405020304" pitchFamily="18" charset="0"/>
              </a:rPr>
              <a:t> </a:t>
            </a:r>
            <a:r>
              <a:rPr lang="en-US" altLang="vi-VN" sz="2400" b="1" dirty="0" err="1">
                <a:solidFill>
                  <a:srgbClr val="000099"/>
                </a:solidFill>
                <a:latin typeface="Times New Roman" panose="02020603050405020304" pitchFamily="18" charset="0"/>
              </a:rPr>
              <a:t>Giới</a:t>
            </a:r>
            <a:r>
              <a:rPr lang="en-US" altLang="vi-VN" sz="2400" b="1" dirty="0">
                <a:solidFill>
                  <a:srgbClr val="000099"/>
                </a:solidFill>
                <a:latin typeface="Times New Roman" panose="02020603050405020304" pitchFamily="18" charset="0"/>
              </a:rPr>
              <a:t> </a:t>
            </a:r>
            <a:r>
              <a:rPr lang="en-US" altLang="vi-VN" sz="2400" b="1" dirty="0" err="1">
                <a:solidFill>
                  <a:srgbClr val="000099"/>
                </a:solidFill>
                <a:latin typeface="Times New Roman" panose="02020603050405020304" pitchFamily="18" charset="0"/>
              </a:rPr>
              <a:t>hạn</a:t>
            </a:r>
            <a:r>
              <a:rPr lang="en-US" altLang="vi-VN" sz="2400" b="1" dirty="0">
                <a:solidFill>
                  <a:srgbClr val="000099"/>
                </a:solidFill>
                <a:latin typeface="Times New Roman" panose="02020603050405020304" pitchFamily="18" charset="0"/>
              </a:rPr>
              <a:t> </a:t>
            </a:r>
            <a:r>
              <a:rPr lang="en-US" altLang="vi-VN" sz="2400" b="1" dirty="0" err="1">
                <a:solidFill>
                  <a:srgbClr val="000099"/>
                </a:solidFill>
                <a:latin typeface="Times New Roman" panose="02020603050405020304" pitchFamily="18" charset="0"/>
              </a:rPr>
              <a:t>nhiệt</a:t>
            </a:r>
            <a:r>
              <a:rPr lang="en-US" altLang="vi-VN" sz="2400" b="1" dirty="0">
                <a:solidFill>
                  <a:srgbClr val="000099"/>
                </a:solidFill>
                <a:latin typeface="Times New Roman" panose="02020603050405020304" pitchFamily="18" charset="0"/>
              </a:rPr>
              <a:t> </a:t>
            </a:r>
            <a:r>
              <a:rPr lang="en-US" altLang="vi-VN" sz="2400" b="1" dirty="0" err="1">
                <a:solidFill>
                  <a:srgbClr val="000099"/>
                </a:solidFill>
                <a:latin typeface="Times New Roman" panose="02020603050405020304" pitchFamily="18" charset="0"/>
              </a:rPr>
              <a:t>độ</a:t>
            </a:r>
            <a:r>
              <a:rPr lang="en-US" altLang="vi-VN" sz="2400" b="1" dirty="0">
                <a:solidFill>
                  <a:srgbClr val="000099"/>
                </a:solidFill>
                <a:latin typeface="Times New Roman" panose="02020603050405020304" pitchFamily="18" charset="0"/>
              </a:rPr>
              <a:t> </a:t>
            </a:r>
            <a:r>
              <a:rPr lang="en-US" altLang="vi-VN" sz="2400" b="1" dirty="0" err="1">
                <a:solidFill>
                  <a:srgbClr val="000099"/>
                </a:solidFill>
                <a:latin typeface="Times New Roman" panose="02020603050405020304" pitchFamily="18" charset="0"/>
              </a:rPr>
              <a:t>của</a:t>
            </a:r>
            <a:r>
              <a:rPr lang="en-US" altLang="vi-VN" sz="2400" b="1" dirty="0">
                <a:solidFill>
                  <a:srgbClr val="000099"/>
                </a:solidFill>
                <a:latin typeface="Times New Roman" panose="02020603050405020304" pitchFamily="18" charset="0"/>
              </a:rPr>
              <a:t> </a:t>
            </a:r>
            <a:r>
              <a:rPr lang="en-US" altLang="vi-VN" sz="2400" b="1" dirty="0" err="1">
                <a:solidFill>
                  <a:srgbClr val="000099"/>
                </a:solidFill>
                <a:latin typeface="Times New Roman" panose="02020603050405020304" pitchFamily="18" charset="0"/>
              </a:rPr>
              <a:t>cá</a:t>
            </a:r>
            <a:r>
              <a:rPr lang="en-US" altLang="vi-VN" sz="2400" b="1" dirty="0">
                <a:solidFill>
                  <a:srgbClr val="000099"/>
                </a:solidFill>
                <a:latin typeface="Times New Roman" panose="02020603050405020304" pitchFamily="18" charset="0"/>
              </a:rPr>
              <a:t> </a:t>
            </a:r>
            <a:r>
              <a:rPr lang="en-US" altLang="vi-VN" sz="2400" b="1" dirty="0" err="1">
                <a:solidFill>
                  <a:srgbClr val="000099"/>
                </a:solidFill>
                <a:latin typeface="Times New Roman" panose="02020603050405020304" pitchFamily="18" charset="0"/>
              </a:rPr>
              <a:t>rô</a:t>
            </a:r>
            <a:r>
              <a:rPr lang="en-US" altLang="vi-VN" sz="2400" b="1" dirty="0">
                <a:solidFill>
                  <a:srgbClr val="000099"/>
                </a:solidFill>
                <a:latin typeface="Times New Roman" panose="02020603050405020304" pitchFamily="18" charset="0"/>
              </a:rPr>
              <a:t> phi ở </a:t>
            </a:r>
            <a:r>
              <a:rPr lang="en-US" altLang="vi-VN" sz="2400" b="1" dirty="0" err="1">
                <a:solidFill>
                  <a:srgbClr val="000099"/>
                </a:solidFill>
                <a:latin typeface="Times New Roman" panose="02020603050405020304" pitchFamily="18" charset="0"/>
              </a:rPr>
              <a:t>việt</a:t>
            </a:r>
            <a:r>
              <a:rPr lang="en-US" altLang="vi-VN" sz="2400" b="1" dirty="0">
                <a:solidFill>
                  <a:srgbClr val="000099"/>
                </a:solidFill>
                <a:latin typeface="Times New Roman" panose="02020603050405020304" pitchFamily="18" charset="0"/>
              </a:rPr>
              <a:t> </a:t>
            </a:r>
            <a:r>
              <a:rPr lang="en-US" altLang="vi-VN" sz="2400" b="1" dirty="0" err="1">
                <a:solidFill>
                  <a:srgbClr val="000099"/>
                </a:solidFill>
                <a:latin typeface="Times New Roman" panose="02020603050405020304" pitchFamily="18" charset="0"/>
              </a:rPr>
              <a:t>nam</a:t>
            </a:r>
            <a:r>
              <a:rPr lang="en-US" altLang="vi-VN" sz="2400" dirty="0">
                <a:solidFill>
                  <a:srgbClr val="000099"/>
                </a:solidFill>
                <a:latin typeface="Times New Roman" panose="02020603050405020304" pitchFamily="18" charset="0"/>
              </a:rPr>
              <a:t> </a:t>
            </a:r>
          </a:p>
        </p:txBody>
      </p:sp>
      <p:sp>
        <p:nvSpPr>
          <p:cNvPr id="28" name="TextBox 1"/>
          <p:cNvSpPr txBox="1">
            <a:spLocks noChangeArrowheads="1"/>
          </p:cNvSpPr>
          <p:nvPr/>
        </p:nvSpPr>
        <p:spPr bwMode="auto">
          <a:xfrm>
            <a:off x="3397469" y="710625"/>
            <a:ext cx="4025461"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200" b="1" dirty="0" smtClean="0">
                <a:solidFill>
                  <a:srgbClr val="FF0000"/>
                </a:solidFill>
                <a:latin typeface="Times New Roman" panose="02020603050405020304" pitchFamily="18" charset="0"/>
                <a:cs typeface="Times New Roman" panose="02020603050405020304" pitchFamily="18" charset="0"/>
              </a:rPr>
              <a:t>III. </a:t>
            </a:r>
            <a:r>
              <a:rPr lang="en-US" altLang="en-US" sz="3200" b="1" dirty="0" err="1" smtClean="0">
                <a:solidFill>
                  <a:srgbClr val="FF0000"/>
                </a:solidFill>
                <a:latin typeface="Times New Roman" panose="02020603050405020304" pitchFamily="18" charset="0"/>
                <a:cs typeface="Times New Roman" panose="02020603050405020304" pitchFamily="18" charset="0"/>
              </a:rPr>
              <a:t>Giới</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hạn</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sinh</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thái</a:t>
            </a:r>
            <a:endParaRPr lang="en-US" altLang="en-US" sz="3200" b="1" dirty="0">
              <a:solidFill>
                <a:srgbClr val="FF0000"/>
              </a:solidFill>
              <a:latin typeface="Times New Roman" panose="02020603050405020304" pitchFamily="18" charset="0"/>
              <a:cs typeface="Times New Roman" panose="02020603050405020304" pitchFamily="18" charset="0"/>
            </a:endParaRPr>
          </a:p>
        </p:txBody>
      </p:sp>
      <p:sp>
        <p:nvSpPr>
          <p:cNvPr id="29" name="Rectangle 28"/>
          <p:cNvSpPr/>
          <p:nvPr/>
        </p:nvSpPr>
        <p:spPr>
          <a:xfrm>
            <a:off x="7239000" y="1627197"/>
            <a:ext cx="4953000" cy="3706803"/>
          </a:xfrm>
          <a:prstGeom prst="rect">
            <a:avLst/>
          </a:prstGeom>
          <a:solidFill>
            <a:schemeClr val="accent3">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AutoNum type="arabicPeriod"/>
            </a:pPr>
            <a:endParaRPr lang="en-US" sz="2800" b="1" dirty="0" smtClean="0">
              <a:solidFill>
                <a:srgbClr val="002060"/>
              </a:solidFill>
              <a:latin typeface="Times New Roman" panose="02020603050405020304" pitchFamily="18" charset="0"/>
              <a:cs typeface="Times New Roman" panose="02020603050405020304" pitchFamily="18" charset="0"/>
            </a:endParaRPr>
          </a:p>
          <a:p>
            <a:pPr marL="457200" indent="-457200">
              <a:buAutoNum type="arabicPeriod"/>
            </a:pPr>
            <a:r>
              <a:rPr lang="en-US" sz="2800" b="1" dirty="0" err="1" smtClean="0">
                <a:solidFill>
                  <a:srgbClr val="002060"/>
                </a:solidFill>
                <a:latin typeface="Times New Roman" panose="02020603050405020304" pitchFamily="18" charset="0"/>
                <a:cs typeface="Times New Roman" panose="02020603050405020304" pitchFamily="18" charset="0"/>
              </a:rPr>
              <a:t>Giới</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hạn</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sinh</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thái</a:t>
            </a:r>
            <a:r>
              <a:rPr lang="en-US" sz="2800" b="1" dirty="0">
                <a:solidFill>
                  <a:srgbClr val="002060"/>
                </a:solidFill>
                <a:latin typeface="Times New Roman" panose="02020603050405020304" pitchFamily="18" charset="0"/>
                <a:cs typeface="Times New Roman" panose="02020603050405020304" pitchFamily="18" charset="0"/>
              </a:rPr>
              <a:t>: </a:t>
            </a:r>
            <a:r>
              <a:rPr lang="vi-VN" sz="2800" b="1" dirty="0" smtClean="0">
                <a:solidFill>
                  <a:srgbClr val="002060"/>
                </a:solidFill>
                <a:latin typeface="Times New Roman" panose="02020603050405020304" pitchFamily="18" charset="0"/>
                <a:cs typeface="Times New Roman" panose="02020603050405020304" pitchFamily="18" charset="0"/>
              </a:rPr>
              <a:t>từ </a:t>
            </a:r>
            <a:r>
              <a:rPr lang="en-US" sz="2800" b="1" dirty="0" smtClean="0">
                <a:solidFill>
                  <a:srgbClr val="002060"/>
                </a:solidFill>
                <a:latin typeface="Times New Roman" panose="02020603050405020304" pitchFamily="18" charset="0"/>
                <a:cs typeface="Times New Roman" panose="02020603050405020304" pitchFamily="18" charset="0"/>
              </a:rPr>
              <a:t>5,6</a:t>
            </a:r>
            <a:r>
              <a:rPr lang="en-US" sz="2800" b="1" baseline="30000" dirty="0" smtClean="0">
                <a:solidFill>
                  <a:srgbClr val="002060"/>
                </a:solidFill>
                <a:latin typeface="Times New Roman" panose="02020603050405020304" pitchFamily="18" charset="0"/>
                <a:cs typeface="Times New Roman" panose="02020603050405020304" pitchFamily="18" charset="0"/>
              </a:rPr>
              <a:t>0</a:t>
            </a:r>
            <a:r>
              <a:rPr lang="en-US" sz="2800" b="1" dirty="0" smtClean="0">
                <a:solidFill>
                  <a:srgbClr val="002060"/>
                </a:solidFill>
                <a:latin typeface="Times New Roman" panose="02020603050405020304" pitchFamily="18" charset="0"/>
                <a:cs typeface="Times New Roman" panose="02020603050405020304" pitchFamily="18" charset="0"/>
              </a:rPr>
              <a:t>C </a:t>
            </a:r>
            <a:r>
              <a:rPr lang="en-US" sz="2800" b="1" dirty="0" err="1" smtClean="0">
                <a:solidFill>
                  <a:srgbClr val="002060"/>
                </a:solidFill>
                <a:latin typeface="Times New Roman" panose="02020603050405020304" pitchFamily="18" charset="0"/>
                <a:cs typeface="Times New Roman" panose="02020603050405020304" pitchFamily="18" charset="0"/>
              </a:rPr>
              <a:t>đến</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a:solidFill>
                  <a:srgbClr val="002060"/>
                </a:solidFill>
                <a:latin typeface="Times New Roman" panose="02020603050405020304" pitchFamily="18" charset="0"/>
                <a:cs typeface="Times New Roman" panose="02020603050405020304" pitchFamily="18" charset="0"/>
              </a:rPr>
              <a:t>42</a:t>
            </a:r>
            <a:r>
              <a:rPr lang="en-US" sz="2800" b="1" baseline="30000" dirty="0">
                <a:solidFill>
                  <a:srgbClr val="002060"/>
                </a:solidFill>
                <a:latin typeface="Times New Roman" panose="02020603050405020304" pitchFamily="18" charset="0"/>
                <a:cs typeface="Times New Roman" panose="02020603050405020304" pitchFamily="18" charset="0"/>
              </a:rPr>
              <a:t>0</a:t>
            </a:r>
            <a:r>
              <a:rPr lang="en-US" sz="2800" b="1" dirty="0">
                <a:solidFill>
                  <a:srgbClr val="002060"/>
                </a:solidFill>
                <a:latin typeface="Times New Roman" panose="02020603050405020304" pitchFamily="18" charset="0"/>
                <a:cs typeface="Times New Roman" panose="02020603050405020304" pitchFamily="18" charset="0"/>
              </a:rPr>
              <a:t>C</a:t>
            </a:r>
            <a:endParaRPr lang="en-US" sz="2800" b="1" dirty="0" smtClean="0">
              <a:solidFill>
                <a:srgbClr val="002060"/>
              </a:solidFill>
              <a:latin typeface="Times New Roman" panose="02020603050405020304" pitchFamily="18" charset="0"/>
              <a:cs typeface="Times New Roman" panose="02020603050405020304" pitchFamily="18" charset="0"/>
            </a:endParaRPr>
          </a:p>
          <a:p>
            <a:pPr marL="457200" indent="-457200">
              <a:buFontTx/>
              <a:buAutoNum type="arabicPeriod"/>
            </a:pPr>
            <a:r>
              <a:rPr lang="en-US" sz="2800" b="1" dirty="0" err="1" smtClean="0">
                <a:solidFill>
                  <a:srgbClr val="002060"/>
                </a:solidFill>
                <a:latin typeface="Times New Roman" panose="02020603050405020304" pitchFamily="18" charset="0"/>
                <a:cs typeface="Times New Roman" panose="02020603050405020304" pitchFamily="18" charset="0"/>
              </a:rPr>
              <a:t>Khoảng</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thuận</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lợi</a:t>
            </a:r>
            <a:r>
              <a:rPr lang="en-US" sz="2800" b="1" dirty="0" smtClean="0">
                <a:solidFill>
                  <a:srgbClr val="002060"/>
                </a:solidFill>
                <a:latin typeface="Times New Roman" panose="02020603050405020304" pitchFamily="18" charset="0"/>
                <a:cs typeface="Times New Roman" panose="02020603050405020304" pitchFamily="18" charset="0"/>
              </a:rPr>
              <a:t>:</a:t>
            </a:r>
            <a:r>
              <a:rPr lang="vi-VN" sz="2800" b="1" dirty="0" smtClean="0">
                <a:solidFill>
                  <a:srgbClr val="002060"/>
                </a:solidFill>
                <a:latin typeface="Times New Roman" panose="02020603050405020304" pitchFamily="18" charset="0"/>
                <a:cs typeface="Times New Roman" panose="02020603050405020304" pitchFamily="18" charset="0"/>
              </a:rPr>
              <a:t>từ</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smtClean="0">
                <a:solidFill>
                  <a:srgbClr val="002060"/>
                </a:solidFill>
                <a:latin typeface="Times New Roman" panose="02020603050405020304" pitchFamily="18" charset="0"/>
                <a:cs typeface="Times New Roman" panose="02020603050405020304" pitchFamily="18" charset="0"/>
              </a:rPr>
              <a:t>23</a:t>
            </a:r>
            <a:r>
              <a:rPr lang="en-US" sz="2800" b="1" baseline="30000" dirty="0" smtClean="0">
                <a:solidFill>
                  <a:srgbClr val="002060"/>
                </a:solidFill>
                <a:latin typeface="Times New Roman" panose="02020603050405020304" pitchFamily="18" charset="0"/>
                <a:cs typeface="Times New Roman" panose="02020603050405020304" pitchFamily="18" charset="0"/>
              </a:rPr>
              <a:t>0</a:t>
            </a:r>
            <a:r>
              <a:rPr lang="en-US" sz="2800" b="1" dirty="0" smtClean="0">
                <a:solidFill>
                  <a:srgbClr val="002060"/>
                </a:solidFill>
                <a:latin typeface="Times New Roman" panose="02020603050405020304" pitchFamily="18" charset="0"/>
                <a:cs typeface="Times New Roman" panose="02020603050405020304" pitchFamily="18" charset="0"/>
              </a:rPr>
              <a:t>C </a:t>
            </a:r>
            <a:r>
              <a:rPr lang="en-US" sz="2800" b="1" dirty="0" err="1">
                <a:solidFill>
                  <a:srgbClr val="002060"/>
                </a:solidFill>
                <a:latin typeface="Times New Roman" panose="02020603050405020304" pitchFamily="18" charset="0"/>
                <a:cs typeface="Times New Roman" panose="02020603050405020304" pitchFamily="18" charset="0"/>
              </a:rPr>
              <a:t>đến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smtClean="0">
                <a:solidFill>
                  <a:srgbClr val="002060"/>
                </a:solidFill>
                <a:latin typeface="Times New Roman" panose="02020603050405020304" pitchFamily="18" charset="0"/>
                <a:cs typeface="Times New Roman" panose="02020603050405020304" pitchFamily="18" charset="0"/>
              </a:rPr>
              <a:t>37</a:t>
            </a:r>
            <a:r>
              <a:rPr lang="en-US" sz="2800" b="1" baseline="30000" dirty="0" smtClean="0">
                <a:solidFill>
                  <a:srgbClr val="002060"/>
                </a:solidFill>
                <a:latin typeface="Times New Roman" panose="02020603050405020304" pitchFamily="18" charset="0"/>
                <a:cs typeface="Times New Roman" panose="02020603050405020304" pitchFamily="18" charset="0"/>
              </a:rPr>
              <a:t>0</a:t>
            </a:r>
            <a:r>
              <a:rPr lang="en-US" sz="2800" b="1" dirty="0" smtClean="0">
                <a:solidFill>
                  <a:srgbClr val="002060"/>
                </a:solidFill>
                <a:latin typeface="Times New Roman" panose="02020603050405020304" pitchFamily="18" charset="0"/>
                <a:cs typeface="Times New Roman" panose="02020603050405020304" pitchFamily="18" charset="0"/>
              </a:rPr>
              <a:t>C</a:t>
            </a:r>
          </a:p>
          <a:p>
            <a:pPr marL="457200" indent="-457200">
              <a:buAutoNum type="arabicPeriod"/>
            </a:pPr>
            <a:r>
              <a:rPr lang="en-US" sz="2800" b="1" dirty="0" smtClean="0">
                <a:solidFill>
                  <a:srgbClr val="002060"/>
                </a:solidFill>
                <a:latin typeface="Times New Roman" panose="02020603050405020304" pitchFamily="18" charset="0"/>
                <a:cs typeface="Times New Roman" panose="02020603050405020304" pitchFamily="18" charset="0"/>
              </a:rPr>
              <a:t>5,6</a:t>
            </a:r>
            <a:r>
              <a:rPr lang="en-US" sz="2800" b="1" baseline="30000" dirty="0" smtClean="0">
                <a:solidFill>
                  <a:srgbClr val="002060"/>
                </a:solidFill>
                <a:latin typeface="Times New Roman" panose="02020603050405020304" pitchFamily="18" charset="0"/>
                <a:cs typeface="Times New Roman" panose="02020603050405020304" pitchFamily="18" charset="0"/>
              </a:rPr>
              <a:t>0</a:t>
            </a:r>
            <a:r>
              <a:rPr lang="en-US" sz="2800" b="1" dirty="0" smtClean="0">
                <a:solidFill>
                  <a:srgbClr val="002060"/>
                </a:solidFill>
                <a:latin typeface="Times New Roman" panose="02020603050405020304" pitchFamily="18" charset="0"/>
                <a:cs typeface="Times New Roman" panose="02020603050405020304" pitchFamily="18" charset="0"/>
              </a:rPr>
              <a:t>C </a:t>
            </a:r>
            <a:r>
              <a:rPr lang="en-US" sz="2800" b="1" dirty="0" err="1">
                <a:solidFill>
                  <a:srgbClr val="002060"/>
                </a:solidFill>
                <a:latin typeface="Times New Roman" panose="02020603050405020304" pitchFamily="18" charset="0"/>
                <a:cs typeface="Times New Roman" panose="02020603050405020304" pitchFamily="18" charset="0"/>
              </a:rPr>
              <a:t>và</a:t>
            </a:r>
            <a:r>
              <a:rPr lang="en-US" sz="2800" b="1" dirty="0">
                <a:solidFill>
                  <a:srgbClr val="002060"/>
                </a:solidFill>
                <a:latin typeface="Times New Roman" panose="02020603050405020304" pitchFamily="18" charset="0"/>
                <a:cs typeface="Times New Roman" panose="02020603050405020304" pitchFamily="18" charset="0"/>
              </a:rPr>
              <a:t> 42</a:t>
            </a:r>
            <a:r>
              <a:rPr lang="en-US" sz="2800" b="1" baseline="30000" dirty="0">
                <a:solidFill>
                  <a:srgbClr val="002060"/>
                </a:solidFill>
                <a:latin typeface="Times New Roman" panose="02020603050405020304" pitchFamily="18" charset="0"/>
                <a:cs typeface="Times New Roman" panose="02020603050405020304" pitchFamily="18" charset="0"/>
              </a:rPr>
              <a:t>0</a:t>
            </a:r>
            <a:r>
              <a:rPr lang="en-US" sz="2800" b="1" dirty="0">
                <a:solidFill>
                  <a:srgbClr val="002060"/>
                </a:solidFill>
                <a:latin typeface="Times New Roman" panose="02020603050405020304" pitchFamily="18" charset="0"/>
                <a:cs typeface="Times New Roman" panose="02020603050405020304" pitchFamily="18" charset="0"/>
              </a:rPr>
              <a:t>C </a:t>
            </a:r>
            <a:r>
              <a:rPr lang="en-US" sz="2800" b="1" dirty="0" err="1" smtClean="0">
                <a:solidFill>
                  <a:srgbClr val="002060"/>
                </a:solidFill>
                <a:latin typeface="Times New Roman" panose="02020603050405020304" pitchFamily="18" charset="0"/>
                <a:cs typeface="Times New Roman" panose="02020603050405020304" pitchFamily="18" charset="0"/>
              </a:rPr>
              <a:t>là</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nhiệt</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độ</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bắt</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đầu</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gây</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chết</a:t>
            </a:r>
            <a:r>
              <a:rPr lang="en-US" sz="2800" b="1" dirty="0" smtClean="0">
                <a:solidFill>
                  <a:srgbClr val="002060"/>
                </a:solidFill>
                <a:latin typeface="Times New Roman" panose="02020603050405020304" pitchFamily="18" charset="0"/>
                <a:cs typeface="Times New Roman" panose="02020603050405020304" pitchFamily="18" charset="0"/>
              </a:rPr>
              <a:t>.</a:t>
            </a:r>
          </a:p>
          <a:p>
            <a:pPr marL="457200" indent="-457200">
              <a:buFontTx/>
              <a:buAutoNum type="arabicPeriod"/>
            </a:pPr>
            <a:endParaRPr lang="en-US" sz="2800" b="1" dirty="0">
              <a:solidFill>
                <a:srgbClr val="002060"/>
              </a:solidFill>
              <a:latin typeface="Times New Roman" panose="02020603050405020304" pitchFamily="18" charset="0"/>
              <a:cs typeface="Times New Roman" panose="02020603050405020304" pitchFamily="18" charset="0"/>
            </a:endParaRPr>
          </a:p>
          <a:p>
            <a:pPr marL="457200" indent="-457200">
              <a:buAutoNum type="arabicPeriod"/>
            </a:pPr>
            <a:endParaRPr lang="en-US" sz="2800" b="1" dirty="0">
              <a:solidFill>
                <a:srgbClr val="002060"/>
              </a:solidFill>
              <a:latin typeface="Times New Roman" panose="02020603050405020304" pitchFamily="18" charset="0"/>
              <a:cs typeface="Times New Roman" panose="02020603050405020304" pitchFamily="18" charset="0"/>
            </a:endParaRPr>
          </a:p>
        </p:txBody>
      </p:sp>
      <p:pic>
        <p:nvPicPr>
          <p:cNvPr id="38941" name="Picture 29" descr="Quan sát sơ đồ giới hạn sinh thái của cá rô phi và cho biết giới"/>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57200" y="1447801"/>
            <a:ext cx="6477000" cy="411480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1"/>
          <p:cNvSpPr txBox="1">
            <a:spLocks noChangeArrowheads="1"/>
          </p:cNvSpPr>
          <p:nvPr/>
        </p:nvSpPr>
        <p:spPr bwMode="auto">
          <a:xfrm>
            <a:off x="7696200" y="1018472"/>
            <a:ext cx="3010761"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200" b="1" dirty="0" err="1" smtClean="0">
                <a:solidFill>
                  <a:srgbClr val="004FC4"/>
                </a:solidFill>
                <a:latin typeface="Times New Roman" panose="02020603050405020304" pitchFamily="18" charset="0"/>
                <a:cs typeface="Times New Roman" panose="02020603050405020304" pitchFamily="18" charset="0"/>
              </a:rPr>
              <a:t>Quan</a:t>
            </a:r>
            <a:r>
              <a:rPr lang="en-US" altLang="en-US" sz="3200" b="1" dirty="0" smtClean="0">
                <a:solidFill>
                  <a:srgbClr val="004FC4"/>
                </a:solidFill>
                <a:latin typeface="Times New Roman" panose="02020603050405020304" pitchFamily="18" charset="0"/>
                <a:cs typeface="Times New Roman" panose="02020603050405020304" pitchFamily="18" charset="0"/>
              </a:rPr>
              <a:t> </a:t>
            </a:r>
            <a:r>
              <a:rPr lang="en-US" altLang="en-US" sz="3200" b="1" dirty="0" err="1" smtClean="0">
                <a:solidFill>
                  <a:srgbClr val="004FC4"/>
                </a:solidFill>
                <a:latin typeface="Times New Roman" panose="02020603050405020304" pitchFamily="18" charset="0"/>
                <a:cs typeface="Times New Roman" panose="02020603050405020304" pitchFamily="18" charset="0"/>
              </a:rPr>
              <a:t>sát</a:t>
            </a:r>
            <a:r>
              <a:rPr lang="en-US" altLang="en-US" sz="3200" b="1" dirty="0" smtClean="0">
                <a:solidFill>
                  <a:srgbClr val="004FC4"/>
                </a:solidFill>
                <a:latin typeface="Times New Roman" panose="02020603050405020304" pitchFamily="18" charset="0"/>
                <a:cs typeface="Times New Roman" panose="02020603050405020304" pitchFamily="18" charset="0"/>
              </a:rPr>
              <a:t> H.41.3</a:t>
            </a:r>
            <a:endParaRPr lang="en-US" altLang="en-US" sz="3200" b="1" dirty="0">
              <a:solidFill>
                <a:srgbClr val="004FC4"/>
              </a:solidFill>
              <a:latin typeface="Times New Roman" panose="02020603050405020304" pitchFamily="18" charset="0"/>
              <a:cs typeface="Times New Roman" panose="02020603050405020304" pitchFamily="18" charset="0"/>
            </a:endParaRPr>
          </a:p>
        </p:txBody>
      </p:sp>
      <p:sp>
        <p:nvSpPr>
          <p:cNvPr id="7" name="TextBox 1"/>
          <p:cNvSpPr txBox="1">
            <a:spLocks noChangeArrowheads="1"/>
          </p:cNvSpPr>
          <p:nvPr/>
        </p:nvSpPr>
        <p:spPr bwMode="auto">
          <a:xfrm>
            <a:off x="4114800" y="6215541"/>
            <a:ext cx="4695516"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200" b="1" dirty="0" smtClean="0">
                <a:solidFill>
                  <a:srgbClr val="004FC4"/>
                </a:solidFill>
                <a:latin typeface="Times New Roman" panose="02020603050405020304" pitchFamily="18" charset="0"/>
                <a:cs typeface="Times New Roman" panose="02020603050405020304" pitchFamily="18" charset="0"/>
              </a:rPr>
              <a:t>? </a:t>
            </a:r>
            <a:r>
              <a:rPr lang="en-US" altLang="en-US" sz="3200" b="1" dirty="0" err="1" smtClean="0">
                <a:solidFill>
                  <a:srgbClr val="004FC4"/>
                </a:solidFill>
                <a:latin typeface="Times New Roman" panose="02020603050405020304" pitchFamily="18" charset="0"/>
                <a:cs typeface="Times New Roman" panose="02020603050405020304" pitchFamily="18" charset="0"/>
              </a:rPr>
              <a:t>Giới</a:t>
            </a:r>
            <a:r>
              <a:rPr lang="en-US" altLang="en-US" sz="3200" b="1" dirty="0" smtClean="0">
                <a:solidFill>
                  <a:srgbClr val="004FC4"/>
                </a:solidFill>
                <a:latin typeface="Times New Roman" panose="02020603050405020304" pitchFamily="18" charset="0"/>
                <a:cs typeface="Times New Roman" panose="02020603050405020304" pitchFamily="18" charset="0"/>
              </a:rPr>
              <a:t> </a:t>
            </a:r>
            <a:r>
              <a:rPr lang="en-US" altLang="en-US" sz="3200" b="1" dirty="0" err="1" smtClean="0">
                <a:solidFill>
                  <a:srgbClr val="004FC4"/>
                </a:solidFill>
                <a:latin typeface="Times New Roman" panose="02020603050405020304" pitchFamily="18" charset="0"/>
                <a:cs typeface="Times New Roman" panose="02020603050405020304" pitchFamily="18" charset="0"/>
              </a:rPr>
              <a:t>hạn</a:t>
            </a:r>
            <a:r>
              <a:rPr lang="en-US" altLang="en-US" sz="3200" b="1" dirty="0" smtClean="0">
                <a:solidFill>
                  <a:srgbClr val="004FC4"/>
                </a:solidFill>
                <a:latin typeface="Times New Roman" panose="02020603050405020304" pitchFamily="18" charset="0"/>
                <a:cs typeface="Times New Roman" panose="02020603050405020304" pitchFamily="18" charset="0"/>
              </a:rPr>
              <a:t> </a:t>
            </a:r>
            <a:r>
              <a:rPr lang="en-US" altLang="en-US" sz="3200" b="1" dirty="0" err="1" smtClean="0">
                <a:solidFill>
                  <a:srgbClr val="004FC4"/>
                </a:solidFill>
                <a:latin typeface="Times New Roman" panose="02020603050405020304" pitchFamily="18" charset="0"/>
                <a:cs typeface="Times New Roman" panose="02020603050405020304" pitchFamily="18" charset="0"/>
              </a:rPr>
              <a:t>sinh</a:t>
            </a:r>
            <a:r>
              <a:rPr lang="en-US" altLang="en-US" sz="3200" b="1" dirty="0" smtClean="0">
                <a:solidFill>
                  <a:srgbClr val="004FC4"/>
                </a:solidFill>
                <a:latin typeface="Times New Roman" panose="02020603050405020304" pitchFamily="18" charset="0"/>
                <a:cs typeface="Times New Roman" panose="02020603050405020304" pitchFamily="18" charset="0"/>
              </a:rPr>
              <a:t> </a:t>
            </a:r>
            <a:r>
              <a:rPr lang="en-US" altLang="en-US" sz="3200" b="1" dirty="0" err="1" smtClean="0">
                <a:solidFill>
                  <a:srgbClr val="004FC4"/>
                </a:solidFill>
                <a:latin typeface="Times New Roman" panose="02020603050405020304" pitchFamily="18" charset="0"/>
                <a:cs typeface="Times New Roman" panose="02020603050405020304" pitchFamily="18" charset="0"/>
              </a:rPr>
              <a:t>thái</a:t>
            </a:r>
            <a:r>
              <a:rPr lang="en-US" altLang="en-US" sz="3200" b="1" dirty="0" smtClean="0">
                <a:solidFill>
                  <a:srgbClr val="004FC4"/>
                </a:solidFill>
                <a:latin typeface="Times New Roman" panose="02020603050405020304" pitchFamily="18" charset="0"/>
                <a:cs typeface="Times New Roman" panose="02020603050405020304" pitchFamily="18" charset="0"/>
              </a:rPr>
              <a:t> </a:t>
            </a:r>
            <a:r>
              <a:rPr lang="en-US" altLang="en-US" sz="3200" b="1" dirty="0" err="1" smtClean="0">
                <a:solidFill>
                  <a:srgbClr val="004FC4"/>
                </a:solidFill>
                <a:latin typeface="Times New Roman" panose="02020603050405020304" pitchFamily="18" charset="0"/>
                <a:cs typeface="Times New Roman" panose="02020603050405020304" pitchFamily="18" charset="0"/>
              </a:rPr>
              <a:t>là</a:t>
            </a:r>
            <a:r>
              <a:rPr lang="en-US" altLang="en-US" sz="3200" b="1" dirty="0" smtClean="0">
                <a:solidFill>
                  <a:srgbClr val="004FC4"/>
                </a:solidFill>
                <a:latin typeface="Times New Roman" panose="02020603050405020304" pitchFamily="18" charset="0"/>
                <a:cs typeface="Times New Roman" panose="02020603050405020304" pitchFamily="18" charset="0"/>
              </a:rPr>
              <a:t> </a:t>
            </a:r>
            <a:r>
              <a:rPr lang="en-US" altLang="en-US" sz="3200" b="1" dirty="0" err="1" smtClean="0">
                <a:solidFill>
                  <a:srgbClr val="004FC4"/>
                </a:solidFill>
                <a:latin typeface="Times New Roman" panose="02020603050405020304" pitchFamily="18" charset="0"/>
                <a:cs typeface="Times New Roman" panose="02020603050405020304" pitchFamily="18" charset="0"/>
              </a:rPr>
              <a:t>gì</a:t>
            </a:r>
            <a:r>
              <a:rPr lang="en-US" altLang="en-US" sz="3200" b="1" dirty="0" smtClean="0">
                <a:solidFill>
                  <a:srgbClr val="004FC4"/>
                </a:solidFill>
                <a:latin typeface="Times New Roman" panose="02020603050405020304" pitchFamily="18" charset="0"/>
                <a:cs typeface="Times New Roman" panose="02020603050405020304" pitchFamily="18" charset="0"/>
              </a:rPr>
              <a:t>?</a:t>
            </a:r>
            <a:endParaRPr lang="en-US" altLang="en-US" sz="3200" b="1" dirty="0">
              <a:solidFill>
                <a:srgbClr val="004FC4"/>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171655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9700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dissolve">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07" grpId="0" animBg="1" autoUpdateAnimBg="0"/>
      <p:bldP spid="29" grpId="0" animBg="1"/>
      <p:bldP spid="6"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3352800" y="235423"/>
            <a:ext cx="4025461"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200" b="1" dirty="0" smtClean="0">
                <a:solidFill>
                  <a:srgbClr val="FF0000"/>
                </a:solidFill>
                <a:latin typeface="Times New Roman" panose="02020603050405020304" pitchFamily="18" charset="0"/>
                <a:cs typeface="Times New Roman" panose="02020603050405020304" pitchFamily="18" charset="0"/>
              </a:rPr>
              <a:t>III. </a:t>
            </a:r>
            <a:r>
              <a:rPr lang="en-US" altLang="en-US" sz="3200" b="1" dirty="0" err="1" smtClean="0">
                <a:solidFill>
                  <a:srgbClr val="FF0000"/>
                </a:solidFill>
                <a:latin typeface="Times New Roman" panose="02020603050405020304" pitchFamily="18" charset="0"/>
                <a:cs typeface="Times New Roman" panose="02020603050405020304" pitchFamily="18" charset="0"/>
              </a:rPr>
              <a:t>Giới</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hạn</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sinh</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thái</a:t>
            </a:r>
            <a:endParaRPr lang="en-US" altLang="en-US" sz="3200" b="1"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181100" y="839133"/>
            <a:ext cx="9982200" cy="1384995"/>
          </a:xfrm>
          <a:prstGeom prst="rect">
            <a:avLst/>
          </a:prstGeom>
          <a:noFill/>
        </p:spPr>
        <p:txBody>
          <a:bodyPr wrap="square" rtlCol="0">
            <a:spAutoFit/>
          </a:bodyPr>
          <a:lstStyle/>
          <a:p>
            <a:r>
              <a:rPr lang="vi-VN" sz="2800" dirty="0" smtClean="0">
                <a:latin typeface="Times New Roman" panose="02020603050405020304" pitchFamily="18" charset="0"/>
                <a:cs typeface="Times New Roman" panose="02020603050405020304" pitchFamily="18" charset="0"/>
              </a:rPr>
              <a:t>Khái niệm:</a:t>
            </a:r>
            <a:r>
              <a:rPr lang="en-US" sz="2800" dirty="0" err="1" smtClean="0">
                <a:latin typeface="Times New Roman" panose="02020603050405020304" pitchFamily="18" charset="0"/>
                <a:cs typeface="Times New Roman" panose="02020603050405020304" pitchFamily="18" charset="0"/>
              </a:rPr>
              <a:t>Giới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hạn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sinh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khoảng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giá</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trị</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một</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nhân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tố</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sinh</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trong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khoảng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đó</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sinh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vật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thể</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tồn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phát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triển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ổn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định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theo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thời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gian</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990600" y="2479505"/>
            <a:ext cx="5181600" cy="3921295"/>
          </a:xfrm>
          <a:prstGeom prst="rect">
            <a:avLst/>
          </a:prstGeom>
        </p:spPr>
      </p:pic>
      <p:sp>
        <p:nvSpPr>
          <p:cNvPr id="9" name="TextBox 1"/>
          <p:cNvSpPr txBox="1">
            <a:spLocks noChangeArrowheads="1"/>
          </p:cNvSpPr>
          <p:nvPr/>
        </p:nvSpPr>
        <p:spPr bwMode="auto">
          <a:xfrm>
            <a:off x="7696200" y="1894730"/>
            <a:ext cx="3408305"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200" b="1" dirty="0" err="1" smtClean="0">
                <a:solidFill>
                  <a:srgbClr val="004FC4"/>
                </a:solidFill>
                <a:latin typeface="Times New Roman" panose="02020603050405020304" pitchFamily="18" charset="0"/>
                <a:cs typeface="Times New Roman" panose="02020603050405020304" pitchFamily="18" charset="0"/>
              </a:rPr>
              <a:t>Quan</a:t>
            </a:r>
            <a:r>
              <a:rPr lang="en-US" altLang="en-US" sz="3200" b="1" dirty="0" smtClean="0">
                <a:solidFill>
                  <a:srgbClr val="004FC4"/>
                </a:solidFill>
                <a:latin typeface="Times New Roman" panose="02020603050405020304" pitchFamily="18" charset="0"/>
                <a:cs typeface="Times New Roman" panose="02020603050405020304" pitchFamily="18" charset="0"/>
              </a:rPr>
              <a:t> </a:t>
            </a:r>
            <a:r>
              <a:rPr lang="en-US" altLang="en-US" sz="3200" b="1" dirty="0" err="1" smtClean="0">
                <a:solidFill>
                  <a:srgbClr val="004FC4"/>
                </a:solidFill>
                <a:latin typeface="Times New Roman" panose="02020603050405020304" pitchFamily="18" charset="0"/>
                <a:cs typeface="Times New Roman" panose="02020603050405020304" pitchFamily="18" charset="0"/>
              </a:rPr>
              <a:t>sát</a:t>
            </a:r>
            <a:r>
              <a:rPr lang="en-US" altLang="en-US" sz="3200" b="1" dirty="0" smtClean="0">
                <a:solidFill>
                  <a:srgbClr val="004FC4"/>
                </a:solidFill>
                <a:latin typeface="Times New Roman" panose="02020603050405020304" pitchFamily="18" charset="0"/>
                <a:cs typeface="Times New Roman" panose="02020603050405020304" pitchFamily="18" charset="0"/>
              </a:rPr>
              <a:t> </a:t>
            </a:r>
            <a:r>
              <a:rPr lang="en-US" altLang="en-US" sz="3200" b="1" dirty="0" err="1" smtClean="0">
                <a:solidFill>
                  <a:srgbClr val="004FC4"/>
                </a:solidFill>
                <a:latin typeface="Times New Roman" panose="02020603050405020304" pitchFamily="18" charset="0"/>
                <a:cs typeface="Times New Roman" panose="02020603050405020304" pitchFamily="18" charset="0"/>
              </a:rPr>
              <a:t>hình</a:t>
            </a:r>
            <a:r>
              <a:rPr lang="en-US" altLang="en-US" sz="3200" b="1" dirty="0" smtClean="0">
                <a:solidFill>
                  <a:srgbClr val="004FC4"/>
                </a:solidFill>
                <a:latin typeface="Times New Roman" panose="02020603050405020304" pitchFamily="18" charset="0"/>
                <a:cs typeface="Times New Roman" panose="02020603050405020304" pitchFamily="18" charset="0"/>
              </a:rPr>
              <a:t> </a:t>
            </a:r>
            <a:r>
              <a:rPr lang="en-US" altLang="en-US" sz="3200" b="1" dirty="0" err="1" smtClean="0">
                <a:solidFill>
                  <a:srgbClr val="004FC4"/>
                </a:solidFill>
                <a:latin typeface="Times New Roman" panose="02020603050405020304" pitchFamily="18" charset="0"/>
                <a:cs typeface="Times New Roman" panose="02020603050405020304" pitchFamily="18" charset="0"/>
              </a:rPr>
              <a:t>bên</a:t>
            </a:r>
            <a:endParaRPr lang="en-US" altLang="en-US" sz="3200" b="1" dirty="0">
              <a:solidFill>
                <a:srgbClr val="004FC4"/>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6858000" y="2590800"/>
            <a:ext cx="4800600" cy="3200400"/>
          </a:xfrm>
          <a:prstGeom prst="rect">
            <a:avLst/>
          </a:prstGeom>
          <a:solidFill>
            <a:schemeClr val="accent3">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AutoNum type="arabicPeriod"/>
            </a:pPr>
            <a:endParaRPr lang="en-US" sz="2800" b="1" dirty="0" smtClean="0">
              <a:solidFill>
                <a:srgbClr val="002060"/>
              </a:solidFill>
              <a:latin typeface="Times New Roman" panose="02020603050405020304" pitchFamily="18" charset="0"/>
              <a:cs typeface="Times New Roman" panose="02020603050405020304" pitchFamily="18" charset="0"/>
            </a:endParaRPr>
          </a:p>
          <a:p>
            <a:pPr marL="457200" indent="-457200">
              <a:buAutoNum type="arabicPeriod"/>
            </a:pPr>
            <a:endParaRPr lang="en-US" sz="2800" b="1" dirty="0" smtClean="0">
              <a:solidFill>
                <a:srgbClr val="002060"/>
              </a:solidFill>
              <a:latin typeface="Times New Roman" panose="02020603050405020304" pitchFamily="18" charset="0"/>
              <a:cs typeface="Times New Roman" panose="02020603050405020304" pitchFamily="18" charset="0"/>
            </a:endParaRPr>
          </a:p>
          <a:p>
            <a:pPr marL="457200" indent="-457200">
              <a:lnSpc>
                <a:spcPct val="150000"/>
              </a:lnSpc>
              <a:buAutoNum type="arabicPeriod"/>
            </a:pPr>
            <a:r>
              <a:rPr lang="en-US" sz="2800" b="1" dirty="0" err="1" smtClean="0">
                <a:solidFill>
                  <a:srgbClr val="002060"/>
                </a:solidFill>
                <a:latin typeface="Times New Roman" panose="02020603050405020304" pitchFamily="18" charset="0"/>
                <a:cs typeface="Times New Roman" panose="02020603050405020304" pitchFamily="18" charset="0"/>
              </a:rPr>
              <a:t>Giới</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hạn</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sinh</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thái</a:t>
            </a:r>
            <a:r>
              <a:rPr lang="en-US" sz="2800" b="1" dirty="0" smtClean="0">
                <a:solidFill>
                  <a:srgbClr val="002060"/>
                </a:solidFill>
                <a:latin typeface="Times New Roman" panose="02020603050405020304" pitchFamily="18" charset="0"/>
                <a:cs typeface="Times New Roman" panose="02020603050405020304" pitchFamily="18" charset="0"/>
              </a:rPr>
              <a:t>?</a:t>
            </a:r>
          </a:p>
          <a:p>
            <a:pPr marL="457200" indent="-457200">
              <a:lnSpc>
                <a:spcPct val="150000"/>
              </a:lnSpc>
              <a:buFontTx/>
              <a:buAutoNum type="arabicPeriod"/>
            </a:pPr>
            <a:r>
              <a:rPr lang="en-US" sz="2800" b="1" dirty="0" err="1" smtClean="0">
                <a:solidFill>
                  <a:srgbClr val="002060"/>
                </a:solidFill>
                <a:latin typeface="Times New Roman" panose="02020603050405020304" pitchFamily="18" charset="0"/>
                <a:cs typeface="Times New Roman" panose="02020603050405020304" pitchFamily="18" charset="0"/>
              </a:rPr>
              <a:t>Khoảng</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thuận</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lợi</a:t>
            </a:r>
            <a:r>
              <a:rPr lang="en-US" sz="2800" b="1" dirty="0" smtClean="0">
                <a:solidFill>
                  <a:srgbClr val="002060"/>
                </a:solidFill>
                <a:latin typeface="Times New Roman" panose="02020603050405020304" pitchFamily="18" charset="0"/>
                <a:cs typeface="Times New Roman" panose="02020603050405020304" pitchFamily="18" charset="0"/>
              </a:rPr>
              <a:t>?</a:t>
            </a:r>
            <a:endParaRPr lang="en-US" sz="2800" b="1" dirty="0">
              <a:solidFill>
                <a:srgbClr val="002060"/>
              </a:solidFill>
              <a:latin typeface="Times New Roman" panose="02020603050405020304" pitchFamily="18" charset="0"/>
              <a:cs typeface="Times New Roman" panose="02020603050405020304" pitchFamily="18" charset="0"/>
            </a:endParaRPr>
          </a:p>
          <a:p>
            <a:pPr marL="457200" indent="-457200">
              <a:lnSpc>
                <a:spcPct val="150000"/>
              </a:lnSpc>
              <a:buAutoNum type="arabicPeriod"/>
            </a:pPr>
            <a:r>
              <a:rPr lang="en-US" sz="2800" b="1" dirty="0" err="1" smtClean="0">
                <a:solidFill>
                  <a:srgbClr val="002060"/>
                </a:solidFill>
                <a:latin typeface="Times New Roman" panose="02020603050405020304" pitchFamily="18" charset="0"/>
                <a:cs typeface="Times New Roman" panose="02020603050405020304" pitchFamily="18" charset="0"/>
              </a:rPr>
              <a:t>Điểm</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gây</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chết</a:t>
            </a:r>
            <a:r>
              <a:rPr lang="en-US" sz="2800" b="1" dirty="0" smtClean="0">
                <a:solidFill>
                  <a:srgbClr val="002060"/>
                </a:solidFill>
                <a:latin typeface="Times New Roman" panose="02020603050405020304" pitchFamily="18" charset="0"/>
                <a:cs typeface="Times New Roman" panose="02020603050405020304" pitchFamily="18" charset="0"/>
              </a:rPr>
              <a:t> ?</a:t>
            </a:r>
          </a:p>
          <a:p>
            <a:pPr marL="457200" indent="-457200">
              <a:buFontTx/>
              <a:buAutoNum type="arabicPeriod"/>
            </a:pPr>
            <a:endParaRPr lang="en-US" sz="2800" b="1" dirty="0">
              <a:solidFill>
                <a:srgbClr val="002060"/>
              </a:solidFill>
              <a:latin typeface="Times New Roman" panose="02020603050405020304" pitchFamily="18" charset="0"/>
              <a:cs typeface="Times New Roman" panose="02020603050405020304" pitchFamily="18" charset="0"/>
            </a:endParaRPr>
          </a:p>
          <a:p>
            <a:pPr marL="457200" indent="-457200">
              <a:buAutoNum type="arabicPeriod"/>
            </a:pPr>
            <a:endParaRPr lang="en-US" sz="28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241392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dissolv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3352800" y="235423"/>
            <a:ext cx="4025461"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200" b="1" dirty="0" smtClean="0">
                <a:solidFill>
                  <a:srgbClr val="FF0000"/>
                </a:solidFill>
                <a:latin typeface="Times New Roman" panose="02020603050405020304" pitchFamily="18" charset="0"/>
                <a:cs typeface="Times New Roman" panose="02020603050405020304" pitchFamily="18" charset="0"/>
              </a:rPr>
              <a:t>III. </a:t>
            </a:r>
            <a:r>
              <a:rPr lang="en-US" altLang="en-US" sz="3200" b="1" dirty="0" err="1" smtClean="0">
                <a:solidFill>
                  <a:srgbClr val="FF0000"/>
                </a:solidFill>
                <a:latin typeface="Times New Roman" panose="02020603050405020304" pitchFamily="18" charset="0"/>
                <a:cs typeface="Times New Roman" panose="02020603050405020304" pitchFamily="18" charset="0"/>
              </a:rPr>
              <a:t>Giới</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hạn</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sinh</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thái</a:t>
            </a:r>
            <a:endParaRPr lang="en-US" altLang="en-US" sz="3200" b="1"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181100" y="839133"/>
            <a:ext cx="9982200" cy="1384995"/>
          </a:xfrm>
          <a:prstGeom prst="rect">
            <a:avLst/>
          </a:prstGeom>
          <a:noFill/>
        </p:spPr>
        <p:txBody>
          <a:bodyPr wrap="square" rtlCol="0">
            <a:spAutoFit/>
          </a:bodyPr>
          <a:lstStyle/>
          <a:p>
            <a:r>
              <a:rPr lang="vi-VN" sz="2800" dirty="0" smtClean="0">
                <a:latin typeface="Times New Roman" panose="02020603050405020304" pitchFamily="18" charset="0"/>
                <a:cs typeface="Times New Roman" panose="02020603050405020304" pitchFamily="18" charset="0"/>
              </a:rPr>
              <a:t>Khái niệm:</a:t>
            </a:r>
            <a:r>
              <a:rPr lang="en-US" sz="2800" dirty="0" err="1" smtClean="0">
                <a:latin typeface="Times New Roman" panose="02020603050405020304" pitchFamily="18" charset="0"/>
                <a:cs typeface="Times New Roman" panose="02020603050405020304" pitchFamily="18" charset="0"/>
              </a:rPr>
              <a:t>Giới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hạn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sinh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khoảng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giá</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trị</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một</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nhân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tố</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sinh</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trong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khoảng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đó</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sinh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vật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thể</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tồn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phát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triển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ổn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định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theo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thời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gian</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990600" y="2479505"/>
            <a:ext cx="5181600" cy="3921295"/>
          </a:xfrm>
          <a:prstGeom prst="rect">
            <a:avLst/>
          </a:prstGeom>
        </p:spPr>
      </p:pic>
      <p:sp>
        <p:nvSpPr>
          <p:cNvPr id="9" name="TextBox 1"/>
          <p:cNvSpPr txBox="1">
            <a:spLocks noChangeArrowheads="1"/>
          </p:cNvSpPr>
          <p:nvPr/>
        </p:nvSpPr>
        <p:spPr bwMode="auto">
          <a:xfrm>
            <a:off x="7696200" y="1894730"/>
            <a:ext cx="3408305"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200" b="1" dirty="0" err="1" smtClean="0">
                <a:solidFill>
                  <a:srgbClr val="004FC4"/>
                </a:solidFill>
                <a:latin typeface="Times New Roman" panose="02020603050405020304" pitchFamily="18" charset="0"/>
                <a:cs typeface="Times New Roman" panose="02020603050405020304" pitchFamily="18" charset="0"/>
              </a:rPr>
              <a:t>Quan</a:t>
            </a:r>
            <a:r>
              <a:rPr lang="en-US" altLang="en-US" sz="3200" b="1" dirty="0" smtClean="0">
                <a:solidFill>
                  <a:srgbClr val="004FC4"/>
                </a:solidFill>
                <a:latin typeface="Times New Roman" panose="02020603050405020304" pitchFamily="18" charset="0"/>
                <a:cs typeface="Times New Roman" panose="02020603050405020304" pitchFamily="18" charset="0"/>
              </a:rPr>
              <a:t> </a:t>
            </a:r>
            <a:r>
              <a:rPr lang="en-US" altLang="en-US" sz="3200" b="1" dirty="0" err="1" smtClean="0">
                <a:solidFill>
                  <a:srgbClr val="004FC4"/>
                </a:solidFill>
                <a:latin typeface="Times New Roman" panose="02020603050405020304" pitchFamily="18" charset="0"/>
                <a:cs typeface="Times New Roman" panose="02020603050405020304" pitchFamily="18" charset="0"/>
              </a:rPr>
              <a:t>sát</a:t>
            </a:r>
            <a:r>
              <a:rPr lang="en-US" altLang="en-US" sz="3200" b="1" dirty="0" smtClean="0">
                <a:solidFill>
                  <a:srgbClr val="004FC4"/>
                </a:solidFill>
                <a:latin typeface="Times New Roman" panose="02020603050405020304" pitchFamily="18" charset="0"/>
                <a:cs typeface="Times New Roman" panose="02020603050405020304" pitchFamily="18" charset="0"/>
              </a:rPr>
              <a:t> </a:t>
            </a:r>
            <a:r>
              <a:rPr lang="en-US" altLang="en-US" sz="3200" b="1" dirty="0" err="1" smtClean="0">
                <a:solidFill>
                  <a:srgbClr val="004FC4"/>
                </a:solidFill>
                <a:latin typeface="Times New Roman" panose="02020603050405020304" pitchFamily="18" charset="0"/>
                <a:cs typeface="Times New Roman" panose="02020603050405020304" pitchFamily="18" charset="0"/>
              </a:rPr>
              <a:t>hình</a:t>
            </a:r>
            <a:r>
              <a:rPr lang="en-US" altLang="en-US" sz="3200" b="1" dirty="0" smtClean="0">
                <a:solidFill>
                  <a:srgbClr val="004FC4"/>
                </a:solidFill>
                <a:latin typeface="Times New Roman" panose="02020603050405020304" pitchFamily="18" charset="0"/>
                <a:cs typeface="Times New Roman" panose="02020603050405020304" pitchFamily="18" charset="0"/>
              </a:rPr>
              <a:t> </a:t>
            </a:r>
            <a:r>
              <a:rPr lang="en-US" altLang="en-US" sz="3200" b="1" dirty="0" err="1" smtClean="0">
                <a:solidFill>
                  <a:srgbClr val="004FC4"/>
                </a:solidFill>
                <a:latin typeface="Times New Roman" panose="02020603050405020304" pitchFamily="18" charset="0"/>
                <a:cs typeface="Times New Roman" panose="02020603050405020304" pitchFamily="18" charset="0"/>
              </a:rPr>
              <a:t>bên</a:t>
            </a:r>
            <a:endParaRPr lang="en-US" altLang="en-US" sz="3200" b="1" dirty="0">
              <a:solidFill>
                <a:srgbClr val="004FC4"/>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6858000" y="2590800"/>
            <a:ext cx="4800600" cy="3200400"/>
          </a:xfrm>
          <a:prstGeom prst="rect">
            <a:avLst/>
          </a:prstGeom>
          <a:solidFill>
            <a:schemeClr val="accent3">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AutoNum type="arabicPeriod"/>
            </a:pPr>
            <a:endParaRPr lang="en-US" sz="2800" b="1" dirty="0" smtClean="0">
              <a:solidFill>
                <a:srgbClr val="002060"/>
              </a:solidFill>
              <a:latin typeface="Times New Roman" panose="02020603050405020304" pitchFamily="18" charset="0"/>
              <a:cs typeface="Times New Roman" panose="02020603050405020304" pitchFamily="18" charset="0"/>
            </a:endParaRPr>
          </a:p>
          <a:p>
            <a:pPr marL="457200" indent="-457200">
              <a:buAutoNum type="arabicPeriod"/>
            </a:pPr>
            <a:endParaRPr lang="en-US" sz="2800" b="1" dirty="0" smtClean="0">
              <a:solidFill>
                <a:srgbClr val="002060"/>
              </a:solidFill>
              <a:latin typeface="Times New Roman" panose="02020603050405020304" pitchFamily="18" charset="0"/>
              <a:cs typeface="Times New Roman" panose="02020603050405020304" pitchFamily="18" charset="0"/>
            </a:endParaRPr>
          </a:p>
          <a:p>
            <a:pPr marL="457200" indent="-457200">
              <a:lnSpc>
                <a:spcPct val="150000"/>
              </a:lnSpc>
              <a:buAutoNum type="arabicPeriod"/>
            </a:pPr>
            <a:r>
              <a:rPr lang="en-US" sz="2800" b="1" dirty="0" err="1" smtClean="0">
                <a:solidFill>
                  <a:srgbClr val="002060"/>
                </a:solidFill>
                <a:latin typeface="Times New Roman" panose="02020603050405020304" pitchFamily="18" charset="0"/>
                <a:cs typeface="Times New Roman" panose="02020603050405020304" pitchFamily="18" charset="0"/>
              </a:rPr>
              <a:t>Giới</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hạn</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sinh</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thái</a:t>
            </a:r>
            <a:r>
              <a:rPr lang="en-US" sz="2800" b="1" dirty="0" smtClean="0">
                <a:solidFill>
                  <a:srgbClr val="002060"/>
                </a:solidFill>
                <a:latin typeface="Times New Roman" panose="02020603050405020304" pitchFamily="18" charset="0"/>
                <a:cs typeface="Times New Roman" panose="02020603050405020304" pitchFamily="18" charset="0"/>
              </a:rPr>
              <a:t>?</a:t>
            </a:r>
          </a:p>
          <a:p>
            <a:pPr marL="457200" indent="-457200">
              <a:lnSpc>
                <a:spcPct val="150000"/>
              </a:lnSpc>
              <a:buFontTx/>
              <a:buAutoNum type="arabicPeriod"/>
            </a:pPr>
            <a:r>
              <a:rPr lang="en-US" sz="2800" b="1" dirty="0" err="1" smtClean="0">
                <a:solidFill>
                  <a:srgbClr val="002060"/>
                </a:solidFill>
                <a:latin typeface="Times New Roman" panose="02020603050405020304" pitchFamily="18" charset="0"/>
                <a:cs typeface="Times New Roman" panose="02020603050405020304" pitchFamily="18" charset="0"/>
              </a:rPr>
              <a:t>Khoảng</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thuận</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lợi</a:t>
            </a:r>
            <a:r>
              <a:rPr lang="en-US" sz="2800" b="1" dirty="0" smtClean="0">
                <a:solidFill>
                  <a:srgbClr val="002060"/>
                </a:solidFill>
                <a:latin typeface="Times New Roman" panose="02020603050405020304" pitchFamily="18" charset="0"/>
                <a:cs typeface="Times New Roman" panose="02020603050405020304" pitchFamily="18" charset="0"/>
              </a:rPr>
              <a:t>?</a:t>
            </a:r>
            <a:endParaRPr lang="en-US" sz="2800" b="1" dirty="0">
              <a:solidFill>
                <a:srgbClr val="002060"/>
              </a:solidFill>
              <a:latin typeface="Times New Roman" panose="02020603050405020304" pitchFamily="18" charset="0"/>
              <a:cs typeface="Times New Roman" panose="02020603050405020304" pitchFamily="18" charset="0"/>
            </a:endParaRPr>
          </a:p>
          <a:p>
            <a:pPr marL="457200" indent="-457200">
              <a:lnSpc>
                <a:spcPct val="150000"/>
              </a:lnSpc>
              <a:buAutoNum type="arabicPeriod"/>
            </a:pPr>
            <a:r>
              <a:rPr lang="en-US" sz="2800" b="1" dirty="0" err="1" smtClean="0">
                <a:solidFill>
                  <a:srgbClr val="002060"/>
                </a:solidFill>
                <a:latin typeface="Times New Roman" panose="02020603050405020304" pitchFamily="18" charset="0"/>
                <a:cs typeface="Times New Roman" panose="02020603050405020304" pitchFamily="18" charset="0"/>
              </a:rPr>
              <a:t>Điểm</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gây</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chết</a:t>
            </a:r>
            <a:r>
              <a:rPr lang="en-US" sz="2800" b="1" dirty="0" smtClean="0">
                <a:solidFill>
                  <a:srgbClr val="002060"/>
                </a:solidFill>
                <a:latin typeface="Times New Roman" panose="02020603050405020304" pitchFamily="18" charset="0"/>
                <a:cs typeface="Times New Roman" panose="02020603050405020304" pitchFamily="18" charset="0"/>
              </a:rPr>
              <a:t> ?</a:t>
            </a:r>
          </a:p>
          <a:p>
            <a:pPr marL="457200" indent="-457200">
              <a:buFontTx/>
              <a:buAutoNum type="arabicPeriod"/>
            </a:pPr>
            <a:endParaRPr lang="en-US" sz="2800" b="1" dirty="0">
              <a:solidFill>
                <a:srgbClr val="002060"/>
              </a:solidFill>
              <a:latin typeface="Times New Roman" panose="02020603050405020304" pitchFamily="18" charset="0"/>
              <a:cs typeface="Times New Roman" panose="02020603050405020304" pitchFamily="18" charset="0"/>
            </a:endParaRPr>
          </a:p>
          <a:p>
            <a:pPr marL="457200" indent="-457200">
              <a:buAutoNum type="arabicPeriod"/>
            </a:pPr>
            <a:endParaRPr lang="en-US" sz="28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241392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dissolv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0755" name="AutoShape 3">
            <a:extLst>
              <a:ext uri="{FF2B5EF4-FFF2-40B4-BE49-F238E27FC236}">
                <a16:creationId xmlns:a16="http://schemas.microsoft.com/office/drawing/2014/main" xmlns="" id="{65F6FF39-A522-44A7-A35B-058801916326}"/>
              </a:ext>
            </a:extLst>
          </p:cNvPr>
          <p:cNvSpPr>
            <a:spLocks noChangeArrowheads="1"/>
          </p:cNvSpPr>
          <p:nvPr/>
        </p:nvSpPr>
        <p:spPr bwMode="auto">
          <a:xfrm>
            <a:off x="2850952" y="986955"/>
            <a:ext cx="6343650" cy="514350"/>
          </a:xfrm>
          <a:prstGeom prst="horizontalScroll">
            <a:avLst>
              <a:gd name="adj" fmla="val 12500"/>
            </a:avLst>
          </a:prstGeom>
          <a:gradFill rotWithShape="1">
            <a:gsLst>
              <a:gs pos="0">
                <a:srgbClr val="FFFF00"/>
              </a:gs>
              <a:gs pos="100000">
                <a:srgbClr val="FFFFFF"/>
              </a:gs>
            </a:gsLst>
            <a:lin ang="5400000" scaled="1"/>
          </a:gradFill>
          <a:ln w="9525">
            <a:solidFill>
              <a:srgbClr val="000000"/>
            </a:solidFill>
            <a:round/>
            <a:headEnd/>
            <a:tailEnd/>
          </a:ln>
          <a:effectLst>
            <a:outerShdw dist="107763" dir="18900000" algn="ctr" rotWithShape="0">
              <a:srgbClr val="808080">
                <a:alpha val="50000"/>
              </a:srgbClr>
            </a:outerShdw>
          </a:effectLst>
        </p:spPr>
        <p:txBody>
          <a:bodyPr/>
          <a:lstStyle/>
          <a:p>
            <a:pPr algn="ctr" eaLnBrk="1" hangingPunct="1">
              <a:defRPr/>
            </a:pPr>
            <a:r>
              <a:rPr lang="en-US" altLang="vi-VN" sz="2100" b="1" dirty="0" err="1">
                <a:solidFill>
                  <a:srgbClr val="3399FF"/>
                </a:solidFill>
                <a:cs typeface="Times New Roman" panose="02020603050405020304" pitchFamily="18" charset="0"/>
              </a:rPr>
              <a:t>Môi</a:t>
            </a:r>
            <a:r>
              <a:rPr lang="en-US" altLang="vi-VN" sz="2100" b="1" dirty="0">
                <a:solidFill>
                  <a:srgbClr val="3399FF"/>
                </a:solidFill>
                <a:cs typeface="Times New Roman" panose="02020603050405020304" pitchFamily="18" charset="0"/>
              </a:rPr>
              <a:t> </a:t>
            </a:r>
            <a:r>
              <a:rPr lang="en-US" altLang="vi-VN" sz="2100" b="1" dirty="0" err="1">
                <a:solidFill>
                  <a:srgbClr val="3399FF"/>
                </a:solidFill>
                <a:cs typeface="Times New Roman" panose="02020603050405020304" pitchFamily="18" charset="0"/>
              </a:rPr>
              <a:t>trường</a:t>
            </a:r>
            <a:r>
              <a:rPr lang="en-US" altLang="vi-VN" sz="2100" b="1" dirty="0">
                <a:solidFill>
                  <a:srgbClr val="3399FF"/>
                </a:solidFill>
                <a:cs typeface="Times New Roman" panose="02020603050405020304" pitchFamily="18" charset="0"/>
              </a:rPr>
              <a:t> </a:t>
            </a:r>
            <a:r>
              <a:rPr lang="en-US" altLang="vi-VN" sz="2100" b="1" dirty="0" err="1">
                <a:solidFill>
                  <a:srgbClr val="3399FF"/>
                </a:solidFill>
                <a:cs typeface="Times New Roman" panose="02020603050405020304" pitchFamily="18" charset="0"/>
              </a:rPr>
              <a:t>nước</a:t>
            </a:r>
            <a:endParaRPr lang="en-US" altLang="vi-VN" sz="2100" b="1" dirty="0">
              <a:solidFill>
                <a:srgbClr val="3399FF"/>
              </a:solidFill>
              <a:cs typeface="Times New Roman" panose="02020603050405020304" pitchFamily="18" charset="0"/>
            </a:endParaRPr>
          </a:p>
          <a:p>
            <a:pPr eaLnBrk="1" hangingPunct="1">
              <a:defRPr/>
            </a:pPr>
            <a:endParaRPr lang="en-US" altLang="vi-VN" sz="2100" dirty="0">
              <a:cs typeface="Times New Roman" panose="02020603050405020304" pitchFamily="18" charset="0"/>
            </a:endParaRPr>
          </a:p>
        </p:txBody>
      </p:sp>
      <p:pic>
        <p:nvPicPr>
          <p:cNvPr id="16388" name="Picture 6" descr="grey_mullet1"/>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835129" y="1528167"/>
            <a:ext cx="2375297" cy="171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89" name="Picture 8" descr="yellow_ta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174975" y="3569348"/>
            <a:ext cx="2343150" cy="19515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0762" name="Rectangle 10">
            <a:extLst>
              <a:ext uri="{FF2B5EF4-FFF2-40B4-BE49-F238E27FC236}">
                <a16:creationId xmlns:a16="http://schemas.microsoft.com/office/drawing/2014/main" xmlns="" id="{7F9DD822-9AFC-40E9-BD8F-2ED58E00FD32}"/>
              </a:ext>
            </a:extLst>
          </p:cNvPr>
          <p:cNvSpPr>
            <a:spLocks noChangeArrowheads="1"/>
          </p:cNvSpPr>
          <p:nvPr/>
        </p:nvSpPr>
        <p:spPr bwMode="auto">
          <a:xfrm>
            <a:off x="2997909" y="3258938"/>
            <a:ext cx="559769" cy="3231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pPr algn="ctr" eaLnBrk="1" hangingPunct="1">
              <a:defRPr/>
            </a:pPr>
            <a:r>
              <a:rPr lang="en-US" altLang="vi-VN" sz="1500" b="1" dirty="0" err="1" smtClean="0">
                <a:solidFill>
                  <a:srgbClr val="CC3300"/>
                </a:solidFill>
                <a:effectLst>
                  <a:outerShdw blurRad="38100" dist="38100" dir="2700000" algn="tl">
                    <a:srgbClr val="C0C0C0"/>
                  </a:outerShdw>
                </a:effectLst>
                <a:latin typeface="Arial" charset="0"/>
              </a:rPr>
              <a:t>Sứa</a:t>
            </a:r>
            <a:endParaRPr lang="en-US" altLang="vi-VN" dirty="0">
              <a:latin typeface="Arial" charset="0"/>
            </a:endParaRPr>
          </a:p>
        </p:txBody>
      </p:sp>
      <p:sp>
        <p:nvSpPr>
          <p:cNvPr id="330763" name="Rectangle 11">
            <a:extLst>
              <a:ext uri="{FF2B5EF4-FFF2-40B4-BE49-F238E27FC236}">
                <a16:creationId xmlns:a16="http://schemas.microsoft.com/office/drawing/2014/main" xmlns="" id="{9837C0F4-80BF-400C-8230-B752FEAE789F}"/>
              </a:ext>
            </a:extLst>
          </p:cNvPr>
          <p:cNvSpPr>
            <a:spLocks noChangeArrowheads="1"/>
          </p:cNvSpPr>
          <p:nvPr/>
        </p:nvSpPr>
        <p:spPr bwMode="auto">
          <a:xfrm>
            <a:off x="8448245" y="3229865"/>
            <a:ext cx="548548" cy="3231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pPr algn="ctr" eaLnBrk="1" hangingPunct="1">
              <a:defRPr/>
            </a:pPr>
            <a:r>
              <a:rPr lang="en-US" altLang="vi-VN" sz="1500" b="1" dirty="0" err="1">
                <a:solidFill>
                  <a:srgbClr val="CC3300"/>
                </a:solidFill>
                <a:effectLst>
                  <a:outerShdw blurRad="38100" dist="38100" dir="2700000" algn="tl">
                    <a:srgbClr val="C0C0C0"/>
                  </a:outerShdw>
                </a:effectLst>
                <a:latin typeface="Arial" charset="0"/>
              </a:rPr>
              <a:t>Cua</a:t>
            </a:r>
            <a:endParaRPr lang="en-US" altLang="vi-VN" dirty="0">
              <a:latin typeface="Arial" charset="0"/>
            </a:endParaRPr>
          </a:p>
        </p:txBody>
      </p:sp>
      <p:sp>
        <p:nvSpPr>
          <p:cNvPr id="330764" name="Rectangle 12">
            <a:extLst>
              <a:ext uri="{FF2B5EF4-FFF2-40B4-BE49-F238E27FC236}">
                <a16:creationId xmlns:a16="http://schemas.microsoft.com/office/drawing/2014/main" xmlns="" id="{591D1093-45ED-4027-A57C-038392BD7B05}"/>
              </a:ext>
            </a:extLst>
          </p:cNvPr>
          <p:cNvSpPr>
            <a:spLocks noChangeArrowheads="1"/>
          </p:cNvSpPr>
          <p:nvPr/>
        </p:nvSpPr>
        <p:spPr bwMode="auto">
          <a:xfrm>
            <a:off x="2286193" y="5522317"/>
            <a:ext cx="2351926" cy="3231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pPr algn="ctr" eaLnBrk="1" hangingPunct="1">
              <a:defRPr/>
            </a:pPr>
            <a:r>
              <a:rPr lang="en-US" altLang="vi-VN" sz="1500" b="1" dirty="0" err="1">
                <a:solidFill>
                  <a:srgbClr val="CC3300"/>
                </a:solidFill>
                <a:effectLst>
                  <a:outerShdw blurRad="38100" dist="38100" dir="2700000" algn="tl">
                    <a:srgbClr val="C0C0C0"/>
                  </a:outerShdw>
                </a:effectLst>
                <a:latin typeface="Arial" charset="0"/>
              </a:rPr>
              <a:t>Cá</a:t>
            </a:r>
            <a:r>
              <a:rPr lang="en-US" altLang="vi-VN" sz="1500" b="1" dirty="0">
                <a:solidFill>
                  <a:srgbClr val="CC3300"/>
                </a:solidFill>
                <a:effectLst>
                  <a:outerShdw blurRad="38100" dist="38100" dir="2700000" algn="tl">
                    <a:srgbClr val="C0C0C0"/>
                  </a:outerShdw>
                </a:effectLst>
                <a:latin typeface="Arial" charset="0"/>
              </a:rPr>
              <a:t> </a:t>
            </a:r>
            <a:r>
              <a:rPr lang="en-US" altLang="vi-VN" sz="1500" b="1" dirty="0" err="1">
                <a:solidFill>
                  <a:srgbClr val="CC3300"/>
                </a:solidFill>
                <a:effectLst>
                  <a:outerShdw blurRad="38100" dist="38100" dir="2700000" algn="tl">
                    <a:srgbClr val="C0C0C0"/>
                  </a:outerShdw>
                </a:effectLst>
                <a:latin typeface="Arial" charset="0"/>
              </a:rPr>
              <a:t>chim</a:t>
            </a:r>
            <a:r>
              <a:rPr lang="en-US" altLang="vi-VN" sz="1500" b="1" dirty="0">
                <a:solidFill>
                  <a:srgbClr val="CC3300"/>
                </a:solidFill>
                <a:effectLst>
                  <a:outerShdw blurRad="38100" dist="38100" dir="2700000" algn="tl">
                    <a:srgbClr val="C0C0C0"/>
                  </a:outerShdw>
                </a:effectLst>
                <a:latin typeface="Arial" charset="0"/>
              </a:rPr>
              <a:t> </a:t>
            </a:r>
            <a:r>
              <a:rPr lang="en-US" altLang="vi-VN" sz="1500" b="1" dirty="0" err="1">
                <a:solidFill>
                  <a:srgbClr val="CC3300"/>
                </a:solidFill>
                <a:effectLst>
                  <a:outerShdw blurRad="38100" dist="38100" dir="2700000" algn="tl">
                    <a:srgbClr val="C0C0C0"/>
                  </a:outerShdw>
                </a:effectLst>
                <a:latin typeface="Arial" charset="0"/>
              </a:rPr>
              <a:t>mỏ</a:t>
            </a:r>
            <a:r>
              <a:rPr lang="en-US" altLang="vi-VN" sz="1500" b="1" dirty="0">
                <a:solidFill>
                  <a:srgbClr val="CC3300"/>
                </a:solidFill>
                <a:effectLst>
                  <a:outerShdw blurRad="38100" dist="38100" dir="2700000" algn="tl">
                    <a:srgbClr val="C0C0C0"/>
                  </a:outerShdw>
                </a:effectLst>
                <a:latin typeface="Arial" charset="0"/>
              </a:rPr>
              <a:t> </a:t>
            </a:r>
            <a:r>
              <a:rPr lang="en-US" altLang="vi-VN" sz="1500" b="1" dirty="0" err="1">
                <a:solidFill>
                  <a:srgbClr val="CC3300"/>
                </a:solidFill>
                <a:effectLst>
                  <a:outerShdw blurRad="38100" dist="38100" dir="2700000" algn="tl">
                    <a:srgbClr val="C0C0C0"/>
                  </a:outerShdw>
                </a:effectLst>
                <a:latin typeface="Arial" charset="0"/>
              </a:rPr>
              <a:t>chuột</a:t>
            </a:r>
            <a:r>
              <a:rPr lang="en-US" altLang="vi-VN" sz="1500" b="1" dirty="0">
                <a:solidFill>
                  <a:srgbClr val="CC3300"/>
                </a:solidFill>
                <a:effectLst>
                  <a:outerShdw blurRad="38100" dist="38100" dir="2700000" algn="tl">
                    <a:srgbClr val="C0C0C0"/>
                  </a:outerShdw>
                </a:effectLst>
                <a:latin typeface="Arial" charset="0"/>
              </a:rPr>
              <a:t> </a:t>
            </a:r>
            <a:r>
              <a:rPr lang="en-US" altLang="vi-VN" sz="1500" b="1" dirty="0" err="1">
                <a:solidFill>
                  <a:srgbClr val="CC3300"/>
                </a:solidFill>
                <a:effectLst>
                  <a:outerShdw blurRad="38100" dist="38100" dir="2700000" algn="tl">
                    <a:srgbClr val="C0C0C0"/>
                  </a:outerShdw>
                </a:effectLst>
                <a:latin typeface="Arial" charset="0"/>
              </a:rPr>
              <a:t>vàng</a:t>
            </a:r>
            <a:endParaRPr lang="en-US" altLang="vi-VN" sz="1500" b="1" dirty="0">
              <a:solidFill>
                <a:srgbClr val="CC3300"/>
              </a:solidFill>
              <a:effectLst>
                <a:outerShdw blurRad="38100" dist="38100" dir="2700000" algn="tl">
                  <a:srgbClr val="C0C0C0"/>
                </a:outerShdw>
              </a:effectLst>
              <a:latin typeface="Arial" charset="0"/>
            </a:endParaRPr>
          </a:p>
        </p:txBody>
      </p:sp>
      <p:sp>
        <p:nvSpPr>
          <p:cNvPr id="330766" name="Rectangle 14">
            <a:extLst>
              <a:ext uri="{FF2B5EF4-FFF2-40B4-BE49-F238E27FC236}">
                <a16:creationId xmlns:a16="http://schemas.microsoft.com/office/drawing/2014/main" xmlns="" id="{817989FE-266F-4AF6-8598-F51D0A7130FA}"/>
              </a:ext>
            </a:extLst>
          </p:cNvPr>
          <p:cNvSpPr>
            <a:spLocks noChangeArrowheads="1"/>
          </p:cNvSpPr>
          <p:nvPr/>
        </p:nvSpPr>
        <p:spPr bwMode="auto">
          <a:xfrm>
            <a:off x="5640959" y="3255681"/>
            <a:ext cx="835486"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pPr algn="ctr" eaLnBrk="1" hangingPunct="1">
              <a:defRPr/>
            </a:pPr>
            <a:r>
              <a:rPr lang="en-US" altLang="vi-VN" sz="1500" b="1" dirty="0" err="1">
                <a:solidFill>
                  <a:srgbClr val="CC3300"/>
                </a:solidFill>
                <a:effectLst>
                  <a:outerShdw blurRad="38100" dist="38100" dir="2700000" algn="tl">
                    <a:srgbClr val="C0C0C0"/>
                  </a:outerShdw>
                </a:effectLst>
                <a:latin typeface="Arial" charset="0"/>
              </a:rPr>
              <a:t>Cá</a:t>
            </a:r>
            <a:r>
              <a:rPr lang="en-US" altLang="vi-VN" sz="1500" b="1" dirty="0">
                <a:solidFill>
                  <a:srgbClr val="CC3300"/>
                </a:solidFill>
                <a:effectLst>
                  <a:outerShdw blurRad="38100" dist="38100" dir="2700000" algn="tl">
                    <a:srgbClr val="C0C0C0"/>
                  </a:outerShdw>
                </a:effectLst>
                <a:latin typeface="Arial" charset="0"/>
              </a:rPr>
              <a:t> </a:t>
            </a:r>
            <a:r>
              <a:rPr lang="en-US" altLang="vi-VN" sz="1500" b="1" dirty="0" err="1">
                <a:solidFill>
                  <a:srgbClr val="CC3300"/>
                </a:solidFill>
                <a:effectLst>
                  <a:outerShdw blurRad="38100" dist="38100" dir="2700000" algn="tl">
                    <a:srgbClr val="C0C0C0"/>
                  </a:outerShdw>
                </a:effectLst>
                <a:latin typeface="Arial" charset="0"/>
              </a:rPr>
              <a:t>đối</a:t>
            </a:r>
            <a:r>
              <a:rPr lang="en-US" altLang="vi-VN" dirty="0">
                <a:latin typeface="Arial" charset="0"/>
              </a:rPr>
              <a:t> </a:t>
            </a:r>
          </a:p>
        </p:txBody>
      </p:sp>
      <p:pic>
        <p:nvPicPr>
          <p:cNvPr id="16395" name="Picture 16" descr="small_1219338373"/>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7353300" y="3577828"/>
            <a:ext cx="2514600" cy="194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0769" name="Rectangle 17">
            <a:extLst>
              <a:ext uri="{FF2B5EF4-FFF2-40B4-BE49-F238E27FC236}">
                <a16:creationId xmlns:a16="http://schemas.microsoft.com/office/drawing/2014/main" xmlns="" id="{405A8959-B2E5-4E60-BA58-4CBD540C9793}"/>
              </a:ext>
            </a:extLst>
          </p:cNvPr>
          <p:cNvSpPr>
            <a:spLocks noChangeArrowheads="1"/>
          </p:cNvSpPr>
          <p:nvPr/>
        </p:nvSpPr>
        <p:spPr bwMode="auto">
          <a:xfrm>
            <a:off x="8280202" y="5502971"/>
            <a:ext cx="1244798" cy="342510"/>
          </a:xfrm>
          <a:prstGeom prst="rect">
            <a:avLst/>
          </a:prstGeom>
          <a:noFill/>
          <a:ln>
            <a:noFill/>
          </a:ln>
          <a:effectLst/>
          <a:extLst>
            <a:ext uri="{909E8E84-426E-40DD-AFC4-6F175D3DCCD1}">
              <a14:hiddenFill xmlns:a14="http://schemas.microsoft.com/office/drawing/2010/main" xmlns="">
                <a:solidFill>
                  <a:srgbClr val="0000FF"/>
                </a:solidFill>
              </a14:hiddenFill>
            </a:ext>
            <a:ext uri="{91240B29-F687-4F45-9708-019B960494DF}">
              <a14:hiddenLine xmlns:a14="http://schemas.microsoft.com/office/drawing/2010/main" xmlns="" w="9525">
                <a:solidFill>
                  <a:srgbClr val="0000FF"/>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charset="0"/>
                <a:cs typeface="Arial" charset="0"/>
              </a:defRPr>
            </a:lvl1pPr>
            <a:lvl2pPr marL="742950" indent="-285750">
              <a:spcBef>
                <a:spcPct val="20000"/>
              </a:spcBef>
              <a:buChar char="–"/>
              <a:defRPr sz="2800">
                <a:solidFill>
                  <a:schemeClr val="tx1"/>
                </a:solidFill>
                <a:latin typeface="Arial" charset="0"/>
                <a:cs typeface="Arial" charset="0"/>
              </a:defRPr>
            </a:lvl2pPr>
            <a:lvl3pPr marL="1143000" indent="-228600">
              <a:spcBef>
                <a:spcPct val="20000"/>
              </a:spcBef>
              <a:buChar char="•"/>
              <a:defRPr sz="2400">
                <a:solidFill>
                  <a:schemeClr val="tx1"/>
                </a:solidFill>
                <a:latin typeface="Arial" charset="0"/>
                <a:cs typeface="Arial" charset="0"/>
              </a:defRPr>
            </a:lvl3pPr>
            <a:lvl4pPr marL="1600200" indent="-228600">
              <a:spcBef>
                <a:spcPct val="20000"/>
              </a:spcBef>
              <a:buChar char="–"/>
              <a:defRPr sz="2000">
                <a:solidFill>
                  <a:schemeClr val="tx1"/>
                </a:solidFill>
                <a:latin typeface="Arial" charset="0"/>
                <a:cs typeface="Arial" charset="0"/>
              </a:defRPr>
            </a:lvl4pPr>
            <a:lvl5pPr marL="2057400" indent="-228600">
              <a:spcBef>
                <a:spcPct val="20000"/>
              </a:spcBef>
              <a:buChar char="»"/>
              <a:defRPr sz="2000">
                <a:solidFill>
                  <a:schemeClr val="tx1"/>
                </a:solidFill>
                <a:latin typeface="Arial" charset="0"/>
                <a:cs typeface="Arial" charset="0"/>
              </a:defRPr>
            </a:lvl5pPr>
            <a:lvl6pPr marL="2514600" indent="-228600" fontAlgn="base">
              <a:spcBef>
                <a:spcPct val="20000"/>
              </a:spcBef>
              <a:spcAft>
                <a:spcPct val="0"/>
              </a:spcAft>
              <a:buChar char="»"/>
              <a:defRPr sz="2000">
                <a:solidFill>
                  <a:schemeClr val="tx1"/>
                </a:solidFill>
                <a:latin typeface="Arial" charset="0"/>
                <a:cs typeface="Arial" charset="0"/>
              </a:defRPr>
            </a:lvl6pPr>
            <a:lvl7pPr marL="2971800" indent="-228600" fontAlgn="base">
              <a:spcBef>
                <a:spcPct val="20000"/>
              </a:spcBef>
              <a:spcAft>
                <a:spcPct val="0"/>
              </a:spcAft>
              <a:buChar char="»"/>
              <a:defRPr sz="2000">
                <a:solidFill>
                  <a:schemeClr val="tx1"/>
                </a:solidFill>
                <a:latin typeface="Arial" charset="0"/>
                <a:cs typeface="Arial" charset="0"/>
              </a:defRPr>
            </a:lvl7pPr>
            <a:lvl8pPr marL="3429000" indent="-228600" fontAlgn="base">
              <a:spcBef>
                <a:spcPct val="20000"/>
              </a:spcBef>
              <a:spcAft>
                <a:spcPct val="0"/>
              </a:spcAft>
              <a:buChar char="»"/>
              <a:defRPr sz="2000">
                <a:solidFill>
                  <a:schemeClr val="tx1"/>
                </a:solidFill>
                <a:latin typeface="Arial" charset="0"/>
                <a:cs typeface="Arial" charset="0"/>
              </a:defRPr>
            </a:lvl8pPr>
            <a:lvl9pPr marL="3886200" indent="-228600" fontAlgn="base">
              <a:spcBef>
                <a:spcPct val="20000"/>
              </a:spcBef>
              <a:spcAft>
                <a:spcPct val="0"/>
              </a:spcAft>
              <a:buChar char="»"/>
              <a:defRPr sz="2000">
                <a:solidFill>
                  <a:schemeClr val="tx1"/>
                </a:solidFill>
                <a:latin typeface="Arial" charset="0"/>
                <a:cs typeface="Arial" charset="0"/>
              </a:defRPr>
            </a:lvl9pPr>
          </a:lstStyle>
          <a:p>
            <a:pPr algn="ctr" eaLnBrk="1" hangingPunct="1">
              <a:buFontTx/>
              <a:buNone/>
              <a:defRPr/>
            </a:pPr>
            <a:r>
              <a:rPr lang="en-US" altLang="vi-VN" sz="1800" b="1" dirty="0" err="1">
                <a:solidFill>
                  <a:srgbClr val="C00000"/>
                </a:solidFill>
                <a:effectLst>
                  <a:outerShdw blurRad="38100" dist="38100" dir="2700000" algn="tl">
                    <a:srgbClr val="C0C0C0"/>
                  </a:outerShdw>
                </a:effectLst>
                <a:latin typeface="Times New Roman" pitchFamily="18" charset="0"/>
              </a:rPr>
              <a:t>Cây</a:t>
            </a:r>
            <a:r>
              <a:rPr lang="en-US" altLang="vi-VN" sz="1800" b="1" dirty="0">
                <a:solidFill>
                  <a:srgbClr val="C00000"/>
                </a:solidFill>
                <a:effectLst>
                  <a:outerShdw blurRad="38100" dist="38100" dir="2700000" algn="tl">
                    <a:srgbClr val="C0C0C0"/>
                  </a:outerShdw>
                </a:effectLst>
                <a:latin typeface="Times New Roman" pitchFamily="18" charset="0"/>
              </a:rPr>
              <a:t> </a:t>
            </a:r>
            <a:r>
              <a:rPr lang="en-US" altLang="vi-VN" sz="1800" b="1" dirty="0" err="1">
                <a:solidFill>
                  <a:srgbClr val="C00000"/>
                </a:solidFill>
                <a:effectLst>
                  <a:outerShdw blurRad="38100" dist="38100" dir="2700000" algn="tl">
                    <a:srgbClr val="C0C0C0"/>
                  </a:outerShdw>
                </a:effectLst>
                <a:latin typeface="Times New Roman" pitchFamily="18" charset="0"/>
              </a:rPr>
              <a:t>sen</a:t>
            </a:r>
            <a:endParaRPr lang="en-US" altLang="vi-VN" sz="1800" b="1" dirty="0">
              <a:solidFill>
                <a:srgbClr val="C00000"/>
              </a:solidFill>
              <a:effectLst>
                <a:outerShdw blurRad="38100" dist="38100" dir="2700000" algn="tl">
                  <a:srgbClr val="C0C0C0"/>
                </a:outerShdw>
              </a:effectLst>
              <a:latin typeface="Times New Roman" pitchFamily="18" charset="0"/>
            </a:endParaRPr>
          </a:p>
        </p:txBody>
      </p:sp>
      <p:pic>
        <p:nvPicPr>
          <p:cNvPr id="16397" name="Picture 18" descr="1768868251_245efa4607"/>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4835129" y="3577828"/>
            <a:ext cx="2375297" cy="19431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0771" name="Rectangle 19">
            <a:extLst>
              <a:ext uri="{FF2B5EF4-FFF2-40B4-BE49-F238E27FC236}">
                <a16:creationId xmlns:a16="http://schemas.microsoft.com/office/drawing/2014/main" xmlns="" id="{B55697D8-BD0E-4E0D-AEB5-5DC77DE744F7}"/>
              </a:ext>
            </a:extLst>
          </p:cNvPr>
          <p:cNvSpPr>
            <a:spLocks noChangeArrowheads="1"/>
          </p:cNvSpPr>
          <p:nvPr/>
        </p:nvSpPr>
        <p:spPr bwMode="auto">
          <a:xfrm>
            <a:off x="5238750" y="5502972"/>
            <a:ext cx="1858566" cy="342901"/>
          </a:xfrm>
          <a:prstGeom prst="rect">
            <a:avLst/>
          </a:prstGeom>
          <a:noFill/>
          <a:ln>
            <a:noFill/>
          </a:ln>
          <a:effectLst/>
          <a:extLst>
            <a:ext uri="{909E8E84-426E-40DD-AFC4-6F175D3DCCD1}">
              <a14:hiddenFill xmlns:a14="http://schemas.microsoft.com/office/drawing/2010/main" xmlns="">
                <a:solidFill>
                  <a:srgbClr val="0000FF"/>
                </a:solidFill>
              </a14:hiddenFill>
            </a:ext>
            <a:ext uri="{91240B29-F687-4F45-9708-019B960494DF}">
              <a14:hiddenLine xmlns:a14="http://schemas.microsoft.com/office/drawing/2010/main" xmlns="" w="9525">
                <a:solidFill>
                  <a:srgbClr val="0000FF"/>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charset="0"/>
                <a:cs typeface="Arial" charset="0"/>
              </a:defRPr>
            </a:lvl1pPr>
            <a:lvl2pPr marL="742950" indent="-285750">
              <a:spcBef>
                <a:spcPct val="20000"/>
              </a:spcBef>
              <a:buChar char="–"/>
              <a:defRPr sz="2800">
                <a:solidFill>
                  <a:schemeClr val="tx1"/>
                </a:solidFill>
                <a:latin typeface="Arial" charset="0"/>
                <a:cs typeface="Arial" charset="0"/>
              </a:defRPr>
            </a:lvl2pPr>
            <a:lvl3pPr marL="1143000" indent="-228600">
              <a:spcBef>
                <a:spcPct val="20000"/>
              </a:spcBef>
              <a:buChar char="•"/>
              <a:defRPr sz="2400">
                <a:solidFill>
                  <a:schemeClr val="tx1"/>
                </a:solidFill>
                <a:latin typeface="Arial" charset="0"/>
                <a:cs typeface="Arial" charset="0"/>
              </a:defRPr>
            </a:lvl3pPr>
            <a:lvl4pPr marL="1600200" indent="-228600">
              <a:spcBef>
                <a:spcPct val="20000"/>
              </a:spcBef>
              <a:buChar char="–"/>
              <a:defRPr sz="2000">
                <a:solidFill>
                  <a:schemeClr val="tx1"/>
                </a:solidFill>
                <a:latin typeface="Arial" charset="0"/>
                <a:cs typeface="Arial" charset="0"/>
              </a:defRPr>
            </a:lvl4pPr>
            <a:lvl5pPr marL="2057400" indent="-228600">
              <a:spcBef>
                <a:spcPct val="20000"/>
              </a:spcBef>
              <a:buChar char="»"/>
              <a:defRPr sz="2000">
                <a:solidFill>
                  <a:schemeClr val="tx1"/>
                </a:solidFill>
                <a:latin typeface="Arial" charset="0"/>
                <a:cs typeface="Arial" charset="0"/>
              </a:defRPr>
            </a:lvl5pPr>
            <a:lvl6pPr marL="2514600" indent="-228600" fontAlgn="base">
              <a:spcBef>
                <a:spcPct val="20000"/>
              </a:spcBef>
              <a:spcAft>
                <a:spcPct val="0"/>
              </a:spcAft>
              <a:buChar char="»"/>
              <a:defRPr sz="2000">
                <a:solidFill>
                  <a:schemeClr val="tx1"/>
                </a:solidFill>
                <a:latin typeface="Arial" charset="0"/>
                <a:cs typeface="Arial" charset="0"/>
              </a:defRPr>
            </a:lvl6pPr>
            <a:lvl7pPr marL="2971800" indent="-228600" fontAlgn="base">
              <a:spcBef>
                <a:spcPct val="20000"/>
              </a:spcBef>
              <a:spcAft>
                <a:spcPct val="0"/>
              </a:spcAft>
              <a:buChar char="»"/>
              <a:defRPr sz="2000">
                <a:solidFill>
                  <a:schemeClr val="tx1"/>
                </a:solidFill>
                <a:latin typeface="Arial" charset="0"/>
                <a:cs typeface="Arial" charset="0"/>
              </a:defRPr>
            </a:lvl7pPr>
            <a:lvl8pPr marL="3429000" indent="-228600" fontAlgn="base">
              <a:spcBef>
                <a:spcPct val="20000"/>
              </a:spcBef>
              <a:spcAft>
                <a:spcPct val="0"/>
              </a:spcAft>
              <a:buChar char="»"/>
              <a:defRPr sz="2000">
                <a:solidFill>
                  <a:schemeClr val="tx1"/>
                </a:solidFill>
                <a:latin typeface="Arial" charset="0"/>
                <a:cs typeface="Arial" charset="0"/>
              </a:defRPr>
            </a:lvl8pPr>
            <a:lvl9pPr marL="3886200" indent="-228600" fontAlgn="base">
              <a:spcBef>
                <a:spcPct val="20000"/>
              </a:spcBef>
              <a:spcAft>
                <a:spcPct val="0"/>
              </a:spcAft>
              <a:buChar char="»"/>
              <a:defRPr sz="2000">
                <a:solidFill>
                  <a:schemeClr val="tx1"/>
                </a:solidFill>
                <a:latin typeface="Arial" charset="0"/>
                <a:cs typeface="Arial" charset="0"/>
              </a:defRPr>
            </a:lvl9pPr>
          </a:lstStyle>
          <a:p>
            <a:pPr algn="ctr" eaLnBrk="1" hangingPunct="1">
              <a:buFontTx/>
              <a:buNone/>
              <a:defRPr/>
            </a:pPr>
            <a:r>
              <a:rPr lang="en-US" altLang="vi-VN" sz="1800" b="1" dirty="0" err="1">
                <a:solidFill>
                  <a:srgbClr val="C00000"/>
                </a:solidFill>
                <a:effectLst>
                  <a:outerShdw blurRad="38100" dist="38100" dir="2700000" algn="tl">
                    <a:srgbClr val="C0C0C0"/>
                  </a:outerShdw>
                </a:effectLst>
                <a:latin typeface="Times New Roman" pitchFamily="18" charset="0"/>
              </a:rPr>
              <a:t>Bèo</a:t>
            </a:r>
            <a:r>
              <a:rPr lang="en-US" altLang="vi-VN" sz="1800" b="1" dirty="0">
                <a:solidFill>
                  <a:srgbClr val="C00000"/>
                </a:solidFill>
                <a:effectLst>
                  <a:outerShdw blurRad="38100" dist="38100" dir="2700000" algn="tl">
                    <a:srgbClr val="C0C0C0"/>
                  </a:outerShdw>
                </a:effectLst>
                <a:latin typeface="Times New Roman" pitchFamily="18" charset="0"/>
              </a:rPr>
              <a:t> </a:t>
            </a:r>
            <a:r>
              <a:rPr lang="en-US" altLang="vi-VN" sz="1800" b="1" dirty="0" err="1">
                <a:solidFill>
                  <a:srgbClr val="C00000"/>
                </a:solidFill>
                <a:effectLst>
                  <a:outerShdw blurRad="38100" dist="38100" dir="2700000" algn="tl">
                    <a:srgbClr val="C0C0C0"/>
                  </a:outerShdw>
                </a:effectLst>
                <a:latin typeface="Times New Roman" pitchFamily="18" charset="0"/>
              </a:rPr>
              <a:t>hoa</a:t>
            </a:r>
            <a:r>
              <a:rPr lang="en-US" altLang="vi-VN" sz="1800" b="1" dirty="0">
                <a:solidFill>
                  <a:srgbClr val="C00000"/>
                </a:solidFill>
                <a:effectLst>
                  <a:outerShdw blurRad="38100" dist="38100" dir="2700000" algn="tl">
                    <a:srgbClr val="C0C0C0"/>
                  </a:outerShdw>
                </a:effectLst>
                <a:latin typeface="Times New Roman" pitchFamily="18" charset="0"/>
              </a:rPr>
              <a:t> </a:t>
            </a:r>
            <a:r>
              <a:rPr lang="en-US" altLang="vi-VN" sz="1800" b="1" dirty="0" err="1">
                <a:solidFill>
                  <a:srgbClr val="C00000"/>
                </a:solidFill>
                <a:effectLst>
                  <a:outerShdw blurRad="38100" dist="38100" dir="2700000" algn="tl">
                    <a:srgbClr val="C0C0C0"/>
                  </a:outerShdw>
                </a:effectLst>
                <a:latin typeface="Times New Roman" pitchFamily="18" charset="0"/>
              </a:rPr>
              <a:t>dâu</a:t>
            </a:r>
            <a:endParaRPr lang="en-US" altLang="vi-VN" sz="1800" b="1" dirty="0">
              <a:solidFill>
                <a:srgbClr val="C00000"/>
              </a:solidFill>
              <a:effectLst>
                <a:outerShdw blurRad="38100" dist="38100" dir="2700000" algn="tl">
                  <a:srgbClr val="C0C0C0"/>
                </a:outerShdw>
              </a:effectLst>
              <a:latin typeface="Times New Roman" pitchFamily="18" charset="0"/>
            </a:endParaRPr>
          </a:p>
        </p:txBody>
      </p:sp>
      <p:pic>
        <p:nvPicPr>
          <p:cNvPr id="15" name="Picture 7" descr="FishInsideJellyfish"/>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2057401" y="1513333"/>
            <a:ext cx="2580719" cy="17009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9" descr="20071226ConCua"/>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7407435" y="1510389"/>
            <a:ext cx="2277497" cy="16563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180498656"/>
      </p:ext>
    </p:extLst>
  </p:cSld>
  <p:clrMapOvr>
    <a:masterClrMapping/>
  </p:clrMapOvr>
  <p:transition>
    <p:strips dir="rd"/>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3352800" y="235423"/>
            <a:ext cx="4025461"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200" b="1" dirty="0" smtClean="0">
                <a:solidFill>
                  <a:srgbClr val="FF0000"/>
                </a:solidFill>
                <a:latin typeface="Times New Roman" panose="02020603050405020304" pitchFamily="18" charset="0"/>
                <a:cs typeface="Times New Roman" panose="02020603050405020304" pitchFamily="18" charset="0"/>
              </a:rPr>
              <a:t>III. </a:t>
            </a:r>
            <a:r>
              <a:rPr lang="en-US" altLang="en-US" sz="3200" b="1" dirty="0" err="1" smtClean="0">
                <a:solidFill>
                  <a:srgbClr val="FF0000"/>
                </a:solidFill>
                <a:latin typeface="Times New Roman" panose="02020603050405020304" pitchFamily="18" charset="0"/>
                <a:cs typeface="Times New Roman" panose="02020603050405020304" pitchFamily="18" charset="0"/>
              </a:rPr>
              <a:t>Giới</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hạn</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sinh</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thái</a:t>
            </a:r>
            <a:endParaRPr lang="en-US" altLang="en-US" sz="3200" b="1" dirty="0">
              <a:solidFill>
                <a:srgbClr val="FF0000"/>
              </a:solidFill>
              <a:latin typeface="Times New Roman" panose="02020603050405020304" pitchFamily="18" charset="0"/>
              <a:cs typeface="Times New Roman" panose="02020603050405020304" pitchFamily="18" charset="0"/>
            </a:endParaRPr>
          </a:p>
        </p:txBody>
      </p:sp>
      <p:sp>
        <p:nvSpPr>
          <p:cNvPr id="9" name="TextBox 1"/>
          <p:cNvSpPr txBox="1">
            <a:spLocks noChangeArrowheads="1"/>
          </p:cNvSpPr>
          <p:nvPr/>
        </p:nvSpPr>
        <p:spPr bwMode="auto">
          <a:xfrm>
            <a:off x="7696200" y="820198"/>
            <a:ext cx="3010761"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200" b="1" dirty="0" err="1" smtClean="0">
                <a:solidFill>
                  <a:srgbClr val="004FC4"/>
                </a:solidFill>
                <a:latin typeface="Times New Roman" panose="02020603050405020304" pitchFamily="18" charset="0"/>
                <a:cs typeface="Times New Roman" panose="02020603050405020304" pitchFamily="18" charset="0"/>
              </a:rPr>
              <a:t>Quan</a:t>
            </a:r>
            <a:r>
              <a:rPr lang="en-US" altLang="en-US" sz="3200" b="1" dirty="0" smtClean="0">
                <a:solidFill>
                  <a:srgbClr val="004FC4"/>
                </a:solidFill>
                <a:latin typeface="Times New Roman" panose="02020603050405020304" pitchFamily="18" charset="0"/>
                <a:cs typeface="Times New Roman" panose="02020603050405020304" pitchFamily="18" charset="0"/>
              </a:rPr>
              <a:t> </a:t>
            </a:r>
            <a:r>
              <a:rPr lang="en-US" altLang="en-US" sz="3200" b="1" dirty="0" err="1" smtClean="0">
                <a:solidFill>
                  <a:srgbClr val="004FC4"/>
                </a:solidFill>
                <a:latin typeface="Times New Roman" panose="02020603050405020304" pitchFamily="18" charset="0"/>
                <a:cs typeface="Times New Roman" panose="02020603050405020304" pitchFamily="18" charset="0"/>
              </a:rPr>
              <a:t>sát</a:t>
            </a:r>
            <a:r>
              <a:rPr lang="en-US" altLang="en-US" sz="3200" b="1" dirty="0" smtClean="0">
                <a:solidFill>
                  <a:srgbClr val="004FC4"/>
                </a:solidFill>
                <a:latin typeface="Times New Roman" panose="02020603050405020304" pitchFamily="18" charset="0"/>
                <a:cs typeface="Times New Roman" panose="02020603050405020304" pitchFamily="18" charset="0"/>
              </a:rPr>
              <a:t> H.41.4</a:t>
            </a:r>
            <a:endParaRPr lang="en-US" altLang="en-US" sz="3200" b="1" dirty="0">
              <a:solidFill>
                <a:srgbClr val="004FC4"/>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8382000" y="1404973"/>
            <a:ext cx="3219880" cy="5148227"/>
          </a:xfrm>
          <a:prstGeom prst="rect">
            <a:avLst/>
          </a:prstGeom>
          <a:solidFill>
            <a:schemeClr val="accent3">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AutoNum type="arabicPeriod"/>
            </a:pPr>
            <a:endParaRPr lang="en-US" sz="2200" dirty="0" smtClean="0">
              <a:solidFill>
                <a:schemeClr val="tx1"/>
              </a:solidFill>
              <a:latin typeface="Times New Roman" panose="02020603050405020304" pitchFamily="18" charset="0"/>
              <a:cs typeface="Times New Roman" panose="02020603050405020304" pitchFamily="18" charset="0"/>
            </a:endParaRPr>
          </a:p>
          <a:p>
            <a:pPr marL="457200" indent="-457200">
              <a:buAutoNum type="arabicPeriod"/>
            </a:pPr>
            <a:endParaRPr lang="en-US" sz="2200" dirty="0">
              <a:solidFill>
                <a:schemeClr val="tx1"/>
              </a:solidFill>
              <a:latin typeface="Times New Roman" panose="02020603050405020304" pitchFamily="18" charset="0"/>
              <a:cs typeface="Times New Roman" panose="02020603050405020304" pitchFamily="18" charset="0"/>
            </a:endParaRPr>
          </a:p>
          <a:p>
            <a:pPr marL="457200" indent="-457200">
              <a:buAutoNum type="arabicPeriod"/>
            </a:pPr>
            <a:endParaRPr lang="en-US" sz="2200" dirty="0" smtClean="0">
              <a:solidFill>
                <a:schemeClr val="tx1"/>
              </a:solidFill>
              <a:latin typeface="Times New Roman" panose="02020603050405020304" pitchFamily="18" charset="0"/>
              <a:cs typeface="Times New Roman" panose="02020603050405020304" pitchFamily="18" charset="0"/>
            </a:endParaRPr>
          </a:p>
          <a:p>
            <a:r>
              <a:rPr lang="vi-VN" sz="2200" dirty="0" smtClean="0">
                <a:solidFill>
                  <a:schemeClr val="tx1"/>
                </a:solidFill>
                <a:latin typeface="Times New Roman" pitchFamily="18" charset="0"/>
                <a:cs typeface="Times New Roman" pitchFamily="18" charset="0"/>
              </a:rPr>
              <a:t>1.</a:t>
            </a:r>
            <a:r>
              <a:rPr lang="vi-VN" sz="2400" dirty="0" smtClean="0">
                <a:solidFill>
                  <a:schemeClr val="tx1"/>
                </a:solidFill>
                <a:latin typeface="Times New Roman" pitchFamily="18" charset="0"/>
                <a:cs typeface="Times New Roman" pitchFamily="18" charset="0"/>
              </a:rPr>
              <a:t> Ở một địa phương, người ta có ý định nhập nội ba loài cá (A, B, C) về nuôi. Nhiệt độ trung bình trong năm tại đây dao động từ 15 </a:t>
            </a:r>
            <a:r>
              <a:rPr lang="vi-VN" sz="2400" baseline="30000" dirty="0" smtClean="0">
                <a:solidFill>
                  <a:schemeClr val="tx1"/>
                </a:solidFill>
                <a:latin typeface="Times New Roman" pitchFamily="18" charset="0"/>
                <a:cs typeface="Times New Roman" pitchFamily="18" charset="0"/>
              </a:rPr>
              <a:t>o</a:t>
            </a:r>
            <a:r>
              <a:rPr lang="vi-VN" sz="2400" dirty="0" smtClean="0">
                <a:solidFill>
                  <a:schemeClr val="tx1"/>
                </a:solidFill>
                <a:latin typeface="Times New Roman" pitchFamily="18" charset="0"/>
                <a:cs typeface="Times New Roman" pitchFamily="18" charset="0"/>
              </a:rPr>
              <a:t>C đến 30 </a:t>
            </a:r>
            <a:r>
              <a:rPr lang="vi-VN" sz="2400" baseline="30000" dirty="0" smtClean="0">
                <a:solidFill>
                  <a:schemeClr val="tx1"/>
                </a:solidFill>
                <a:latin typeface="Times New Roman" pitchFamily="18" charset="0"/>
                <a:cs typeface="Times New Roman" pitchFamily="18" charset="0"/>
              </a:rPr>
              <a:t>o</a:t>
            </a:r>
            <a:r>
              <a:rPr lang="vi-VN" sz="2400" dirty="0" smtClean="0">
                <a:solidFill>
                  <a:schemeClr val="tx1"/>
                </a:solidFill>
                <a:latin typeface="Times New Roman" pitchFamily="18" charset="0"/>
                <a:cs typeface="Times New Roman" pitchFamily="18" charset="0"/>
              </a:rPr>
              <a:t>C. Dựa vào thông tin về giới hạn sinh thái nhân tố nhiệt độ của mỗi loài cá (Hình 41.4), hãy cho biết nên nhập loại cá nào để nuôi tại đây và giải thích.</a:t>
            </a:r>
          </a:p>
          <a:p>
            <a:r>
              <a:rPr lang="vi-VN" sz="2400" dirty="0" smtClean="0"/>
              <a:t/>
            </a:r>
            <a:br>
              <a:rPr lang="vi-VN" sz="2400" dirty="0" smtClean="0"/>
            </a:br>
            <a:endParaRPr lang="en-US" sz="2800" b="1" dirty="0" smtClean="0">
              <a:solidFill>
                <a:srgbClr val="002060"/>
              </a:solidFill>
              <a:latin typeface="Times New Roman" panose="02020603050405020304" pitchFamily="18" charset="0"/>
              <a:cs typeface="Times New Roman" panose="02020603050405020304" pitchFamily="18" charset="0"/>
            </a:endParaRPr>
          </a:p>
          <a:p>
            <a:pPr marL="457200" indent="-457200">
              <a:buAutoNum type="arabicPeriod"/>
            </a:pPr>
            <a:endParaRPr lang="en-US" sz="2800" b="1" dirty="0">
              <a:solidFill>
                <a:srgbClr val="00206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381000" y="1077751"/>
            <a:ext cx="7239000" cy="2503650"/>
          </a:xfrm>
          <a:prstGeom prst="rect">
            <a:avLst/>
          </a:prstGeom>
        </p:spPr>
      </p:pic>
      <p:sp>
        <p:nvSpPr>
          <p:cNvPr id="8" name="Rectangle 7"/>
          <p:cNvSpPr/>
          <p:nvPr/>
        </p:nvSpPr>
        <p:spPr>
          <a:xfrm>
            <a:off x="914400" y="3733801"/>
            <a:ext cx="7239000" cy="3124200"/>
          </a:xfrm>
          <a:prstGeom prst="rect">
            <a:avLst/>
          </a:prstGeom>
          <a:solidFill>
            <a:schemeClr val="accent3">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AutoNum type="arabicPeriod"/>
            </a:pPr>
            <a:endParaRPr lang="en-US" sz="2200" dirty="0" smtClean="0">
              <a:solidFill>
                <a:schemeClr val="tx1"/>
              </a:solidFill>
              <a:latin typeface="Times New Roman" panose="02020603050405020304" pitchFamily="18" charset="0"/>
              <a:cs typeface="Times New Roman" panose="02020603050405020304" pitchFamily="18" charset="0"/>
            </a:endParaRPr>
          </a:p>
          <a:p>
            <a:pPr marL="457200" indent="-457200"/>
            <a:r>
              <a:rPr lang="en-US" sz="2200" dirty="0" smtClean="0">
                <a:solidFill>
                  <a:schemeClr val="tx1"/>
                </a:solidFill>
                <a:latin typeface="Times New Roman" panose="02020603050405020304" pitchFamily="18" charset="0"/>
                <a:cs typeface="Times New Roman" panose="02020603050405020304" pitchFamily="18" charset="0"/>
              </a:rPr>
              <a:t>.</a:t>
            </a:r>
            <a:endParaRPr lang="vi-VN" sz="2200" dirty="0" smtClean="0">
              <a:solidFill>
                <a:schemeClr val="tx1"/>
              </a:solidFill>
              <a:latin typeface="Times New Roman" panose="02020603050405020304" pitchFamily="18" charset="0"/>
              <a:cs typeface="Times New Roman" panose="02020603050405020304" pitchFamily="18" charset="0"/>
            </a:endParaRPr>
          </a:p>
          <a:p>
            <a:pPr marL="457200" indent="-457200"/>
            <a:r>
              <a:rPr lang="en-US" sz="2200" dirty="0" smtClean="0">
                <a:solidFill>
                  <a:schemeClr val="tx1"/>
                </a:solidFill>
                <a:latin typeface="Times New Roman" panose="02020603050405020304" pitchFamily="18" charset="0"/>
                <a:cs typeface="Times New Roman" panose="02020603050405020304" pitchFamily="18" charset="0"/>
              </a:rPr>
              <a:t> </a:t>
            </a:r>
            <a:r>
              <a:rPr lang="vi-VN" sz="2400" dirty="0" smtClean="0">
                <a:solidFill>
                  <a:schemeClr val="tx1"/>
                </a:solidFill>
                <a:latin typeface="Times New Roman" panose="02020603050405020304" pitchFamily="18" charset="0"/>
                <a:cs typeface="Times New Roman" panose="02020603050405020304" pitchFamily="18" charset="0"/>
              </a:rPr>
              <a:t>1.Ở một địa phương</a:t>
            </a:r>
            <a:r>
              <a:rPr lang="en-US" sz="2400" dirty="0" smtClean="0">
                <a:solidFill>
                  <a:schemeClr val="tx1"/>
                </a:solidFill>
                <a:latin typeface="Times New Roman" panose="02020603050405020304" pitchFamily="18" charset="0"/>
                <a:cs typeface="Times New Roman" panose="02020603050405020304" pitchFamily="18" charset="0"/>
              </a:rPr>
              <a:t>N</a:t>
            </a:r>
            <a:r>
              <a:rPr lang="vi-VN" sz="2400" dirty="0" smtClean="0">
                <a:solidFill>
                  <a:schemeClr val="tx1"/>
                </a:solidFill>
                <a:latin typeface="Times New Roman" panose="02020603050405020304" pitchFamily="18" charset="0"/>
                <a:cs typeface="Times New Roman" panose="02020603050405020304" pitchFamily="18" charset="0"/>
              </a:rPr>
              <a:t>ên nhập loài cá B về nuôi vì:</a:t>
            </a:r>
          </a:p>
          <a:p>
            <a:pPr latinLnBrk="0"/>
            <a:r>
              <a:rPr lang="vi-VN" sz="2400" dirty="0" smtClean="0">
                <a:solidFill>
                  <a:schemeClr val="tx1"/>
                </a:solidFill>
                <a:latin typeface="Times New Roman" panose="02020603050405020304" pitchFamily="18" charset="0"/>
                <a:cs typeface="Times New Roman" panose="02020603050405020304" pitchFamily="18" charset="0"/>
              </a:rPr>
              <a:t>- Loài B có giới hạn về nhiệt độ là từ 5 - 38</a:t>
            </a:r>
            <a:r>
              <a:rPr lang="vi-VN" sz="2400" baseline="30000" dirty="0" smtClean="0">
                <a:solidFill>
                  <a:schemeClr val="tx1"/>
                </a:solidFill>
                <a:latin typeface="Times New Roman" panose="02020603050405020304" pitchFamily="18" charset="0"/>
                <a:cs typeface="Times New Roman" panose="02020603050405020304" pitchFamily="18" charset="0"/>
              </a:rPr>
              <a:t>o</a:t>
            </a:r>
            <a:r>
              <a:rPr lang="vi-VN" sz="2400" dirty="0" smtClean="0">
                <a:solidFill>
                  <a:schemeClr val="tx1"/>
                </a:solidFill>
                <a:latin typeface="Times New Roman" panose="02020603050405020304" pitchFamily="18" charset="0"/>
                <a:cs typeface="Times New Roman" panose="02020603050405020304" pitchFamily="18" charset="0"/>
              </a:rPr>
              <a:t>C và khoảng thuận lợi là 15 - 30</a:t>
            </a:r>
            <a:r>
              <a:rPr lang="vi-VN" sz="2400" baseline="30000" dirty="0" smtClean="0">
                <a:solidFill>
                  <a:schemeClr val="tx1"/>
                </a:solidFill>
                <a:latin typeface="Times New Roman" panose="02020603050405020304" pitchFamily="18" charset="0"/>
                <a:cs typeface="Times New Roman" panose="02020603050405020304" pitchFamily="18" charset="0"/>
              </a:rPr>
              <a:t>o</a:t>
            </a:r>
            <a:r>
              <a:rPr lang="vi-VN" sz="2400" dirty="0" smtClean="0">
                <a:solidFill>
                  <a:schemeClr val="tx1"/>
                </a:solidFill>
                <a:latin typeface="Times New Roman" panose="02020603050405020304" pitchFamily="18" charset="0"/>
                <a:cs typeface="Times New Roman" panose="02020603050405020304" pitchFamily="18" charset="0"/>
              </a:rPr>
              <a:t>C nên thích hợp với nhiệt độ trung bình năm ở địa phương này.</a:t>
            </a:r>
          </a:p>
          <a:p>
            <a:pPr latinLnBrk="0"/>
            <a:r>
              <a:rPr lang="vi-VN" sz="2400" dirty="0" smtClean="0">
                <a:solidFill>
                  <a:schemeClr val="tx1"/>
                </a:solidFill>
                <a:latin typeface="Times New Roman" panose="02020603050405020304" pitchFamily="18" charset="0"/>
                <a:cs typeface="Times New Roman" panose="02020603050405020304" pitchFamily="18" charset="0"/>
              </a:rPr>
              <a:t>- Loài A có giới hạn nhiệt độ là 0 - 14</a:t>
            </a:r>
            <a:r>
              <a:rPr lang="vi-VN" sz="2400" baseline="30000" dirty="0" smtClean="0">
                <a:solidFill>
                  <a:schemeClr val="tx1"/>
                </a:solidFill>
                <a:latin typeface="Times New Roman" panose="02020603050405020304" pitchFamily="18" charset="0"/>
                <a:cs typeface="Times New Roman" panose="02020603050405020304" pitchFamily="18" charset="0"/>
              </a:rPr>
              <a:t>o</a:t>
            </a:r>
            <a:r>
              <a:rPr lang="vi-VN" sz="2400" dirty="0" smtClean="0">
                <a:solidFill>
                  <a:schemeClr val="tx1"/>
                </a:solidFill>
                <a:latin typeface="Times New Roman" panose="02020603050405020304" pitchFamily="18" charset="0"/>
                <a:cs typeface="Times New Roman" panose="02020603050405020304" pitchFamily="18" charset="0"/>
              </a:rPr>
              <a:t>C; loài C có giới hạn nhiệt độ là 34 - 45</a:t>
            </a:r>
            <a:r>
              <a:rPr lang="vi-VN" sz="2400" baseline="30000" dirty="0" smtClean="0">
                <a:solidFill>
                  <a:schemeClr val="tx1"/>
                </a:solidFill>
                <a:latin typeface="Times New Roman" panose="02020603050405020304" pitchFamily="18" charset="0"/>
                <a:cs typeface="Times New Roman" panose="02020603050405020304" pitchFamily="18" charset="0"/>
              </a:rPr>
              <a:t>o</a:t>
            </a:r>
            <a:r>
              <a:rPr lang="vi-VN" sz="2400" dirty="0" smtClean="0">
                <a:solidFill>
                  <a:schemeClr val="tx1"/>
                </a:solidFill>
                <a:latin typeface="Times New Roman" panose="02020603050405020304" pitchFamily="18" charset="0"/>
                <a:cs typeface="Times New Roman" panose="02020603050405020304" pitchFamily="18" charset="0"/>
              </a:rPr>
              <a:t>C → không phù hợp với ngưỡng nhiệt độ trung bình năm ở đây nên không thích hợp để nuôi.</a:t>
            </a:r>
          </a:p>
          <a:p>
            <a:r>
              <a:rPr lang="vi-VN" sz="2400" dirty="0" smtClean="0"/>
              <a:t/>
            </a:r>
            <a:br>
              <a:rPr lang="vi-VN" sz="2400" dirty="0" smtClean="0"/>
            </a:br>
            <a:endParaRPr lang="en-US" sz="2000" b="1" dirty="0">
              <a:solidFill>
                <a:schemeClr val="tx1"/>
              </a:solidFill>
              <a:latin typeface="Times New Roman" panose="02020603050405020304" pitchFamily="18" charset="0"/>
              <a:cs typeface="Times New Roman" panose="02020603050405020304" pitchFamily="18" charset="0"/>
            </a:endParaRPr>
          </a:p>
          <a:p>
            <a:pPr marL="457200" indent="-457200">
              <a:buAutoNum type="arabicPeriod"/>
            </a:pPr>
            <a:endParaRPr lang="en-US" sz="28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542021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dissolv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dissolv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3352800" y="235423"/>
            <a:ext cx="4025461"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200" b="1" dirty="0" smtClean="0">
                <a:solidFill>
                  <a:srgbClr val="FF0000"/>
                </a:solidFill>
                <a:latin typeface="Times New Roman" panose="02020603050405020304" pitchFamily="18" charset="0"/>
                <a:cs typeface="Times New Roman" panose="02020603050405020304" pitchFamily="18" charset="0"/>
              </a:rPr>
              <a:t>III. </a:t>
            </a:r>
            <a:r>
              <a:rPr lang="en-US" altLang="en-US" sz="3200" b="1" dirty="0" err="1" smtClean="0">
                <a:solidFill>
                  <a:srgbClr val="FF0000"/>
                </a:solidFill>
                <a:latin typeface="Times New Roman" panose="02020603050405020304" pitchFamily="18" charset="0"/>
                <a:cs typeface="Times New Roman" panose="02020603050405020304" pitchFamily="18" charset="0"/>
              </a:rPr>
              <a:t>Giới</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hạn</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sinh</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thái</a:t>
            </a:r>
            <a:endParaRPr lang="en-US" altLang="en-US" sz="3200" b="1" dirty="0">
              <a:solidFill>
                <a:srgbClr val="FF0000"/>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1295400" y="914400"/>
            <a:ext cx="10306480" cy="990600"/>
          </a:xfrm>
          <a:prstGeom prst="rect">
            <a:avLst/>
          </a:prstGeom>
          <a:solidFill>
            <a:schemeClr val="accent3">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endParaRPr lang="vi-VN" sz="2400" dirty="0" smtClean="0">
              <a:solidFill>
                <a:schemeClr val="tx1"/>
              </a:solidFill>
              <a:latin typeface="Times New Roman" panose="02020603050405020304" pitchFamily="18" charset="0"/>
              <a:cs typeface="Times New Roman" panose="02020603050405020304" pitchFamily="18" charset="0"/>
            </a:endParaRPr>
          </a:p>
          <a:p>
            <a:pPr marL="457200" indent="-457200"/>
            <a:endParaRPr lang="vi-VN" sz="2400" dirty="0" smtClean="0">
              <a:solidFill>
                <a:schemeClr val="tx1"/>
              </a:solidFill>
              <a:latin typeface="Times New Roman" panose="02020603050405020304" pitchFamily="18" charset="0"/>
              <a:cs typeface="Times New Roman" panose="02020603050405020304" pitchFamily="18" charset="0"/>
            </a:endParaRPr>
          </a:p>
          <a:p>
            <a:pPr marL="457200" indent="-457200"/>
            <a:r>
              <a:rPr lang="vi-VN" sz="2400" dirty="0" smtClean="0">
                <a:solidFill>
                  <a:schemeClr val="tx1"/>
                </a:solidFill>
                <a:latin typeface="Times New Roman" panose="02020603050405020304" pitchFamily="18" charset="0"/>
                <a:cs typeface="Times New Roman" panose="02020603050405020304" pitchFamily="18" charset="0"/>
              </a:rPr>
              <a:t>2</a:t>
            </a:r>
            <a:r>
              <a:rPr lang="vi-VN" sz="2400" dirty="0" smtClean="0">
                <a:solidFill>
                  <a:schemeClr val="tx1"/>
                </a:solidFill>
                <a:latin typeface="Times New Roman" panose="02020603050405020304" pitchFamily="18" charset="0"/>
                <a:cs typeface="Times New Roman" panose="02020603050405020304" pitchFamily="18" charset="0"/>
              </a:rPr>
              <a:t>.</a:t>
            </a:r>
            <a:r>
              <a:rPr lang="vi-VN" sz="2400" dirty="0" smtClean="0">
                <a:solidFill>
                  <a:schemeClr val="tx1"/>
                </a:solidFill>
                <a:latin typeface="Times New Roman" pitchFamily="18" charset="0"/>
                <a:cs typeface="Times New Roman" pitchFamily="18" charset="0"/>
              </a:rPr>
              <a:t> </a:t>
            </a:r>
            <a:r>
              <a:rPr lang="vi-VN" sz="2400" dirty="0" smtClean="0">
                <a:solidFill>
                  <a:schemeClr val="tx1"/>
                </a:solidFill>
                <a:latin typeface="Times New Roman" pitchFamily="18" charset="0"/>
                <a:cs typeface="Times New Roman" pitchFamily="18" charset="0"/>
              </a:rPr>
              <a:t>Tại sao một số loài cây nếu được trồng dưới tán rừng thì cho năng suất cao hơn khi trồng ở nơi trống trải?</a:t>
            </a:r>
          </a:p>
          <a:p>
            <a:endParaRPr lang="en-US" sz="2800" b="1" dirty="0" smtClean="0">
              <a:solidFill>
                <a:srgbClr val="002060"/>
              </a:solidFill>
              <a:latin typeface="Times New Roman" panose="02020603050405020304" pitchFamily="18" charset="0"/>
              <a:cs typeface="Times New Roman" panose="02020603050405020304" pitchFamily="18" charset="0"/>
            </a:endParaRPr>
          </a:p>
          <a:p>
            <a:pPr marL="457200" indent="-457200">
              <a:buAutoNum type="arabicPeriod"/>
            </a:pP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8" name="Rectangle 7"/>
          <p:cNvSpPr/>
          <p:nvPr/>
        </p:nvSpPr>
        <p:spPr>
          <a:xfrm>
            <a:off x="914400" y="2819400"/>
            <a:ext cx="10515600" cy="4038601"/>
          </a:xfrm>
          <a:prstGeom prst="rect">
            <a:avLst/>
          </a:prstGeom>
          <a:solidFill>
            <a:schemeClr val="accent3">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AutoNum type="arabicPeriod"/>
            </a:pPr>
            <a:endParaRPr lang="en-US" sz="2200" dirty="0" smtClean="0">
              <a:solidFill>
                <a:schemeClr val="tx1"/>
              </a:solidFill>
              <a:latin typeface="Times New Roman" panose="02020603050405020304" pitchFamily="18" charset="0"/>
              <a:cs typeface="Times New Roman" panose="02020603050405020304" pitchFamily="18" charset="0"/>
            </a:endParaRPr>
          </a:p>
          <a:p>
            <a:r>
              <a:rPr lang="en-US" sz="2400" dirty="0" smtClean="0">
                <a:solidFill>
                  <a:schemeClr val="tx1"/>
                </a:solidFill>
                <a:latin typeface="Times New Roman" panose="02020603050405020304" pitchFamily="18" charset="0"/>
                <a:cs typeface="Times New Roman" panose="02020603050405020304" pitchFamily="18" charset="0"/>
              </a:rPr>
              <a:t>2. V</a:t>
            </a:r>
            <a:r>
              <a:rPr lang="vi-VN" sz="2400" dirty="0" smtClean="0">
                <a:solidFill>
                  <a:schemeClr val="tx1"/>
                </a:solidFill>
                <a:latin typeface="Times New Roman" panose="02020603050405020304" pitchFamily="18" charset="0"/>
                <a:cs typeface="Times New Roman" panose="02020603050405020304" pitchFamily="18" charset="0"/>
              </a:rPr>
              <a:t>ì</a:t>
            </a:r>
            <a:r>
              <a:rPr lang="vi-VN" sz="2400" dirty="0">
                <a:solidFill>
                  <a:schemeClr val="tx1"/>
                </a:solidFill>
                <a:latin typeface="Times New Roman" panose="02020603050405020304" pitchFamily="18" charset="0"/>
                <a:cs typeface="Times New Roman" panose="02020603050405020304" pitchFamily="18" charset="0"/>
              </a:rPr>
              <a:t>: Những loại cây này là những loài cây ưa bóng, có khả năng sinh trưởng và phát triển tốt trong điều kiện cường độ ánh sáng thấp (dưới tán rừng). Khi đem ra trồng nơi trống trải, sự tác động trực tiếp của cường độ ánh sáng cao khiến cho các hoạt động sinh lí của cây bị rối loạn (đặc biệt là hoạt động quang hợp), ảnh hưởng xấu đến năng suất của cây trồng.</a:t>
            </a:r>
            <a:endParaRPr lang="en-US" sz="2400" b="1" dirty="0">
              <a:solidFill>
                <a:schemeClr val="tx1"/>
              </a:solidFill>
              <a:latin typeface="Times New Roman" panose="02020603050405020304" pitchFamily="18" charset="0"/>
              <a:cs typeface="Times New Roman" panose="02020603050405020304" pitchFamily="18" charset="0"/>
            </a:endParaRPr>
          </a:p>
          <a:p>
            <a:pPr marL="457200" indent="-457200">
              <a:buAutoNum type="arabicPeriod"/>
            </a:pPr>
            <a:endParaRPr lang="en-US" sz="28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542021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66801" y="838200"/>
            <a:ext cx="10591800" cy="6740307"/>
          </a:xfrm>
          <a:prstGeom prst="rect">
            <a:avLst/>
          </a:prstGeom>
          <a:noFill/>
        </p:spPr>
        <p:txBody>
          <a:bodyPr wrap="square" rtlCol="0">
            <a:spAutoFit/>
          </a:bodyPr>
          <a:lstStyle/>
          <a:p>
            <a:pPr lvl="0"/>
            <a:r>
              <a:rPr lang="vi-VN" dirty="0" smtClean="0">
                <a:latin typeface="Times New Roman" pitchFamily="18" charset="0"/>
                <a:cs typeface="Times New Roman" pitchFamily="18" charset="0"/>
              </a:rPr>
              <a:t>Khoanh tròn vào câu trả lời đúng nhất</a:t>
            </a:r>
          </a:p>
          <a:p>
            <a:pPr lvl="0"/>
            <a:r>
              <a:rPr lang="vi-VN" dirty="0" smtClean="0">
                <a:latin typeface="Times New Roman" pitchFamily="18" charset="0"/>
                <a:cs typeface="Times New Roman" pitchFamily="18" charset="0"/>
              </a:rPr>
              <a:t>1.Môi trường sống bao gồm các yếu tố</a:t>
            </a:r>
            <a:endParaRPr lang="en-US" dirty="0" smtClean="0">
              <a:latin typeface="Times New Roman" pitchFamily="18" charset="0"/>
              <a:cs typeface="Times New Roman" pitchFamily="18" charset="0"/>
            </a:endParaRPr>
          </a:p>
          <a:p>
            <a:pPr lvl="0"/>
            <a:r>
              <a:rPr lang="vi-VN" dirty="0" smtClean="0">
                <a:latin typeface="Times New Roman" pitchFamily="18" charset="0"/>
                <a:cs typeface="Times New Roman" pitchFamily="18" charset="0"/>
              </a:rPr>
              <a:t>A.tác động riêng rẽ đến sinh vật (có lợi hoặc có hại cho sinh vật).</a:t>
            </a:r>
            <a:endParaRPr lang="en-US" dirty="0" smtClean="0">
              <a:latin typeface="Times New Roman" pitchFamily="18" charset="0"/>
              <a:cs typeface="Times New Roman" pitchFamily="18" charset="0"/>
            </a:endParaRPr>
          </a:p>
          <a:p>
            <a:pPr lvl="0"/>
            <a:r>
              <a:rPr lang="vi-VN" dirty="0" smtClean="0">
                <a:latin typeface="Times New Roman" pitchFamily="18" charset="0"/>
                <a:cs typeface="Times New Roman" pitchFamily="18" charset="0"/>
              </a:rPr>
              <a:t>B.bao quanh sinh vật, quan hệ mật thiết với nhau;  ảnh hưởng đến sự tồn tại, phát triển của sinh vật.</a:t>
            </a:r>
            <a:endParaRPr lang="en-US" dirty="0" smtClean="0">
              <a:latin typeface="Times New Roman" pitchFamily="18" charset="0"/>
              <a:cs typeface="Times New Roman" pitchFamily="18" charset="0"/>
            </a:endParaRPr>
          </a:p>
          <a:p>
            <a:r>
              <a:rPr lang="vi-VN" dirty="0" smtClean="0">
                <a:latin typeface="Times New Roman" pitchFamily="18" charset="0"/>
                <a:cs typeface="Times New Roman" pitchFamily="18" charset="0"/>
              </a:rPr>
              <a:t>C. cẩn thiết, không thể thiếu cho sự tổn tại của sinh vật.</a:t>
            </a:r>
            <a:endParaRPr lang="en-US" dirty="0" smtClean="0">
              <a:latin typeface="Times New Roman" pitchFamily="18" charset="0"/>
              <a:cs typeface="Times New Roman" pitchFamily="18" charset="0"/>
            </a:endParaRPr>
          </a:p>
          <a:p>
            <a:pPr lvl="0"/>
            <a:r>
              <a:rPr lang="vi-VN" dirty="0" smtClean="0">
                <a:latin typeface="Times New Roman" pitchFamily="18" charset="0"/>
                <a:cs typeface="Times New Roman" pitchFamily="18" charset="0"/>
              </a:rPr>
              <a:t>D.không sống bao quanh sinh vật, có quan hệ mật thiết đến sự tồn tại, phát triển của sinh vật.</a:t>
            </a:r>
          </a:p>
          <a:p>
            <a:r>
              <a:rPr lang="vi-VN" b="1" dirty="0" smtClean="0">
                <a:latin typeface="Times New Roman" pitchFamily="18" charset="0"/>
                <a:cs typeface="Times New Roman" pitchFamily="18" charset="0"/>
              </a:rPr>
              <a:t>2:</a:t>
            </a:r>
            <a:r>
              <a:rPr lang="vi-VN" dirty="0" smtClean="0">
                <a:latin typeface="Times New Roman" pitchFamily="18" charset="0"/>
                <a:cs typeface="Times New Roman" pitchFamily="18" charset="0"/>
              </a:rPr>
              <a:t> Yếu tố nào dưới đây là nhân tố hữu sinh?</a:t>
            </a:r>
          </a:p>
          <a:p>
            <a:r>
              <a:rPr lang="vi-VN" dirty="0" smtClean="0">
                <a:latin typeface="Times New Roman" pitchFamily="18" charset="0"/>
                <a:cs typeface="Times New Roman" pitchFamily="18" charset="0"/>
              </a:rPr>
              <a:t>A. Ánh sáng, nhiệt độ, độ ẩm.                B. Chế độ khí hậu, nước, ánh sáng.</a:t>
            </a:r>
          </a:p>
          <a:p>
            <a:r>
              <a:rPr lang="vi-VN" dirty="0" smtClean="0">
                <a:latin typeface="Times New Roman" pitchFamily="18" charset="0"/>
                <a:cs typeface="Times New Roman" pitchFamily="18" charset="0"/>
              </a:rPr>
              <a:t>C. Con người và các sinh vật khác.        D. Các sinh vật khác và ánh sáng.</a:t>
            </a:r>
          </a:p>
          <a:p>
            <a:r>
              <a:rPr lang="vi-VN" b="1" dirty="0" smtClean="0">
                <a:latin typeface="Times New Roman" pitchFamily="18" charset="0"/>
                <a:cs typeface="Times New Roman" pitchFamily="18" charset="0"/>
              </a:rPr>
              <a:t> </a:t>
            </a:r>
            <a:r>
              <a:rPr lang="vi-VN" b="1" dirty="0" smtClean="0">
                <a:latin typeface="Times New Roman" pitchFamily="18" charset="0"/>
                <a:cs typeface="Times New Roman" pitchFamily="18" charset="0"/>
              </a:rPr>
              <a:t>3</a:t>
            </a:r>
            <a:r>
              <a:rPr lang="vi-VN" b="1" dirty="0" smtClean="0">
                <a:latin typeface="Times New Roman" pitchFamily="18" charset="0"/>
                <a:cs typeface="Times New Roman" pitchFamily="18" charset="0"/>
              </a:rPr>
              <a:t>:</a:t>
            </a:r>
            <a:r>
              <a:rPr lang="vi-VN" dirty="0" smtClean="0">
                <a:latin typeface="Times New Roman" pitchFamily="18" charset="0"/>
                <a:cs typeface="Times New Roman" pitchFamily="18" charset="0"/>
              </a:rPr>
              <a:t> Giới hạn chịu đựng của cơ thể sinh vật đối với một nhân tố sinh thái nhất định được gọi là gì?</a:t>
            </a:r>
          </a:p>
          <a:p>
            <a:r>
              <a:rPr lang="vi-VN" dirty="0" smtClean="0">
                <a:latin typeface="Times New Roman" pitchFamily="18" charset="0"/>
                <a:cs typeface="Times New Roman" pitchFamily="18" charset="0"/>
              </a:rPr>
              <a:t>A. Giới hạn sinh thái.                     B. Tác động sinh thái     </a:t>
            </a:r>
          </a:p>
          <a:p>
            <a:r>
              <a:rPr lang="vi-VN" dirty="0" smtClean="0">
                <a:latin typeface="Times New Roman" pitchFamily="18" charset="0"/>
                <a:cs typeface="Times New Roman" pitchFamily="18" charset="0"/>
              </a:rPr>
              <a:t>C. Khả năng cơ thể.                       D. Sức bền của cơ thể.</a:t>
            </a:r>
          </a:p>
          <a:p>
            <a:r>
              <a:rPr lang="vi-VN" b="1" dirty="0" smtClean="0">
                <a:latin typeface="Times New Roman" pitchFamily="18" charset="0"/>
                <a:cs typeface="Times New Roman" pitchFamily="18" charset="0"/>
              </a:rPr>
              <a:t>4</a:t>
            </a:r>
            <a:r>
              <a:rPr lang="vi-VN" b="1" dirty="0" smtClean="0">
                <a:latin typeface="Times New Roman" pitchFamily="18" charset="0"/>
                <a:cs typeface="Times New Roman" pitchFamily="18" charset="0"/>
              </a:rPr>
              <a:t>:</a:t>
            </a:r>
            <a:r>
              <a:rPr lang="vi-VN" dirty="0" smtClean="0">
                <a:latin typeface="Times New Roman" pitchFamily="18" charset="0"/>
                <a:cs typeface="Times New Roman" pitchFamily="18" charset="0"/>
              </a:rPr>
              <a:t> Các loại môi trường chủ yếu của sinh vật là</a:t>
            </a:r>
          </a:p>
          <a:p>
            <a:r>
              <a:rPr lang="vi-VN" dirty="0" smtClean="0">
                <a:latin typeface="Times New Roman" pitchFamily="18" charset="0"/>
                <a:cs typeface="Times New Roman" pitchFamily="18" charset="0"/>
              </a:rPr>
              <a:t>A. đất, nước, trên mặt đất - không khí.         B. đất, trên mặt đất- không khí.</a:t>
            </a:r>
          </a:p>
          <a:p>
            <a:r>
              <a:rPr lang="vi-VN" dirty="0" smtClean="0">
                <a:latin typeface="Times New Roman" pitchFamily="18" charset="0"/>
                <a:cs typeface="Times New Roman" pitchFamily="18" charset="0"/>
              </a:rPr>
              <a:t>C. đất, nước và sinh vật.                               D. đất, nước, trên mặt đất- không khí và sinh vật.</a:t>
            </a:r>
          </a:p>
          <a:p>
            <a:r>
              <a:rPr lang="vi-VN" b="1" dirty="0" smtClean="0">
                <a:latin typeface="Times New Roman" pitchFamily="18" charset="0"/>
                <a:cs typeface="Times New Roman" pitchFamily="18" charset="0"/>
              </a:rPr>
              <a:t>5</a:t>
            </a:r>
            <a:r>
              <a:rPr lang="vi-VN" b="1" dirty="0" smtClean="0">
                <a:latin typeface="Times New Roman" pitchFamily="18" charset="0"/>
                <a:cs typeface="Times New Roman" pitchFamily="18" charset="0"/>
              </a:rPr>
              <a:t>:</a:t>
            </a:r>
            <a:r>
              <a:rPr lang="vi-VN" dirty="0" smtClean="0">
                <a:latin typeface="Times New Roman" pitchFamily="18" charset="0"/>
                <a:cs typeface="Times New Roman" pitchFamily="18" charset="0"/>
              </a:rPr>
              <a:t> Sinh vật sinh trưởng và phát triển thuận lợi nhất ở vị trí nào trong giới hạn sinh thái?</a:t>
            </a:r>
          </a:p>
          <a:p>
            <a:r>
              <a:rPr lang="vi-VN" dirty="0" smtClean="0">
                <a:latin typeface="Times New Roman" pitchFamily="18" charset="0"/>
                <a:cs typeface="Times New Roman" pitchFamily="18" charset="0"/>
              </a:rPr>
              <a:t>A. Gần điểm gây chết </a:t>
            </a:r>
            <a:r>
              <a:rPr lang="vi-VN" dirty="0" smtClean="0">
                <a:latin typeface="Times New Roman" pitchFamily="18" charset="0"/>
                <a:cs typeface="Times New Roman" pitchFamily="18" charset="0"/>
              </a:rPr>
              <a:t>dưới.                  B</a:t>
            </a:r>
            <a:r>
              <a:rPr lang="vi-VN" dirty="0" smtClean="0">
                <a:latin typeface="Times New Roman" pitchFamily="18" charset="0"/>
                <a:cs typeface="Times New Roman" pitchFamily="18" charset="0"/>
              </a:rPr>
              <a:t>. Gần điểm gây chết trên.</a:t>
            </a:r>
          </a:p>
          <a:p>
            <a:r>
              <a:rPr lang="vi-VN" dirty="0" smtClean="0">
                <a:latin typeface="Times New Roman" pitchFamily="18" charset="0"/>
                <a:cs typeface="Times New Roman" pitchFamily="18" charset="0"/>
              </a:rPr>
              <a:t>C. Ở điểm cực </a:t>
            </a:r>
            <a:r>
              <a:rPr lang="vi-VN" dirty="0" smtClean="0">
                <a:latin typeface="Times New Roman" pitchFamily="18" charset="0"/>
                <a:cs typeface="Times New Roman" pitchFamily="18" charset="0"/>
              </a:rPr>
              <a:t>thuận.                           D</a:t>
            </a:r>
            <a:r>
              <a:rPr lang="vi-VN" dirty="0" smtClean="0">
                <a:latin typeface="Times New Roman" pitchFamily="18" charset="0"/>
                <a:cs typeface="Times New Roman" pitchFamily="18" charset="0"/>
              </a:rPr>
              <a:t>. Ở trung điểm của điểm gây chết dưới và điểm gây chết trên.</a:t>
            </a:r>
          </a:p>
          <a:p>
            <a:endParaRPr lang="vi-VN" dirty="0" smtClean="0"/>
          </a:p>
          <a:p>
            <a:endParaRPr lang="vi-VN" dirty="0" smtClean="0"/>
          </a:p>
          <a:p>
            <a:endParaRPr lang="vi-VN" dirty="0" smtClean="0"/>
          </a:p>
          <a:p>
            <a:endParaRPr lang="vi-VN" dirty="0" smtClean="0"/>
          </a:p>
          <a:p>
            <a:pPr lvl="0"/>
            <a:endParaRPr lang="en-US" dirty="0" smtClean="0"/>
          </a:p>
          <a:p>
            <a:endParaRPr lang="en-US" dirty="0"/>
          </a:p>
        </p:txBody>
      </p:sp>
    </p:spTree>
    <p:extLst>
      <p:ext uri="{BB962C8B-B14F-4D97-AF65-F5344CB8AC3E}">
        <p14:creationId xmlns:p14="http://schemas.microsoft.com/office/powerpoint/2010/main" xmlns="" val="81045261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4150bc0b1355fbdef6a-7ff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205413" y="5735638"/>
            <a:ext cx="1854200" cy="431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099" name="Picture 3" descr="4150bc0b1355fbdef6a-7ff6"/>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472114" y="4879976"/>
            <a:ext cx="1863725" cy="650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100" name="Picture 4" descr="39485b9e1355f933984-7ffd"/>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7197725" y="2625725"/>
            <a:ext cx="1855788" cy="4460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101" name="Picture 5" descr="4150bc0b1355fbdef6a-7ffb"/>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5756276" y="1511301"/>
            <a:ext cx="1870075" cy="842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102" name="Picture 6" descr="4150bc0b1355fbdef6a-7ffe"/>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5678489" y="688976"/>
            <a:ext cx="1862137" cy="588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103" name="Picture 7" descr="image002"/>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2797175" y="2809876"/>
            <a:ext cx="731838" cy="976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104" name="Picture 8" descr="image003"/>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3105150" y="1552576"/>
            <a:ext cx="2444750" cy="16811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105" name="Picture 9" descr="image004"/>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5410200" y="685800"/>
            <a:ext cx="4800599" cy="1187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106" name="Picture 10" descr="image005"/>
          <p:cNvPicPr>
            <a:picLocks noChangeAspect="1" noChangeArrowheads="1"/>
          </p:cNvPicPr>
          <p:nvPr/>
        </p:nvPicPr>
        <p:blipFill>
          <a:blip r:embed="rId10">
            <a:extLst>
              <a:ext uri="{28A0092B-C50C-407E-A947-70E740481C1C}">
                <a14:useLocalDpi xmlns:a14="http://schemas.microsoft.com/office/drawing/2010/main" xmlns="" val="0"/>
              </a:ext>
            </a:extLst>
          </a:blip>
          <a:srcRect/>
          <a:stretch>
            <a:fillRect/>
          </a:stretch>
        </p:blipFill>
        <p:spPr bwMode="auto">
          <a:xfrm>
            <a:off x="5229225" y="1506538"/>
            <a:ext cx="2400300" cy="8493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107" name="Picture 11" descr="image006"/>
          <p:cNvPicPr>
            <a:picLocks noChangeAspect="1" noChangeArrowheads="1"/>
          </p:cNvPicPr>
          <p:nvPr/>
        </p:nvPicPr>
        <p:blipFill>
          <a:blip r:embed="rId11">
            <a:extLst>
              <a:ext uri="{28A0092B-C50C-407E-A947-70E740481C1C}">
                <a14:useLocalDpi xmlns:a14="http://schemas.microsoft.com/office/drawing/2010/main" xmlns="" val="0"/>
              </a:ext>
            </a:extLst>
          </a:blip>
          <a:srcRect/>
          <a:stretch>
            <a:fillRect/>
          </a:stretch>
        </p:blipFill>
        <p:spPr bwMode="auto">
          <a:xfrm>
            <a:off x="2770188" y="3295650"/>
            <a:ext cx="3821112" cy="603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108" name="Picture 12" descr="image007"/>
          <p:cNvPicPr>
            <a:picLocks noChangeAspect="1" noChangeArrowheads="1"/>
          </p:cNvPicPr>
          <p:nvPr/>
        </p:nvPicPr>
        <p:blipFill>
          <a:blip r:embed="rId12">
            <a:extLst>
              <a:ext uri="{28A0092B-C50C-407E-A947-70E740481C1C}">
                <a14:useLocalDpi xmlns:a14="http://schemas.microsoft.com/office/drawing/2010/main" xmlns="" val="0"/>
              </a:ext>
            </a:extLst>
          </a:blip>
          <a:srcRect/>
          <a:stretch>
            <a:fillRect/>
          </a:stretch>
        </p:blipFill>
        <p:spPr bwMode="auto">
          <a:xfrm>
            <a:off x="6180138" y="2909888"/>
            <a:ext cx="1014412" cy="8239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109" name="Picture 13" descr="image008"/>
          <p:cNvPicPr>
            <a:picLocks noChangeAspect="1" noChangeArrowheads="1"/>
          </p:cNvPicPr>
          <p:nvPr/>
        </p:nvPicPr>
        <p:blipFill>
          <a:blip r:embed="rId13">
            <a:extLst>
              <a:ext uri="{28A0092B-C50C-407E-A947-70E740481C1C}">
                <a14:useLocalDpi xmlns:a14="http://schemas.microsoft.com/office/drawing/2010/main" xmlns="" val="0"/>
              </a:ext>
            </a:extLst>
          </a:blip>
          <a:srcRect/>
          <a:stretch>
            <a:fillRect/>
          </a:stretch>
        </p:blipFill>
        <p:spPr bwMode="auto">
          <a:xfrm>
            <a:off x="6913564" y="2622551"/>
            <a:ext cx="2147887" cy="568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110" name="Picture 14" descr="image009"/>
          <p:cNvPicPr>
            <a:picLocks noChangeAspect="1" noChangeArrowheads="1"/>
          </p:cNvPicPr>
          <p:nvPr/>
        </p:nvPicPr>
        <p:blipFill>
          <a:blip r:embed="rId14">
            <a:extLst>
              <a:ext uri="{28A0092B-C50C-407E-A947-70E740481C1C}">
                <a14:useLocalDpi xmlns:a14="http://schemas.microsoft.com/office/drawing/2010/main" xmlns="" val="0"/>
              </a:ext>
            </a:extLst>
          </a:blip>
          <a:srcRect/>
          <a:stretch>
            <a:fillRect/>
          </a:stretch>
        </p:blipFill>
        <p:spPr bwMode="auto">
          <a:xfrm>
            <a:off x="6167439" y="3343276"/>
            <a:ext cx="1603375" cy="1260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111" name="Picture 15" descr="image010"/>
          <p:cNvPicPr>
            <a:picLocks noChangeAspect="1" noChangeArrowheads="1"/>
          </p:cNvPicPr>
          <p:nvPr/>
        </p:nvPicPr>
        <p:blipFill>
          <a:blip r:embed="rId15">
            <a:extLst>
              <a:ext uri="{28A0092B-C50C-407E-A947-70E740481C1C}">
                <a14:useLocalDpi xmlns:a14="http://schemas.microsoft.com/office/drawing/2010/main" xmlns="" val="0"/>
              </a:ext>
            </a:extLst>
          </a:blip>
          <a:srcRect/>
          <a:stretch>
            <a:fillRect/>
          </a:stretch>
        </p:blipFill>
        <p:spPr bwMode="auto">
          <a:xfrm>
            <a:off x="7380288" y="3673475"/>
            <a:ext cx="1085850" cy="9286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112" name="Picture 16" descr="image011"/>
          <p:cNvPicPr>
            <a:picLocks noChangeAspect="1" noChangeArrowheads="1"/>
          </p:cNvPicPr>
          <p:nvPr/>
        </p:nvPicPr>
        <p:blipFill>
          <a:blip r:embed="rId16">
            <a:extLst>
              <a:ext uri="{28A0092B-C50C-407E-A947-70E740481C1C}">
                <a14:useLocalDpi xmlns:a14="http://schemas.microsoft.com/office/drawing/2010/main" xmlns="" val="0"/>
              </a:ext>
            </a:extLst>
          </a:blip>
          <a:srcRect/>
          <a:stretch>
            <a:fillRect/>
          </a:stretch>
        </p:blipFill>
        <p:spPr bwMode="auto">
          <a:xfrm>
            <a:off x="8102600" y="3179763"/>
            <a:ext cx="1130300" cy="8556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113" name="Picture 17" descr="image012"/>
          <p:cNvPicPr>
            <a:picLocks noChangeAspect="1" noChangeArrowheads="1"/>
          </p:cNvPicPr>
          <p:nvPr/>
        </p:nvPicPr>
        <p:blipFill>
          <a:blip r:embed="rId17">
            <a:extLst>
              <a:ext uri="{28A0092B-C50C-407E-A947-70E740481C1C}">
                <a14:useLocalDpi xmlns:a14="http://schemas.microsoft.com/office/drawing/2010/main" xmlns="" val="0"/>
              </a:ext>
            </a:extLst>
          </a:blip>
          <a:srcRect/>
          <a:stretch>
            <a:fillRect/>
          </a:stretch>
        </p:blipFill>
        <p:spPr bwMode="auto">
          <a:xfrm>
            <a:off x="8102601" y="3657601"/>
            <a:ext cx="1546225" cy="377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114" name="Picture 18" descr="image013"/>
          <p:cNvPicPr>
            <a:picLocks noChangeAspect="1" noChangeArrowheads="1"/>
          </p:cNvPicPr>
          <p:nvPr/>
        </p:nvPicPr>
        <p:blipFill>
          <a:blip r:embed="rId18">
            <a:extLst>
              <a:ext uri="{28A0092B-C50C-407E-A947-70E740481C1C}">
                <a14:useLocalDpi xmlns:a14="http://schemas.microsoft.com/office/drawing/2010/main" xmlns="" val="0"/>
              </a:ext>
            </a:extLst>
          </a:blip>
          <a:srcRect/>
          <a:stretch>
            <a:fillRect/>
          </a:stretch>
        </p:blipFill>
        <p:spPr bwMode="auto">
          <a:xfrm>
            <a:off x="7380289" y="4211639"/>
            <a:ext cx="1144587" cy="955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115" name="Picture 19" descr="image014"/>
          <p:cNvPicPr>
            <a:picLocks noChangeAspect="1" noChangeArrowheads="1"/>
          </p:cNvPicPr>
          <p:nvPr/>
        </p:nvPicPr>
        <p:blipFill>
          <a:blip r:embed="rId19">
            <a:extLst>
              <a:ext uri="{28A0092B-C50C-407E-A947-70E740481C1C}">
                <a14:useLocalDpi xmlns:a14="http://schemas.microsoft.com/office/drawing/2010/main" xmlns="" val="0"/>
              </a:ext>
            </a:extLst>
          </a:blip>
          <a:srcRect/>
          <a:stretch>
            <a:fillRect/>
          </a:stretch>
        </p:blipFill>
        <p:spPr bwMode="auto">
          <a:xfrm>
            <a:off x="8161339" y="4324350"/>
            <a:ext cx="1311275" cy="8143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116" name="Picture 20" descr="image015"/>
          <p:cNvPicPr>
            <a:picLocks noChangeAspect="1" noChangeArrowheads="1"/>
          </p:cNvPicPr>
          <p:nvPr/>
        </p:nvPicPr>
        <p:blipFill>
          <a:blip r:embed="rId20">
            <a:extLst>
              <a:ext uri="{28A0092B-C50C-407E-A947-70E740481C1C}">
                <a14:useLocalDpi xmlns:a14="http://schemas.microsoft.com/office/drawing/2010/main" xmlns="" val="0"/>
              </a:ext>
            </a:extLst>
          </a:blip>
          <a:srcRect/>
          <a:stretch>
            <a:fillRect/>
          </a:stretch>
        </p:blipFill>
        <p:spPr bwMode="auto">
          <a:xfrm>
            <a:off x="8161338" y="4803775"/>
            <a:ext cx="1382712" cy="660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117" name="Picture 21" descr="image016"/>
          <p:cNvPicPr>
            <a:picLocks noChangeAspect="1" noChangeArrowheads="1"/>
          </p:cNvPicPr>
          <p:nvPr/>
        </p:nvPicPr>
        <p:blipFill>
          <a:blip r:embed="rId21">
            <a:extLst>
              <a:ext uri="{28A0092B-C50C-407E-A947-70E740481C1C}">
                <a14:useLocalDpi xmlns:a14="http://schemas.microsoft.com/office/drawing/2010/main" xmlns="" val="0"/>
              </a:ext>
            </a:extLst>
          </a:blip>
          <a:srcRect/>
          <a:stretch>
            <a:fillRect/>
          </a:stretch>
        </p:blipFill>
        <p:spPr bwMode="auto">
          <a:xfrm>
            <a:off x="2693988" y="3306764"/>
            <a:ext cx="1820862" cy="2384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118" name="Picture 22" descr="image017"/>
          <p:cNvPicPr>
            <a:picLocks noChangeAspect="1" noChangeArrowheads="1"/>
          </p:cNvPicPr>
          <p:nvPr/>
        </p:nvPicPr>
        <p:blipFill>
          <a:blip r:embed="rId22">
            <a:extLst>
              <a:ext uri="{28A0092B-C50C-407E-A947-70E740481C1C}">
                <a14:useLocalDpi xmlns:a14="http://schemas.microsoft.com/office/drawing/2010/main" xmlns="" val="0"/>
              </a:ext>
            </a:extLst>
          </a:blip>
          <a:srcRect/>
          <a:stretch>
            <a:fillRect/>
          </a:stretch>
        </p:blipFill>
        <p:spPr bwMode="auto">
          <a:xfrm>
            <a:off x="4029075" y="5205413"/>
            <a:ext cx="1316038" cy="406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119" name="Picture 23" descr="image018"/>
          <p:cNvPicPr>
            <a:picLocks noChangeAspect="1" noChangeArrowheads="1"/>
          </p:cNvPicPr>
          <p:nvPr/>
        </p:nvPicPr>
        <p:blipFill>
          <a:blip r:embed="rId23">
            <a:extLst>
              <a:ext uri="{28A0092B-C50C-407E-A947-70E740481C1C}">
                <a14:useLocalDpi xmlns:a14="http://schemas.microsoft.com/office/drawing/2010/main" xmlns="" val="0"/>
              </a:ext>
            </a:extLst>
          </a:blip>
          <a:srcRect/>
          <a:stretch>
            <a:fillRect/>
          </a:stretch>
        </p:blipFill>
        <p:spPr bwMode="auto">
          <a:xfrm>
            <a:off x="5064125" y="4872038"/>
            <a:ext cx="2274888" cy="660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120" name="Picture 24" descr="image019"/>
          <p:cNvPicPr>
            <a:picLocks noChangeAspect="1" noChangeArrowheads="1"/>
          </p:cNvPicPr>
          <p:nvPr/>
        </p:nvPicPr>
        <p:blipFill>
          <a:blip r:embed="rId24">
            <a:extLst>
              <a:ext uri="{28A0092B-C50C-407E-A947-70E740481C1C}">
                <a14:useLocalDpi xmlns:a14="http://schemas.microsoft.com/office/drawing/2010/main" xmlns="" val="0"/>
              </a:ext>
            </a:extLst>
          </a:blip>
          <a:srcRect/>
          <a:stretch>
            <a:fillRect/>
          </a:stretch>
        </p:blipFill>
        <p:spPr bwMode="auto">
          <a:xfrm>
            <a:off x="4041775" y="5219700"/>
            <a:ext cx="1104900" cy="952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121" name="Picture 25" descr="image020"/>
          <p:cNvPicPr>
            <a:picLocks noChangeAspect="1" noChangeArrowheads="1"/>
          </p:cNvPicPr>
          <p:nvPr/>
        </p:nvPicPr>
        <p:blipFill>
          <a:blip r:embed="rId25">
            <a:extLst>
              <a:ext uri="{28A0092B-C50C-407E-A947-70E740481C1C}">
                <a14:useLocalDpi xmlns:a14="http://schemas.microsoft.com/office/drawing/2010/main" xmlns="" val="0"/>
              </a:ext>
            </a:extLst>
          </a:blip>
          <a:srcRect/>
          <a:stretch>
            <a:fillRect/>
          </a:stretch>
        </p:blipFill>
        <p:spPr bwMode="auto">
          <a:xfrm>
            <a:off x="4879975" y="5729288"/>
            <a:ext cx="2190750" cy="4429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122" name="Picture 26" descr="image001"/>
          <p:cNvPicPr>
            <a:picLocks noChangeAspect="1" noChangeArrowheads="1"/>
          </p:cNvPicPr>
          <p:nvPr/>
        </p:nvPicPr>
        <p:blipFill>
          <a:blip r:embed="rId26">
            <a:extLst>
              <a:ext uri="{28A0092B-C50C-407E-A947-70E740481C1C}">
                <a14:useLocalDpi xmlns:a14="http://schemas.microsoft.com/office/drawing/2010/main" xmlns="" val="0"/>
              </a:ext>
            </a:extLst>
          </a:blip>
          <a:srcRect/>
          <a:stretch>
            <a:fillRect/>
          </a:stretch>
        </p:blipFill>
        <p:spPr bwMode="auto">
          <a:xfrm>
            <a:off x="1752601" y="2895600"/>
            <a:ext cx="1604963" cy="1765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393290955"/>
      </p:ext>
    </p:extLst>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4122"/>
                                        </p:tgtEl>
                                        <p:attrNameLst>
                                          <p:attrName>style.visibility</p:attrName>
                                        </p:attrNameLst>
                                      </p:cBhvr>
                                      <p:to>
                                        <p:strVal val="visible"/>
                                      </p:to>
                                    </p:set>
                                    <p:animEffect transition="in" filter="box(out)">
                                      <p:cBhvr>
                                        <p:cTn id="7" dur="500"/>
                                        <p:tgtEl>
                                          <p:spTgt spid="41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4103"/>
                                        </p:tgtEl>
                                        <p:attrNameLst>
                                          <p:attrName>style.visibility</p:attrName>
                                        </p:attrNameLst>
                                      </p:cBhvr>
                                      <p:to>
                                        <p:strVal val="visible"/>
                                      </p:to>
                                    </p:set>
                                    <p:animEffect transition="in" filter="wipe(right)">
                                      <p:cBhvr>
                                        <p:cTn id="12" dur="500"/>
                                        <p:tgtEl>
                                          <p:spTgt spid="410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4104"/>
                                        </p:tgtEl>
                                        <p:attrNameLst>
                                          <p:attrName>style.visibility</p:attrName>
                                        </p:attrNameLst>
                                      </p:cBhvr>
                                      <p:to>
                                        <p:strVal val="visible"/>
                                      </p:to>
                                    </p:set>
                                    <p:animEffect transition="in" filter="wipe(left)">
                                      <p:cBhvr>
                                        <p:cTn id="17" dur="500"/>
                                        <p:tgtEl>
                                          <p:spTgt spid="410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4105"/>
                                        </p:tgtEl>
                                        <p:attrNameLst>
                                          <p:attrName>style.visibility</p:attrName>
                                        </p:attrNameLst>
                                      </p:cBhvr>
                                      <p:to>
                                        <p:strVal val="visible"/>
                                      </p:to>
                                    </p:set>
                                    <p:animEffect transition="in" filter="wipe(down)">
                                      <p:cBhvr>
                                        <p:cTn id="22" dur="500"/>
                                        <p:tgtEl>
                                          <p:spTgt spid="4105"/>
                                        </p:tgtEl>
                                      </p:cBhvr>
                                    </p:animEffect>
                                  </p:childTnLst>
                                </p:cTn>
                              </p:par>
                            </p:childTnLst>
                          </p:cTn>
                        </p:par>
                        <p:par>
                          <p:cTn id="23" fill="hold" nodeType="afterGroup">
                            <p:stCondLst>
                              <p:cond delay="500"/>
                            </p:stCondLst>
                            <p:childTnLst>
                              <p:par>
                                <p:cTn id="24" presetID="0" presetClass="entr" presetSubtype="233427852" fill="hold" nodeType="afterEffect">
                                  <p:stCondLst>
                                    <p:cond delay="0"/>
                                  </p:stCondLst>
                                  <p:childTnLst>
                                    <p:set>
                                      <p:cBhvr>
                                        <p:cTn id="25" dur="1" fill="hold">
                                          <p:stCondLst>
                                            <p:cond delay="499"/>
                                          </p:stCondLst>
                                        </p:cTn>
                                        <p:tgtEl>
                                          <p:spTgt spid="4102"/>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nodeType="clickEffect">
                                  <p:stCondLst>
                                    <p:cond delay="0"/>
                                  </p:stCondLst>
                                  <p:childTnLst>
                                    <p:set>
                                      <p:cBhvr>
                                        <p:cTn id="29" dur="1" fill="hold">
                                          <p:stCondLst>
                                            <p:cond delay="0"/>
                                          </p:stCondLst>
                                        </p:cTn>
                                        <p:tgtEl>
                                          <p:spTgt spid="4106"/>
                                        </p:tgtEl>
                                        <p:attrNameLst>
                                          <p:attrName>style.visibility</p:attrName>
                                        </p:attrNameLst>
                                      </p:cBhvr>
                                      <p:to>
                                        <p:strVal val="visible"/>
                                      </p:to>
                                    </p:set>
                                    <p:animEffect transition="in" filter="wipe(left)">
                                      <p:cBhvr>
                                        <p:cTn id="30" dur="500"/>
                                        <p:tgtEl>
                                          <p:spTgt spid="4106"/>
                                        </p:tgtEl>
                                      </p:cBhvr>
                                    </p:animEffect>
                                  </p:childTnLst>
                                </p:cTn>
                              </p:par>
                            </p:childTnLst>
                          </p:cTn>
                        </p:par>
                        <p:par>
                          <p:cTn id="31" fill="hold" nodeType="afterGroup">
                            <p:stCondLst>
                              <p:cond delay="500"/>
                            </p:stCondLst>
                            <p:childTnLst>
                              <p:par>
                                <p:cTn id="32" presetID="0" presetClass="entr" presetSubtype="238173064" fill="hold" nodeType="afterEffect">
                                  <p:stCondLst>
                                    <p:cond delay="0"/>
                                  </p:stCondLst>
                                  <p:childTnLst>
                                    <p:set>
                                      <p:cBhvr>
                                        <p:cTn id="33" dur="1" fill="hold">
                                          <p:stCondLst>
                                            <p:cond delay="499"/>
                                          </p:stCondLst>
                                        </p:cTn>
                                        <p:tgtEl>
                                          <p:spTgt spid="4101"/>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1" fill="hold" nodeType="clickEffect">
                                  <p:stCondLst>
                                    <p:cond delay="0"/>
                                  </p:stCondLst>
                                  <p:childTnLst>
                                    <p:set>
                                      <p:cBhvr>
                                        <p:cTn id="37" dur="1" fill="hold">
                                          <p:stCondLst>
                                            <p:cond delay="0"/>
                                          </p:stCondLst>
                                        </p:cTn>
                                        <p:tgtEl>
                                          <p:spTgt spid="4107"/>
                                        </p:tgtEl>
                                        <p:attrNameLst>
                                          <p:attrName>style.visibility</p:attrName>
                                        </p:attrNameLst>
                                      </p:cBhvr>
                                      <p:to>
                                        <p:strVal val="visible"/>
                                      </p:to>
                                    </p:set>
                                    <p:animEffect transition="in" filter="wipe(up)">
                                      <p:cBhvr>
                                        <p:cTn id="38" dur="500"/>
                                        <p:tgtEl>
                                          <p:spTgt spid="4107"/>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8" fill="hold" nodeType="clickEffect">
                                  <p:stCondLst>
                                    <p:cond delay="0"/>
                                  </p:stCondLst>
                                  <p:childTnLst>
                                    <p:set>
                                      <p:cBhvr>
                                        <p:cTn id="42" dur="1" fill="hold">
                                          <p:stCondLst>
                                            <p:cond delay="0"/>
                                          </p:stCondLst>
                                        </p:cTn>
                                        <p:tgtEl>
                                          <p:spTgt spid="4108"/>
                                        </p:tgtEl>
                                        <p:attrNameLst>
                                          <p:attrName>style.visibility</p:attrName>
                                        </p:attrNameLst>
                                      </p:cBhvr>
                                      <p:to>
                                        <p:strVal val="visible"/>
                                      </p:to>
                                    </p:set>
                                    <p:animEffect transition="in" filter="wipe(left)">
                                      <p:cBhvr>
                                        <p:cTn id="43" dur="500"/>
                                        <p:tgtEl>
                                          <p:spTgt spid="4108"/>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2" presetClass="entr" presetSubtype="8" fill="hold" nodeType="clickEffect">
                                  <p:stCondLst>
                                    <p:cond delay="0"/>
                                  </p:stCondLst>
                                  <p:childTnLst>
                                    <p:set>
                                      <p:cBhvr>
                                        <p:cTn id="47" dur="1" fill="hold">
                                          <p:stCondLst>
                                            <p:cond delay="0"/>
                                          </p:stCondLst>
                                        </p:cTn>
                                        <p:tgtEl>
                                          <p:spTgt spid="4109"/>
                                        </p:tgtEl>
                                        <p:attrNameLst>
                                          <p:attrName>style.visibility</p:attrName>
                                        </p:attrNameLst>
                                      </p:cBhvr>
                                      <p:to>
                                        <p:strVal val="visible"/>
                                      </p:to>
                                    </p:set>
                                    <p:animEffect transition="in" filter="wipe(left)">
                                      <p:cBhvr>
                                        <p:cTn id="48" dur="500"/>
                                        <p:tgtEl>
                                          <p:spTgt spid="4109"/>
                                        </p:tgtEl>
                                      </p:cBhvr>
                                    </p:animEffect>
                                  </p:childTnLst>
                                </p:cTn>
                              </p:par>
                            </p:childTnLst>
                          </p:cTn>
                        </p:par>
                        <p:par>
                          <p:cTn id="49" fill="hold" nodeType="afterGroup">
                            <p:stCondLst>
                              <p:cond delay="500"/>
                            </p:stCondLst>
                            <p:childTnLst>
                              <p:par>
                                <p:cTn id="50" presetID="0" presetClass="entr" presetSubtype="238363588" fill="hold" nodeType="afterEffect">
                                  <p:stCondLst>
                                    <p:cond delay="0"/>
                                  </p:stCondLst>
                                  <p:childTnLst>
                                    <p:set>
                                      <p:cBhvr>
                                        <p:cTn id="51" dur="1" fill="hold">
                                          <p:stCondLst>
                                            <p:cond delay="499"/>
                                          </p:stCondLst>
                                        </p:cTn>
                                        <p:tgtEl>
                                          <p:spTgt spid="4100"/>
                                        </p:tgtEl>
                                        <p:attrNameLst>
                                          <p:attrName>style.visibility</p:attrName>
                                        </p:attrNameLst>
                                      </p:cBhvr>
                                      <p:to>
                                        <p:strVal val="visible"/>
                                      </p:to>
                                    </p:se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8" fill="hold" nodeType="clickEffect">
                                  <p:stCondLst>
                                    <p:cond delay="0"/>
                                  </p:stCondLst>
                                  <p:childTnLst>
                                    <p:set>
                                      <p:cBhvr>
                                        <p:cTn id="55" dur="1" fill="hold">
                                          <p:stCondLst>
                                            <p:cond delay="0"/>
                                          </p:stCondLst>
                                        </p:cTn>
                                        <p:tgtEl>
                                          <p:spTgt spid="4110"/>
                                        </p:tgtEl>
                                        <p:attrNameLst>
                                          <p:attrName>style.visibility</p:attrName>
                                        </p:attrNameLst>
                                      </p:cBhvr>
                                      <p:to>
                                        <p:strVal val="visible"/>
                                      </p:to>
                                    </p:set>
                                    <p:animEffect transition="in" filter="wipe(left)">
                                      <p:cBhvr>
                                        <p:cTn id="56" dur="500"/>
                                        <p:tgtEl>
                                          <p:spTgt spid="4110"/>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22" presetClass="entr" presetSubtype="8" fill="hold" nodeType="clickEffect">
                                  <p:stCondLst>
                                    <p:cond delay="0"/>
                                  </p:stCondLst>
                                  <p:childTnLst>
                                    <p:set>
                                      <p:cBhvr>
                                        <p:cTn id="60" dur="1" fill="hold">
                                          <p:stCondLst>
                                            <p:cond delay="0"/>
                                          </p:stCondLst>
                                        </p:cTn>
                                        <p:tgtEl>
                                          <p:spTgt spid="4111"/>
                                        </p:tgtEl>
                                        <p:attrNameLst>
                                          <p:attrName>style.visibility</p:attrName>
                                        </p:attrNameLst>
                                      </p:cBhvr>
                                      <p:to>
                                        <p:strVal val="visible"/>
                                      </p:to>
                                    </p:set>
                                    <p:animEffect transition="in" filter="wipe(left)">
                                      <p:cBhvr>
                                        <p:cTn id="61" dur="500"/>
                                        <p:tgtEl>
                                          <p:spTgt spid="4111"/>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22" presetClass="entr" presetSubtype="8" fill="hold" nodeType="clickEffect">
                                  <p:stCondLst>
                                    <p:cond delay="0"/>
                                  </p:stCondLst>
                                  <p:childTnLst>
                                    <p:set>
                                      <p:cBhvr>
                                        <p:cTn id="65" dur="1" fill="hold">
                                          <p:stCondLst>
                                            <p:cond delay="0"/>
                                          </p:stCondLst>
                                        </p:cTn>
                                        <p:tgtEl>
                                          <p:spTgt spid="4112"/>
                                        </p:tgtEl>
                                        <p:attrNameLst>
                                          <p:attrName>style.visibility</p:attrName>
                                        </p:attrNameLst>
                                      </p:cBhvr>
                                      <p:to>
                                        <p:strVal val="visible"/>
                                      </p:to>
                                    </p:set>
                                    <p:animEffect transition="in" filter="wipe(left)">
                                      <p:cBhvr>
                                        <p:cTn id="66" dur="500"/>
                                        <p:tgtEl>
                                          <p:spTgt spid="4112"/>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22" presetClass="entr" presetSubtype="8" fill="hold" nodeType="clickEffect">
                                  <p:stCondLst>
                                    <p:cond delay="0"/>
                                  </p:stCondLst>
                                  <p:childTnLst>
                                    <p:set>
                                      <p:cBhvr>
                                        <p:cTn id="70" dur="1" fill="hold">
                                          <p:stCondLst>
                                            <p:cond delay="0"/>
                                          </p:stCondLst>
                                        </p:cTn>
                                        <p:tgtEl>
                                          <p:spTgt spid="4113"/>
                                        </p:tgtEl>
                                        <p:attrNameLst>
                                          <p:attrName>style.visibility</p:attrName>
                                        </p:attrNameLst>
                                      </p:cBhvr>
                                      <p:to>
                                        <p:strVal val="visible"/>
                                      </p:to>
                                    </p:set>
                                    <p:animEffect transition="in" filter="wipe(left)">
                                      <p:cBhvr>
                                        <p:cTn id="71" dur="500"/>
                                        <p:tgtEl>
                                          <p:spTgt spid="4113"/>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22" presetClass="entr" presetSubtype="8" fill="hold" nodeType="clickEffect">
                                  <p:stCondLst>
                                    <p:cond delay="0"/>
                                  </p:stCondLst>
                                  <p:childTnLst>
                                    <p:set>
                                      <p:cBhvr>
                                        <p:cTn id="75" dur="1" fill="hold">
                                          <p:stCondLst>
                                            <p:cond delay="0"/>
                                          </p:stCondLst>
                                        </p:cTn>
                                        <p:tgtEl>
                                          <p:spTgt spid="4114"/>
                                        </p:tgtEl>
                                        <p:attrNameLst>
                                          <p:attrName>style.visibility</p:attrName>
                                        </p:attrNameLst>
                                      </p:cBhvr>
                                      <p:to>
                                        <p:strVal val="visible"/>
                                      </p:to>
                                    </p:set>
                                    <p:animEffect transition="in" filter="wipe(left)">
                                      <p:cBhvr>
                                        <p:cTn id="76" dur="500"/>
                                        <p:tgtEl>
                                          <p:spTgt spid="4114"/>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22" presetClass="entr" presetSubtype="8" fill="hold" nodeType="clickEffect">
                                  <p:stCondLst>
                                    <p:cond delay="0"/>
                                  </p:stCondLst>
                                  <p:childTnLst>
                                    <p:set>
                                      <p:cBhvr>
                                        <p:cTn id="80" dur="1" fill="hold">
                                          <p:stCondLst>
                                            <p:cond delay="0"/>
                                          </p:stCondLst>
                                        </p:cTn>
                                        <p:tgtEl>
                                          <p:spTgt spid="4115"/>
                                        </p:tgtEl>
                                        <p:attrNameLst>
                                          <p:attrName>style.visibility</p:attrName>
                                        </p:attrNameLst>
                                      </p:cBhvr>
                                      <p:to>
                                        <p:strVal val="visible"/>
                                      </p:to>
                                    </p:set>
                                    <p:animEffect transition="in" filter="wipe(left)">
                                      <p:cBhvr>
                                        <p:cTn id="81" dur="500"/>
                                        <p:tgtEl>
                                          <p:spTgt spid="4115"/>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22" presetClass="entr" presetSubtype="8" fill="hold" nodeType="clickEffect">
                                  <p:stCondLst>
                                    <p:cond delay="0"/>
                                  </p:stCondLst>
                                  <p:childTnLst>
                                    <p:set>
                                      <p:cBhvr>
                                        <p:cTn id="85" dur="1" fill="hold">
                                          <p:stCondLst>
                                            <p:cond delay="0"/>
                                          </p:stCondLst>
                                        </p:cTn>
                                        <p:tgtEl>
                                          <p:spTgt spid="4116"/>
                                        </p:tgtEl>
                                        <p:attrNameLst>
                                          <p:attrName>style.visibility</p:attrName>
                                        </p:attrNameLst>
                                      </p:cBhvr>
                                      <p:to>
                                        <p:strVal val="visible"/>
                                      </p:to>
                                    </p:set>
                                    <p:animEffect transition="in" filter="wipe(left)">
                                      <p:cBhvr>
                                        <p:cTn id="86" dur="500"/>
                                        <p:tgtEl>
                                          <p:spTgt spid="4116"/>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22" presetClass="entr" presetSubtype="1" fill="hold" nodeType="clickEffect">
                                  <p:stCondLst>
                                    <p:cond delay="0"/>
                                  </p:stCondLst>
                                  <p:childTnLst>
                                    <p:set>
                                      <p:cBhvr>
                                        <p:cTn id="90" dur="1" fill="hold">
                                          <p:stCondLst>
                                            <p:cond delay="0"/>
                                          </p:stCondLst>
                                        </p:cTn>
                                        <p:tgtEl>
                                          <p:spTgt spid="4117"/>
                                        </p:tgtEl>
                                        <p:attrNameLst>
                                          <p:attrName>style.visibility</p:attrName>
                                        </p:attrNameLst>
                                      </p:cBhvr>
                                      <p:to>
                                        <p:strVal val="visible"/>
                                      </p:to>
                                    </p:set>
                                    <p:animEffect transition="in" filter="wipe(up)">
                                      <p:cBhvr>
                                        <p:cTn id="91" dur="500"/>
                                        <p:tgtEl>
                                          <p:spTgt spid="4117"/>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22" presetClass="entr" presetSubtype="1" fill="hold" nodeType="clickEffect">
                                  <p:stCondLst>
                                    <p:cond delay="0"/>
                                  </p:stCondLst>
                                  <p:childTnLst>
                                    <p:set>
                                      <p:cBhvr>
                                        <p:cTn id="95" dur="1" fill="hold">
                                          <p:stCondLst>
                                            <p:cond delay="0"/>
                                          </p:stCondLst>
                                        </p:cTn>
                                        <p:tgtEl>
                                          <p:spTgt spid="4118"/>
                                        </p:tgtEl>
                                        <p:attrNameLst>
                                          <p:attrName>style.visibility</p:attrName>
                                        </p:attrNameLst>
                                      </p:cBhvr>
                                      <p:to>
                                        <p:strVal val="visible"/>
                                      </p:to>
                                    </p:set>
                                    <p:animEffect transition="in" filter="wipe(up)">
                                      <p:cBhvr>
                                        <p:cTn id="96" dur="500"/>
                                        <p:tgtEl>
                                          <p:spTgt spid="4118"/>
                                        </p:tgtEl>
                                      </p:cBhvr>
                                    </p:animEffect>
                                  </p:childTnLst>
                                </p:cTn>
                              </p:par>
                            </p:childTnLst>
                          </p:cTn>
                        </p:par>
                      </p:childTnLst>
                    </p:cTn>
                  </p:par>
                  <p:par>
                    <p:cTn id="97" fill="hold" nodeType="clickPar">
                      <p:stCondLst>
                        <p:cond delay="indefinite"/>
                      </p:stCondLst>
                      <p:childTnLst>
                        <p:par>
                          <p:cTn id="98" fill="hold" nodeType="withGroup">
                            <p:stCondLst>
                              <p:cond delay="0"/>
                            </p:stCondLst>
                            <p:childTnLst>
                              <p:par>
                                <p:cTn id="99" presetID="22" presetClass="entr" presetSubtype="1" fill="hold" nodeType="clickEffect">
                                  <p:stCondLst>
                                    <p:cond delay="0"/>
                                  </p:stCondLst>
                                  <p:childTnLst>
                                    <p:set>
                                      <p:cBhvr>
                                        <p:cTn id="100" dur="1" fill="hold">
                                          <p:stCondLst>
                                            <p:cond delay="0"/>
                                          </p:stCondLst>
                                        </p:cTn>
                                        <p:tgtEl>
                                          <p:spTgt spid="4119"/>
                                        </p:tgtEl>
                                        <p:attrNameLst>
                                          <p:attrName>style.visibility</p:attrName>
                                        </p:attrNameLst>
                                      </p:cBhvr>
                                      <p:to>
                                        <p:strVal val="visible"/>
                                      </p:to>
                                    </p:set>
                                    <p:animEffect transition="in" filter="wipe(up)">
                                      <p:cBhvr>
                                        <p:cTn id="101" dur="500"/>
                                        <p:tgtEl>
                                          <p:spTgt spid="4119"/>
                                        </p:tgtEl>
                                      </p:cBhvr>
                                    </p:animEffect>
                                  </p:childTnLst>
                                </p:cTn>
                              </p:par>
                            </p:childTnLst>
                          </p:cTn>
                        </p:par>
                        <p:par>
                          <p:cTn id="102" fill="hold" nodeType="afterGroup">
                            <p:stCondLst>
                              <p:cond delay="500"/>
                            </p:stCondLst>
                            <p:childTnLst>
                              <p:par>
                                <p:cTn id="103" presetID="0" presetClass="entr" presetSubtype="239165608" fill="hold" nodeType="afterEffect">
                                  <p:stCondLst>
                                    <p:cond delay="0"/>
                                  </p:stCondLst>
                                  <p:childTnLst>
                                    <p:set>
                                      <p:cBhvr>
                                        <p:cTn id="104" dur="1" fill="hold">
                                          <p:stCondLst>
                                            <p:cond delay="499"/>
                                          </p:stCondLst>
                                        </p:cTn>
                                        <p:tgtEl>
                                          <p:spTgt spid="4099"/>
                                        </p:tgtEl>
                                        <p:attrNameLst>
                                          <p:attrName>style.visibility</p:attrName>
                                        </p:attrNameLst>
                                      </p:cBhvr>
                                      <p:to>
                                        <p:strVal val="visible"/>
                                      </p:to>
                                    </p:set>
                                  </p:childTnLst>
                                </p:cTn>
                              </p:par>
                            </p:childTnLst>
                          </p:cTn>
                        </p:par>
                      </p:childTnLst>
                    </p:cTn>
                  </p:par>
                  <p:par>
                    <p:cTn id="105" fill="hold" nodeType="clickPar">
                      <p:stCondLst>
                        <p:cond delay="indefinite"/>
                      </p:stCondLst>
                      <p:childTnLst>
                        <p:par>
                          <p:cTn id="106" fill="hold" nodeType="withGroup">
                            <p:stCondLst>
                              <p:cond delay="0"/>
                            </p:stCondLst>
                            <p:childTnLst>
                              <p:par>
                                <p:cTn id="107" presetID="22" presetClass="entr" presetSubtype="1" fill="hold" nodeType="clickEffect">
                                  <p:stCondLst>
                                    <p:cond delay="0"/>
                                  </p:stCondLst>
                                  <p:childTnLst>
                                    <p:set>
                                      <p:cBhvr>
                                        <p:cTn id="108" dur="1" fill="hold">
                                          <p:stCondLst>
                                            <p:cond delay="0"/>
                                          </p:stCondLst>
                                        </p:cTn>
                                        <p:tgtEl>
                                          <p:spTgt spid="4120"/>
                                        </p:tgtEl>
                                        <p:attrNameLst>
                                          <p:attrName>style.visibility</p:attrName>
                                        </p:attrNameLst>
                                      </p:cBhvr>
                                      <p:to>
                                        <p:strVal val="visible"/>
                                      </p:to>
                                    </p:set>
                                    <p:animEffect transition="in" filter="wipe(up)">
                                      <p:cBhvr>
                                        <p:cTn id="109" dur="500"/>
                                        <p:tgtEl>
                                          <p:spTgt spid="4120"/>
                                        </p:tgtEl>
                                      </p:cBhvr>
                                    </p:animEffect>
                                  </p:childTnLst>
                                </p:cTn>
                              </p:par>
                            </p:childTnLst>
                          </p:cTn>
                        </p:par>
                      </p:childTnLst>
                    </p:cTn>
                  </p:par>
                  <p:par>
                    <p:cTn id="110" fill="hold" nodeType="clickPar">
                      <p:stCondLst>
                        <p:cond delay="indefinite"/>
                      </p:stCondLst>
                      <p:childTnLst>
                        <p:par>
                          <p:cTn id="111" fill="hold" nodeType="withGroup">
                            <p:stCondLst>
                              <p:cond delay="0"/>
                            </p:stCondLst>
                            <p:childTnLst>
                              <p:par>
                                <p:cTn id="112" presetID="22" presetClass="entr" presetSubtype="1" fill="hold" nodeType="clickEffect">
                                  <p:stCondLst>
                                    <p:cond delay="0"/>
                                  </p:stCondLst>
                                  <p:childTnLst>
                                    <p:set>
                                      <p:cBhvr>
                                        <p:cTn id="113" dur="1" fill="hold">
                                          <p:stCondLst>
                                            <p:cond delay="0"/>
                                          </p:stCondLst>
                                        </p:cTn>
                                        <p:tgtEl>
                                          <p:spTgt spid="4121"/>
                                        </p:tgtEl>
                                        <p:attrNameLst>
                                          <p:attrName>style.visibility</p:attrName>
                                        </p:attrNameLst>
                                      </p:cBhvr>
                                      <p:to>
                                        <p:strVal val="visible"/>
                                      </p:to>
                                    </p:set>
                                    <p:animEffect transition="in" filter="wipe(up)">
                                      <p:cBhvr>
                                        <p:cTn id="114" dur="500"/>
                                        <p:tgtEl>
                                          <p:spTgt spid="4121"/>
                                        </p:tgtEl>
                                      </p:cBhvr>
                                    </p:animEffect>
                                  </p:childTnLst>
                                </p:cTn>
                              </p:par>
                            </p:childTnLst>
                          </p:cTn>
                        </p:par>
                        <p:par>
                          <p:cTn id="115" fill="hold" nodeType="afterGroup">
                            <p:stCondLst>
                              <p:cond delay="500"/>
                            </p:stCondLst>
                            <p:childTnLst>
                              <p:par>
                                <p:cTn id="116" presetID="0" presetClass="entr" presetSubtype="239542144" fill="hold" nodeType="afterEffect">
                                  <p:stCondLst>
                                    <p:cond delay="0"/>
                                  </p:stCondLst>
                                  <p:childTnLst>
                                    <p:set>
                                      <p:cBhvr>
                                        <p:cTn id="117" dur="1" fill="hold">
                                          <p:stCondLst>
                                            <p:cond delay="499"/>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482" name="Picture 3" descr="earthworm"/>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219200" y="4038600"/>
            <a:ext cx="4876800" cy="259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483" name="Picture 4" descr="ant_Pogonomyrmex"/>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219200" y="1219200"/>
            <a:ext cx="487680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484" name="Picture 5" descr="flablue1"/>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6096000" y="1219200"/>
            <a:ext cx="487680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485" name="AutoShape 6"/>
          <p:cNvSpPr>
            <a:spLocks noChangeArrowheads="1"/>
          </p:cNvSpPr>
          <p:nvPr/>
        </p:nvSpPr>
        <p:spPr bwMode="auto">
          <a:xfrm>
            <a:off x="1943100" y="216159"/>
            <a:ext cx="8458200" cy="762000"/>
          </a:xfrm>
          <a:prstGeom prst="horizontalScroll">
            <a:avLst>
              <a:gd name="adj" fmla="val 12500"/>
            </a:avLst>
          </a:prstGeom>
          <a:gradFill rotWithShape="1">
            <a:gsLst>
              <a:gs pos="0">
                <a:srgbClr val="FFFF00"/>
              </a:gs>
              <a:gs pos="100000">
                <a:srgbClr val="FFFFFF"/>
              </a:gs>
            </a:gsLst>
            <a:lin ang="5400000" scaled="1"/>
          </a:gradFill>
          <a:ln w="9525">
            <a:solidFill>
              <a:srgbClr val="000000"/>
            </a:solidFill>
            <a:round/>
            <a:headEnd/>
            <a:tailEnd/>
          </a:ln>
          <a:effectLst>
            <a:outerShdw dist="107763" dir="18900000" algn="ctr" rotWithShape="0">
              <a:srgbClr val="808080">
                <a:alpha val="50000"/>
              </a:srgbClr>
            </a:outerShdw>
          </a:effec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vi-VN" sz="2600" b="1">
                <a:solidFill>
                  <a:srgbClr val="009900"/>
                </a:solidFill>
                <a:latin typeface="Times New Roman" panose="02020603050405020304" pitchFamily="18" charset="0"/>
              </a:rPr>
              <a:t>Môi trường trong đất</a:t>
            </a:r>
            <a:endParaRPr lang="en-US" altLang="vi-VN" sz="2400" b="1">
              <a:solidFill>
                <a:srgbClr val="3399FF"/>
              </a:solidFill>
              <a:latin typeface="Times New Roman" panose="02020603050405020304" pitchFamily="18" charset="0"/>
            </a:endParaRPr>
          </a:p>
        </p:txBody>
      </p:sp>
      <p:pic>
        <p:nvPicPr>
          <p:cNvPr id="20486" name="Picture 7" descr="ImageView"/>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6096000" y="4038600"/>
            <a:ext cx="4800600" cy="259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487" name="Rectangle 8"/>
          <p:cNvSpPr>
            <a:spLocks noChangeArrowheads="1"/>
          </p:cNvSpPr>
          <p:nvPr/>
        </p:nvSpPr>
        <p:spPr bwMode="auto">
          <a:xfrm>
            <a:off x="1828800" y="3505200"/>
            <a:ext cx="809625" cy="457200"/>
          </a:xfrm>
          <a:prstGeom prst="rect">
            <a:avLst/>
          </a:prstGeom>
          <a:solidFill>
            <a:srgbClr val="0000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vi-VN" sz="2400" b="1" dirty="0" err="1">
                <a:solidFill>
                  <a:schemeClr val="bg1"/>
                </a:solidFill>
                <a:latin typeface="Times New Roman" panose="02020603050405020304" pitchFamily="18" charset="0"/>
              </a:rPr>
              <a:t>Kiến</a:t>
            </a:r>
            <a:endParaRPr lang="en-US" altLang="vi-VN" sz="2400" dirty="0">
              <a:solidFill>
                <a:schemeClr val="bg1"/>
              </a:solidFill>
              <a:latin typeface="Times New Roman" panose="02020603050405020304" pitchFamily="18" charset="0"/>
            </a:endParaRPr>
          </a:p>
        </p:txBody>
      </p:sp>
      <p:sp>
        <p:nvSpPr>
          <p:cNvPr id="20488" name="Rectangle 9"/>
          <p:cNvSpPr>
            <a:spLocks noChangeArrowheads="1"/>
          </p:cNvSpPr>
          <p:nvPr/>
        </p:nvSpPr>
        <p:spPr bwMode="auto">
          <a:xfrm>
            <a:off x="6172200" y="6172200"/>
            <a:ext cx="1633538" cy="457200"/>
          </a:xfrm>
          <a:prstGeom prst="rect">
            <a:avLst/>
          </a:prstGeom>
          <a:solidFill>
            <a:srgbClr val="0000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vi-VN" sz="2400" b="1">
                <a:solidFill>
                  <a:schemeClr val="bg1"/>
                </a:solidFill>
                <a:latin typeface="Times New Roman" panose="02020603050405020304" pitchFamily="18" charset="0"/>
              </a:rPr>
              <a:t>Chuột chũi</a:t>
            </a:r>
          </a:p>
        </p:txBody>
      </p:sp>
      <p:sp>
        <p:nvSpPr>
          <p:cNvPr id="20489" name="Rectangle 10"/>
          <p:cNvSpPr>
            <a:spLocks noChangeArrowheads="1"/>
          </p:cNvSpPr>
          <p:nvPr/>
        </p:nvSpPr>
        <p:spPr bwMode="auto">
          <a:xfrm>
            <a:off x="1524000" y="6096000"/>
            <a:ext cx="1344613" cy="457200"/>
          </a:xfrm>
          <a:prstGeom prst="rect">
            <a:avLst/>
          </a:prstGeom>
          <a:solidFill>
            <a:srgbClr val="0000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vi-VN" sz="2400" b="1">
                <a:solidFill>
                  <a:schemeClr val="bg1"/>
                </a:solidFill>
                <a:latin typeface="Times New Roman" panose="02020603050405020304" pitchFamily="18" charset="0"/>
              </a:rPr>
              <a:t>Giun đất</a:t>
            </a:r>
          </a:p>
        </p:txBody>
      </p:sp>
      <p:sp>
        <p:nvSpPr>
          <p:cNvPr id="20490" name="Rectangle 11"/>
          <p:cNvSpPr>
            <a:spLocks noChangeArrowheads="1"/>
          </p:cNvSpPr>
          <p:nvPr/>
        </p:nvSpPr>
        <p:spPr bwMode="auto">
          <a:xfrm>
            <a:off x="6172200" y="3505200"/>
            <a:ext cx="914400" cy="457200"/>
          </a:xfrm>
          <a:prstGeom prst="rect">
            <a:avLst/>
          </a:prstGeom>
          <a:solidFill>
            <a:srgbClr val="0000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vi-VN" sz="2400" b="1">
                <a:solidFill>
                  <a:schemeClr val="bg1"/>
                </a:solidFill>
                <a:latin typeface="Times New Roman" panose="02020603050405020304" pitchFamily="18" charset="0"/>
              </a:rPr>
              <a:t>Rết</a:t>
            </a:r>
          </a:p>
        </p:txBody>
      </p:sp>
    </p:spTree>
  </p:cSld>
  <p:clrMapOvr>
    <a:masterClrMapping/>
  </p:clrMapOvr>
  <p:transition>
    <p:strips dir="r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2530" name="Picture 3" descr="Gà trống (trái) và gà mái (phải)"/>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914400" y="1066800"/>
            <a:ext cx="3581400" cy="26084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531" name="Picture 4" descr="vitokkp0"/>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8083550" y="1057469"/>
            <a:ext cx="3346450" cy="2617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533" name="Picture 6" descr="205200810314529"/>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4581526" y="4124325"/>
            <a:ext cx="3419474" cy="227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36" name="AutoShape 9"/>
          <p:cNvSpPr>
            <a:spLocks noChangeArrowheads="1"/>
          </p:cNvSpPr>
          <p:nvPr/>
        </p:nvSpPr>
        <p:spPr bwMode="auto">
          <a:xfrm>
            <a:off x="1828800" y="0"/>
            <a:ext cx="8458200" cy="762000"/>
          </a:xfrm>
          <a:prstGeom prst="horizontalScroll">
            <a:avLst>
              <a:gd name="adj" fmla="val 12500"/>
            </a:avLst>
          </a:prstGeom>
          <a:gradFill rotWithShape="1">
            <a:gsLst>
              <a:gs pos="0">
                <a:srgbClr val="FFFF00"/>
              </a:gs>
              <a:gs pos="100000">
                <a:srgbClr val="FFFFFF"/>
              </a:gs>
            </a:gsLst>
            <a:lin ang="5400000" scaled="1"/>
          </a:gradFill>
          <a:ln w="9525">
            <a:solidFill>
              <a:srgbClr val="000000"/>
            </a:solidFill>
            <a:round/>
            <a:headEnd/>
            <a:tailEnd/>
          </a:ln>
          <a:effectLst>
            <a:outerShdw dist="107763" dir="18900000" algn="ctr" rotWithShape="0">
              <a:srgbClr val="808080">
                <a:alpha val="50000"/>
              </a:srgbClr>
            </a:outerShdw>
          </a:effec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vi-VN" sz="2400" b="1">
                <a:solidFill>
                  <a:srgbClr val="3399FF"/>
                </a:solidFill>
              </a:rPr>
              <a:t>Môi trường trên mặt đất – không khí</a:t>
            </a:r>
          </a:p>
        </p:txBody>
      </p:sp>
      <p:sp>
        <p:nvSpPr>
          <p:cNvPr id="22537" name="Rectangle 10"/>
          <p:cNvSpPr>
            <a:spLocks noChangeArrowheads="1"/>
          </p:cNvSpPr>
          <p:nvPr/>
        </p:nvSpPr>
        <p:spPr bwMode="auto">
          <a:xfrm>
            <a:off x="6096000" y="6400800"/>
            <a:ext cx="539750" cy="457200"/>
          </a:xfrm>
          <a:prstGeom prst="rect">
            <a:avLst/>
          </a:prstGeom>
          <a:solidFill>
            <a:srgbClr val="0000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vi-VN" sz="2400" b="1" dirty="0" err="1">
                <a:solidFill>
                  <a:schemeClr val="bg1"/>
                </a:solidFill>
                <a:latin typeface="Times New Roman" panose="02020603050405020304" pitchFamily="18" charset="0"/>
              </a:rPr>
              <a:t>Bò</a:t>
            </a:r>
            <a:endParaRPr lang="en-US" altLang="vi-VN" sz="2400" b="1" dirty="0">
              <a:solidFill>
                <a:schemeClr val="bg1"/>
              </a:solidFill>
              <a:latin typeface="Times New Roman" panose="02020603050405020304" pitchFamily="18" charset="0"/>
            </a:endParaRPr>
          </a:p>
        </p:txBody>
      </p:sp>
      <p:sp>
        <p:nvSpPr>
          <p:cNvPr id="22538" name="Rectangle 11"/>
          <p:cNvSpPr>
            <a:spLocks noChangeArrowheads="1"/>
          </p:cNvSpPr>
          <p:nvPr/>
        </p:nvSpPr>
        <p:spPr bwMode="auto">
          <a:xfrm>
            <a:off x="4946299" y="3667125"/>
            <a:ext cx="2135998" cy="461665"/>
          </a:xfrm>
          <a:prstGeom prst="rect">
            <a:avLst/>
          </a:prstGeom>
          <a:solidFill>
            <a:srgbClr val="0000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vi-VN" sz="2400" b="1" dirty="0" err="1" smtClean="0">
                <a:solidFill>
                  <a:schemeClr val="bg1"/>
                </a:solidFill>
                <a:latin typeface="Times New Roman" panose="02020603050405020304" pitchFamily="18" charset="0"/>
              </a:rPr>
              <a:t>Chuồn</a:t>
            </a:r>
            <a:r>
              <a:rPr lang="en-US" altLang="vi-VN" sz="2400" b="1" dirty="0" smtClean="0">
                <a:solidFill>
                  <a:schemeClr val="bg1"/>
                </a:solidFill>
                <a:latin typeface="Times New Roman" panose="02020603050405020304" pitchFamily="18" charset="0"/>
              </a:rPr>
              <a:t> </a:t>
            </a:r>
            <a:r>
              <a:rPr lang="en-US" altLang="vi-VN" sz="2400" b="1" dirty="0" err="1" smtClean="0">
                <a:solidFill>
                  <a:schemeClr val="bg1"/>
                </a:solidFill>
                <a:latin typeface="Times New Roman" panose="02020603050405020304" pitchFamily="18" charset="0"/>
              </a:rPr>
              <a:t>chuồn</a:t>
            </a:r>
            <a:endParaRPr lang="en-US" altLang="vi-VN" sz="2400" b="1" dirty="0">
              <a:solidFill>
                <a:schemeClr val="bg1"/>
              </a:solidFill>
              <a:latin typeface="Times New Roman" panose="02020603050405020304" pitchFamily="18" charset="0"/>
            </a:endParaRPr>
          </a:p>
        </p:txBody>
      </p:sp>
      <p:sp>
        <p:nvSpPr>
          <p:cNvPr id="22539" name="Rectangle 12"/>
          <p:cNvSpPr>
            <a:spLocks noChangeArrowheads="1"/>
          </p:cNvSpPr>
          <p:nvPr/>
        </p:nvSpPr>
        <p:spPr bwMode="auto">
          <a:xfrm>
            <a:off x="9258299" y="3675257"/>
            <a:ext cx="1457325" cy="457200"/>
          </a:xfrm>
          <a:prstGeom prst="rect">
            <a:avLst/>
          </a:prstGeom>
          <a:solidFill>
            <a:srgbClr val="0000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vi-VN" sz="2400" b="1" dirty="0" err="1">
                <a:solidFill>
                  <a:schemeClr val="bg1"/>
                </a:solidFill>
                <a:latin typeface="Times New Roman" panose="02020603050405020304" pitchFamily="18" charset="0"/>
              </a:rPr>
              <a:t>Vịt</a:t>
            </a:r>
            <a:endParaRPr lang="en-US" altLang="vi-VN" sz="2400" b="1" dirty="0">
              <a:solidFill>
                <a:schemeClr val="bg1"/>
              </a:solidFill>
              <a:latin typeface="Times New Roman" panose="02020603050405020304" pitchFamily="18" charset="0"/>
            </a:endParaRPr>
          </a:p>
        </p:txBody>
      </p:sp>
      <p:sp>
        <p:nvSpPr>
          <p:cNvPr id="341005" name="Rectangle 13">
            <a:extLst>
              <a:ext uri="{FF2B5EF4-FFF2-40B4-BE49-F238E27FC236}">
                <a16:creationId xmlns:a16="http://schemas.microsoft.com/office/drawing/2014/main" xmlns="" id="{157BA33D-97B2-4E55-9C7A-D41D6476414B}"/>
              </a:ext>
            </a:extLst>
          </p:cNvPr>
          <p:cNvSpPr>
            <a:spLocks noChangeArrowheads="1"/>
          </p:cNvSpPr>
          <p:nvPr/>
        </p:nvSpPr>
        <p:spPr bwMode="auto">
          <a:xfrm>
            <a:off x="2418556" y="3629025"/>
            <a:ext cx="573088" cy="457200"/>
          </a:xfrm>
          <a:prstGeom prst="rect">
            <a:avLst/>
          </a:prstGeom>
          <a:solidFill>
            <a:srgbClr val="0000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ctr" eaLnBrk="1" hangingPunct="1">
              <a:defRPr/>
            </a:pPr>
            <a:r>
              <a:rPr lang="en-US" altLang="vi-VN" sz="2400" b="1" dirty="0" err="1">
                <a:solidFill>
                  <a:schemeClr val="bg1"/>
                </a:solidFill>
                <a:effectLst>
                  <a:outerShdw blurRad="38100" dist="38100" dir="2700000" algn="tl">
                    <a:srgbClr val="000000"/>
                  </a:outerShdw>
                </a:effectLst>
                <a:latin typeface="Times New Roman" pitchFamily="18" charset="0"/>
              </a:rPr>
              <a:t>Gà</a:t>
            </a:r>
            <a:endParaRPr lang="en-US" altLang="vi-VN" sz="2400" b="1" dirty="0">
              <a:solidFill>
                <a:schemeClr val="bg1"/>
              </a:solidFill>
              <a:effectLst>
                <a:outerShdw blurRad="38100" dist="38100" dir="2700000" algn="tl">
                  <a:srgbClr val="000000"/>
                </a:outerShdw>
              </a:effectLst>
              <a:latin typeface="Times New Roman" pitchFamily="18" charset="0"/>
            </a:endParaRPr>
          </a:p>
        </p:txBody>
      </p:sp>
      <p:sp>
        <p:nvSpPr>
          <p:cNvPr id="22541" name="Rectangle 14"/>
          <p:cNvSpPr>
            <a:spLocks noChangeArrowheads="1"/>
          </p:cNvSpPr>
          <p:nvPr/>
        </p:nvSpPr>
        <p:spPr bwMode="auto">
          <a:xfrm>
            <a:off x="9490472" y="6392668"/>
            <a:ext cx="997389" cy="461665"/>
          </a:xfrm>
          <a:prstGeom prst="rect">
            <a:avLst/>
          </a:prstGeom>
          <a:solidFill>
            <a:srgbClr val="0000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vi-VN" sz="2400" b="1" dirty="0" err="1" smtClean="0">
                <a:solidFill>
                  <a:schemeClr val="bg1"/>
                </a:solidFill>
                <a:latin typeface="Times New Roman" panose="02020603050405020304" pitchFamily="18" charset="0"/>
              </a:rPr>
              <a:t>Chim</a:t>
            </a:r>
            <a:r>
              <a:rPr lang="en-US" altLang="vi-VN" sz="2400" b="1" dirty="0" smtClean="0">
                <a:solidFill>
                  <a:schemeClr val="bg1"/>
                </a:solidFill>
                <a:latin typeface="Times New Roman" panose="02020603050405020304" pitchFamily="18" charset="0"/>
              </a:rPr>
              <a:t> </a:t>
            </a:r>
            <a:endParaRPr lang="en-US" altLang="vi-VN" sz="2400" b="1" dirty="0">
              <a:solidFill>
                <a:schemeClr val="bg1"/>
              </a:solidFill>
              <a:latin typeface="Times New Roman" panose="02020603050405020304" pitchFamily="18" charset="0"/>
            </a:endParaRPr>
          </a:p>
        </p:txBody>
      </p:sp>
      <p:sp>
        <p:nvSpPr>
          <p:cNvPr id="22542" name="Rectangle 15"/>
          <p:cNvSpPr>
            <a:spLocks noChangeArrowheads="1"/>
          </p:cNvSpPr>
          <p:nvPr/>
        </p:nvSpPr>
        <p:spPr bwMode="auto">
          <a:xfrm>
            <a:off x="2330639" y="6400800"/>
            <a:ext cx="748923" cy="461665"/>
          </a:xfrm>
          <a:prstGeom prst="rect">
            <a:avLst/>
          </a:prstGeom>
          <a:solidFill>
            <a:srgbClr val="0000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vi-VN" sz="2400" b="1" dirty="0" smtClean="0">
                <a:solidFill>
                  <a:schemeClr val="bg1"/>
                </a:solidFill>
                <a:latin typeface="Times New Roman" panose="02020603050405020304" pitchFamily="18" charset="0"/>
              </a:rPr>
              <a:t>Ong</a:t>
            </a:r>
            <a:endParaRPr lang="en-US" altLang="vi-VN" sz="2400" b="1" dirty="0">
              <a:solidFill>
                <a:schemeClr val="bg1"/>
              </a:solidFill>
              <a:latin typeface="Times New Roman" panose="02020603050405020304" pitchFamily="18" charset="0"/>
            </a:endParaRPr>
          </a:p>
        </p:txBody>
      </p:sp>
      <p:pic>
        <p:nvPicPr>
          <p:cNvPr id="15" name="Picture 6" descr="dragonfly"/>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546922" y="1083567"/>
            <a:ext cx="3582955" cy="2674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5" descr="ong21"/>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687068" y="4106668"/>
            <a:ext cx="3582955"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3" descr="bird0912"/>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8132957" y="4106668"/>
            <a:ext cx="3616419" cy="23356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trips dir="r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0755" name="AutoShape 3">
            <a:extLst>
              <a:ext uri="{FF2B5EF4-FFF2-40B4-BE49-F238E27FC236}">
                <a16:creationId xmlns:a16="http://schemas.microsoft.com/office/drawing/2014/main" xmlns="" id="{65F6FF39-A522-44A7-A35B-058801916326}"/>
              </a:ext>
            </a:extLst>
          </p:cNvPr>
          <p:cNvSpPr>
            <a:spLocks noChangeArrowheads="1"/>
          </p:cNvSpPr>
          <p:nvPr/>
        </p:nvSpPr>
        <p:spPr bwMode="auto">
          <a:xfrm>
            <a:off x="2850952" y="986955"/>
            <a:ext cx="6343650" cy="514350"/>
          </a:xfrm>
          <a:prstGeom prst="horizontalScroll">
            <a:avLst>
              <a:gd name="adj" fmla="val 12500"/>
            </a:avLst>
          </a:prstGeom>
          <a:gradFill rotWithShape="1">
            <a:gsLst>
              <a:gs pos="0">
                <a:srgbClr val="FFFF00"/>
              </a:gs>
              <a:gs pos="100000">
                <a:srgbClr val="FFFFFF"/>
              </a:gs>
            </a:gsLst>
            <a:lin ang="5400000" scaled="1"/>
          </a:gradFill>
          <a:ln w="9525">
            <a:solidFill>
              <a:srgbClr val="000000"/>
            </a:solidFill>
            <a:round/>
            <a:headEnd/>
            <a:tailEnd/>
          </a:ln>
          <a:effectLst>
            <a:outerShdw dist="107763" dir="18900000" algn="ctr" rotWithShape="0">
              <a:srgbClr val="808080">
                <a:alpha val="50000"/>
              </a:srgbClr>
            </a:outerShdw>
          </a:effectLst>
        </p:spPr>
        <p:txBody>
          <a:bodyPr/>
          <a:lstStyle/>
          <a:p>
            <a:pPr algn="ctr" eaLnBrk="1" hangingPunct="1">
              <a:defRPr/>
            </a:pPr>
            <a:r>
              <a:rPr lang="en-US" altLang="vi-VN" sz="2100" b="1" dirty="0" err="1">
                <a:solidFill>
                  <a:srgbClr val="3399FF"/>
                </a:solidFill>
                <a:cs typeface="Times New Roman" panose="02020603050405020304" pitchFamily="18" charset="0"/>
              </a:rPr>
              <a:t>Môi</a:t>
            </a:r>
            <a:r>
              <a:rPr lang="en-US" altLang="vi-VN" sz="2100" b="1" dirty="0">
                <a:solidFill>
                  <a:srgbClr val="3399FF"/>
                </a:solidFill>
                <a:cs typeface="Times New Roman" panose="02020603050405020304" pitchFamily="18" charset="0"/>
              </a:rPr>
              <a:t> </a:t>
            </a:r>
            <a:r>
              <a:rPr lang="en-US" altLang="vi-VN" sz="2100" b="1" dirty="0" err="1">
                <a:solidFill>
                  <a:srgbClr val="3399FF"/>
                </a:solidFill>
                <a:cs typeface="Times New Roman" panose="02020603050405020304" pitchFamily="18" charset="0"/>
              </a:rPr>
              <a:t>trường</a:t>
            </a:r>
            <a:r>
              <a:rPr lang="en-US" altLang="vi-VN" sz="2100" b="1" dirty="0">
                <a:solidFill>
                  <a:srgbClr val="3399FF"/>
                </a:solidFill>
                <a:cs typeface="Times New Roman" panose="02020603050405020304" pitchFamily="18" charset="0"/>
              </a:rPr>
              <a:t> </a:t>
            </a:r>
            <a:r>
              <a:rPr lang="en-US" altLang="vi-VN" sz="2100" b="1" dirty="0" err="1">
                <a:solidFill>
                  <a:srgbClr val="3399FF"/>
                </a:solidFill>
                <a:cs typeface="Times New Roman" panose="02020603050405020304" pitchFamily="18" charset="0"/>
              </a:rPr>
              <a:t>nước</a:t>
            </a:r>
            <a:endParaRPr lang="en-US" altLang="vi-VN" sz="2100" b="1" dirty="0">
              <a:solidFill>
                <a:srgbClr val="3399FF"/>
              </a:solidFill>
              <a:cs typeface="Times New Roman" panose="02020603050405020304" pitchFamily="18" charset="0"/>
            </a:endParaRPr>
          </a:p>
          <a:p>
            <a:pPr eaLnBrk="1" hangingPunct="1">
              <a:defRPr/>
            </a:pPr>
            <a:endParaRPr lang="en-US" altLang="vi-VN" sz="2100" dirty="0">
              <a:cs typeface="Times New Roman" panose="02020603050405020304" pitchFamily="18" charset="0"/>
            </a:endParaRPr>
          </a:p>
        </p:txBody>
      </p:sp>
      <p:pic>
        <p:nvPicPr>
          <p:cNvPr id="16388" name="Picture 6" descr="grey_mullet1"/>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835129" y="1528167"/>
            <a:ext cx="2375297" cy="171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89" name="Picture 8" descr="yellow_ta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174975" y="3569348"/>
            <a:ext cx="2343150" cy="19515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0762" name="Rectangle 10">
            <a:extLst>
              <a:ext uri="{FF2B5EF4-FFF2-40B4-BE49-F238E27FC236}">
                <a16:creationId xmlns:a16="http://schemas.microsoft.com/office/drawing/2014/main" xmlns="" id="{7F9DD822-9AFC-40E9-BD8F-2ED58E00FD32}"/>
              </a:ext>
            </a:extLst>
          </p:cNvPr>
          <p:cNvSpPr>
            <a:spLocks noChangeArrowheads="1"/>
          </p:cNvSpPr>
          <p:nvPr/>
        </p:nvSpPr>
        <p:spPr bwMode="auto">
          <a:xfrm>
            <a:off x="2997909" y="3258938"/>
            <a:ext cx="559769" cy="3231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pPr algn="ctr" eaLnBrk="1" hangingPunct="1">
              <a:defRPr/>
            </a:pPr>
            <a:r>
              <a:rPr lang="en-US" altLang="vi-VN" sz="1500" b="1" dirty="0" err="1" smtClean="0">
                <a:solidFill>
                  <a:srgbClr val="CC3300"/>
                </a:solidFill>
                <a:effectLst>
                  <a:outerShdw blurRad="38100" dist="38100" dir="2700000" algn="tl">
                    <a:srgbClr val="C0C0C0"/>
                  </a:outerShdw>
                </a:effectLst>
                <a:latin typeface="Arial" charset="0"/>
              </a:rPr>
              <a:t>Sứa</a:t>
            </a:r>
            <a:endParaRPr lang="en-US" altLang="vi-VN" dirty="0">
              <a:latin typeface="Arial" charset="0"/>
            </a:endParaRPr>
          </a:p>
        </p:txBody>
      </p:sp>
      <p:sp>
        <p:nvSpPr>
          <p:cNvPr id="330763" name="Rectangle 11">
            <a:extLst>
              <a:ext uri="{FF2B5EF4-FFF2-40B4-BE49-F238E27FC236}">
                <a16:creationId xmlns:a16="http://schemas.microsoft.com/office/drawing/2014/main" xmlns="" id="{9837C0F4-80BF-400C-8230-B752FEAE789F}"/>
              </a:ext>
            </a:extLst>
          </p:cNvPr>
          <p:cNvSpPr>
            <a:spLocks noChangeArrowheads="1"/>
          </p:cNvSpPr>
          <p:nvPr/>
        </p:nvSpPr>
        <p:spPr bwMode="auto">
          <a:xfrm>
            <a:off x="8448245" y="3229865"/>
            <a:ext cx="548548" cy="3231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pPr algn="ctr" eaLnBrk="1" hangingPunct="1">
              <a:defRPr/>
            </a:pPr>
            <a:r>
              <a:rPr lang="en-US" altLang="vi-VN" sz="1500" b="1" dirty="0" err="1">
                <a:solidFill>
                  <a:srgbClr val="CC3300"/>
                </a:solidFill>
                <a:effectLst>
                  <a:outerShdw blurRad="38100" dist="38100" dir="2700000" algn="tl">
                    <a:srgbClr val="C0C0C0"/>
                  </a:outerShdw>
                </a:effectLst>
                <a:latin typeface="Arial" charset="0"/>
              </a:rPr>
              <a:t>Cua</a:t>
            </a:r>
            <a:endParaRPr lang="en-US" altLang="vi-VN" dirty="0">
              <a:latin typeface="Arial" charset="0"/>
            </a:endParaRPr>
          </a:p>
        </p:txBody>
      </p:sp>
      <p:sp>
        <p:nvSpPr>
          <p:cNvPr id="330764" name="Rectangle 12">
            <a:extLst>
              <a:ext uri="{FF2B5EF4-FFF2-40B4-BE49-F238E27FC236}">
                <a16:creationId xmlns:a16="http://schemas.microsoft.com/office/drawing/2014/main" xmlns="" id="{591D1093-45ED-4027-A57C-038392BD7B05}"/>
              </a:ext>
            </a:extLst>
          </p:cNvPr>
          <p:cNvSpPr>
            <a:spLocks noChangeArrowheads="1"/>
          </p:cNvSpPr>
          <p:nvPr/>
        </p:nvSpPr>
        <p:spPr bwMode="auto">
          <a:xfrm>
            <a:off x="2286193" y="5522317"/>
            <a:ext cx="2351926" cy="3231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pPr algn="ctr" eaLnBrk="1" hangingPunct="1">
              <a:defRPr/>
            </a:pPr>
            <a:r>
              <a:rPr lang="en-US" altLang="vi-VN" sz="1500" b="1" dirty="0" err="1">
                <a:solidFill>
                  <a:srgbClr val="CC3300"/>
                </a:solidFill>
                <a:effectLst>
                  <a:outerShdw blurRad="38100" dist="38100" dir="2700000" algn="tl">
                    <a:srgbClr val="C0C0C0"/>
                  </a:outerShdw>
                </a:effectLst>
                <a:latin typeface="Arial" charset="0"/>
              </a:rPr>
              <a:t>Cá</a:t>
            </a:r>
            <a:r>
              <a:rPr lang="en-US" altLang="vi-VN" sz="1500" b="1" dirty="0">
                <a:solidFill>
                  <a:srgbClr val="CC3300"/>
                </a:solidFill>
                <a:effectLst>
                  <a:outerShdw blurRad="38100" dist="38100" dir="2700000" algn="tl">
                    <a:srgbClr val="C0C0C0"/>
                  </a:outerShdw>
                </a:effectLst>
                <a:latin typeface="Arial" charset="0"/>
              </a:rPr>
              <a:t> </a:t>
            </a:r>
            <a:r>
              <a:rPr lang="en-US" altLang="vi-VN" sz="1500" b="1" dirty="0" err="1">
                <a:solidFill>
                  <a:srgbClr val="CC3300"/>
                </a:solidFill>
                <a:effectLst>
                  <a:outerShdw blurRad="38100" dist="38100" dir="2700000" algn="tl">
                    <a:srgbClr val="C0C0C0"/>
                  </a:outerShdw>
                </a:effectLst>
                <a:latin typeface="Arial" charset="0"/>
              </a:rPr>
              <a:t>chim</a:t>
            </a:r>
            <a:r>
              <a:rPr lang="en-US" altLang="vi-VN" sz="1500" b="1" dirty="0">
                <a:solidFill>
                  <a:srgbClr val="CC3300"/>
                </a:solidFill>
                <a:effectLst>
                  <a:outerShdw blurRad="38100" dist="38100" dir="2700000" algn="tl">
                    <a:srgbClr val="C0C0C0"/>
                  </a:outerShdw>
                </a:effectLst>
                <a:latin typeface="Arial" charset="0"/>
              </a:rPr>
              <a:t> </a:t>
            </a:r>
            <a:r>
              <a:rPr lang="en-US" altLang="vi-VN" sz="1500" b="1" dirty="0" err="1">
                <a:solidFill>
                  <a:srgbClr val="CC3300"/>
                </a:solidFill>
                <a:effectLst>
                  <a:outerShdw blurRad="38100" dist="38100" dir="2700000" algn="tl">
                    <a:srgbClr val="C0C0C0"/>
                  </a:outerShdw>
                </a:effectLst>
                <a:latin typeface="Arial" charset="0"/>
              </a:rPr>
              <a:t>mỏ</a:t>
            </a:r>
            <a:r>
              <a:rPr lang="en-US" altLang="vi-VN" sz="1500" b="1" dirty="0">
                <a:solidFill>
                  <a:srgbClr val="CC3300"/>
                </a:solidFill>
                <a:effectLst>
                  <a:outerShdw blurRad="38100" dist="38100" dir="2700000" algn="tl">
                    <a:srgbClr val="C0C0C0"/>
                  </a:outerShdw>
                </a:effectLst>
                <a:latin typeface="Arial" charset="0"/>
              </a:rPr>
              <a:t> </a:t>
            </a:r>
            <a:r>
              <a:rPr lang="en-US" altLang="vi-VN" sz="1500" b="1" dirty="0" err="1">
                <a:solidFill>
                  <a:srgbClr val="CC3300"/>
                </a:solidFill>
                <a:effectLst>
                  <a:outerShdw blurRad="38100" dist="38100" dir="2700000" algn="tl">
                    <a:srgbClr val="C0C0C0"/>
                  </a:outerShdw>
                </a:effectLst>
                <a:latin typeface="Arial" charset="0"/>
              </a:rPr>
              <a:t>chuột</a:t>
            </a:r>
            <a:r>
              <a:rPr lang="en-US" altLang="vi-VN" sz="1500" b="1" dirty="0">
                <a:solidFill>
                  <a:srgbClr val="CC3300"/>
                </a:solidFill>
                <a:effectLst>
                  <a:outerShdw blurRad="38100" dist="38100" dir="2700000" algn="tl">
                    <a:srgbClr val="C0C0C0"/>
                  </a:outerShdw>
                </a:effectLst>
                <a:latin typeface="Arial" charset="0"/>
              </a:rPr>
              <a:t> </a:t>
            </a:r>
            <a:r>
              <a:rPr lang="en-US" altLang="vi-VN" sz="1500" b="1" dirty="0" err="1">
                <a:solidFill>
                  <a:srgbClr val="CC3300"/>
                </a:solidFill>
                <a:effectLst>
                  <a:outerShdw blurRad="38100" dist="38100" dir="2700000" algn="tl">
                    <a:srgbClr val="C0C0C0"/>
                  </a:outerShdw>
                </a:effectLst>
                <a:latin typeface="Arial" charset="0"/>
              </a:rPr>
              <a:t>vàng</a:t>
            </a:r>
            <a:endParaRPr lang="en-US" altLang="vi-VN" sz="1500" b="1" dirty="0">
              <a:solidFill>
                <a:srgbClr val="CC3300"/>
              </a:solidFill>
              <a:effectLst>
                <a:outerShdw blurRad="38100" dist="38100" dir="2700000" algn="tl">
                  <a:srgbClr val="C0C0C0"/>
                </a:outerShdw>
              </a:effectLst>
              <a:latin typeface="Arial" charset="0"/>
            </a:endParaRPr>
          </a:p>
        </p:txBody>
      </p:sp>
      <p:sp>
        <p:nvSpPr>
          <p:cNvPr id="330766" name="Rectangle 14">
            <a:extLst>
              <a:ext uri="{FF2B5EF4-FFF2-40B4-BE49-F238E27FC236}">
                <a16:creationId xmlns:a16="http://schemas.microsoft.com/office/drawing/2014/main" xmlns="" id="{817989FE-266F-4AF6-8598-F51D0A7130FA}"/>
              </a:ext>
            </a:extLst>
          </p:cNvPr>
          <p:cNvSpPr>
            <a:spLocks noChangeArrowheads="1"/>
          </p:cNvSpPr>
          <p:nvPr/>
        </p:nvSpPr>
        <p:spPr bwMode="auto">
          <a:xfrm>
            <a:off x="5640959" y="3255681"/>
            <a:ext cx="835486"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pPr algn="ctr" eaLnBrk="1" hangingPunct="1">
              <a:defRPr/>
            </a:pPr>
            <a:r>
              <a:rPr lang="en-US" altLang="vi-VN" sz="1500" b="1" dirty="0" err="1">
                <a:solidFill>
                  <a:srgbClr val="CC3300"/>
                </a:solidFill>
                <a:effectLst>
                  <a:outerShdw blurRad="38100" dist="38100" dir="2700000" algn="tl">
                    <a:srgbClr val="C0C0C0"/>
                  </a:outerShdw>
                </a:effectLst>
                <a:latin typeface="Arial" charset="0"/>
              </a:rPr>
              <a:t>Cá</a:t>
            </a:r>
            <a:r>
              <a:rPr lang="en-US" altLang="vi-VN" sz="1500" b="1" dirty="0">
                <a:solidFill>
                  <a:srgbClr val="CC3300"/>
                </a:solidFill>
                <a:effectLst>
                  <a:outerShdw blurRad="38100" dist="38100" dir="2700000" algn="tl">
                    <a:srgbClr val="C0C0C0"/>
                  </a:outerShdw>
                </a:effectLst>
                <a:latin typeface="Arial" charset="0"/>
              </a:rPr>
              <a:t> </a:t>
            </a:r>
            <a:r>
              <a:rPr lang="en-US" altLang="vi-VN" sz="1500" b="1" dirty="0" err="1">
                <a:solidFill>
                  <a:srgbClr val="CC3300"/>
                </a:solidFill>
                <a:effectLst>
                  <a:outerShdw blurRad="38100" dist="38100" dir="2700000" algn="tl">
                    <a:srgbClr val="C0C0C0"/>
                  </a:outerShdw>
                </a:effectLst>
                <a:latin typeface="Arial" charset="0"/>
              </a:rPr>
              <a:t>đối</a:t>
            </a:r>
            <a:r>
              <a:rPr lang="en-US" altLang="vi-VN" dirty="0">
                <a:latin typeface="Arial" charset="0"/>
              </a:rPr>
              <a:t> </a:t>
            </a:r>
          </a:p>
        </p:txBody>
      </p:sp>
      <p:pic>
        <p:nvPicPr>
          <p:cNvPr id="16395" name="Picture 16" descr="small_1219338373"/>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7353300" y="3577828"/>
            <a:ext cx="2514600" cy="194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0769" name="Rectangle 17">
            <a:extLst>
              <a:ext uri="{FF2B5EF4-FFF2-40B4-BE49-F238E27FC236}">
                <a16:creationId xmlns:a16="http://schemas.microsoft.com/office/drawing/2014/main" xmlns="" id="{405A8959-B2E5-4E60-BA58-4CBD540C9793}"/>
              </a:ext>
            </a:extLst>
          </p:cNvPr>
          <p:cNvSpPr>
            <a:spLocks noChangeArrowheads="1"/>
          </p:cNvSpPr>
          <p:nvPr/>
        </p:nvSpPr>
        <p:spPr bwMode="auto">
          <a:xfrm>
            <a:off x="8280202" y="5502971"/>
            <a:ext cx="1244798" cy="342510"/>
          </a:xfrm>
          <a:prstGeom prst="rect">
            <a:avLst/>
          </a:prstGeom>
          <a:noFill/>
          <a:ln>
            <a:noFill/>
          </a:ln>
          <a:effectLst/>
          <a:extLst>
            <a:ext uri="{909E8E84-426E-40DD-AFC4-6F175D3DCCD1}">
              <a14:hiddenFill xmlns:a14="http://schemas.microsoft.com/office/drawing/2010/main" xmlns="">
                <a:solidFill>
                  <a:srgbClr val="0000FF"/>
                </a:solidFill>
              </a14:hiddenFill>
            </a:ext>
            <a:ext uri="{91240B29-F687-4F45-9708-019B960494DF}">
              <a14:hiddenLine xmlns:a14="http://schemas.microsoft.com/office/drawing/2010/main" xmlns="" w="9525">
                <a:solidFill>
                  <a:srgbClr val="0000FF"/>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charset="0"/>
                <a:cs typeface="Arial" charset="0"/>
              </a:defRPr>
            </a:lvl1pPr>
            <a:lvl2pPr marL="742950" indent="-285750">
              <a:spcBef>
                <a:spcPct val="20000"/>
              </a:spcBef>
              <a:buChar char="–"/>
              <a:defRPr sz="2800">
                <a:solidFill>
                  <a:schemeClr val="tx1"/>
                </a:solidFill>
                <a:latin typeface="Arial" charset="0"/>
                <a:cs typeface="Arial" charset="0"/>
              </a:defRPr>
            </a:lvl2pPr>
            <a:lvl3pPr marL="1143000" indent="-228600">
              <a:spcBef>
                <a:spcPct val="20000"/>
              </a:spcBef>
              <a:buChar char="•"/>
              <a:defRPr sz="2400">
                <a:solidFill>
                  <a:schemeClr val="tx1"/>
                </a:solidFill>
                <a:latin typeface="Arial" charset="0"/>
                <a:cs typeface="Arial" charset="0"/>
              </a:defRPr>
            </a:lvl3pPr>
            <a:lvl4pPr marL="1600200" indent="-228600">
              <a:spcBef>
                <a:spcPct val="20000"/>
              </a:spcBef>
              <a:buChar char="–"/>
              <a:defRPr sz="2000">
                <a:solidFill>
                  <a:schemeClr val="tx1"/>
                </a:solidFill>
                <a:latin typeface="Arial" charset="0"/>
                <a:cs typeface="Arial" charset="0"/>
              </a:defRPr>
            </a:lvl4pPr>
            <a:lvl5pPr marL="2057400" indent="-228600">
              <a:spcBef>
                <a:spcPct val="20000"/>
              </a:spcBef>
              <a:buChar char="»"/>
              <a:defRPr sz="2000">
                <a:solidFill>
                  <a:schemeClr val="tx1"/>
                </a:solidFill>
                <a:latin typeface="Arial" charset="0"/>
                <a:cs typeface="Arial" charset="0"/>
              </a:defRPr>
            </a:lvl5pPr>
            <a:lvl6pPr marL="2514600" indent="-228600" fontAlgn="base">
              <a:spcBef>
                <a:spcPct val="20000"/>
              </a:spcBef>
              <a:spcAft>
                <a:spcPct val="0"/>
              </a:spcAft>
              <a:buChar char="»"/>
              <a:defRPr sz="2000">
                <a:solidFill>
                  <a:schemeClr val="tx1"/>
                </a:solidFill>
                <a:latin typeface="Arial" charset="0"/>
                <a:cs typeface="Arial" charset="0"/>
              </a:defRPr>
            </a:lvl6pPr>
            <a:lvl7pPr marL="2971800" indent="-228600" fontAlgn="base">
              <a:spcBef>
                <a:spcPct val="20000"/>
              </a:spcBef>
              <a:spcAft>
                <a:spcPct val="0"/>
              </a:spcAft>
              <a:buChar char="»"/>
              <a:defRPr sz="2000">
                <a:solidFill>
                  <a:schemeClr val="tx1"/>
                </a:solidFill>
                <a:latin typeface="Arial" charset="0"/>
                <a:cs typeface="Arial" charset="0"/>
              </a:defRPr>
            </a:lvl7pPr>
            <a:lvl8pPr marL="3429000" indent="-228600" fontAlgn="base">
              <a:spcBef>
                <a:spcPct val="20000"/>
              </a:spcBef>
              <a:spcAft>
                <a:spcPct val="0"/>
              </a:spcAft>
              <a:buChar char="»"/>
              <a:defRPr sz="2000">
                <a:solidFill>
                  <a:schemeClr val="tx1"/>
                </a:solidFill>
                <a:latin typeface="Arial" charset="0"/>
                <a:cs typeface="Arial" charset="0"/>
              </a:defRPr>
            </a:lvl8pPr>
            <a:lvl9pPr marL="3886200" indent="-228600" fontAlgn="base">
              <a:spcBef>
                <a:spcPct val="20000"/>
              </a:spcBef>
              <a:spcAft>
                <a:spcPct val="0"/>
              </a:spcAft>
              <a:buChar char="»"/>
              <a:defRPr sz="2000">
                <a:solidFill>
                  <a:schemeClr val="tx1"/>
                </a:solidFill>
                <a:latin typeface="Arial" charset="0"/>
                <a:cs typeface="Arial" charset="0"/>
              </a:defRPr>
            </a:lvl9pPr>
          </a:lstStyle>
          <a:p>
            <a:pPr algn="ctr" eaLnBrk="1" hangingPunct="1">
              <a:buFontTx/>
              <a:buNone/>
              <a:defRPr/>
            </a:pPr>
            <a:r>
              <a:rPr lang="en-US" altLang="vi-VN" sz="1800" b="1" dirty="0" err="1">
                <a:solidFill>
                  <a:srgbClr val="C00000"/>
                </a:solidFill>
                <a:effectLst>
                  <a:outerShdw blurRad="38100" dist="38100" dir="2700000" algn="tl">
                    <a:srgbClr val="C0C0C0"/>
                  </a:outerShdw>
                </a:effectLst>
                <a:latin typeface="Times New Roman" pitchFamily="18" charset="0"/>
              </a:rPr>
              <a:t>Cây</a:t>
            </a:r>
            <a:r>
              <a:rPr lang="en-US" altLang="vi-VN" sz="1800" b="1" dirty="0">
                <a:solidFill>
                  <a:srgbClr val="C00000"/>
                </a:solidFill>
                <a:effectLst>
                  <a:outerShdw blurRad="38100" dist="38100" dir="2700000" algn="tl">
                    <a:srgbClr val="C0C0C0"/>
                  </a:outerShdw>
                </a:effectLst>
                <a:latin typeface="Times New Roman" pitchFamily="18" charset="0"/>
              </a:rPr>
              <a:t> </a:t>
            </a:r>
            <a:r>
              <a:rPr lang="en-US" altLang="vi-VN" sz="1800" b="1" dirty="0" err="1">
                <a:solidFill>
                  <a:srgbClr val="C00000"/>
                </a:solidFill>
                <a:effectLst>
                  <a:outerShdw blurRad="38100" dist="38100" dir="2700000" algn="tl">
                    <a:srgbClr val="C0C0C0"/>
                  </a:outerShdw>
                </a:effectLst>
                <a:latin typeface="Times New Roman" pitchFamily="18" charset="0"/>
              </a:rPr>
              <a:t>sen</a:t>
            </a:r>
            <a:endParaRPr lang="en-US" altLang="vi-VN" sz="1800" b="1" dirty="0">
              <a:solidFill>
                <a:srgbClr val="C00000"/>
              </a:solidFill>
              <a:effectLst>
                <a:outerShdw blurRad="38100" dist="38100" dir="2700000" algn="tl">
                  <a:srgbClr val="C0C0C0"/>
                </a:outerShdw>
              </a:effectLst>
              <a:latin typeface="Times New Roman" pitchFamily="18" charset="0"/>
            </a:endParaRPr>
          </a:p>
        </p:txBody>
      </p:sp>
      <p:pic>
        <p:nvPicPr>
          <p:cNvPr id="16397" name="Picture 18" descr="1768868251_245efa4607"/>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4835129" y="3577828"/>
            <a:ext cx="2375297" cy="19431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0771" name="Rectangle 19">
            <a:extLst>
              <a:ext uri="{FF2B5EF4-FFF2-40B4-BE49-F238E27FC236}">
                <a16:creationId xmlns:a16="http://schemas.microsoft.com/office/drawing/2014/main" xmlns="" id="{B55697D8-BD0E-4E0D-AEB5-5DC77DE744F7}"/>
              </a:ext>
            </a:extLst>
          </p:cNvPr>
          <p:cNvSpPr>
            <a:spLocks noChangeArrowheads="1"/>
          </p:cNvSpPr>
          <p:nvPr/>
        </p:nvSpPr>
        <p:spPr bwMode="auto">
          <a:xfrm>
            <a:off x="5238750" y="5502972"/>
            <a:ext cx="1858566" cy="342901"/>
          </a:xfrm>
          <a:prstGeom prst="rect">
            <a:avLst/>
          </a:prstGeom>
          <a:noFill/>
          <a:ln>
            <a:noFill/>
          </a:ln>
          <a:effectLst/>
          <a:extLst>
            <a:ext uri="{909E8E84-426E-40DD-AFC4-6F175D3DCCD1}">
              <a14:hiddenFill xmlns:a14="http://schemas.microsoft.com/office/drawing/2010/main" xmlns="">
                <a:solidFill>
                  <a:srgbClr val="0000FF"/>
                </a:solidFill>
              </a14:hiddenFill>
            </a:ext>
            <a:ext uri="{91240B29-F687-4F45-9708-019B960494DF}">
              <a14:hiddenLine xmlns:a14="http://schemas.microsoft.com/office/drawing/2010/main" xmlns="" w="9525">
                <a:solidFill>
                  <a:srgbClr val="0000FF"/>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charset="0"/>
                <a:cs typeface="Arial" charset="0"/>
              </a:defRPr>
            </a:lvl1pPr>
            <a:lvl2pPr marL="742950" indent="-285750">
              <a:spcBef>
                <a:spcPct val="20000"/>
              </a:spcBef>
              <a:buChar char="–"/>
              <a:defRPr sz="2800">
                <a:solidFill>
                  <a:schemeClr val="tx1"/>
                </a:solidFill>
                <a:latin typeface="Arial" charset="0"/>
                <a:cs typeface="Arial" charset="0"/>
              </a:defRPr>
            </a:lvl2pPr>
            <a:lvl3pPr marL="1143000" indent="-228600">
              <a:spcBef>
                <a:spcPct val="20000"/>
              </a:spcBef>
              <a:buChar char="•"/>
              <a:defRPr sz="2400">
                <a:solidFill>
                  <a:schemeClr val="tx1"/>
                </a:solidFill>
                <a:latin typeface="Arial" charset="0"/>
                <a:cs typeface="Arial" charset="0"/>
              </a:defRPr>
            </a:lvl3pPr>
            <a:lvl4pPr marL="1600200" indent="-228600">
              <a:spcBef>
                <a:spcPct val="20000"/>
              </a:spcBef>
              <a:buChar char="–"/>
              <a:defRPr sz="2000">
                <a:solidFill>
                  <a:schemeClr val="tx1"/>
                </a:solidFill>
                <a:latin typeface="Arial" charset="0"/>
                <a:cs typeface="Arial" charset="0"/>
              </a:defRPr>
            </a:lvl4pPr>
            <a:lvl5pPr marL="2057400" indent="-228600">
              <a:spcBef>
                <a:spcPct val="20000"/>
              </a:spcBef>
              <a:buChar char="»"/>
              <a:defRPr sz="2000">
                <a:solidFill>
                  <a:schemeClr val="tx1"/>
                </a:solidFill>
                <a:latin typeface="Arial" charset="0"/>
                <a:cs typeface="Arial" charset="0"/>
              </a:defRPr>
            </a:lvl5pPr>
            <a:lvl6pPr marL="2514600" indent="-228600" fontAlgn="base">
              <a:spcBef>
                <a:spcPct val="20000"/>
              </a:spcBef>
              <a:spcAft>
                <a:spcPct val="0"/>
              </a:spcAft>
              <a:buChar char="»"/>
              <a:defRPr sz="2000">
                <a:solidFill>
                  <a:schemeClr val="tx1"/>
                </a:solidFill>
                <a:latin typeface="Arial" charset="0"/>
                <a:cs typeface="Arial" charset="0"/>
              </a:defRPr>
            </a:lvl6pPr>
            <a:lvl7pPr marL="2971800" indent="-228600" fontAlgn="base">
              <a:spcBef>
                <a:spcPct val="20000"/>
              </a:spcBef>
              <a:spcAft>
                <a:spcPct val="0"/>
              </a:spcAft>
              <a:buChar char="»"/>
              <a:defRPr sz="2000">
                <a:solidFill>
                  <a:schemeClr val="tx1"/>
                </a:solidFill>
                <a:latin typeface="Arial" charset="0"/>
                <a:cs typeface="Arial" charset="0"/>
              </a:defRPr>
            </a:lvl7pPr>
            <a:lvl8pPr marL="3429000" indent="-228600" fontAlgn="base">
              <a:spcBef>
                <a:spcPct val="20000"/>
              </a:spcBef>
              <a:spcAft>
                <a:spcPct val="0"/>
              </a:spcAft>
              <a:buChar char="»"/>
              <a:defRPr sz="2000">
                <a:solidFill>
                  <a:schemeClr val="tx1"/>
                </a:solidFill>
                <a:latin typeface="Arial" charset="0"/>
                <a:cs typeface="Arial" charset="0"/>
              </a:defRPr>
            </a:lvl8pPr>
            <a:lvl9pPr marL="3886200" indent="-228600" fontAlgn="base">
              <a:spcBef>
                <a:spcPct val="20000"/>
              </a:spcBef>
              <a:spcAft>
                <a:spcPct val="0"/>
              </a:spcAft>
              <a:buChar char="»"/>
              <a:defRPr sz="2000">
                <a:solidFill>
                  <a:schemeClr val="tx1"/>
                </a:solidFill>
                <a:latin typeface="Arial" charset="0"/>
                <a:cs typeface="Arial" charset="0"/>
              </a:defRPr>
            </a:lvl9pPr>
          </a:lstStyle>
          <a:p>
            <a:pPr algn="ctr" eaLnBrk="1" hangingPunct="1">
              <a:buFontTx/>
              <a:buNone/>
              <a:defRPr/>
            </a:pPr>
            <a:r>
              <a:rPr lang="en-US" altLang="vi-VN" sz="1800" b="1" dirty="0" err="1">
                <a:solidFill>
                  <a:srgbClr val="C00000"/>
                </a:solidFill>
                <a:effectLst>
                  <a:outerShdw blurRad="38100" dist="38100" dir="2700000" algn="tl">
                    <a:srgbClr val="C0C0C0"/>
                  </a:outerShdw>
                </a:effectLst>
                <a:latin typeface="Times New Roman" pitchFamily="18" charset="0"/>
              </a:rPr>
              <a:t>Bèo</a:t>
            </a:r>
            <a:r>
              <a:rPr lang="en-US" altLang="vi-VN" sz="1800" b="1" dirty="0">
                <a:solidFill>
                  <a:srgbClr val="C00000"/>
                </a:solidFill>
                <a:effectLst>
                  <a:outerShdw blurRad="38100" dist="38100" dir="2700000" algn="tl">
                    <a:srgbClr val="C0C0C0"/>
                  </a:outerShdw>
                </a:effectLst>
                <a:latin typeface="Times New Roman" pitchFamily="18" charset="0"/>
              </a:rPr>
              <a:t> </a:t>
            </a:r>
            <a:r>
              <a:rPr lang="en-US" altLang="vi-VN" sz="1800" b="1" dirty="0" err="1">
                <a:solidFill>
                  <a:srgbClr val="C00000"/>
                </a:solidFill>
                <a:effectLst>
                  <a:outerShdw blurRad="38100" dist="38100" dir="2700000" algn="tl">
                    <a:srgbClr val="C0C0C0"/>
                  </a:outerShdw>
                </a:effectLst>
                <a:latin typeface="Times New Roman" pitchFamily="18" charset="0"/>
              </a:rPr>
              <a:t>hoa</a:t>
            </a:r>
            <a:r>
              <a:rPr lang="en-US" altLang="vi-VN" sz="1800" b="1" dirty="0">
                <a:solidFill>
                  <a:srgbClr val="C00000"/>
                </a:solidFill>
                <a:effectLst>
                  <a:outerShdw blurRad="38100" dist="38100" dir="2700000" algn="tl">
                    <a:srgbClr val="C0C0C0"/>
                  </a:outerShdw>
                </a:effectLst>
                <a:latin typeface="Times New Roman" pitchFamily="18" charset="0"/>
              </a:rPr>
              <a:t> </a:t>
            </a:r>
            <a:r>
              <a:rPr lang="en-US" altLang="vi-VN" sz="1800" b="1" dirty="0" err="1">
                <a:solidFill>
                  <a:srgbClr val="C00000"/>
                </a:solidFill>
                <a:effectLst>
                  <a:outerShdw blurRad="38100" dist="38100" dir="2700000" algn="tl">
                    <a:srgbClr val="C0C0C0"/>
                  </a:outerShdw>
                </a:effectLst>
                <a:latin typeface="Times New Roman" pitchFamily="18" charset="0"/>
              </a:rPr>
              <a:t>dâu</a:t>
            </a:r>
            <a:endParaRPr lang="en-US" altLang="vi-VN" sz="1800" b="1" dirty="0">
              <a:solidFill>
                <a:srgbClr val="C00000"/>
              </a:solidFill>
              <a:effectLst>
                <a:outerShdw blurRad="38100" dist="38100" dir="2700000" algn="tl">
                  <a:srgbClr val="C0C0C0"/>
                </a:outerShdw>
              </a:effectLst>
              <a:latin typeface="Times New Roman" pitchFamily="18" charset="0"/>
            </a:endParaRPr>
          </a:p>
        </p:txBody>
      </p:sp>
      <p:pic>
        <p:nvPicPr>
          <p:cNvPr id="15" name="Picture 7" descr="FishInsideJellyfish"/>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2057401" y="1513333"/>
            <a:ext cx="2580719" cy="17009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9" descr="20071226ConCua"/>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7407435" y="1510389"/>
            <a:ext cx="2277497" cy="16563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180498656"/>
      </p:ext>
    </p:extLst>
  </p:cSld>
  <p:clrMapOvr>
    <a:masterClrMapping/>
  </p:clrMapOvr>
  <p:transition>
    <p:strips dir="r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6899" name="AutoShape 3">
            <a:extLst>
              <a:ext uri="{FF2B5EF4-FFF2-40B4-BE49-F238E27FC236}">
                <a16:creationId xmlns:a16="http://schemas.microsoft.com/office/drawing/2014/main" xmlns="" id="{3661DCF2-F938-4ACC-96EE-26963933C5DE}"/>
              </a:ext>
            </a:extLst>
          </p:cNvPr>
          <p:cNvSpPr>
            <a:spLocks noChangeArrowheads="1"/>
          </p:cNvSpPr>
          <p:nvPr/>
        </p:nvSpPr>
        <p:spPr bwMode="auto">
          <a:xfrm>
            <a:off x="1828800" y="0"/>
            <a:ext cx="8458200" cy="838200"/>
          </a:xfrm>
          <a:prstGeom prst="horizontalScroll">
            <a:avLst>
              <a:gd name="adj" fmla="val 12500"/>
            </a:avLst>
          </a:prstGeom>
          <a:gradFill rotWithShape="1">
            <a:gsLst>
              <a:gs pos="0">
                <a:srgbClr val="FFFF00"/>
              </a:gs>
              <a:gs pos="100000">
                <a:srgbClr val="FFFFFF"/>
              </a:gs>
            </a:gsLst>
            <a:lin ang="5400000" scaled="1"/>
          </a:gradFill>
          <a:ln w="9525">
            <a:solidFill>
              <a:srgbClr val="000000"/>
            </a:solidFill>
            <a:round/>
            <a:headEnd/>
            <a:tailEnd/>
          </a:ln>
          <a:effectLst>
            <a:outerShdw dist="107763" dir="18900000" algn="ctr" rotWithShape="0">
              <a:srgbClr val="808080">
                <a:alpha val="50000"/>
              </a:srgbClr>
            </a:outerShdw>
          </a:effectLst>
        </p:spPr>
        <p:txBody>
          <a:bodyPr/>
          <a:lstStyle/>
          <a:p>
            <a:pPr algn="ctr" eaLnBrk="1" hangingPunct="1">
              <a:defRPr/>
            </a:pPr>
            <a:r>
              <a:rPr lang="en-US" altLang="vi-VN" sz="2600" b="1">
                <a:solidFill>
                  <a:srgbClr val="009900"/>
                </a:solidFill>
                <a:effectLst>
                  <a:outerShdw blurRad="38100" dist="38100" dir="2700000" algn="tl">
                    <a:srgbClr val="000000"/>
                  </a:outerShdw>
                </a:effectLst>
                <a:latin typeface="Arial" charset="0"/>
              </a:rPr>
              <a:t> </a:t>
            </a:r>
            <a:r>
              <a:rPr lang="en-US" altLang="vi-VN" sz="2600" b="1">
                <a:solidFill>
                  <a:srgbClr val="009900"/>
                </a:solidFill>
                <a:latin typeface="Times New Roman" pitchFamily="18" charset="0"/>
              </a:rPr>
              <a:t>Môi trường sinh vật</a:t>
            </a:r>
            <a:endParaRPr lang="en-US" altLang="vi-VN" sz="2400" b="1">
              <a:solidFill>
                <a:srgbClr val="3399FF"/>
              </a:solidFill>
              <a:latin typeface="Times New Roman" pitchFamily="18" charset="0"/>
            </a:endParaRPr>
          </a:p>
        </p:txBody>
      </p:sp>
      <p:pic>
        <p:nvPicPr>
          <p:cNvPr id="26627" name="Picture 4" descr="14047e7f4bfb1ad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504156" y="838200"/>
            <a:ext cx="381000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28" name="Picture 5" descr="242756"/>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577000" y="838200"/>
            <a:ext cx="4151313"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6904" name="Rectangle 8">
            <a:extLst>
              <a:ext uri="{FF2B5EF4-FFF2-40B4-BE49-F238E27FC236}">
                <a16:creationId xmlns:a16="http://schemas.microsoft.com/office/drawing/2014/main" xmlns="" id="{493BB1EF-BB38-4B85-9964-F2F6BDC44C82}"/>
              </a:ext>
            </a:extLst>
          </p:cNvPr>
          <p:cNvSpPr>
            <a:spLocks noChangeArrowheads="1"/>
          </p:cNvSpPr>
          <p:nvPr/>
        </p:nvSpPr>
        <p:spPr bwMode="auto">
          <a:xfrm>
            <a:off x="2514600" y="3134761"/>
            <a:ext cx="6361113" cy="427038"/>
          </a:xfrm>
          <a:prstGeom prst="rect">
            <a:avLst/>
          </a:prstGeom>
          <a:solidFill>
            <a:srgbClr val="0000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pPr eaLnBrk="1" hangingPunct="1">
              <a:defRPr/>
            </a:pPr>
            <a:r>
              <a:rPr lang="en-US" altLang="vi-VN" sz="2200" b="1">
                <a:solidFill>
                  <a:schemeClr val="bg1"/>
                </a:solidFill>
                <a:effectLst>
                  <a:outerShdw blurRad="38100" dist="38100" dir="2700000" algn="tl">
                    <a:srgbClr val="000000"/>
                  </a:outerShdw>
                </a:effectLst>
                <a:latin typeface="Arial" charset="0"/>
              </a:rPr>
              <a:t>Cây tầm gửi sống ký sinh trên nhiều cây khác </a:t>
            </a:r>
          </a:p>
        </p:txBody>
      </p:sp>
      <p:pic>
        <p:nvPicPr>
          <p:cNvPr id="26630" name="Picture 10" descr="Shaska26thAug2006BabyPuppyDogClass"/>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4114800" y="3886200"/>
            <a:ext cx="1890713" cy="243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31" name="Picture 11" descr="Mô tả bọ chét qua kính hiển vi điện tử quét"/>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914400" y="3962400"/>
            <a:ext cx="2130425"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6908" name="Rectangle 12">
            <a:extLst>
              <a:ext uri="{FF2B5EF4-FFF2-40B4-BE49-F238E27FC236}">
                <a16:creationId xmlns:a16="http://schemas.microsoft.com/office/drawing/2014/main" xmlns="" id="{CF0191F2-032D-449C-8F15-48CFBAC872EC}"/>
              </a:ext>
            </a:extLst>
          </p:cNvPr>
          <p:cNvSpPr>
            <a:spLocks noChangeArrowheads="1"/>
          </p:cNvSpPr>
          <p:nvPr/>
        </p:nvSpPr>
        <p:spPr bwMode="auto">
          <a:xfrm>
            <a:off x="1752600" y="6324600"/>
            <a:ext cx="1295400" cy="533400"/>
          </a:xfrm>
          <a:prstGeom prst="rect">
            <a:avLst/>
          </a:prstGeom>
          <a:solidFill>
            <a:srgbClr val="0000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charset="0"/>
                <a:cs typeface="Arial" charset="0"/>
              </a:defRPr>
            </a:lvl1pPr>
            <a:lvl2pPr marL="742950" indent="-285750">
              <a:spcBef>
                <a:spcPct val="20000"/>
              </a:spcBef>
              <a:buChar char="–"/>
              <a:defRPr sz="2800">
                <a:solidFill>
                  <a:schemeClr val="tx1"/>
                </a:solidFill>
                <a:latin typeface="Arial" charset="0"/>
                <a:cs typeface="Arial" charset="0"/>
              </a:defRPr>
            </a:lvl2pPr>
            <a:lvl3pPr marL="1143000" indent="-228600">
              <a:spcBef>
                <a:spcPct val="20000"/>
              </a:spcBef>
              <a:buChar char="•"/>
              <a:defRPr sz="2400">
                <a:solidFill>
                  <a:schemeClr val="tx1"/>
                </a:solidFill>
                <a:latin typeface="Arial" charset="0"/>
                <a:cs typeface="Arial" charset="0"/>
              </a:defRPr>
            </a:lvl3pPr>
            <a:lvl4pPr marL="1600200" indent="-228600">
              <a:spcBef>
                <a:spcPct val="20000"/>
              </a:spcBef>
              <a:buChar char="–"/>
              <a:defRPr sz="2000">
                <a:solidFill>
                  <a:schemeClr val="tx1"/>
                </a:solidFill>
                <a:latin typeface="Arial" charset="0"/>
                <a:cs typeface="Arial" charset="0"/>
              </a:defRPr>
            </a:lvl4pPr>
            <a:lvl5pPr marL="2057400" indent="-228600">
              <a:spcBef>
                <a:spcPct val="20000"/>
              </a:spcBef>
              <a:buChar char="»"/>
              <a:defRPr sz="2000">
                <a:solidFill>
                  <a:schemeClr val="tx1"/>
                </a:solidFill>
                <a:latin typeface="Arial" charset="0"/>
                <a:cs typeface="Arial" charset="0"/>
              </a:defRPr>
            </a:lvl5pPr>
            <a:lvl6pPr marL="2514600" indent="-228600" fontAlgn="base">
              <a:spcBef>
                <a:spcPct val="20000"/>
              </a:spcBef>
              <a:spcAft>
                <a:spcPct val="0"/>
              </a:spcAft>
              <a:buChar char="»"/>
              <a:defRPr sz="2000">
                <a:solidFill>
                  <a:schemeClr val="tx1"/>
                </a:solidFill>
                <a:latin typeface="Arial" charset="0"/>
                <a:cs typeface="Arial" charset="0"/>
              </a:defRPr>
            </a:lvl6pPr>
            <a:lvl7pPr marL="2971800" indent="-228600" fontAlgn="base">
              <a:spcBef>
                <a:spcPct val="20000"/>
              </a:spcBef>
              <a:spcAft>
                <a:spcPct val="0"/>
              </a:spcAft>
              <a:buChar char="»"/>
              <a:defRPr sz="2000">
                <a:solidFill>
                  <a:schemeClr val="tx1"/>
                </a:solidFill>
                <a:latin typeface="Arial" charset="0"/>
                <a:cs typeface="Arial" charset="0"/>
              </a:defRPr>
            </a:lvl7pPr>
            <a:lvl8pPr marL="3429000" indent="-228600" fontAlgn="base">
              <a:spcBef>
                <a:spcPct val="20000"/>
              </a:spcBef>
              <a:spcAft>
                <a:spcPct val="0"/>
              </a:spcAft>
              <a:buChar char="»"/>
              <a:defRPr sz="2000">
                <a:solidFill>
                  <a:schemeClr val="tx1"/>
                </a:solidFill>
                <a:latin typeface="Arial" charset="0"/>
                <a:cs typeface="Arial" charset="0"/>
              </a:defRPr>
            </a:lvl8pPr>
            <a:lvl9pPr marL="3886200" indent="-228600" fontAlgn="base">
              <a:spcBef>
                <a:spcPct val="20000"/>
              </a:spcBef>
              <a:spcAft>
                <a:spcPct val="0"/>
              </a:spcAft>
              <a:buChar char="»"/>
              <a:defRPr sz="2000">
                <a:solidFill>
                  <a:schemeClr val="tx1"/>
                </a:solidFill>
                <a:latin typeface="Arial" charset="0"/>
                <a:cs typeface="Arial" charset="0"/>
              </a:defRPr>
            </a:lvl9pPr>
          </a:lstStyle>
          <a:p>
            <a:pPr algn="ctr" eaLnBrk="1" hangingPunct="1">
              <a:buFontTx/>
              <a:buNone/>
              <a:defRPr/>
            </a:pPr>
            <a:r>
              <a:rPr lang="en-US" altLang="vi-VN" sz="2400" b="1">
                <a:solidFill>
                  <a:schemeClr val="bg1"/>
                </a:solidFill>
                <a:effectLst>
                  <a:outerShdw blurRad="38100" dist="38100" dir="2700000" algn="tl">
                    <a:srgbClr val="000000"/>
                  </a:outerShdw>
                </a:effectLst>
                <a:latin typeface="Times New Roman" pitchFamily="18" charset="0"/>
              </a:rPr>
              <a:t>Bọ chét</a:t>
            </a:r>
          </a:p>
        </p:txBody>
      </p:sp>
      <p:sp>
        <p:nvSpPr>
          <p:cNvPr id="336909" name="Rectangle 13">
            <a:extLst>
              <a:ext uri="{FF2B5EF4-FFF2-40B4-BE49-F238E27FC236}">
                <a16:creationId xmlns:a16="http://schemas.microsoft.com/office/drawing/2014/main" xmlns="" id="{9596DAEC-70D8-46DC-A92C-C146240BA377}"/>
              </a:ext>
            </a:extLst>
          </p:cNvPr>
          <p:cNvSpPr>
            <a:spLocks noChangeArrowheads="1"/>
          </p:cNvSpPr>
          <p:nvPr/>
        </p:nvSpPr>
        <p:spPr bwMode="auto">
          <a:xfrm>
            <a:off x="3048000" y="4572000"/>
            <a:ext cx="1125538" cy="457200"/>
          </a:xfrm>
          <a:prstGeom prst="rect">
            <a:avLst/>
          </a:prstGeom>
          <a:noFill/>
          <a:ln>
            <a:noFill/>
          </a:ln>
          <a:effectLst/>
          <a:extLst>
            <a:ext uri="{909E8E84-426E-40DD-AFC4-6F175D3DCCD1}">
              <a14:hiddenFill xmlns:a14="http://schemas.microsoft.com/office/drawing/2010/main" xmlns="">
                <a:solidFill>
                  <a:srgbClr val="0000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eaLnBrk="1" hangingPunct="1">
              <a:defRPr/>
            </a:pPr>
            <a:r>
              <a:rPr lang="en-US" altLang="vi-VN" sz="2400" b="1">
                <a:solidFill>
                  <a:srgbClr val="0000FF"/>
                </a:solidFill>
                <a:effectLst>
                  <a:outerShdw blurRad="38100" dist="38100" dir="2700000" algn="tl">
                    <a:srgbClr val="C0C0C0"/>
                  </a:outerShdw>
                </a:effectLst>
                <a:latin typeface="Times New Roman" pitchFamily="18" charset="0"/>
              </a:rPr>
              <a:t>ký sinh</a:t>
            </a:r>
          </a:p>
        </p:txBody>
      </p:sp>
      <p:sp>
        <p:nvSpPr>
          <p:cNvPr id="26634" name="Line 14"/>
          <p:cNvSpPr>
            <a:spLocks noChangeShapeType="1"/>
          </p:cNvSpPr>
          <p:nvPr/>
        </p:nvSpPr>
        <p:spPr bwMode="auto">
          <a:xfrm>
            <a:off x="3079750" y="5029200"/>
            <a:ext cx="990600" cy="0"/>
          </a:xfrm>
          <a:prstGeom prst="line">
            <a:avLst/>
          </a:prstGeom>
          <a:noFill/>
          <a:ln w="9525">
            <a:solidFill>
              <a:srgbClr val="0000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pic>
        <p:nvPicPr>
          <p:cNvPr id="26635" name="Picture 15" descr="Fasciola_LifeCycle"/>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6248400" y="3810000"/>
            <a:ext cx="464820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trips dir="r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38200" y="4495800"/>
            <a:ext cx="10515600" cy="1447800"/>
          </a:xfrm>
        </p:spPr>
        <p:txBody>
          <a:bodyPr/>
          <a:lstStyle/>
          <a:p>
            <a:pPr algn="l">
              <a:lnSpc>
                <a:spcPct val="150000"/>
              </a:lnSpc>
            </a:pPr>
            <a:r>
              <a:rPr lang="en-US" sz="2400" dirty="0" smtClean="0"/>
              <a:t>?1.</a:t>
            </a:r>
            <a:r>
              <a:rPr lang="vi-VN" sz="2400" dirty="0" smtClean="0"/>
              <a:t> </a:t>
            </a:r>
            <a:r>
              <a:rPr lang="vi-VN" sz="2400" dirty="0"/>
              <a:t>Theo </a:t>
            </a:r>
            <a:r>
              <a:rPr lang="en-US" sz="2400" dirty="0" err="1"/>
              <a:t>em</a:t>
            </a:r>
            <a:r>
              <a:rPr lang="en-US" sz="2400" dirty="0"/>
              <a:t> </a:t>
            </a:r>
            <a:r>
              <a:rPr lang="en-US" sz="2400" dirty="0" err="1"/>
              <a:t>môi</a:t>
            </a:r>
            <a:r>
              <a:rPr lang="en-US" sz="2400" dirty="0"/>
              <a:t> </a:t>
            </a:r>
            <a:r>
              <a:rPr lang="en-US" sz="2400" dirty="0" err="1"/>
              <a:t>trường</a:t>
            </a:r>
            <a:r>
              <a:rPr lang="en-US" sz="2400" dirty="0"/>
              <a:t> </a:t>
            </a:r>
            <a:r>
              <a:rPr lang="en-US" sz="2400" dirty="0" err="1"/>
              <a:t>sống</a:t>
            </a:r>
            <a:r>
              <a:rPr lang="en-US" sz="2400" dirty="0"/>
              <a:t> </a:t>
            </a:r>
            <a:r>
              <a:rPr lang="en-US" sz="2400" dirty="0" err="1"/>
              <a:t>là</a:t>
            </a:r>
            <a:r>
              <a:rPr lang="vi-VN" sz="2400" dirty="0"/>
              <a:t> gì?</a:t>
            </a:r>
            <a:r>
              <a:rPr lang="en-US" sz="2400" dirty="0"/>
              <a:t> </a:t>
            </a:r>
            <a:r>
              <a:rPr lang="en-US" sz="2400" dirty="0" err="1"/>
              <a:t>Có</a:t>
            </a:r>
            <a:r>
              <a:rPr lang="en-US" sz="2400" dirty="0"/>
              <a:t> </a:t>
            </a:r>
            <a:r>
              <a:rPr lang="en-US" sz="2400" dirty="0" err="1"/>
              <a:t>những</a:t>
            </a:r>
            <a:r>
              <a:rPr lang="en-US" sz="2400" dirty="0"/>
              <a:t> </a:t>
            </a:r>
            <a:r>
              <a:rPr lang="en-US" sz="2400" dirty="0" err="1"/>
              <a:t>loại</a:t>
            </a:r>
            <a:r>
              <a:rPr lang="en-US" sz="2400" dirty="0"/>
              <a:t> </a:t>
            </a:r>
            <a:r>
              <a:rPr lang="en-US" sz="2400" dirty="0" err="1"/>
              <a:t>môi</a:t>
            </a:r>
            <a:r>
              <a:rPr lang="en-US" sz="2400" dirty="0"/>
              <a:t> </a:t>
            </a:r>
            <a:r>
              <a:rPr lang="en-US" sz="2400" dirty="0" err="1"/>
              <a:t>trường</a:t>
            </a:r>
            <a:r>
              <a:rPr lang="en-US" sz="2400" dirty="0"/>
              <a:t> </a:t>
            </a:r>
            <a:r>
              <a:rPr lang="en-US" sz="2400" dirty="0" err="1"/>
              <a:t>sống</a:t>
            </a:r>
            <a:r>
              <a:rPr lang="en-US" sz="2400" dirty="0"/>
              <a:t> </a:t>
            </a:r>
            <a:r>
              <a:rPr lang="en-US" sz="2400" dirty="0" err="1"/>
              <a:t>nào</a:t>
            </a:r>
            <a:r>
              <a:rPr lang="vi-VN" sz="2400" dirty="0"/>
              <a:t>?</a:t>
            </a:r>
            <a:r>
              <a:rPr lang="en-US" sz="2400" dirty="0"/>
              <a:t> </a:t>
            </a:r>
            <a:endParaRPr lang="en-US" sz="2400" dirty="0" smtClean="0"/>
          </a:p>
          <a:p>
            <a:pPr algn="l">
              <a:lnSpc>
                <a:spcPct val="150000"/>
              </a:lnSpc>
            </a:pPr>
            <a:r>
              <a:rPr lang="en-US" sz="2400" dirty="0" smtClean="0"/>
              <a:t>?2. </a:t>
            </a:r>
            <a:r>
              <a:rPr lang="en-US" sz="2400" dirty="0" err="1" smtClean="0"/>
              <a:t>Những</a:t>
            </a:r>
            <a:r>
              <a:rPr lang="en-US" sz="2400" dirty="0" smtClean="0"/>
              <a:t> </a:t>
            </a:r>
            <a:r>
              <a:rPr lang="en-US" sz="2400" dirty="0" err="1"/>
              <a:t>nhân</a:t>
            </a:r>
            <a:r>
              <a:rPr lang="en-US" sz="2400" dirty="0"/>
              <a:t> </a:t>
            </a:r>
            <a:r>
              <a:rPr lang="en-US" sz="2400" dirty="0" err="1"/>
              <a:t>tố</a:t>
            </a:r>
            <a:r>
              <a:rPr lang="en-US" sz="2400" dirty="0"/>
              <a:t> </a:t>
            </a:r>
            <a:r>
              <a:rPr lang="en-US" sz="2400" dirty="0" err="1"/>
              <a:t>nào</a:t>
            </a:r>
            <a:r>
              <a:rPr lang="en-US" sz="2400" dirty="0"/>
              <a:t> </a:t>
            </a:r>
            <a:r>
              <a:rPr lang="en-US" sz="2400" dirty="0" err="1"/>
              <a:t>tạo</a:t>
            </a:r>
            <a:r>
              <a:rPr lang="en-US" sz="2400" dirty="0"/>
              <a:t> </a:t>
            </a:r>
            <a:r>
              <a:rPr lang="en-US" sz="2400" dirty="0" err="1"/>
              <a:t>nên</a:t>
            </a:r>
            <a:r>
              <a:rPr lang="en-US" sz="2400" dirty="0"/>
              <a:t> </a:t>
            </a:r>
            <a:r>
              <a:rPr lang="en-US" sz="2400" dirty="0" err="1"/>
              <a:t>môi</a:t>
            </a:r>
            <a:r>
              <a:rPr lang="en-US" sz="2400" dirty="0"/>
              <a:t> </a:t>
            </a:r>
            <a:r>
              <a:rPr lang="en-US" sz="2400" dirty="0" err="1"/>
              <a:t>trường</a:t>
            </a:r>
            <a:r>
              <a:rPr lang="en-US" sz="2400" dirty="0"/>
              <a:t> </a:t>
            </a:r>
            <a:r>
              <a:rPr lang="en-US" sz="2400" dirty="0" err="1"/>
              <a:t>sống</a:t>
            </a:r>
            <a:r>
              <a:rPr lang="en-US" sz="2400" dirty="0"/>
              <a:t>?</a:t>
            </a:r>
          </a:p>
        </p:txBody>
      </p:sp>
      <p:pic>
        <p:nvPicPr>
          <p:cNvPr id="4" name="Picture 3" descr="C:\Users\HP\Desktop\41.8.jpg"/>
          <p:cNvPicPr/>
          <p:nvPr/>
        </p:nvPicPr>
        <p:blipFill>
          <a:blip r:embed="rId2">
            <a:extLst>
              <a:ext uri="{28A0092B-C50C-407E-A947-70E740481C1C}">
                <a14:useLocalDpi xmlns:a14="http://schemas.microsoft.com/office/drawing/2010/main" xmlns="" val="0"/>
              </a:ext>
            </a:extLst>
          </a:blip>
          <a:srcRect/>
          <a:stretch>
            <a:fillRect/>
          </a:stretch>
        </p:blipFill>
        <p:spPr bwMode="auto">
          <a:xfrm>
            <a:off x="1524000" y="977900"/>
            <a:ext cx="4140200" cy="2603500"/>
          </a:xfrm>
          <a:prstGeom prst="rect">
            <a:avLst/>
          </a:prstGeom>
          <a:noFill/>
          <a:ln>
            <a:noFill/>
          </a:ln>
        </p:spPr>
      </p:pic>
      <p:pic>
        <p:nvPicPr>
          <p:cNvPr id="5" name="Picture 4" descr="C:\Users\HP\Desktop\41.9.png"/>
          <p:cNvPicPr/>
          <p:nvPr/>
        </p:nvPicPr>
        <p:blipFill>
          <a:blip r:embed="rId3">
            <a:extLst>
              <a:ext uri="{28A0092B-C50C-407E-A947-70E740481C1C}">
                <a14:useLocalDpi xmlns:a14="http://schemas.microsoft.com/office/drawing/2010/main" xmlns="" val="0"/>
              </a:ext>
            </a:extLst>
          </a:blip>
          <a:srcRect/>
          <a:stretch>
            <a:fillRect/>
          </a:stretch>
        </p:blipFill>
        <p:spPr bwMode="auto">
          <a:xfrm>
            <a:off x="6477000" y="990601"/>
            <a:ext cx="3962400" cy="2590799"/>
          </a:xfrm>
          <a:prstGeom prst="rect">
            <a:avLst/>
          </a:prstGeom>
          <a:noFill/>
          <a:ln>
            <a:noFill/>
          </a:ln>
        </p:spPr>
      </p:pic>
    </p:spTree>
    <p:extLst>
      <p:ext uri="{BB962C8B-B14F-4D97-AF65-F5344CB8AC3E}">
        <p14:creationId xmlns:p14="http://schemas.microsoft.com/office/powerpoint/2010/main" xmlns="" val="18064997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
          <p:cNvSpPr>
            <a:spLocks noChangeArrowheads="1"/>
          </p:cNvSpPr>
          <p:nvPr/>
        </p:nvSpPr>
        <p:spPr bwMode="auto">
          <a:xfrm>
            <a:off x="1549400" y="1"/>
            <a:ext cx="9118600" cy="519113"/>
          </a:xfrm>
          <a:prstGeom prst="rect">
            <a:avLst/>
          </a:prstGeom>
          <a:solidFill>
            <a:srgbClr val="A1FDF4"/>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800" b="1" i="1" u="sng" dirty="0">
                <a:solidFill>
                  <a:srgbClr val="FF0066"/>
                </a:solidFill>
                <a:latin typeface="Times New Roman" panose="02020603050405020304" pitchFamily="18" charset="0"/>
              </a:rPr>
              <a:t>BÀI 41</a:t>
            </a:r>
            <a:r>
              <a:rPr lang="en-US" altLang="en-US" sz="2800" b="1" dirty="0">
                <a:solidFill>
                  <a:srgbClr val="FF0066"/>
                </a:solidFill>
                <a:latin typeface="Times New Roman" panose="02020603050405020304" pitchFamily="18" charset="0"/>
              </a:rPr>
              <a:t> : MÔI TRƯỜNG VÀ CÁC NHÂN TỐ SINH THÁI</a:t>
            </a:r>
          </a:p>
        </p:txBody>
      </p:sp>
      <p:pic>
        <p:nvPicPr>
          <p:cNvPr id="9219" name="Picture 2"/>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76200" y="519112"/>
            <a:ext cx="11963400" cy="6338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20" name="Rectangle 3"/>
          <p:cNvSpPr>
            <a:spLocks noChangeArrowheads="1"/>
          </p:cNvSpPr>
          <p:nvPr/>
        </p:nvSpPr>
        <p:spPr bwMode="auto">
          <a:xfrm>
            <a:off x="5334000" y="914401"/>
            <a:ext cx="26193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solidFill>
                  <a:srgbClr val="000000"/>
                </a:solidFill>
                <a:latin typeface="Times New Roman" panose="02020603050405020304" pitchFamily="18" charset="0"/>
              </a:rPr>
              <a:t> </a:t>
            </a:r>
            <a:endParaRPr lang="en-US" altLang="en-US" sz="2400">
              <a:latin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xmlns="" val="1615619891"/>
              </p:ext>
            </p:extLst>
          </p:nvPr>
        </p:nvGraphicFramePr>
        <p:xfrm>
          <a:off x="609600" y="927101"/>
          <a:ext cx="10972800" cy="5549899"/>
        </p:xfrm>
        <a:graphic>
          <a:graphicData uri="http://schemas.openxmlformats.org/drawingml/2006/table">
            <a:tbl>
              <a:tblPr firstRow="1" firstCol="1" bandRow="1">
                <a:tableStyleId>{5C22544A-7EE6-4342-B048-85BDC9FD1C3A}</a:tableStyleId>
              </a:tblPr>
              <a:tblGrid>
                <a:gridCol w="10972800">
                  <a:extLst>
                    <a:ext uri="{9D8B030D-6E8A-4147-A177-3AD203B41FA5}">
                      <a16:colId xmlns:a16="http://schemas.microsoft.com/office/drawing/2014/main" xmlns="" val="2701288374"/>
                    </a:ext>
                  </a:extLst>
                </a:gridCol>
              </a:tblGrid>
              <a:tr h="5549899">
                <a:tc>
                  <a:txBody>
                    <a:bodyPr/>
                    <a:lstStyle/>
                    <a:p>
                      <a:pPr marL="0" marR="0" algn="just">
                        <a:lnSpc>
                          <a:spcPct val="150000"/>
                        </a:lnSpc>
                        <a:spcBef>
                          <a:spcPts val="600"/>
                        </a:spcBef>
                        <a:spcAft>
                          <a:spcPts val="600"/>
                        </a:spcAft>
                        <a:tabLst>
                          <a:tab pos="2971800" algn="ctr"/>
                          <a:tab pos="3773805" algn="l"/>
                        </a:tabLst>
                      </a:pPr>
                      <a:r>
                        <a:rPr lang="vi-VN" sz="1600" dirty="0">
                          <a:solidFill>
                            <a:schemeClr val="tx1"/>
                          </a:solidFill>
                          <a:effectLst/>
                          <a:latin typeface="Times New Roman" panose="02020603050405020304" pitchFamily="18" charset="0"/>
                          <a:cs typeface="Times New Roman" panose="02020603050405020304" pitchFamily="18" charset="0"/>
                        </a:rPr>
                        <a:t>Nhóm: .....................................................</a:t>
                      </a:r>
                      <a:endParaRPr lang="en-US" sz="1600" dirty="0">
                        <a:solidFill>
                          <a:schemeClr val="tx1"/>
                        </a:solidFill>
                        <a:effectLst/>
                        <a:latin typeface="Times New Roman" panose="02020603050405020304" pitchFamily="18" charset="0"/>
                        <a:cs typeface="Times New Roman" panose="02020603050405020304" pitchFamily="18" charset="0"/>
                      </a:endParaRPr>
                    </a:p>
                    <a:p>
                      <a:pPr marL="0" marR="0" algn="just">
                        <a:lnSpc>
                          <a:spcPct val="150000"/>
                        </a:lnSpc>
                        <a:spcBef>
                          <a:spcPts val="600"/>
                        </a:spcBef>
                        <a:spcAft>
                          <a:spcPts val="600"/>
                        </a:spcAft>
                        <a:tabLst>
                          <a:tab pos="2971800" algn="ctr"/>
                          <a:tab pos="3773805" algn="l"/>
                        </a:tabLst>
                      </a:pPr>
                      <a:r>
                        <a:rPr lang="vi-VN" sz="1600" dirty="0">
                          <a:solidFill>
                            <a:schemeClr val="tx1"/>
                          </a:solidFill>
                          <a:effectLst/>
                          <a:latin typeface="Times New Roman" panose="02020603050405020304" pitchFamily="18" charset="0"/>
                          <a:cs typeface="Times New Roman" panose="02020603050405020304" pitchFamily="18" charset="0"/>
                        </a:rPr>
                        <a:t>Tên thành viên: ....................................................................................................</a:t>
                      </a:r>
                      <a:endParaRPr lang="en-US" sz="1600" dirty="0">
                        <a:solidFill>
                          <a:schemeClr val="tx1"/>
                        </a:solidFill>
                        <a:effectLst/>
                        <a:latin typeface="Times New Roman" panose="02020603050405020304" pitchFamily="18" charset="0"/>
                        <a:cs typeface="Times New Roman" panose="02020603050405020304" pitchFamily="18" charset="0"/>
                      </a:endParaRPr>
                    </a:p>
                    <a:p>
                      <a:pPr marL="0" marR="0" algn="just">
                        <a:lnSpc>
                          <a:spcPct val="150000"/>
                        </a:lnSpc>
                        <a:spcBef>
                          <a:spcPts val="600"/>
                        </a:spcBef>
                        <a:spcAft>
                          <a:spcPts val="600"/>
                        </a:spcAft>
                        <a:tabLst>
                          <a:tab pos="2971800" algn="ctr"/>
                          <a:tab pos="3773805" algn="l"/>
                        </a:tabLst>
                      </a:pPr>
                      <a:r>
                        <a:rPr lang="vi-VN" sz="1600" dirty="0">
                          <a:solidFill>
                            <a:schemeClr val="tx1"/>
                          </a:solidFill>
                          <a:effectLst/>
                          <a:latin typeface="Times New Roman" panose="02020603050405020304" pitchFamily="18" charset="0"/>
                          <a:cs typeface="Times New Roman" panose="02020603050405020304" pitchFamily="18" charset="0"/>
                        </a:rPr>
                        <a:t>PHIẾU HỌC </a:t>
                      </a:r>
                      <a:r>
                        <a:rPr lang="vi-VN" sz="1600" dirty="0" smtClean="0">
                          <a:solidFill>
                            <a:schemeClr val="tx1"/>
                          </a:solidFill>
                          <a:effectLst/>
                          <a:latin typeface="Times New Roman" panose="02020603050405020304" pitchFamily="18" charset="0"/>
                          <a:cs typeface="Times New Roman" panose="02020603050405020304" pitchFamily="18" charset="0"/>
                        </a:rPr>
                        <a:t>TẬP</a:t>
                      </a:r>
                      <a:endParaRPr lang="en-US" sz="1600" dirty="0">
                        <a:solidFill>
                          <a:schemeClr val="tx1"/>
                        </a:solidFill>
                        <a:effectLst/>
                        <a:latin typeface="Times New Roman" panose="02020603050405020304" pitchFamily="18" charset="0"/>
                        <a:cs typeface="Times New Roman" panose="02020603050405020304" pitchFamily="18" charset="0"/>
                      </a:endParaRPr>
                    </a:p>
                    <a:p>
                      <a:pPr marL="0" marR="0" algn="just">
                        <a:lnSpc>
                          <a:spcPct val="150000"/>
                        </a:lnSpc>
                        <a:spcBef>
                          <a:spcPts val="600"/>
                        </a:spcBef>
                        <a:spcAft>
                          <a:spcPts val="600"/>
                        </a:spcAft>
                        <a:tabLst>
                          <a:tab pos="2971800" algn="ctr"/>
                          <a:tab pos="3773805" algn="l"/>
                        </a:tabLst>
                      </a:pPr>
                      <a:r>
                        <a:rPr lang="vi-VN" sz="1600" u="sng" dirty="0">
                          <a:solidFill>
                            <a:schemeClr val="tx1"/>
                          </a:solidFill>
                          <a:effectLst/>
                          <a:latin typeface="Times New Roman" panose="02020603050405020304" pitchFamily="18" charset="0"/>
                          <a:cs typeface="Times New Roman" panose="02020603050405020304" pitchFamily="18" charset="0"/>
                        </a:rPr>
                        <a:t>Yêu cầu</a:t>
                      </a:r>
                      <a:r>
                        <a:rPr lang="vi-VN"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Xem</a:t>
                      </a:r>
                      <a:r>
                        <a:rPr lang="en-US" sz="1600" dirty="0">
                          <a:solidFill>
                            <a:schemeClr val="tx1"/>
                          </a:solidFill>
                          <a:effectLst/>
                          <a:latin typeface="Times New Roman" panose="02020603050405020304" pitchFamily="18" charset="0"/>
                          <a:cs typeface="Times New Roman" panose="02020603050405020304" pitchFamily="18" charset="0"/>
                        </a:rPr>
                        <a:t> video, SGK, </a:t>
                      </a:r>
                      <a:r>
                        <a:rPr lang="en-US" sz="1600" dirty="0" err="1">
                          <a:solidFill>
                            <a:schemeClr val="tx1"/>
                          </a:solidFill>
                          <a:effectLst/>
                          <a:latin typeface="Times New Roman" panose="02020603050405020304" pitchFamily="18" charset="0"/>
                          <a:cs typeface="Times New Roman" panose="02020603050405020304" pitchFamily="18" charset="0"/>
                        </a:rPr>
                        <a:t>trả</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lời</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câu</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hỏi</a:t>
                      </a:r>
                      <a:r>
                        <a:rPr lang="en-US" sz="1600" dirty="0">
                          <a:solidFill>
                            <a:schemeClr val="tx1"/>
                          </a:solidFill>
                          <a:effectLst/>
                          <a:latin typeface="Times New Roman" panose="02020603050405020304" pitchFamily="18" charset="0"/>
                          <a:cs typeface="Times New Roman" panose="02020603050405020304" pitchFamily="18" charset="0"/>
                        </a:rPr>
                        <a:t>:</a:t>
                      </a:r>
                    </a:p>
                    <a:p>
                      <a:pPr marL="0" marR="0" algn="just">
                        <a:lnSpc>
                          <a:spcPct val="150000"/>
                        </a:lnSpc>
                        <a:spcBef>
                          <a:spcPts val="600"/>
                        </a:spcBef>
                        <a:spcAft>
                          <a:spcPts val="600"/>
                        </a:spcAft>
                        <a:tabLst>
                          <a:tab pos="2971800" algn="ctr"/>
                          <a:tab pos="3773805" algn="l"/>
                        </a:tabLst>
                      </a:pPr>
                      <a:r>
                        <a:rPr lang="vi-VN" sz="1600" dirty="0">
                          <a:solidFill>
                            <a:schemeClr val="tx1"/>
                          </a:solidFill>
                          <a:effectLst/>
                          <a:latin typeface="Times New Roman" panose="02020603050405020304" pitchFamily="18" charset="0"/>
                          <a:cs typeface="Times New Roman" panose="02020603050405020304" pitchFamily="18" charset="0"/>
                        </a:rPr>
                        <a:t>Câu 1: </a:t>
                      </a:r>
                      <a:r>
                        <a:rPr lang="en-US" sz="1600" dirty="0" err="1">
                          <a:solidFill>
                            <a:schemeClr val="tx1"/>
                          </a:solidFill>
                          <a:effectLst/>
                          <a:latin typeface="Times New Roman" panose="02020603050405020304" pitchFamily="18" charset="0"/>
                          <a:cs typeface="Times New Roman" panose="02020603050405020304" pitchFamily="18" charset="0"/>
                        </a:rPr>
                        <a:t>Môi</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trường</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sống</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là</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gì</a:t>
                      </a:r>
                      <a:r>
                        <a:rPr lang="en-US" sz="1600" dirty="0">
                          <a:solidFill>
                            <a:schemeClr val="tx1"/>
                          </a:solidFill>
                          <a:effectLst/>
                          <a:latin typeface="Times New Roman" panose="02020603050405020304" pitchFamily="18" charset="0"/>
                          <a:cs typeface="Times New Roman" panose="02020603050405020304" pitchFamily="18" charset="0"/>
                        </a:rPr>
                        <a:t> ?</a:t>
                      </a:r>
                    </a:p>
                    <a:p>
                      <a:pPr marL="0" marR="0" algn="just">
                        <a:lnSpc>
                          <a:spcPct val="150000"/>
                        </a:lnSpc>
                        <a:spcBef>
                          <a:spcPts val="600"/>
                        </a:spcBef>
                        <a:spcAft>
                          <a:spcPts val="600"/>
                        </a:spcAft>
                        <a:tabLst>
                          <a:tab pos="2971800" algn="ctr"/>
                          <a:tab pos="3773805" algn="l"/>
                        </a:tabLst>
                      </a:pPr>
                      <a:r>
                        <a:rPr lang="vi-VN" sz="1600" dirty="0">
                          <a:solidFill>
                            <a:schemeClr val="tx1"/>
                          </a:solidFill>
                          <a:effectLst/>
                          <a:latin typeface="Times New Roman" panose="02020603050405020304" pitchFamily="18" charset="0"/>
                          <a:cs typeface="Times New Roman" panose="02020603050405020304" pitchFamily="18" charset="0"/>
                        </a:rPr>
                        <a:t>………………………………………………………………………………………………………………………………………………………………………………………………………………………………………………………………</a:t>
                      </a:r>
                      <a:r>
                        <a:rPr lang="en-US" sz="1600" dirty="0">
                          <a:solidFill>
                            <a:schemeClr val="tx1"/>
                          </a:solidFill>
                          <a:effectLst/>
                          <a:latin typeface="Times New Roman" panose="02020603050405020304" pitchFamily="18" charset="0"/>
                          <a:cs typeface="Times New Roman" panose="02020603050405020304" pitchFamily="18" charset="0"/>
                        </a:rPr>
                        <a:t>……………………………………………………………………………………………………………..</a:t>
                      </a:r>
                    </a:p>
                    <a:p>
                      <a:pPr marL="0" marR="0" algn="just">
                        <a:lnSpc>
                          <a:spcPct val="150000"/>
                        </a:lnSpc>
                        <a:spcBef>
                          <a:spcPts val="600"/>
                        </a:spcBef>
                        <a:spcAft>
                          <a:spcPts val="600"/>
                        </a:spcAft>
                        <a:tabLst>
                          <a:tab pos="2971800" algn="ctr"/>
                          <a:tab pos="3773805" algn="l"/>
                        </a:tabLst>
                      </a:pPr>
                      <a:r>
                        <a:rPr lang="vi-VN" sz="1600" dirty="0">
                          <a:solidFill>
                            <a:schemeClr val="tx1"/>
                          </a:solidFill>
                          <a:effectLst/>
                          <a:latin typeface="Times New Roman" panose="02020603050405020304" pitchFamily="18" charset="0"/>
                          <a:cs typeface="Times New Roman" panose="02020603050405020304" pitchFamily="18" charset="0"/>
                        </a:rPr>
                        <a:t>Câu 2: </a:t>
                      </a:r>
                      <a:r>
                        <a:rPr lang="en-US" sz="1600" dirty="0" err="1">
                          <a:solidFill>
                            <a:schemeClr val="tx1"/>
                          </a:solidFill>
                          <a:effectLst/>
                          <a:latin typeface="Times New Roman" panose="02020603050405020304" pitchFamily="18" charset="0"/>
                          <a:cs typeface="Times New Roman" panose="02020603050405020304" pitchFamily="18" charset="0"/>
                        </a:rPr>
                        <a:t>Kể</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tên</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các</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loại</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môi</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trường</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sống</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chủ</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yếu</a:t>
                      </a:r>
                      <a:r>
                        <a:rPr lang="en-US" sz="1600" dirty="0">
                          <a:solidFill>
                            <a:schemeClr val="tx1"/>
                          </a:solidFill>
                          <a:effectLst/>
                          <a:latin typeface="Times New Roman" panose="02020603050405020304" pitchFamily="18" charset="0"/>
                          <a:cs typeface="Times New Roman" panose="02020603050405020304" pitchFamily="18" charset="0"/>
                        </a:rPr>
                        <a:t> ? </a:t>
                      </a:r>
                      <a:r>
                        <a:rPr lang="en-US" sz="1600" dirty="0" err="1">
                          <a:solidFill>
                            <a:schemeClr val="tx1"/>
                          </a:solidFill>
                          <a:effectLst/>
                          <a:latin typeface="Times New Roman" panose="02020603050405020304" pitchFamily="18" charset="0"/>
                          <a:cs typeface="Times New Roman" panose="02020603050405020304" pitchFamily="18" charset="0"/>
                        </a:rPr>
                        <a:t>Lấy</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ví</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dụ</a:t>
                      </a:r>
                      <a:r>
                        <a:rPr lang="en-US" sz="1600" dirty="0">
                          <a:solidFill>
                            <a:schemeClr val="tx1"/>
                          </a:solidFill>
                          <a:effectLst/>
                          <a:latin typeface="Times New Roman" panose="02020603050405020304" pitchFamily="18" charset="0"/>
                          <a:cs typeface="Times New Roman" panose="02020603050405020304" pitchFamily="18" charset="0"/>
                        </a:rPr>
                        <a:t> minh </a:t>
                      </a:r>
                      <a:r>
                        <a:rPr lang="en-US" sz="1600" dirty="0" err="1">
                          <a:solidFill>
                            <a:schemeClr val="tx1"/>
                          </a:solidFill>
                          <a:effectLst/>
                          <a:latin typeface="Times New Roman" panose="02020603050405020304" pitchFamily="18" charset="0"/>
                          <a:cs typeface="Times New Roman" panose="02020603050405020304" pitchFamily="18" charset="0"/>
                        </a:rPr>
                        <a:t>họa</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các</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môi</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trường</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sống</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của</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sinh</a:t>
                      </a:r>
                      <a:r>
                        <a:rPr lang="en-US" sz="1600" dirty="0">
                          <a:solidFill>
                            <a:schemeClr val="tx1"/>
                          </a:solidFill>
                          <a:effectLst/>
                          <a:latin typeface="Times New Roman" panose="02020603050405020304" pitchFamily="18" charset="0"/>
                          <a:cs typeface="Times New Roman" panose="02020603050405020304" pitchFamily="18" charset="0"/>
                        </a:rPr>
                        <a:t> </a:t>
                      </a:r>
                      <a:r>
                        <a:rPr lang="en-US" sz="1600" dirty="0" err="1">
                          <a:solidFill>
                            <a:schemeClr val="tx1"/>
                          </a:solidFill>
                          <a:effectLst/>
                          <a:latin typeface="Times New Roman" panose="02020603050405020304" pitchFamily="18" charset="0"/>
                          <a:cs typeface="Times New Roman" panose="02020603050405020304" pitchFamily="18" charset="0"/>
                        </a:rPr>
                        <a:t>vật</a:t>
                      </a:r>
                      <a:r>
                        <a:rPr lang="en-US" sz="1600" dirty="0">
                          <a:solidFill>
                            <a:schemeClr val="tx1"/>
                          </a:solidFill>
                          <a:effectLst/>
                          <a:latin typeface="Times New Roman" panose="02020603050405020304" pitchFamily="18" charset="0"/>
                          <a:cs typeface="Times New Roman" panose="02020603050405020304" pitchFamily="18" charset="0"/>
                        </a:rPr>
                        <a:t> ?</a:t>
                      </a:r>
                    </a:p>
                    <a:p>
                      <a:pPr marL="0" marR="0" algn="just">
                        <a:lnSpc>
                          <a:spcPct val="150000"/>
                        </a:lnSpc>
                        <a:spcBef>
                          <a:spcPts val="600"/>
                        </a:spcBef>
                        <a:spcAft>
                          <a:spcPts val="600"/>
                        </a:spcAft>
                        <a:tabLst>
                          <a:tab pos="2971800" algn="ctr"/>
                          <a:tab pos="3773805" algn="l"/>
                        </a:tabLst>
                      </a:pPr>
                      <a:r>
                        <a:rPr lang="vi-VN" sz="1600" dirty="0">
                          <a:solidFill>
                            <a:schemeClr val="tx1"/>
                          </a:solidFill>
                          <a:effectLst/>
                          <a:latin typeface="Times New Roman" panose="02020603050405020304" pitchFamily="18" charset="0"/>
                          <a:cs typeface="Times New Roman" panose="02020603050405020304" pitchFamily="18" charset="0"/>
                        </a:rPr>
                        <a:t>………………………………………………………………………………………………………………………………………………………………………………………………………………………………………………………………</a:t>
                      </a:r>
                      <a:r>
                        <a:rPr lang="en-US" sz="1600" dirty="0" smtClean="0">
                          <a:solidFill>
                            <a:schemeClr val="tx1"/>
                          </a:solidFill>
                          <a:effectLst/>
                          <a:latin typeface="Times New Roman" panose="02020603050405020304" pitchFamily="18" charset="0"/>
                          <a:cs typeface="Times New Roman" panose="02020603050405020304" pitchFamily="18" charset="0"/>
                        </a:rPr>
                        <a:t>…………………………………………………………………………………………………………………………………………………………</a:t>
                      </a:r>
                      <a:endParaRPr lang="en-US" sz="1600" i="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50727" marR="50727" marT="0" marB="0"/>
                </a:tc>
                <a:extLst>
                  <a:ext uri="{0D108BD9-81ED-4DB2-BD59-A6C34878D82A}">
                    <a16:rowId xmlns:a16="http://schemas.microsoft.com/office/drawing/2014/main" xmlns="" val="1841545547"/>
                  </a:ext>
                </a:extLst>
              </a:tr>
            </a:tbl>
          </a:graphicData>
        </a:graphic>
      </p:graphicFrame>
    </p:spTree>
    <p:extLst>
      <p:ext uri="{BB962C8B-B14F-4D97-AF65-F5344CB8AC3E}">
        <p14:creationId xmlns:p14="http://schemas.microsoft.com/office/powerpoint/2010/main" xmlns="" val="1550961518"/>
      </p:ext>
    </p:extLst>
  </p:cSld>
  <p:clrMapOvr>
    <a:masterClrMapping/>
  </p:clrMapOvr>
  <p:timing>
    <p:tnLst>
      <p:par>
        <p:cTn id="1" dur="indefinite" restart="never" nodeType="tmRoot"/>
      </p:par>
    </p:tnLst>
  </p:timing>
</p:sld>
</file>

<file path=ppt/theme/theme1.xml><?xml version="1.0" encoding="utf-8"?>
<a:theme xmlns:a="http://schemas.openxmlformats.org/drawingml/2006/main" name="Cliff">
  <a:themeElements>
    <a:clrScheme name="Cliff 6">
      <a:dk1>
        <a:srgbClr val="B8A47C"/>
      </a:dk1>
      <a:lt1>
        <a:srgbClr val="FFFFFF"/>
      </a:lt1>
      <a:dk2>
        <a:srgbClr val="A68A58"/>
      </a:dk2>
      <a:lt2>
        <a:srgbClr val="DAD79C"/>
      </a:lt2>
      <a:accent1>
        <a:srgbClr val="816B35"/>
      </a:accent1>
      <a:accent2>
        <a:srgbClr val="FFCC00"/>
      </a:accent2>
      <a:accent3>
        <a:srgbClr val="D0C4B4"/>
      </a:accent3>
      <a:accent4>
        <a:srgbClr val="DADADA"/>
      </a:accent4>
      <a:accent5>
        <a:srgbClr val="C1BAAE"/>
      </a:accent5>
      <a:accent6>
        <a:srgbClr val="E7B900"/>
      </a:accent6>
      <a:hlink>
        <a:srgbClr val="0066CC"/>
      </a:hlink>
      <a:folHlink>
        <a:srgbClr val="009900"/>
      </a:folHlink>
    </a:clrScheme>
    <a:fontScheme name="Cliff">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vi-VN"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vi-VN" sz="1800" b="0" i="0" u="none" strike="noStrike" cap="none" normalizeH="0" baseline="0" smtClean="0">
            <a:ln>
              <a:noFill/>
            </a:ln>
            <a:solidFill>
              <a:schemeClr val="tx1"/>
            </a:solidFill>
            <a:effectLst/>
            <a:latin typeface="Arial" charset="0"/>
          </a:defRPr>
        </a:defPPr>
      </a:lstStyle>
    </a:lnDef>
  </a:objectDefaults>
  <a:extraClrSchemeLst>
    <a:extraClrScheme>
      <a:clrScheme name="Cliff 1">
        <a:dk1>
          <a:srgbClr val="5B5B49"/>
        </a:dk1>
        <a:lt1>
          <a:srgbClr val="DDDDDD"/>
        </a:lt1>
        <a:dk2>
          <a:srgbClr val="2B2A00"/>
        </a:dk2>
        <a:lt2>
          <a:srgbClr val="E0DFBE"/>
        </a:lt2>
        <a:accent1>
          <a:srgbClr val="878543"/>
        </a:accent1>
        <a:accent2>
          <a:srgbClr val="716E00"/>
        </a:accent2>
        <a:accent3>
          <a:srgbClr val="ACACAA"/>
        </a:accent3>
        <a:accent4>
          <a:srgbClr val="BDBDBD"/>
        </a:accent4>
        <a:accent5>
          <a:srgbClr val="C3C2B0"/>
        </a:accent5>
        <a:accent6>
          <a:srgbClr val="666300"/>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Cliff 2">
        <a:dk1>
          <a:srgbClr val="746354"/>
        </a:dk1>
        <a:lt1>
          <a:srgbClr val="FFFFFF"/>
        </a:lt1>
        <a:dk2>
          <a:srgbClr val="523E26"/>
        </a:dk2>
        <a:lt2>
          <a:srgbClr val="E1DFAF"/>
        </a:lt2>
        <a:accent1>
          <a:srgbClr val="CC9900"/>
        </a:accent1>
        <a:accent2>
          <a:srgbClr val="669900"/>
        </a:accent2>
        <a:accent3>
          <a:srgbClr val="B3AFAC"/>
        </a:accent3>
        <a:accent4>
          <a:srgbClr val="DADADA"/>
        </a:accent4>
        <a:accent5>
          <a:srgbClr val="E2CAAA"/>
        </a:accent5>
        <a:accent6>
          <a:srgbClr val="5C8A00"/>
        </a:accent6>
        <a:hlink>
          <a:srgbClr val="CCCC00"/>
        </a:hlink>
        <a:folHlink>
          <a:srgbClr val="AC7934"/>
        </a:folHlink>
      </a:clrScheme>
      <a:clrMap bg1="dk2" tx1="lt1" bg2="dk1" tx2="lt2" accent1="accent1" accent2="accent2" accent3="accent3" accent4="accent4" accent5="accent5" accent6="accent6" hlink="hlink" folHlink="folHlink"/>
    </a:extraClrScheme>
    <a:extraClrScheme>
      <a:clrScheme name="Cliff 3">
        <a:dk1>
          <a:srgbClr val="667B5B"/>
        </a:dk1>
        <a:lt1>
          <a:srgbClr val="E6E6DA"/>
        </a:lt1>
        <a:dk2>
          <a:srgbClr val="295200"/>
        </a:dk2>
        <a:lt2>
          <a:srgbClr val="F3F2D9"/>
        </a:lt2>
        <a:accent1>
          <a:srgbClr val="808000"/>
        </a:accent1>
        <a:accent2>
          <a:srgbClr val="838D75"/>
        </a:accent2>
        <a:accent3>
          <a:srgbClr val="ACB3AA"/>
        </a:accent3>
        <a:accent4>
          <a:srgbClr val="C4C4BA"/>
        </a:accent4>
        <a:accent5>
          <a:srgbClr val="C0C0AA"/>
        </a:accent5>
        <a:accent6>
          <a:srgbClr val="767F69"/>
        </a:accent6>
        <a:hlink>
          <a:srgbClr val="33CC33"/>
        </a:hlink>
        <a:folHlink>
          <a:srgbClr val="339966"/>
        </a:folHlink>
      </a:clrScheme>
      <a:clrMap bg1="dk2" tx1="lt1" bg2="dk1" tx2="lt2" accent1="accent1" accent2="accent2" accent3="accent3" accent4="accent4" accent5="accent5" accent6="accent6" hlink="hlink" folHlink="folHlink"/>
    </a:extraClrScheme>
    <a:extraClrScheme>
      <a:clrScheme name="Cliff 4">
        <a:dk1>
          <a:srgbClr val="86615A"/>
        </a:dk1>
        <a:lt1>
          <a:srgbClr val="FFFFFF"/>
        </a:lt1>
        <a:dk2>
          <a:srgbClr val="633427"/>
        </a:dk2>
        <a:lt2>
          <a:srgbClr val="E9DDCD"/>
        </a:lt2>
        <a:accent1>
          <a:srgbClr val="A34545"/>
        </a:accent1>
        <a:accent2>
          <a:srgbClr val="C86400"/>
        </a:accent2>
        <a:accent3>
          <a:srgbClr val="B7AEAC"/>
        </a:accent3>
        <a:accent4>
          <a:srgbClr val="DADADA"/>
        </a:accent4>
        <a:accent5>
          <a:srgbClr val="CEB0B0"/>
        </a:accent5>
        <a:accent6>
          <a:srgbClr val="B55A00"/>
        </a:accent6>
        <a:hlink>
          <a:srgbClr val="ECAE00"/>
        </a:hlink>
        <a:folHlink>
          <a:srgbClr val="BAA88A"/>
        </a:folHlink>
      </a:clrScheme>
      <a:clrMap bg1="dk2" tx1="lt1" bg2="dk1" tx2="lt2" accent1="accent1" accent2="accent2" accent3="accent3" accent4="accent4" accent5="accent5" accent6="accent6" hlink="hlink" folHlink="folHlink"/>
    </a:extraClrScheme>
    <a:extraClrScheme>
      <a:clrScheme name="Cliff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clrMap bg1="dk2" tx1="lt1" bg2="dk1" tx2="lt2" accent1="accent1" accent2="accent2" accent3="accent3" accent4="accent4" accent5="accent5" accent6="accent6" hlink="hlink" folHlink="folHlink"/>
    </a:extraClrScheme>
    <a:extraClrScheme>
      <a:clrScheme name="Cliff 6">
        <a:dk1>
          <a:srgbClr val="B8A47C"/>
        </a:dk1>
        <a:lt1>
          <a:srgbClr val="FFFFFF"/>
        </a:lt1>
        <a:dk2>
          <a:srgbClr val="A68A58"/>
        </a:dk2>
        <a:lt2>
          <a:srgbClr val="DAD79C"/>
        </a:lt2>
        <a:accent1>
          <a:srgbClr val="816B35"/>
        </a:accent1>
        <a:accent2>
          <a:srgbClr val="FFCC00"/>
        </a:accent2>
        <a:accent3>
          <a:srgbClr val="D0C4B4"/>
        </a:accent3>
        <a:accent4>
          <a:srgbClr val="DADADA"/>
        </a:accent4>
        <a:accent5>
          <a:srgbClr val="C1BAAE"/>
        </a:accent5>
        <a:accent6>
          <a:srgbClr val="E7B900"/>
        </a:accent6>
        <a:hlink>
          <a:srgbClr val="0066CC"/>
        </a:hlink>
        <a:folHlink>
          <a:srgbClr val="009900"/>
        </a:folHlink>
      </a:clrScheme>
      <a:clrMap bg1="dk2" tx1="lt1" bg2="dk1" tx2="lt2" accent1="accent1" accent2="accent2" accent3="accent3" accent4="accent4" accent5="accent5" accent6="accent6" hlink="hlink" folHlink="folHlink"/>
    </a:extraClrScheme>
    <a:extraClrScheme>
      <a:clrScheme name="Cliff 7">
        <a:dk1>
          <a:srgbClr val="336699"/>
        </a:dk1>
        <a:lt1>
          <a:srgbClr val="F8F8F8"/>
        </a:lt1>
        <a:dk2>
          <a:srgbClr val="003366"/>
        </a:dk2>
        <a:lt2>
          <a:srgbClr val="D1DDD4"/>
        </a:lt2>
        <a:accent1>
          <a:srgbClr val="3399FF"/>
        </a:accent1>
        <a:accent2>
          <a:srgbClr val="006699"/>
        </a:accent2>
        <a:accent3>
          <a:srgbClr val="AAADB8"/>
        </a:accent3>
        <a:accent4>
          <a:srgbClr val="D4D4D4"/>
        </a:accent4>
        <a:accent5>
          <a:srgbClr val="ADCAFF"/>
        </a:accent5>
        <a:accent6>
          <a:srgbClr val="005C8A"/>
        </a:accent6>
        <a:hlink>
          <a:srgbClr val="86C0CE"/>
        </a:hlink>
        <a:folHlink>
          <a:srgbClr val="00808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vi-VN"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vi-VN"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Mountain Top</Template>
  <TotalTime>2909</TotalTime>
  <Words>1908</Words>
  <Application>Microsoft Office PowerPoint</Application>
  <PresentationFormat>Custom</PresentationFormat>
  <Paragraphs>206</Paragraphs>
  <Slides>33</Slides>
  <Notes>5</Notes>
  <HiddenSlides>0</HiddenSlides>
  <MMClips>2</MMClips>
  <ScaleCrop>false</ScaleCrop>
  <HeadingPairs>
    <vt:vector size="4" baseType="variant">
      <vt:variant>
        <vt:lpstr>Theme</vt:lpstr>
      </vt:variant>
      <vt:variant>
        <vt:i4>2</vt:i4>
      </vt:variant>
      <vt:variant>
        <vt:lpstr>Slide Titles</vt:lpstr>
      </vt:variant>
      <vt:variant>
        <vt:i4>33</vt:i4>
      </vt:variant>
    </vt:vector>
  </HeadingPairs>
  <TitlesOfParts>
    <vt:vector size="35" baseType="lpstr">
      <vt:lpstr>Cliff</vt:lpstr>
      <vt:lpstr>Default Design</vt:lpstr>
      <vt:lpstr>Slide 1</vt:lpstr>
      <vt:lpstr>TIẾT 1</vt:lpstr>
      <vt:lpstr>Slide 3</vt:lpstr>
      <vt:lpstr>Slide 4</vt:lpstr>
      <vt:lpstr>Slide 5</vt:lpstr>
      <vt:lpstr>Slide 6</vt:lpstr>
      <vt:lpstr>Slide 7</vt:lpstr>
      <vt:lpstr>Slide 8</vt:lpstr>
      <vt:lpstr>Slide 9</vt:lpstr>
      <vt:lpstr>Slide 10</vt:lpstr>
      <vt:lpstr>Slide 11</vt:lpstr>
      <vt:lpstr>Slide 12</vt:lpstr>
      <vt:lpstr>Slide 13</vt:lpstr>
      <vt:lpstr>Yêu cầu :Làm việc cá nhân</vt:lpstr>
      <vt:lpstr>Slide 15</vt:lpstr>
      <vt:lpstr>Slide 16</vt:lpstr>
      <vt:lpstr>Slide 17</vt:lpstr>
      <vt:lpstr>Slide 18</vt:lpstr>
      <vt:lpstr>Slide 19</vt:lpstr>
      <vt:lpstr>Slide 20</vt:lpstr>
      <vt:lpstr>Slide 21</vt:lpstr>
      <vt:lpstr>Slide 22</vt:lpstr>
      <vt:lpstr>BIỆN PHÁP</vt:lpstr>
      <vt:lpstr>BIỆN PHÁP</vt:lpstr>
      <vt:lpstr>Slide 25</vt:lpstr>
      <vt:lpstr>Slide 26</vt:lpstr>
      <vt:lpstr>Slide 27</vt:lpstr>
      <vt:lpstr>Slide 28</vt:lpstr>
      <vt:lpstr>Slide 29</vt:lpstr>
      <vt:lpstr>Slide 30</vt:lpstr>
      <vt:lpstr>Slide 31</vt:lpstr>
      <vt:lpstr>Slide 32</vt:lpstr>
      <vt:lpstr>Slide 33</vt:lpstr>
    </vt:vector>
  </TitlesOfParts>
  <Company>HOME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NGUYEN THE HAI</dc:creator>
  <cp:lastModifiedBy>AutoBVT</cp:lastModifiedBy>
  <cp:revision>328</cp:revision>
  <dcterms:created xsi:type="dcterms:W3CDTF">2006-02-08T05:55:48Z</dcterms:created>
  <dcterms:modified xsi:type="dcterms:W3CDTF">2025-03-16T03:24:53Z</dcterms:modified>
</cp:coreProperties>
</file>