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64" r:id="rId3"/>
    <p:sldId id="265" r:id="rId4"/>
    <p:sldId id="266" r:id="rId5"/>
    <p:sldId id="267" r:id="rId6"/>
    <p:sldId id="268" r:id="rId7"/>
    <p:sldId id="269" r:id="rId8"/>
    <p:sldId id="270" r:id="rId9"/>
    <p:sldId id="271" r:id="rId10"/>
    <p:sldId id="406" r:id="rId11"/>
    <p:sldId id="272" r:id="rId12"/>
    <p:sldId id="274" r:id="rId13"/>
    <p:sldId id="275" r:id="rId14"/>
    <p:sldId id="276" r:id="rId15"/>
    <p:sldId id="277" r:id="rId16"/>
    <p:sldId id="278" r:id="rId17"/>
    <p:sldId id="279" r:id="rId18"/>
    <p:sldId id="280" r:id="rId19"/>
    <p:sldId id="281" r:id="rId20"/>
    <p:sldId id="282" r:id="rId21"/>
    <p:sldId id="283" r:id="rId22"/>
    <p:sldId id="284" r:id="rId23"/>
    <p:sldId id="285" r:id="rId24"/>
    <p:sldId id="407" r:id="rId25"/>
    <p:sldId id="286" r:id="rId26"/>
    <p:sldId id="287" r:id="rId27"/>
    <p:sldId id="288" r:id="rId28"/>
    <p:sldId id="289" r:id="rId29"/>
    <p:sldId id="290" r:id="rId30"/>
    <p:sldId id="29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816" y="78"/>
      </p:cViewPr>
      <p:guideLst/>
    </p:cSldViewPr>
  </p:slideViewPr>
  <p:notesTextViewPr>
    <p:cViewPr>
      <p:scale>
        <a:sx n="1" d="1"/>
        <a:sy n="1" d="1"/>
      </p:scale>
      <p:origin x="0" y="0"/>
    </p:cViewPr>
  </p:notesTextViewPr>
  <p:sorterViewPr>
    <p:cViewPr>
      <p:scale>
        <a:sx n="100" d="100"/>
        <a:sy n="100" d="100"/>
      </p:scale>
      <p:origin x="0" y="-3873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image" Target="../media/image7.png"/></Relationships>
</file>

<file path=ppt/diagrams/_rels/data10.xml.rels><?xml version="1.0" encoding="UTF-8" standalone="yes"?>
<Relationships xmlns="http://schemas.openxmlformats.org/package/2006/relationships"><Relationship Id="rId1" Type="http://schemas.openxmlformats.org/officeDocument/2006/relationships/image" Target="../media/image26.png"/></Relationships>
</file>

<file path=ppt/diagrams/_rels/data11.xml.rels><?xml version="1.0" encoding="UTF-8" standalone="yes"?>
<Relationships xmlns="http://schemas.openxmlformats.org/package/2006/relationships"><Relationship Id="rId1" Type="http://schemas.openxmlformats.org/officeDocument/2006/relationships/image" Target="../media/image27.png"/></Relationships>
</file>

<file path=ppt/diagrams/_rels/data12.xml.rels><?xml version="1.0" encoding="UTF-8" standalone="yes"?>
<Relationships xmlns="http://schemas.openxmlformats.org/package/2006/relationships"><Relationship Id="rId1" Type="http://schemas.openxmlformats.org/officeDocument/2006/relationships/image" Target="../media/image28.png"/></Relationships>
</file>

<file path=ppt/diagrams/_rels/data2.xml.rels><?xml version="1.0" encoding="UTF-8" standalone="yes"?>
<Relationships xmlns="http://schemas.openxmlformats.org/package/2006/relationships"><Relationship Id="rId1" Type="http://schemas.openxmlformats.org/officeDocument/2006/relationships/image" Target="../media/image8.png"/></Relationships>
</file>

<file path=ppt/diagrams/_rels/data3.xml.rels><?xml version="1.0" encoding="UTF-8" standalone="yes"?>
<Relationships xmlns="http://schemas.openxmlformats.org/package/2006/relationships"><Relationship Id="rId1" Type="http://schemas.openxmlformats.org/officeDocument/2006/relationships/image" Target="../media/image9.png"/></Relationships>
</file>

<file path=ppt/diagrams/_rels/data4.xml.rels><?xml version="1.0" encoding="UTF-8" standalone="yes"?>
<Relationships xmlns="http://schemas.openxmlformats.org/package/2006/relationships"><Relationship Id="rId1" Type="http://schemas.openxmlformats.org/officeDocument/2006/relationships/image" Target="../media/image10.png"/></Relationships>
</file>

<file path=ppt/diagrams/_rels/data5.xml.rels><?xml version="1.0" encoding="UTF-8" standalone="yes"?>
<Relationships xmlns="http://schemas.openxmlformats.org/package/2006/relationships"><Relationship Id="rId1" Type="http://schemas.openxmlformats.org/officeDocument/2006/relationships/image" Target="../media/image11.png"/></Relationships>
</file>

<file path=ppt/diagrams/_rels/data6.xml.rels><?xml version="1.0" encoding="UTF-8" standalone="yes"?>
<Relationships xmlns="http://schemas.openxmlformats.org/package/2006/relationships"><Relationship Id="rId1" Type="http://schemas.openxmlformats.org/officeDocument/2006/relationships/image" Target="../media/image17.png"/></Relationships>
</file>

<file path=ppt/diagrams/_rels/data7.xml.rels><?xml version="1.0" encoding="UTF-8" standalone="yes"?>
<Relationships xmlns="http://schemas.openxmlformats.org/package/2006/relationships"><Relationship Id="rId1" Type="http://schemas.openxmlformats.org/officeDocument/2006/relationships/image" Target="../media/image18.png"/></Relationships>
</file>

<file path=ppt/diagrams/_rels/data8.xml.rels><?xml version="1.0" encoding="UTF-8" standalone="yes"?>
<Relationships xmlns="http://schemas.openxmlformats.org/package/2006/relationships"><Relationship Id="rId1" Type="http://schemas.openxmlformats.org/officeDocument/2006/relationships/image" Target="../media/image19.png"/></Relationships>
</file>

<file path=ppt/diagrams/_rels/data9.xml.rels><?xml version="1.0" encoding="UTF-8" standalone="yes"?>
<Relationships xmlns="http://schemas.openxmlformats.org/package/2006/relationships"><Relationship Id="rId1" Type="http://schemas.openxmlformats.org/officeDocument/2006/relationships/image" Target="../media/image20.png"/></Relationships>
</file>

<file path=ppt/diagrams/_rels/drawing1.xml.rels><?xml version="1.0" encoding="UTF-8" standalone="yes"?>
<Relationships xmlns="http://schemas.openxmlformats.org/package/2006/relationships"><Relationship Id="rId1" Type="http://schemas.openxmlformats.org/officeDocument/2006/relationships/image" Target="../media/image7.png"/></Relationships>
</file>

<file path=ppt/diagrams/_rels/drawing10.xml.rels><?xml version="1.0" encoding="UTF-8" standalone="yes"?>
<Relationships xmlns="http://schemas.openxmlformats.org/package/2006/relationships"><Relationship Id="rId1" Type="http://schemas.openxmlformats.org/officeDocument/2006/relationships/image" Target="../media/image26.png"/></Relationships>
</file>

<file path=ppt/diagrams/_rels/drawing11.xml.rels><?xml version="1.0" encoding="UTF-8" standalone="yes"?>
<Relationships xmlns="http://schemas.openxmlformats.org/package/2006/relationships"><Relationship Id="rId1" Type="http://schemas.openxmlformats.org/officeDocument/2006/relationships/image" Target="../media/image27.png"/></Relationships>
</file>

<file path=ppt/diagrams/_rels/drawing12.xml.rels><?xml version="1.0" encoding="UTF-8" standalone="yes"?>
<Relationships xmlns="http://schemas.openxmlformats.org/package/2006/relationships"><Relationship Id="rId1" Type="http://schemas.openxmlformats.org/officeDocument/2006/relationships/image" Target="../media/image28.png"/></Relationships>
</file>

<file path=ppt/diagrams/_rels/drawing2.xml.rels><?xml version="1.0" encoding="UTF-8" standalone="yes"?>
<Relationships xmlns="http://schemas.openxmlformats.org/package/2006/relationships"><Relationship Id="rId1" Type="http://schemas.openxmlformats.org/officeDocument/2006/relationships/image" Target="../media/image8.png"/></Relationships>
</file>

<file path=ppt/diagrams/_rels/drawing3.xml.rels><?xml version="1.0" encoding="UTF-8" standalone="yes"?>
<Relationships xmlns="http://schemas.openxmlformats.org/package/2006/relationships"><Relationship Id="rId1" Type="http://schemas.openxmlformats.org/officeDocument/2006/relationships/image" Target="../media/image9.png"/></Relationships>
</file>

<file path=ppt/diagrams/_rels/drawing4.xml.rels><?xml version="1.0" encoding="UTF-8" standalone="yes"?>
<Relationships xmlns="http://schemas.openxmlformats.org/package/2006/relationships"><Relationship Id="rId1" Type="http://schemas.openxmlformats.org/officeDocument/2006/relationships/image" Target="../media/image10.png"/></Relationships>
</file>

<file path=ppt/diagrams/_rels/drawing5.xml.rels><?xml version="1.0" encoding="UTF-8" standalone="yes"?>
<Relationships xmlns="http://schemas.openxmlformats.org/package/2006/relationships"><Relationship Id="rId1" Type="http://schemas.openxmlformats.org/officeDocument/2006/relationships/image" Target="../media/image11.png"/></Relationships>
</file>

<file path=ppt/diagrams/_rels/drawing6.xml.rels><?xml version="1.0" encoding="UTF-8" standalone="yes"?>
<Relationships xmlns="http://schemas.openxmlformats.org/package/2006/relationships"><Relationship Id="rId1" Type="http://schemas.openxmlformats.org/officeDocument/2006/relationships/image" Target="../media/image17.png"/></Relationships>
</file>

<file path=ppt/diagrams/_rels/drawing7.xml.rels><?xml version="1.0" encoding="UTF-8" standalone="yes"?>
<Relationships xmlns="http://schemas.openxmlformats.org/package/2006/relationships"><Relationship Id="rId1" Type="http://schemas.openxmlformats.org/officeDocument/2006/relationships/image" Target="../media/image18.png"/></Relationships>
</file>

<file path=ppt/diagrams/_rels/drawing8.xml.rels><?xml version="1.0" encoding="UTF-8" standalone="yes"?>
<Relationships xmlns="http://schemas.openxmlformats.org/package/2006/relationships"><Relationship Id="rId1" Type="http://schemas.openxmlformats.org/officeDocument/2006/relationships/image" Target="../media/image19.png"/></Relationships>
</file>

<file path=ppt/diagrams/_rels/drawing9.xml.rels><?xml version="1.0" encoding="UTF-8" standalone="yes"?>
<Relationships xmlns="http://schemas.openxmlformats.org/package/2006/relationships"><Relationship Id="rId1"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BE53FF-B363-4FF9-99A9-FE0D093EF114}" type="doc">
      <dgm:prSet loTypeId="urn:microsoft.com/office/officeart/2008/layout/PictureStrips" loCatId="list" qsTypeId="urn:microsoft.com/office/officeart/2005/8/quickstyle/simple1" qsCatId="simple" csTypeId="urn:microsoft.com/office/officeart/2005/8/colors/accent0_2" csCatId="mainScheme" phldr="1"/>
      <dgm:spPr/>
      <dgm:t>
        <a:bodyPr/>
        <a:lstStyle/>
        <a:p>
          <a:endParaRPr lang="en-US"/>
        </a:p>
      </dgm:t>
    </dgm:pt>
    <dgm:pt modelId="{37C540DC-BBFD-431D-8C40-60275121F575}">
      <dgm:prSet phldrT="[Text]"/>
      <dgm:spPr/>
      <dgm:t>
        <a:bodyPr/>
        <a:lstStyle/>
        <a:p>
          <a:r>
            <a:rPr lang="en-US" b="1" dirty="0" err="1">
              <a:latin typeface="Times New Roman" panose="02020603050405020304" pitchFamily="18" charset="0"/>
              <a:cs typeface="Times New Roman" panose="02020603050405020304" pitchFamily="18" charset="0"/>
            </a:rPr>
            <a:t>Xuất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xứ</a:t>
          </a:r>
          <a:r>
            <a:rPr lang="en-US" dirty="0">
              <a:latin typeface="Times New Roman" panose="02020603050405020304" pitchFamily="18" charset="0"/>
              <a:cs typeface="Times New Roman" panose="02020603050405020304" pitchFamily="18" charset="0"/>
            </a:rPr>
            <a:t>: In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r>
            <a:rPr lang="en-US" dirty="0">
              <a:latin typeface="Times New Roman" panose="02020603050405020304" pitchFamily="18" charset="0"/>
              <a:cs typeface="Times New Roman" panose="02020603050405020304" pitchFamily="18" charset="0"/>
            </a:rPr>
            <a: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ru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mặt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đất</a:t>
          </a:r>
          <a:r>
            <a:rPr lang="en-US" dirty="0">
              <a:latin typeface="Times New Roman" panose="02020603050405020304" pitchFamily="18" charset="0"/>
              <a:cs typeface="Times New Roman" panose="02020603050405020304" pitchFamily="18" charset="0"/>
            </a:rPr>
            <a:t>, 1978</a:t>
          </a:r>
        </a:p>
      </dgm:t>
    </dgm:pt>
    <dgm:pt modelId="{EF98D25D-8CE0-49C8-BD98-0E115F64DD1A}" type="parTrans" cxnId="{FFE66904-B78A-4EA1-9F00-D66978F14AFC}">
      <dgm:prSet/>
      <dgm:spPr/>
      <dgm:t>
        <a:bodyPr/>
        <a:lstStyle/>
        <a:p>
          <a:endParaRPr lang="en-US"/>
        </a:p>
      </dgm:t>
    </dgm:pt>
    <dgm:pt modelId="{73C06973-9F87-465A-876A-EB5CBCFBDB60}" type="sibTrans" cxnId="{FFE66904-B78A-4EA1-9F00-D66978F14AFC}">
      <dgm:prSet/>
      <dgm:spPr/>
      <dgm:t>
        <a:bodyPr/>
        <a:lstStyle/>
        <a:p>
          <a:endParaRPr lang="en-US"/>
        </a:p>
      </dgm:t>
    </dgm:pt>
    <dgm:pt modelId="{4CFF1B76-2553-49A2-97DE-F4467C51FD9C}" type="pres">
      <dgm:prSet presAssocID="{38BE53FF-B363-4FF9-99A9-FE0D093EF114}" presName="Name0" presStyleCnt="0">
        <dgm:presLayoutVars>
          <dgm:dir/>
          <dgm:resizeHandles val="exact"/>
        </dgm:presLayoutVars>
      </dgm:prSet>
      <dgm:spPr/>
    </dgm:pt>
    <dgm:pt modelId="{E0DB9A6A-4918-4A06-BEDC-26E1EA8B9E20}" type="pres">
      <dgm:prSet presAssocID="{37C540DC-BBFD-431D-8C40-60275121F575}" presName="composite" presStyleCnt="0"/>
      <dgm:spPr/>
    </dgm:pt>
    <dgm:pt modelId="{E60DBCB7-DFD5-4215-A7FA-B271D60E56FC}" type="pres">
      <dgm:prSet presAssocID="{37C540DC-BBFD-431D-8C40-60275121F575}" presName="rect1" presStyleLbl="trAlignAcc1" presStyleIdx="0" presStyleCnt="1" custScaleX="401699" custScaleY="108074" custLinFactNeighborX="21713" custLinFactNeighborY="-13109">
        <dgm:presLayoutVars>
          <dgm:bulletEnabled val="1"/>
        </dgm:presLayoutVars>
      </dgm:prSet>
      <dgm:spPr/>
    </dgm:pt>
    <dgm:pt modelId="{24686EAD-F561-4349-B32E-A96BEE41ACEE}" type="pres">
      <dgm:prSet presAssocID="{37C540DC-BBFD-431D-8C40-60275121F575}" presName="rect2" presStyleLbl="fgImgPlace1" presStyleIdx="0" presStyleCnt="1" custScaleX="263152" custScaleY="129530" custLinFactX="-300000" custLinFactNeighborX="-394713" custLinFactNeighborY="-1876"/>
      <dgm:spPr>
        <a:blipFill rotWithShape="1">
          <a:blip xmlns:r="http://schemas.openxmlformats.org/officeDocument/2006/relationships" r:embed="rId1"/>
          <a:stretch>
            <a:fillRect/>
          </a:stretch>
        </a:blipFill>
      </dgm:spPr>
    </dgm:pt>
  </dgm:ptLst>
  <dgm:cxnLst>
    <dgm:cxn modelId="{FFE66904-B78A-4EA1-9F00-D66978F14AFC}" srcId="{38BE53FF-B363-4FF9-99A9-FE0D093EF114}" destId="{37C540DC-BBFD-431D-8C40-60275121F575}" srcOrd="0" destOrd="0" parTransId="{EF98D25D-8CE0-49C8-BD98-0E115F64DD1A}" sibTransId="{73C06973-9F87-465A-876A-EB5CBCFBDB60}"/>
    <dgm:cxn modelId="{25669E70-7F27-46AD-B584-6EBDFB1951E5}" type="presOf" srcId="{38BE53FF-B363-4FF9-99A9-FE0D093EF114}" destId="{4CFF1B76-2553-49A2-97DE-F4467C51FD9C}" srcOrd="0" destOrd="0" presId="urn:microsoft.com/office/officeart/2008/layout/PictureStrips"/>
    <dgm:cxn modelId="{C543C1A7-D78A-4BDC-B8CC-482B273D9451}" type="presOf" srcId="{37C540DC-BBFD-431D-8C40-60275121F575}" destId="{E60DBCB7-DFD5-4215-A7FA-B271D60E56FC}" srcOrd="0" destOrd="0" presId="urn:microsoft.com/office/officeart/2008/layout/PictureStrips"/>
    <dgm:cxn modelId="{23AF441D-0FFE-4DF4-B61E-4C1B47FDE3B6}" type="presParOf" srcId="{4CFF1B76-2553-49A2-97DE-F4467C51FD9C}" destId="{E0DB9A6A-4918-4A06-BEDC-26E1EA8B9E20}" srcOrd="0" destOrd="0" presId="urn:microsoft.com/office/officeart/2008/layout/PictureStrips"/>
    <dgm:cxn modelId="{A183EC09-33A9-4BA0-9410-0CFB02BB124B}" type="presParOf" srcId="{E0DB9A6A-4918-4A06-BEDC-26E1EA8B9E20}" destId="{E60DBCB7-DFD5-4215-A7FA-B271D60E56FC}" srcOrd="0" destOrd="0" presId="urn:microsoft.com/office/officeart/2008/layout/PictureStrips"/>
    <dgm:cxn modelId="{F2EE767C-AB56-4FE7-8F4F-5EBCFCFC8A5A}" type="presParOf" srcId="{E0DB9A6A-4918-4A06-BEDC-26E1EA8B9E20}" destId="{24686EAD-F561-4349-B32E-A96BEE41ACEE}"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C00CBEF-E0C4-4647-8C18-9202A33DCD6B}"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B787A0A8-BDDB-47F8-8771-88790F848FA5}">
      <dgm:prSet phldrT="[Text]" custT="1"/>
      <dgm:spPr/>
      <dgm: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hiền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lành</a:t>
          </a:r>
          <a:endParaRPr lang="en-US" sz="2800" dirty="0"/>
        </a:p>
      </dgm:t>
    </dgm:pt>
    <dgm:pt modelId="{C0FEBAC6-F90E-4B5A-B803-08FE26DFAE62}" type="parTrans" cxnId="{48C65BC7-4AC0-49C5-AE1B-89106E843228}">
      <dgm:prSet/>
      <dgm:spPr/>
      <dgm:t>
        <a:bodyPr/>
        <a:lstStyle/>
        <a:p>
          <a:endParaRPr lang="en-US"/>
        </a:p>
      </dgm:t>
    </dgm:pt>
    <dgm:pt modelId="{30174E2E-2A73-4265-B7FD-9267565CC59F}" type="sibTrans" cxnId="{48C65BC7-4AC0-49C5-AE1B-89106E843228}">
      <dgm:prSet/>
      <dgm:spPr/>
      <dgm:t>
        <a:bodyPr/>
        <a:lstStyle/>
        <a:p>
          <a:endParaRPr lang="en-US"/>
        </a:p>
      </dgm:t>
    </dgm:pt>
    <dgm:pt modelId="{4E44B699-B0F1-43E4-B60D-F6087DBE25CD}" type="pres">
      <dgm:prSet presAssocID="{2C00CBEF-E0C4-4647-8C18-9202A33DCD6B}" presName="Name0" presStyleCnt="0">
        <dgm:presLayoutVars>
          <dgm:dir/>
          <dgm:resizeHandles val="exact"/>
        </dgm:presLayoutVars>
      </dgm:prSet>
      <dgm:spPr/>
    </dgm:pt>
    <dgm:pt modelId="{EA63B4AC-693B-4983-8F39-94C57B3B9C17}" type="pres">
      <dgm:prSet presAssocID="{B787A0A8-BDDB-47F8-8771-88790F848FA5}" presName="composite" presStyleCnt="0"/>
      <dgm:spPr/>
    </dgm:pt>
    <dgm:pt modelId="{3C30D75B-1160-447A-88E0-F9684C91C003}" type="pres">
      <dgm:prSet presAssocID="{B787A0A8-BDDB-47F8-8771-88790F848FA5}" presName="rect1" presStyleLbl="trAlignAcc1" presStyleIdx="0" presStyleCnt="1" custScaleY="47040">
        <dgm:presLayoutVars>
          <dgm:bulletEnabled val="1"/>
        </dgm:presLayoutVars>
      </dgm:prSet>
      <dgm:spPr/>
    </dgm:pt>
    <dgm:pt modelId="{B57D133F-F046-4789-9983-2DCDD1B568F6}" type="pres">
      <dgm:prSet presAssocID="{B787A0A8-BDDB-47F8-8771-88790F848FA5}" presName="rect2" presStyleLbl="fgImgPlace1" presStyleIdx="0" presStyleCnt="1" custScaleY="49485"/>
      <dgm:spPr>
        <a:blipFill rotWithShape="1">
          <a:blip xmlns:r="http://schemas.openxmlformats.org/officeDocument/2006/relationships" r:embed="rId1"/>
          <a:stretch>
            <a:fillRect/>
          </a:stretch>
        </a:blipFill>
      </dgm:spPr>
    </dgm:pt>
  </dgm:ptLst>
  <dgm:cxnLst>
    <dgm:cxn modelId="{E3EDD08B-BEF6-430E-8FDF-E858A65F01CF}" type="presOf" srcId="{B787A0A8-BDDB-47F8-8771-88790F848FA5}" destId="{3C30D75B-1160-447A-88E0-F9684C91C003}" srcOrd="0" destOrd="0" presId="urn:microsoft.com/office/officeart/2008/layout/PictureStrips"/>
    <dgm:cxn modelId="{A10CF39E-1BF9-49BE-8432-7CF38BDAB9A1}" type="presOf" srcId="{2C00CBEF-E0C4-4647-8C18-9202A33DCD6B}" destId="{4E44B699-B0F1-43E4-B60D-F6087DBE25CD}" srcOrd="0" destOrd="0" presId="urn:microsoft.com/office/officeart/2008/layout/PictureStrips"/>
    <dgm:cxn modelId="{48C65BC7-4AC0-49C5-AE1B-89106E843228}" srcId="{2C00CBEF-E0C4-4647-8C18-9202A33DCD6B}" destId="{B787A0A8-BDDB-47F8-8771-88790F848FA5}" srcOrd="0" destOrd="0" parTransId="{C0FEBAC6-F90E-4B5A-B803-08FE26DFAE62}" sibTransId="{30174E2E-2A73-4265-B7FD-9267565CC59F}"/>
    <dgm:cxn modelId="{354C23D1-AE19-45C3-98DD-A1231746752E}" type="presParOf" srcId="{4E44B699-B0F1-43E4-B60D-F6087DBE25CD}" destId="{EA63B4AC-693B-4983-8F39-94C57B3B9C17}" srcOrd="0" destOrd="0" presId="urn:microsoft.com/office/officeart/2008/layout/PictureStrips"/>
    <dgm:cxn modelId="{B9ADF800-AB54-428B-8ED9-7992C04FFF05}" type="presParOf" srcId="{EA63B4AC-693B-4983-8F39-94C57B3B9C17}" destId="{3C30D75B-1160-447A-88E0-F9684C91C003}" srcOrd="0" destOrd="0" presId="urn:microsoft.com/office/officeart/2008/layout/PictureStrips"/>
    <dgm:cxn modelId="{49DC1D87-63E8-4A8E-82C8-B31DDD77F07E}" type="presParOf" srcId="{EA63B4AC-693B-4983-8F39-94C57B3B9C17}" destId="{B57D133F-F046-4789-9983-2DCDD1B568F6}"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C00CBEF-E0C4-4647-8C18-9202A33DCD6B}"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B787A0A8-BDDB-47F8-8771-88790F848FA5}">
      <dgm:prSet phldrT="[Text]"/>
      <dgm:spPr/>
      <dgm:t>
        <a:bodyPr/>
        <a:lstStyle/>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mạnh</a:t>
          </a:r>
          <a:r>
            <a:rPr lang="en-US" dirty="0">
              <a:latin typeface="Times New Roman" panose="02020603050405020304" pitchFamily="18" charset="0"/>
              <a:cs typeface="Times New Roman" panose="02020603050405020304" pitchFamily="18" charset="0"/>
            </a:rPr>
            <a:t>.</a:t>
          </a:r>
        </a:p>
      </dgm:t>
    </dgm:pt>
    <dgm:pt modelId="{C0FEBAC6-F90E-4B5A-B803-08FE26DFAE62}" type="parTrans" cxnId="{48C65BC7-4AC0-49C5-AE1B-89106E843228}">
      <dgm:prSet/>
      <dgm:spPr/>
      <dgm:t>
        <a:bodyPr/>
        <a:lstStyle/>
        <a:p>
          <a:endParaRPr lang="en-US"/>
        </a:p>
      </dgm:t>
    </dgm:pt>
    <dgm:pt modelId="{30174E2E-2A73-4265-B7FD-9267565CC59F}" type="sibTrans" cxnId="{48C65BC7-4AC0-49C5-AE1B-89106E843228}">
      <dgm:prSet/>
      <dgm:spPr/>
      <dgm:t>
        <a:bodyPr/>
        <a:lstStyle/>
        <a:p>
          <a:endParaRPr lang="en-US"/>
        </a:p>
      </dgm:t>
    </dgm:pt>
    <dgm:pt modelId="{4E44B699-B0F1-43E4-B60D-F6087DBE25CD}" type="pres">
      <dgm:prSet presAssocID="{2C00CBEF-E0C4-4647-8C18-9202A33DCD6B}" presName="Name0" presStyleCnt="0">
        <dgm:presLayoutVars>
          <dgm:dir/>
          <dgm:resizeHandles val="exact"/>
        </dgm:presLayoutVars>
      </dgm:prSet>
      <dgm:spPr/>
    </dgm:pt>
    <dgm:pt modelId="{EA63B4AC-693B-4983-8F39-94C57B3B9C17}" type="pres">
      <dgm:prSet presAssocID="{B787A0A8-BDDB-47F8-8771-88790F848FA5}" presName="composite" presStyleCnt="0"/>
      <dgm:spPr/>
    </dgm:pt>
    <dgm:pt modelId="{3C30D75B-1160-447A-88E0-F9684C91C003}" type="pres">
      <dgm:prSet presAssocID="{B787A0A8-BDDB-47F8-8771-88790F848FA5}" presName="rect1" presStyleLbl="trAlignAcc1" presStyleIdx="0" presStyleCnt="1" custScaleY="45976">
        <dgm:presLayoutVars>
          <dgm:bulletEnabled val="1"/>
        </dgm:presLayoutVars>
      </dgm:prSet>
      <dgm:spPr/>
    </dgm:pt>
    <dgm:pt modelId="{B57D133F-F046-4789-9983-2DCDD1B568F6}" type="pres">
      <dgm:prSet presAssocID="{B787A0A8-BDDB-47F8-8771-88790F848FA5}" presName="rect2" presStyleLbl="fgImgPlace1" presStyleIdx="0" presStyleCnt="1" custScaleY="47186"/>
      <dgm:spPr>
        <a:blipFill rotWithShape="1">
          <a:blip xmlns:r="http://schemas.openxmlformats.org/officeDocument/2006/relationships" r:embed="rId1"/>
          <a:stretch>
            <a:fillRect/>
          </a:stretch>
        </a:blipFill>
      </dgm:spPr>
    </dgm:pt>
  </dgm:ptLst>
  <dgm:cxnLst>
    <dgm:cxn modelId="{E3EDD08B-BEF6-430E-8FDF-E858A65F01CF}" type="presOf" srcId="{B787A0A8-BDDB-47F8-8771-88790F848FA5}" destId="{3C30D75B-1160-447A-88E0-F9684C91C003}" srcOrd="0" destOrd="0" presId="urn:microsoft.com/office/officeart/2008/layout/PictureStrips"/>
    <dgm:cxn modelId="{A10CF39E-1BF9-49BE-8432-7CF38BDAB9A1}" type="presOf" srcId="{2C00CBEF-E0C4-4647-8C18-9202A33DCD6B}" destId="{4E44B699-B0F1-43E4-B60D-F6087DBE25CD}" srcOrd="0" destOrd="0" presId="urn:microsoft.com/office/officeart/2008/layout/PictureStrips"/>
    <dgm:cxn modelId="{48C65BC7-4AC0-49C5-AE1B-89106E843228}" srcId="{2C00CBEF-E0C4-4647-8C18-9202A33DCD6B}" destId="{B787A0A8-BDDB-47F8-8771-88790F848FA5}" srcOrd="0" destOrd="0" parTransId="{C0FEBAC6-F90E-4B5A-B803-08FE26DFAE62}" sibTransId="{30174E2E-2A73-4265-B7FD-9267565CC59F}"/>
    <dgm:cxn modelId="{354C23D1-AE19-45C3-98DD-A1231746752E}" type="presParOf" srcId="{4E44B699-B0F1-43E4-B60D-F6087DBE25CD}" destId="{EA63B4AC-693B-4983-8F39-94C57B3B9C17}" srcOrd="0" destOrd="0" presId="urn:microsoft.com/office/officeart/2008/layout/PictureStrips"/>
    <dgm:cxn modelId="{B9ADF800-AB54-428B-8ED9-7992C04FFF05}" type="presParOf" srcId="{EA63B4AC-693B-4983-8F39-94C57B3B9C17}" destId="{3C30D75B-1160-447A-88E0-F9684C91C003}" srcOrd="0" destOrd="0" presId="urn:microsoft.com/office/officeart/2008/layout/PictureStrips"/>
    <dgm:cxn modelId="{49DC1D87-63E8-4A8E-82C8-B31DDD77F07E}" type="presParOf" srcId="{EA63B4AC-693B-4983-8F39-94C57B3B9C17}" destId="{B57D133F-F046-4789-9983-2DCDD1B568F6}" srcOrd="1" destOrd="0" presId="urn:microsoft.com/office/officeart/2008/layout/PictureStrip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C00CBEF-E0C4-4647-8C18-9202A33DCD6B}"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B787A0A8-BDDB-47F8-8771-88790F848FA5}">
      <dgm:prSet phldrT="[Text]"/>
      <dgm:spPr/>
      <dgm:t>
        <a:bodyPr/>
        <a:lstStyle/>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ốc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a:t>
          </a:r>
          <a:r>
            <a:rPr lang="en-US" dirty="0">
              <a:latin typeface="Times New Roman" panose="02020603050405020304" pitchFamily="18" charset="0"/>
              <a:cs typeface="Times New Roman" panose="02020603050405020304" pitchFamily="18" charset="0"/>
            </a:rPr>
            <a:t>, tin </a:t>
          </a:r>
          <a:r>
            <a:rPr lang="en-US" dirty="0" err="1">
              <a:latin typeface="Times New Roman" panose="02020603050405020304" pitchFamily="18" charset="0"/>
              <a:cs typeface="Times New Roman" panose="02020603050405020304" pitchFamily="18" charset="0"/>
            </a:rPr>
            <a:t>tưởng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tốt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đẹp</a:t>
          </a:r>
          <a:r>
            <a:rPr lang="en-US" dirty="0">
              <a:latin typeface="Times New Roman" panose="02020603050405020304" pitchFamily="18" charset="0"/>
              <a:cs typeface="Times New Roman" panose="02020603050405020304" pitchFamily="18" charset="0"/>
            </a:rPr>
            <a:t>.</a:t>
          </a:r>
        </a:p>
      </dgm:t>
    </dgm:pt>
    <dgm:pt modelId="{C0FEBAC6-F90E-4B5A-B803-08FE26DFAE62}" type="parTrans" cxnId="{48C65BC7-4AC0-49C5-AE1B-89106E843228}">
      <dgm:prSet/>
      <dgm:spPr/>
      <dgm:t>
        <a:bodyPr/>
        <a:lstStyle/>
        <a:p>
          <a:endParaRPr lang="en-US"/>
        </a:p>
      </dgm:t>
    </dgm:pt>
    <dgm:pt modelId="{30174E2E-2A73-4265-B7FD-9267565CC59F}" type="sibTrans" cxnId="{48C65BC7-4AC0-49C5-AE1B-89106E843228}">
      <dgm:prSet/>
      <dgm:spPr/>
      <dgm:t>
        <a:bodyPr/>
        <a:lstStyle/>
        <a:p>
          <a:endParaRPr lang="en-US"/>
        </a:p>
      </dgm:t>
    </dgm:pt>
    <dgm:pt modelId="{4E44B699-B0F1-43E4-B60D-F6087DBE25CD}" type="pres">
      <dgm:prSet presAssocID="{2C00CBEF-E0C4-4647-8C18-9202A33DCD6B}" presName="Name0" presStyleCnt="0">
        <dgm:presLayoutVars>
          <dgm:dir/>
          <dgm:resizeHandles val="exact"/>
        </dgm:presLayoutVars>
      </dgm:prSet>
      <dgm:spPr/>
    </dgm:pt>
    <dgm:pt modelId="{EA63B4AC-693B-4983-8F39-94C57B3B9C17}" type="pres">
      <dgm:prSet presAssocID="{B787A0A8-BDDB-47F8-8771-88790F848FA5}" presName="composite" presStyleCnt="0"/>
      <dgm:spPr/>
    </dgm:pt>
    <dgm:pt modelId="{3C30D75B-1160-447A-88E0-F9684C91C003}" type="pres">
      <dgm:prSet presAssocID="{B787A0A8-BDDB-47F8-8771-88790F848FA5}" presName="rect1" presStyleLbl="trAlignAcc1" presStyleIdx="0" presStyleCnt="1" custScaleY="46547">
        <dgm:presLayoutVars>
          <dgm:bulletEnabled val="1"/>
        </dgm:presLayoutVars>
      </dgm:prSet>
      <dgm:spPr/>
    </dgm:pt>
    <dgm:pt modelId="{B57D133F-F046-4789-9983-2DCDD1B568F6}" type="pres">
      <dgm:prSet presAssocID="{B787A0A8-BDDB-47F8-8771-88790F848FA5}" presName="rect2" presStyleLbl="fgImgPlace1" presStyleIdx="0" presStyleCnt="1" custScaleY="52338"/>
      <dgm:spPr>
        <a:blipFill rotWithShape="1">
          <a:blip xmlns:r="http://schemas.openxmlformats.org/officeDocument/2006/relationships" r:embed="rId1"/>
          <a:stretch>
            <a:fillRect/>
          </a:stretch>
        </a:blipFill>
      </dgm:spPr>
    </dgm:pt>
  </dgm:ptLst>
  <dgm:cxnLst>
    <dgm:cxn modelId="{E3EDD08B-BEF6-430E-8FDF-E858A65F01CF}" type="presOf" srcId="{B787A0A8-BDDB-47F8-8771-88790F848FA5}" destId="{3C30D75B-1160-447A-88E0-F9684C91C003}" srcOrd="0" destOrd="0" presId="urn:microsoft.com/office/officeart/2008/layout/PictureStrips"/>
    <dgm:cxn modelId="{A10CF39E-1BF9-49BE-8432-7CF38BDAB9A1}" type="presOf" srcId="{2C00CBEF-E0C4-4647-8C18-9202A33DCD6B}" destId="{4E44B699-B0F1-43E4-B60D-F6087DBE25CD}" srcOrd="0" destOrd="0" presId="urn:microsoft.com/office/officeart/2008/layout/PictureStrips"/>
    <dgm:cxn modelId="{48C65BC7-4AC0-49C5-AE1B-89106E843228}" srcId="{2C00CBEF-E0C4-4647-8C18-9202A33DCD6B}" destId="{B787A0A8-BDDB-47F8-8771-88790F848FA5}" srcOrd="0" destOrd="0" parTransId="{C0FEBAC6-F90E-4B5A-B803-08FE26DFAE62}" sibTransId="{30174E2E-2A73-4265-B7FD-9267565CC59F}"/>
    <dgm:cxn modelId="{354C23D1-AE19-45C3-98DD-A1231746752E}" type="presParOf" srcId="{4E44B699-B0F1-43E4-B60D-F6087DBE25CD}" destId="{EA63B4AC-693B-4983-8F39-94C57B3B9C17}" srcOrd="0" destOrd="0" presId="urn:microsoft.com/office/officeart/2008/layout/PictureStrips"/>
    <dgm:cxn modelId="{B9ADF800-AB54-428B-8ED9-7992C04FFF05}" type="presParOf" srcId="{EA63B4AC-693B-4983-8F39-94C57B3B9C17}" destId="{3C30D75B-1160-447A-88E0-F9684C91C003}" srcOrd="0" destOrd="0" presId="urn:microsoft.com/office/officeart/2008/layout/PictureStrips"/>
    <dgm:cxn modelId="{49DC1D87-63E8-4A8E-82C8-B31DDD77F07E}" type="presParOf" srcId="{EA63B4AC-693B-4983-8F39-94C57B3B9C17}" destId="{B57D133F-F046-4789-9983-2DCDD1B568F6}" srcOrd="1" destOrd="0" presId="urn:microsoft.com/office/officeart/2008/layout/PictureStrips"/>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BE53FF-B363-4FF9-99A9-FE0D093EF114}" type="doc">
      <dgm:prSet loTypeId="urn:microsoft.com/office/officeart/2008/layout/PictureStrips" loCatId="list" qsTypeId="urn:microsoft.com/office/officeart/2005/8/quickstyle/simple1" qsCatId="simple" csTypeId="urn:microsoft.com/office/officeart/2005/8/colors/accent0_2" csCatId="mainScheme" phldr="1"/>
      <dgm:spPr/>
      <dgm:t>
        <a:bodyPr/>
        <a:lstStyle/>
        <a:p>
          <a:endParaRPr lang="en-US"/>
        </a:p>
      </dgm:t>
    </dgm:pt>
    <dgm:pt modelId="{37C540DC-BBFD-431D-8C40-60275121F575}">
      <dgm:prSet phldrT="[Text]"/>
      <dgm:spPr/>
      <dgm:t>
        <a:bodyPr/>
        <a:lstStyle/>
        <a:p>
          <a:r>
            <a:rPr lang="en-US" dirty="0" err="1">
              <a:latin typeface="Times New Roman" panose="02020603050405020304" pitchFamily="18" charset="0"/>
              <a:cs typeface="Times New Roman" panose="02020603050405020304" pitchFamily="18" charset="0"/>
            </a:rPr>
            <a:t>Gieo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chân</a:t>
          </a:r>
          <a:endParaRPr lang="en-US" dirty="0">
            <a:latin typeface="Times New Roman" panose="02020603050405020304" pitchFamily="18" charset="0"/>
            <a:cs typeface="Times New Roman" panose="02020603050405020304" pitchFamily="18" charset="0"/>
          </a:endParaRPr>
        </a:p>
      </dgm:t>
    </dgm:pt>
    <dgm:pt modelId="{EF98D25D-8CE0-49C8-BD98-0E115F64DD1A}" type="parTrans" cxnId="{FFE66904-B78A-4EA1-9F00-D66978F14AFC}">
      <dgm:prSet/>
      <dgm:spPr/>
      <dgm:t>
        <a:bodyPr/>
        <a:lstStyle/>
        <a:p>
          <a:endParaRPr lang="en-US"/>
        </a:p>
      </dgm:t>
    </dgm:pt>
    <dgm:pt modelId="{73C06973-9F87-465A-876A-EB5CBCFBDB60}" type="sibTrans" cxnId="{FFE66904-B78A-4EA1-9F00-D66978F14AFC}">
      <dgm:prSet/>
      <dgm:spPr/>
      <dgm:t>
        <a:bodyPr/>
        <a:lstStyle/>
        <a:p>
          <a:endParaRPr lang="en-US"/>
        </a:p>
      </dgm:t>
    </dgm:pt>
    <dgm:pt modelId="{4CFF1B76-2553-49A2-97DE-F4467C51FD9C}" type="pres">
      <dgm:prSet presAssocID="{38BE53FF-B363-4FF9-99A9-FE0D093EF114}" presName="Name0" presStyleCnt="0">
        <dgm:presLayoutVars>
          <dgm:dir/>
          <dgm:resizeHandles val="exact"/>
        </dgm:presLayoutVars>
      </dgm:prSet>
      <dgm:spPr/>
    </dgm:pt>
    <dgm:pt modelId="{E0DB9A6A-4918-4A06-BEDC-26E1EA8B9E20}" type="pres">
      <dgm:prSet presAssocID="{37C540DC-BBFD-431D-8C40-60275121F575}" presName="composite" presStyleCnt="0"/>
      <dgm:spPr/>
    </dgm:pt>
    <dgm:pt modelId="{E60DBCB7-DFD5-4215-A7FA-B271D60E56FC}" type="pres">
      <dgm:prSet presAssocID="{37C540DC-BBFD-431D-8C40-60275121F575}" presName="rect1" presStyleLbl="trAlignAcc1" presStyleIdx="0" presStyleCnt="1" custScaleX="401699" custScaleY="108074" custLinFactNeighborX="21713" custLinFactNeighborY="-13109">
        <dgm:presLayoutVars>
          <dgm:bulletEnabled val="1"/>
        </dgm:presLayoutVars>
      </dgm:prSet>
      <dgm:spPr/>
    </dgm:pt>
    <dgm:pt modelId="{24686EAD-F561-4349-B32E-A96BEE41ACEE}" type="pres">
      <dgm:prSet presAssocID="{37C540DC-BBFD-431D-8C40-60275121F575}" presName="rect2" presStyleLbl="fgImgPlace1" presStyleIdx="0" presStyleCnt="1" custScaleX="263152" custScaleY="129530" custLinFactX="-300000" custLinFactNeighborX="-394713" custLinFactNeighborY="-1876"/>
      <dgm:spPr>
        <a:blipFill rotWithShape="1">
          <a:blip xmlns:r="http://schemas.openxmlformats.org/officeDocument/2006/relationships" r:embed="rId1"/>
          <a:stretch>
            <a:fillRect/>
          </a:stretch>
        </a:blipFill>
      </dgm:spPr>
    </dgm:pt>
  </dgm:ptLst>
  <dgm:cxnLst>
    <dgm:cxn modelId="{FFE66904-B78A-4EA1-9F00-D66978F14AFC}" srcId="{38BE53FF-B363-4FF9-99A9-FE0D093EF114}" destId="{37C540DC-BBFD-431D-8C40-60275121F575}" srcOrd="0" destOrd="0" parTransId="{EF98D25D-8CE0-49C8-BD98-0E115F64DD1A}" sibTransId="{73C06973-9F87-465A-876A-EB5CBCFBDB60}"/>
    <dgm:cxn modelId="{25669E70-7F27-46AD-B584-6EBDFB1951E5}" type="presOf" srcId="{38BE53FF-B363-4FF9-99A9-FE0D093EF114}" destId="{4CFF1B76-2553-49A2-97DE-F4467C51FD9C}" srcOrd="0" destOrd="0" presId="urn:microsoft.com/office/officeart/2008/layout/PictureStrips"/>
    <dgm:cxn modelId="{C543C1A7-D78A-4BDC-B8CC-482B273D9451}" type="presOf" srcId="{37C540DC-BBFD-431D-8C40-60275121F575}" destId="{E60DBCB7-DFD5-4215-A7FA-B271D60E56FC}" srcOrd="0" destOrd="0" presId="urn:microsoft.com/office/officeart/2008/layout/PictureStrips"/>
    <dgm:cxn modelId="{23AF441D-0FFE-4DF4-B61E-4C1B47FDE3B6}" type="presParOf" srcId="{4CFF1B76-2553-49A2-97DE-F4467C51FD9C}" destId="{E0DB9A6A-4918-4A06-BEDC-26E1EA8B9E20}" srcOrd="0" destOrd="0" presId="urn:microsoft.com/office/officeart/2008/layout/PictureStrips"/>
    <dgm:cxn modelId="{A183EC09-33A9-4BA0-9410-0CFB02BB124B}" type="presParOf" srcId="{E0DB9A6A-4918-4A06-BEDC-26E1EA8B9E20}" destId="{E60DBCB7-DFD5-4215-A7FA-B271D60E56FC}" srcOrd="0" destOrd="0" presId="urn:microsoft.com/office/officeart/2008/layout/PictureStrips"/>
    <dgm:cxn modelId="{F2EE767C-AB56-4FE7-8F4F-5EBCFCFC8A5A}" type="presParOf" srcId="{E0DB9A6A-4918-4A06-BEDC-26E1EA8B9E20}" destId="{24686EAD-F561-4349-B32E-A96BEE41ACEE}" srcOrd="1" destOrd="0" presId="urn:microsoft.com/office/officeart/2008/layout/PictureStrip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8BE53FF-B363-4FF9-99A9-FE0D093EF114}" type="doc">
      <dgm:prSet loTypeId="urn:microsoft.com/office/officeart/2008/layout/PictureStrips" loCatId="list" qsTypeId="urn:microsoft.com/office/officeart/2005/8/quickstyle/simple1" qsCatId="simple" csTypeId="urn:microsoft.com/office/officeart/2005/8/colors/accent0_2" csCatId="mainScheme" phldr="1"/>
      <dgm:spPr/>
      <dgm:t>
        <a:bodyPr/>
        <a:lstStyle/>
        <a:p>
          <a:endParaRPr lang="en-US"/>
        </a:p>
      </dgm:t>
    </dgm:pt>
    <dgm:pt modelId="{37C540DC-BBFD-431D-8C40-60275121F575}">
      <dgm:prSet phldrT="[Text]"/>
      <dgm:spPr/>
      <dgm:t>
        <a:bodyPr/>
        <a:lstStyle/>
        <a:p>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r>
            <a:rPr lang="en-US" dirty="0">
              <a:latin typeface="Times New Roman" panose="02020603050405020304" pitchFamily="18" charset="0"/>
              <a:cs typeface="Times New Roman" panose="02020603050405020304" pitchFamily="18" charset="0"/>
            </a:rPr>
            <a:t>: 5 </a:t>
          </a:r>
          <a:r>
            <a:rPr lang="en-US" dirty="0" err="1">
              <a:latin typeface="Times New Roman" panose="02020603050405020304" pitchFamily="18" charset="0"/>
              <a:cs typeface="Times New Roman" panose="02020603050405020304" pitchFamily="18" charset="0"/>
            </a:rPr>
            <a:t>chữ</a:t>
          </a:r>
          <a:endParaRPr lang="en-US" dirty="0">
            <a:latin typeface="Times New Roman" panose="02020603050405020304" pitchFamily="18" charset="0"/>
            <a:cs typeface="Times New Roman" panose="02020603050405020304" pitchFamily="18" charset="0"/>
          </a:endParaRPr>
        </a:p>
      </dgm:t>
    </dgm:pt>
    <dgm:pt modelId="{EF98D25D-8CE0-49C8-BD98-0E115F64DD1A}" type="parTrans" cxnId="{FFE66904-B78A-4EA1-9F00-D66978F14AFC}">
      <dgm:prSet/>
      <dgm:spPr/>
      <dgm:t>
        <a:bodyPr/>
        <a:lstStyle/>
        <a:p>
          <a:endParaRPr lang="en-US"/>
        </a:p>
      </dgm:t>
    </dgm:pt>
    <dgm:pt modelId="{73C06973-9F87-465A-876A-EB5CBCFBDB60}" type="sibTrans" cxnId="{FFE66904-B78A-4EA1-9F00-D66978F14AFC}">
      <dgm:prSet/>
      <dgm:spPr/>
      <dgm:t>
        <a:bodyPr/>
        <a:lstStyle/>
        <a:p>
          <a:endParaRPr lang="en-US"/>
        </a:p>
      </dgm:t>
    </dgm:pt>
    <dgm:pt modelId="{4CFF1B76-2553-49A2-97DE-F4467C51FD9C}" type="pres">
      <dgm:prSet presAssocID="{38BE53FF-B363-4FF9-99A9-FE0D093EF114}" presName="Name0" presStyleCnt="0">
        <dgm:presLayoutVars>
          <dgm:dir/>
          <dgm:resizeHandles val="exact"/>
        </dgm:presLayoutVars>
      </dgm:prSet>
      <dgm:spPr/>
    </dgm:pt>
    <dgm:pt modelId="{E0DB9A6A-4918-4A06-BEDC-26E1EA8B9E20}" type="pres">
      <dgm:prSet presAssocID="{37C540DC-BBFD-431D-8C40-60275121F575}" presName="composite" presStyleCnt="0"/>
      <dgm:spPr/>
    </dgm:pt>
    <dgm:pt modelId="{E60DBCB7-DFD5-4215-A7FA-B271D60E56FC}" type="pres">
      <dgm:prSet presAssocID="{37C540DC-BBFD-431D-8C40-60275121F575}" presName="rect1" presStyleLbl="trAlignAcc1" presStyleIdx="0" presStyleCnt="1" custScaleX="401699" custScaleY="108074" custLinFactNeighborX="21713" custLinFactNeighborY="-13109">
        <dgm:presLayoutVars>
          <dgm:bulletEnabled val="1"/>
        </dgm:presLayoutVars>
      </dgm:prSet>
      <dgm:spPr/>
    </dgm:pt>
    <dgm:pt modelId="{24686EAD-F561-4349-B32E-A96BEE41ACEE}" type="pres">
      <dgm:prSet presAssocID="{37C540DC-BBFD-431D-8C40-60275121F575}" presName="rect2" presStyleLbl="fgImgPlace1" presStyleIdx="0" presStyleCnt="1" custScaleX="263152" custScaleY="129530" custLinFactX="-300000" custLinFactNeighborX="-394713" custLinFactNeighborY="-1876"/>
      <dgm:spPr>
        <a:blipFill rotWithShape="1">
          <a:blip xmlns:r="http://schemas.openxmlformats.org/officeDocument/2006/relationships" r:embed="rId1"/>
          <a:stretch>
            <a:fillRect/>
          </a:stretch>
        </a:blipFill>
      </dgm:spPr>
    </dgm:pt>
  </dgm:ptLst>
  <dgm:cxnLst>
    <dgm:cxn modelId="{FFE66904-B78A-4EA1-9F00-D66978F14AFC}" srcId="{38BE53FF-B363-4FF9-99A9-FE0D093EF114}" destId="{37C540DC-BBFD-431D-8C40-60275121F575}" srcOrd="0" destOrd="0" parTransId="{EF98D25D-8CE0-49C8-BD98-0E115F64DD1A}" sibTransId="{73C06973-9F87-465A-876A-EB5CBCFBDB60}"/>
    <dgm:cxn modelId="{25669E70-7F27-46AD-B584-6EBDFB1951E5}" type="presOf" srcId="{38BE53FF-B363-4FF9-99A9-FE0D093EF114}" destId="{4CFF1B76-2553-49A2-97DE-F4467C51FD9C}" srcOrd="0" destOrd="0" presId="urn:microsoft.com/office/officeart/2008/layout/PictureStrips"/>
    <dgm:cxn modelId="{C543C1A7-D78A-4BDC-B8CC-482B273D9451}" type="presOf" srcId="{37C540DC-BBFD-431D-8C40-60275121F575}" destId="{E60DBCB7-DFD5-4215-A7FA-B271D60E56FC}" srcOrd="0" destOrd="0" presId="urn:microsoft.com/office/officeart/2008/layout/PictureStrips"/>
    <dgm:cxn modelId="{23AF441D-0FFE-4DF4-B61E-4C1B47FDE3B6}" type="presParOf" srcId="{4CFF1B76-2553-49A2-97DE-F4467C51FD9C}" destId="{E0DB9A6A-4918-4A06-BEDC-26E1EA8B9E20}" srcOrd="0" destOrd="0" presId="urn:microsoft.com/office/officeart/2008/layout/PictureStrips"/>
    <dgm:cxn modelId="{A183EC09-33A9-4BA0-9410-0CFB02BB124B}" type="presParOf" srcId="{E0DB9A6A-4918-4A06-BEDC-26E1EA8B9E20}" destId="{E60DBCB7-DFD5-4215-A7FA-B271D60E56FC}" srcOrd="0" destOrd="0" presId="urn:microsoft.com/office/officeart/2008/layout/PictureStrips"/>
    <dgm:cxn modelId="{F2EE767C-AB56-4FE7-8F4F-5EBCFCFC8A5A}" type="presParOf" srcId="{E0DB9A6A-4918-4A06-BEDC-26E1EA8B9E20}" destId="{24686EAD-F561-4349-B32E-A96BEE41ACEE}" srcOrd="1" destOrd="0" presId="urn:microsoft.com/office/officeart/2008/layout/PictureStrips"/>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8BE53FF-B363-4FF9-99A9-FE0D093EF114}" type="doc">
      <dgm:prSet loTypeId="urn:microsoft.com/office/officeart/2008/layout/PictureStrips" loCatId="list" qsTypeId="urn:microsoft.com/office/officeart/2005/8/quickstyle/simple1" qsCatId="simple" csTypeId="urn:microsoft.com/office/officeart/2005/8/colors/accent0_2" csCatId="mainScheme" phldr="1"/>
      <dgm:spPr/>
      <dgm:t>
        <a:bodyPr/>
        <a:lstStyle/>
        <a:p>
          <a:endParaRPr lang="en-US"/>
        </a:p>
      </dgm:t>
    </dgm:pt>
    <dgm:pt modelId="{37C540DC-BBFD-431D-8C40-60275121F575}">
      <dgm:prSet phldrT="[Text]"/>
      <dgm:spPr/>
      <dgm:t>
        <a:bodyPr/>
        <a:lstStyle/>
        <a:p>
          <a:r>
            <a:rPr lang="en-US" dirty="0" err="1">
              <a:latin typeface="Times New Roman" panose="02020603050405020304" pitchFamily="18" charset="0"/>
              <a:cs typeface="Times New Roman" panose="02020603050405020304" pitchFamily="18" charset="0"/>
            </a:rPr>
            <a:t>Phương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p>
      </dgm:t>
    </dgm:pt>
    <dgm:pt modelId="{EF98D25D-8CE0-49C8-BD98-0E115F64DD1A}" type="parTrans" cxnId="{FFE66904-B78A-4EA1-9F00-D66978F14AFC}">
      <dgm:prSet/>
      <dgm:spPr/>
      <dgm:t>
        <a:bodyPr/>
        <a:lstStyle/>
        <a:p>
          <a:endParaRPr lang="en-US"/>
        </a:p>
      </dgm:t>
    </dgm:pt>
    <dgm:pt modelId="{73C06973-9F87-465A-876A-EB5CBCFBDB60}" type="sibTrans" cxnId="{FFE66904-B78A-4EA1-9F00-D66978F14AFC}">
      <dgm:prSet/>
      <dgm:spPr/>
      <dgm:t>
        <a:bodyPr/>
        <a:lstStyle/>
        <a:p>
          <a:endParaRPr lang="en-US"/>
        </a:p>
      </dgm:t>
    </dgm:pt>
    <dgm:pt modelId="{4CFF1B76-2553-49A2-97DE-F4467C51FD9C}" type="pres">
      <dgm:prSet presAssocID="{38BE53FF-B363-4FF9-99A9-FE0D093EF114}" presName="Name0" presStyleCnt="0">
        <dgm:presLayoutVars>
          <dgm:dir/>
          <dgm:resizeHandles val="exact"/>
        </dgm:presLayoutVars>
      </dgm:prSet>
      <dgm:spPr/>
    </dgm:pt>
    <dgm:pt modelId="{E0DB9A6A-4918-4A06-BEDC-26E1EA8B9E20}" type="pres">
      <dgm:prSet presAssocID="{37C540DC-BBFD-431D-8C40-60275121F575}" presName="composite" presStyleCnt="0"/>
      <dgm:spPr/>
    </dgm:pt>
    <dgm:pt modelId="{E60DBCB7-DFD5-4215-A7FA-B271D60E56FC}" type="pres">
      <dgm:prSet presAssocID="{37C540DC-BBFD-431D-8C40-60275121F575}" presName="rect1" presStyleLbl="trAlignAcc1" presStyleIdx="0" presStyleCnt="1" custScaleX="401699" custScaleY="108074" custLinFactNeighborX="21713" custLinFactNeighborY="-13109">
        <dgm:presLayoutVars>
          <dgm:bulletEnabled val="1"/>
        </dgm:presLayoutVars>
      </dgm:prSet>
      <dgm:spPr/>
    </dgm:pt>
    <dgm:pt modelId="{24686EAD-F561-4349-B32E-A96BEE41ACEE}" type="pres">
      <dgm:prSet presAssocID="{37C540DC-BBFD-431D-8C40-60275121F575}" presName="rect2" presStyleLbl="fgImgPlace1" presStyleIdx="0" presStyleCnt="1" custScaleX="263152" custScaleY="129530" custLinFactX="-300000" custLinFactNeighborX="-394713" custLinFactNeighborY="-1876"/>
      <dgm:spPr>
        <a:blipFill rotWithShape="1">
          <a:blip xmlns:r="http://schemas.openxmlformats.org/officeDocument/2006/relationships" r:embed="rId1"/>
          <a:stretch>
            <a:fillRect/>
          </a:stretch>
        </a:blipFill>
      </dgm:spPr>
    </dgm:pt>
  </dgm:ptLst>
  <dgm:cxnLst>
    <dgm:cxn modelId="{FFE66904-B78A-4EA1-9F00-D66978F14AFC}" srcId="{38BE53FF-B363-4FF9-99A9-FE0D093EF114}" destId="{37C540DC-BBFD-431D-8C40-60275121F575}" srcOrd="0" destOrd="0" parTransId="{EF98D25D-8CE0-49C8-BD98-0E115F64DD1A}" sibTransId="{73C06973-9F87-465A-876A-EB5CBCFBDB60}"/>
    <dgm:cxn modelId="{25669E70-7F27-46AD-B584-6EBDFB1951E5}" type="presOf" srcId="{38BE53FF-B363-4FF9-99A9-FE0D093EF114}" destId="{4CFF1B76-2553-49A2-97DE-F4467C51FD9C}" srcOrd="0" destOrd="0" presId="urn:microsoft.com/office/officeart/2008/layout/PictureStrips"/>
    <dgm:cxn modelId="{C543C1A7-D78A-4BDC-B8CC-482B273D9451}" type="presOf" srcId="{37C540DC-BBFD-431D-8C40-60275121F575}" destId="{E60DBCB7-DFD5-4215-A7FA-B271D60E56FC}" srcOrd="0" destOrd="0" presId="urn:microsoft.com/office/officeart/2008/layout/PictureStrips"/>
    <dgm:cxn modelId="{23AF441D-0FFE-4DF4-B61E-4C1B47FDE3B6}" type="presParOf" srcId="{4CFF1B76-2553-49A2-97DE-F4467C51FD9C}" destId="{E0DB9A6A-4918-4A06-BEDC-26E1EA8B9E20}" srcOrd="0" destOrd="0" presId="urn:microsoft.com/office/officeart/2008/layout/PictureStrips"/>
    <dgm:cxn modelId="{A183EC09-33A9-4BA0-9410-0CFB02BB124B}" type="presParOf" srcId="{E0DB9A6A-4918-4A06-BEDC-26E1EA8B9E20}" destId="{E60DBCB7-DFD5-4215-A7FA-B271D60E56FC}" srcOrd="0" destOrd="0" presId="urn:microsoft.com/office/officeart/2008/layout/PictureStrips"/>
    <dgm:cxn modelId="{F2EE767C-AB56-4FE7-8F4F-5EBCFCFC8A5A}" type="presParOf" srcId="{E0DB9A6A-4918-4A06-BEDC-26E1EA8B9E20}" destId="{24686EAD-F561-4349-B32E-A96BEE41ACEE}" srcOrd="1" destOrd="0" presId="urn:microsoft.com/office/officeart/2008/layout/PictureStrips"/>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8BE53FF-B363-4FF9-99A9-FE0D093EF114}" type="doc">
      <dgm:prSet loTypeId="urn:microsoft.com/office/officeart/2008/layout/PictureStrips" loCatId="list" qsTypeId="urn:microsoft.com/office/officeart/2005/8/quickstyle/simple1" qsCatId="simple" csTypeId="urn:microsoft.com/office/officeart/2005/8/colors/accent0_2" csCatId="mainScheme" phldr="1"/>
      <dgm:spPr/>
      <dgm:t>
        <a:bodyPr/>
        <a:lstStyle/>
        <a:p>
          <a:endParaRPr lang="en-US"/>
        </a:p>
      </dgm:t>
    </dgm:pt>
    <dgm:pt modelId="{37C540DC-BBFD-431D-8C40-60275121F575}">
      <dgm:prSet phldrT="[Text]"/>
      <dgm:spPr/>
      <dgm:t>
        <a:bodyPr/>
        <a:lstStyle/>
        <a:p>
          <a:r>
            <a:rPr lang="en-US" dirty="0" err="1">
              <a:latin typeface="Times New Roman" panose="02020603050405020304" pitchFamily="18" charset="0"/>
              <a:cs typeface="Times New Roman" panose="02020603050405020304" pitchFamily="18" charset="0"/>
            </a:rPr>
            <a:t>Ngắt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nhịp</a:t>
          </a:r>
          <a:r>
            <a:rPr lang="en-US" dirty="0">
              <a:latin typeface="Times New Roman" panose="02020603050405020304" pitchFamily="18" charset="0"/>
              <a:cs typeface="Times New Roman" panose="02020603050405020304" pitchFamily="18" charset="0"/>
            </a:rPr>
            <a:t> 3/2/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2/3</a:t>
          </a:r>
        </a:p>
      </dgm:t>
    </dgm:pt>
    <dgm:pt modelId="{EF98D25D-8CE0-49C8-BD98-0E115F64DD1A}" type="parTrans" cxnId="{FFE66904-B78A-4EA1-9F00-D66978F14AFC}">
      <dgm:prSet/>
      <dgm:spPr/>
      <dgm:t>
        <a:bodyPr/>
        <a:lstStyle/>
        <a:p>
          <a:endParaRPr lang="en-US"/>
        </a:p>
      </dgm:t>
    </dgm:pt>
    <dgm:pt modelId="{73C06973-9F87-465A-876A-EB5CBCFBDB60}" type="sibTrans" cxnId="{FFE66904-B78A-4EA1-9F00-D66978F14AFC}">
      <dgm:prSet/>
      <dgm:spPr/>
      <dgm:t>
        <a:bodyPr/>
        <a:lstStyle/>
        <a:p>
          <a:endParaRPr lang="en-US"/>
        </a:p>
      </dgm:t>
    </dgm:pt>
    <dgm:pt modelId="{4CFF1B76-2553-49A2-97DE-F4467C51FD9C}" type="pres">
      <dgm:prSet presAssocID="{38BE53FF-B363-4FF9-99A9-FE0D093EF114}" presName="Name0" presStyleCnt="0">
        <dgm:presLayoutVars>
          <dgm:dir/>
          <dgm:resizeHandles val="exact"/>
        </dgm:presLayoutVars>
      </dgm:prSet>
      <dgm:spPr/>
    </dgm:pt>
    <dgm:pt modelId="{E0DB9A6A-4918-4A06-BEDC-26E1EA8B9E20}" type="pres">
      <dgm:prSet presAssocID="{37C540DC-BBFD-431D-8C40-60275121F575}" presName="composite" presStyleCnt="0"/>
      <dgm:spPr/>
    </dgm:pt>
    <dgm:pt modelId="{E60DBCB7-DFD5-4215-A7FA-B271D60E56FC}" type="pres">
      <dgm:prSet presAssocID="{37C540DC-BBFD-431D-8C40-60275121F575}" presName="rect1" presStyleLbl="trAlignAcc1" presStyleIdx="0" presStyleCnt="1" custScaleX="401699" custScaleY="108074" custLinFactNeighborX="21713" custLinFactNeighborY="-13109">
        <dgm:presLayoutVars>
          <dgm:bulletEnabled val="1"/>
        </dgm:presLayoutVars>
      </dgm:prSet>
      <dgm:spPr/>
    </dgm:pt>
    <dgm:pt modelId="{24686EAD-F561-4349-B32E-A96BEE41ACEE}" type="pres">
      <dgm:prSet presAssocID="{37C540DC-BBFD-431D-8C40-60275121F575}" presName="rect2" presStyleLbl="fgImgPlace1" presStyleIdx="0" presStyleCnt="1" custScaleX="263152" custScaleY="129530" custLinFactX="-300000" custLinFactNeighborX="-394713" custLinFactNeighborY="-1876"/>
      <dgm:spPr>
        <a:blipFill rotWithShape="1">
          <a:blip xmlns:r="http://schemas.openxmlformats.org/officeDocument/2006/relationships" r:embed="rId1"/>
          <a:stretch>
            <a:fillRect/>
          </a:stretch>
        </a:blipFill>
      </dgm:spPr>
    </dgm:pt>
  </dgm:ptLst>
  <dgm:cxnLst>
    <dgm:cxn modelId="{FFE66904-B78A-4EA1-9F00-D66978F14AFC}" srcId="{38BE53FF-B363-4FF9-99A9-FE0D093EF114}" destId="{37C540DC-BBFD-431D-8C40-60275121F575}" srcOrd="0" destOrd="0" parTransId="{EF98D25D-8CE0-49C8-BD98-0E115F64DD1A}" sibTransId="{73C06973-9F87-465A-876A-EB5CBCFBDB60}"/>
    <dgm:cxn modelId="{25669E70-7F27-46AD-B584-6EBDFB1951E5}" type="presOf" srcId="{38BE53FF-B363-4FF9-99A9-FE0D093EF114}" destId="{4CFF1B76-2553-49A2-97DE-F4467C51FD9C}" srcOrd="0" destOrd="0" presId="urn:microsoft.com/office/officeart/2008/layout/PictureStrips"/>
    <dgm:cxn modelId="{C543C1A7-D78A-4BDC-B8CC-482B273D9451}" type="presOf" srcId="{37C540DC-BBFD-431D-8C40-60275121F575}" destId="{E60DBCB7-DFD5-4215-A7FA-B271D60E56FC}" srcOrd="0" destOrd="0" presId="urn:microsoft.com/office/officeart/2008/layout/PictureStrips"/>
    <dgm:cxn modelId="{23AF441D-0FFE-4DF4-B61E-4C1B47FDE3B6}" type="presParOf" srcId="{4CFF1B76-2553-49A2-97DE-F4467C51FD9C}" destId="{E0DB9A6A-4918-4A06-BEDC-26E1EA8B9E20}" srcOrd="0" destOrd="0" presId="urn:microsoft.com/office/officeart/2008/layout/PictureStrips"/>
    <dgm:cxn modelId="{A183EC09-33A9-4BA0-9410-0CFB02BB124B}" type="presParOf" srcId="{E0DB9A6A-4918-4A06-BEDC-26E1EA8B9E20}" destId="{E60DBCB7-DFD5-4215-A7FA-B271D60E56FC}" srcOrd="0" destOrd="0" presId="urn:microsoft.com/office/officeart/2008/layout/PictureStrips"/>
    <dgm:cxn modelId="{F2EE767C-AB56-4FE7-8F4F-5EBCFCFC8A5A}" type="presParOf" srcId="{E0DB9A6A-4918-4A06-BEDC-26E1EA8B9E20}" destId="{24686EAD-F561-4349-B32E-A96BEE41ACEE}" srcOrd="1" destOrd="0" presId="urn:microsoft.com/office/officeart/2008/layout/PictureStrips"/>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BD173BC-FBE8-4CAE-B007-99EDFB0DE5FF}"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3E8945DE-EA30-4907-BEEC-951B238127FB}">
      <dgm:prSet phldrT="[Text]" custT="1"/>
      <dgm:spPr>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tôm</a:t>
          </a:r>
          <a:r>
            <a:rPr lang="en-US" sz="2800" dirty="0">
              <a:latin typeface="Times New Roman" panose="02020603050405020304" pitchFamily="18" charset="0"/>
              <a:cs typeface="Times New Roman" panose="02020603050405020304" pitchFamily="18" charset="0"/>
            </a:rPr>
            <a:t>... </a:t>
          </a:r>
        </a:p>
      </dgm:t>
    </dgm:pt>
    <dgm:pt modelId="{671FB9C9-6685-4DCA-8FAF-388801772E7D}" type="parTrans" cxnId="{A99801E4-2393-4526-A880-3C1296F2FE8A}">
      <dgm:prSet/>
      <dgm:spPr/>
      <dgm:t>
        <a:bodyPr/>
        <a:lstStyle/>
        <a:p>
          <a:endParaRPr lang="en-US"/>
        </a:p>
      </dgm:t>
    </dgm:pt>
    <dgm:pt modelId="{433817CE-F991-4873-906D-56E98D9D61F4}" type="sibTrans" cxnId="{A99801E4-2393-4526-A880-3C1296F2FE8A}">
      <dgm:prSet/>
      <dgm:spPr/>
      <dgm:t>
        <a:bodyPr/>
        <a:lstStyle/>
        <a:p>
          <a:endParaRPr lang="en-US"/>
        </a:p>
      </dgm:t>
    </dgm:pt>
    <dgm:pt modelId="{99D3BCF9-D928-48ED-B0F6-EEA632D6C407}" type="pres">
      <dgm:prSet presAssocID="{BBD173BC-FBE8-4CAE-B007-99EDFB0DE5FF}" presName="Name0" presStyleCnt="0">
        <dgm:presLayoutVars>
          <dgm:chMax val="7"/>
          <dgm:chPref val="7"/>
          <dgm:dir/>
        </dgm:presLayoutVars>
      </dgm:prSet>
      <dgm:spPr/>
    </dgm:pt>
    <dgm:pt modelId="{E5FB9C3B-70DB-4C92-86E3-78F151A630A5}" type="pres">
      <dgm:prSet presAssocID="{BBD173BC-FBE8-4CAE-B007-99EDFB0DE5FF}" presName="Name1" presStyleCnt="0"/>
      <dgm:spPr/>
    </dgm:pt>
    <dgm:pt modelId="{FC06156C-11A2-473A-8AE1-05F5DA7F5814}" type="pres">
      <dgm:prSet presAssocID="{BBD173BC-FBE8-4CAE-B007-99EDFB0DE5FF}" presName="cycle" presStyleCnt="0"/>
      <dgm:spPr/>
    </dgm:pt>
    <dgm:pt modelId="{DF6EB315-14CF-436F-A8CE-47206C21E9D7}" type="pres">
      <dgm:prSet presAssocID="{BBD173BC-FBE8-4CAE-B007-99EDFB0DE5FF}" presName="srcNode" presStyleLbl="node1" presStyleIdx="0" presStyleCnt="1"/>
      <dgm:spPr/>
    </dgm:pt>
    <dgm:pt modelId="{53C1D3A8-4784-44C7-9394-702DAFEA08E2}" type="pres">
      <dgm:prSet presAssocID="{BBD173BC-FBE8-4CAE-B007-99EDFB0DE5FF}" presName="conn" presStyleLbl="parChTrans1D2" presStyleIdx="0" presStyleCnt="1"/>
      <dgm:spPr/>
    </dgm:pt>
    <dgm:pt modelId="{B074B9A3-6B9D-45D0-A48E-2E7CC866D29A}" type="pres">
      <dgm:prSet presAssocID="{BBD173BC-FBE8-4CAE-B007-99EDFB0DE5FF}" presName="extraNode" presStyleLbl="node1" presStyleIdx="0" presStyleCnt="1"/>
      <dgm:spPr/>
    </dgm:pt>
    <dgm:pt modelId="{659E8157-05DF-485C-912B-F3F43314F2F4}" type="pres">
      <dgm:prSet presAssocID="{BBD173BC-FBE8-4CAE-B007-99EDFB0DE5FF}" presName="dstNode" presStyleLbl="node1" presStyleIdx="0" presStyleCnt="1"/>
      <dgm:spPr/>
    </dgm:pt>
    <dgm:pt modelId="{7E905396-E355-4609-BC2B-AADA33C814FE}" type="pres">
      <dgm:prSet presAssocID="{3E8945DE-EA30-4907-BEEC-951B238127FB}" presName="text_1" presStyleLbl="node1" presStyleIdx="0" presStyleCnt="1" custScaleY="117900">
        <dgm:presLayoutVars>
          <dgm:bulletEnabled val="1"/>
        </dgm:presLayoutVars>
      </dgm:prSet>
      <dgm:spPr/>
    </dgm:pt>
    <dgm:pt modelId="{CAE57C8A-D137-41C4-8656-C061BFB754CB}" type="pres">
      <dgm:prSet presAssocID="{3E8945DE-EA30-4907-BEEC-951B238127FB}" presName="accent_1" presStyleCnt="0"/>
      <dgm:spPr/>
    </dgm:pt>
    <dgm:pt modelId="{73BDB7AB-24E3-491E-A761-3E188DB307FB}" type="pres">
      <dgm:prSet presAssocID="{3E8945DE-EA30-4907-BEEC-951B238127FB}" presName="accentRepeatNode" presStyleLbl="solidFgAcc1" presStyleIdx="0" presStyleCnt="1"/>
      <dgm:spPr>
        <a:blipFill rotWithShape="0">
          <a:blip xmlns:r="http://schemas.openxmlformats.org/officeDocument/2006/relationships" r:embed="rId1"/>
          <a:stretch>
            <a:fillRect/>
          </a:stretch>
        </a:blipFill>
      </dgm:spPr>
    </dgm:pt>
  </dgm:ptLst>
  <dgm:cxnLst>
    <dgm:cxn modelId="{23E54105-8CCE-4CEB-9177-E509EA024FBB}" type="presOf" srcId="{433817CE-F991-4873-906D-56E98D9D61F4}" destId="{53C1D3A8-4784-44C7-9394-702DAFEA08E2}" srcOrd="0" destOrd="0" presId="urn:microsoft.com/office/officeart/2008/layout/VerticalCurvedList"/>
    <dgm:cxn modelId="{9B5E4E0C-1F34-4626-AF1E-5A9D65E5BD14}" type="presOf" srcId="{BBD173BC-FBE8-4CAE-B007-99EDFB0DE5FF}" destId="{99D3BCF9-D928-48ED-B0F6-EEA632D6C407}" srcOrd="0" destOrd="0" presId="urn:microsoft.com/office/officeart/2008/layout/VerticalCurvedList"/>
    <dgm:cxn modelId="{4E877989-A38A-476A-99ED-A756EBF7B2F1}" type="presOf" srcId="{3E8945DE-EA30-4907-BEEC-951B238127FB}" destId="{7E905396-E355-4609-BC2B-AADA33C814FE}" srcOrd="0" destOrd="0" presId="urn:microsoft.com/office/officeart/2008/layout/VerticalCurvedList"/>
    <dgm:cxn modelId="{A99801E4-2393-4526-A880-3C1296F2FE8A}" srcId="{BBD173BC-FBE8-4CAE-B007-99EDFB0DE5FF}" destId="{3E8945DE-EA30-4907-BEEC-951B238127FB}" srcOrd="0" destOrd="0" parTransId="{671FB9C9-6685-4DCA-8FAF-388801772E7D}" sibTransId="{433817CE-F991-4873-906D-56E98D9D61F4}"/>
    <dgm:cxn modelId="{3D737D71-6C93-4548-8D4B-57FB03DC3CC7}" type="presParOf" srcId="{99D3BCF9-D928-48ED-B0F6-EEA632D6C407}" destId="{E5FB9C3B-70DB-4C92-86E3-78F151A630A5}" srcOrd="0" destOrd="0" presId="urn:microsoft.com/office/officeart/2008/layout/VerticalCurvedList"/>
    <dgm:cxn modelId="{9AAB3889-50AD-4F68-A617-EEBA207536B0}" type="presParOf" srcId="{E5FB9C3B-70DB-4C92-86E3-78F151A630A5}" destId="{FC06156C-11A2-473A-8AE1-05F5DA7F5814}" srcOrd="0" destOrd="0" presId="urn:microsoft.com/office/officeart/2008/layout/VerticalCurvedList"/>
    <dgm:cxn modelId="{88D58E11-41FE-49CA-B58D-982ED7FAAB2D}" type="presParOf" srcId="{FC06156C-11A2-473A-8AE1-05F5DA7F5814}" destId="{DF6EB315-14CF-436F-A8CE-47206C21E9D7}" srcOrd="0" destOrd="0" presId="urn:microsoft.com/office/officeart/2008/layout/VerticalCurvedList"/>
    <dgm:cxn modelId="{E2FB5CA5-A0D9-41F0-8034-9BEF6BE9A743}" type="presParOf" srcId="{FC06156C-11A2-473A-8AE1-05F5DA7F5814}" destId="{53C1D3A8-4784-44C7-9394-702DAFEA08E2}" srcOrd="1" destOrd="0" presId="urn:microsoft.com/office/officeart/2008/layout/VerticalCurvedList"/>
    <dgm:cxn modelId="{0FA03020-2211-4243-ABDF-694BE7C54415}" type="presParOf" srcId="{FC06156C-11A2-473A-8AE1-05F5DA7F5814}" destId="{B074B9A3-6B9D-45D0-A48E-2E7CC866D29A}" srcOrd="2" destOrd="0" presId="urn:microsoft.com/office/officeart/2008/layout/VerticalCurvedList"/>
    <dgm:cxn modelId="{556AC61D-F040-4972-AF31-8B9E9A4B37BF}" type="presParOf" srcId="{FC06156C-11A2-473A-8AE1-05F5DA7F5814}" destId="{659E8157-05DF-485C-912B-F3F43314F2F4}" srcOrd="3" destOrd="0" presId="urn:microsoft.com/office/officeart/2008/layout/VerticalCurvedList"/>
    <dgm:cxn modelId="{785BCB10-C3F8-4F9E-B839-06F7AEA3B748}" type="presParOf" srcId="{E5FB9C3B-70DB-4C92-86E3-78F151A630A5}" destId="{7E905396-E355-4609-BC2B-AADA33C814FE}" srcOrd="1" destOrd="0" presId="urn:microsoft.com/office/officeart/2008/layout/VerticalCurvedList"/>
    <dgm:cxn modelId="{B95277CA-00DF-4A97-83F9-2243E29E8811}" type="presParOf" srcId="{E5FB9C3B-70DB-4C92-86E3-78F151A630A5}" destId="{CAE57C8A-D137-41C4-8656-C061BFB754CB}" srcOrd="2" destOrd="0" presId="urn:microsoft.com/office/officeart/2008/layout/VerticalCurvedList"/>
    <dgm:cxn modelId="{945E767E-4624-45F8-9AED-CB5EEC6726F8}" type="presParOf" srcId="{CAE57C8A-D137-41C4-8656-C061BFB754CB}" destId="{73BDB7AB-24E3-491E-A761-3E188DB307F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BD173BC-FBE8-4CAE-B007-99EDFB0DE5FF}"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3E8945DE-EA30-4907-BEEC-951B238127FB}">
      <dgm:prSet phldrT="[Text]" custT="1"/>
      <dgm:spPr>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a:t>
          </a:r>
        </a:p>
      </dgm:t>
    </dgm:pt>
    <dgm:pt modelId="{671FB9C9-6685-4DCA-8FAF-388801772E7D}" type="parTrans" cxnId="{A99801E4-2393-4526-A880-3C1296F2FE8A}">
      <dgm:prSet/>
      <dgm:spPr/>
      <dgm:t>
        <a:bodyPr/>
        <a:lstStyle/>
        <a:p>
          <a:endParaRPr lang="en-US"/>
        </a:p>
      </dgm:t>
    </dgm:pt>
    <dgm:pt modelId="{433817CE-F991-4873-906D-56E98D9D61F4}" type="sibTrans" cxnId="{A99801E4-2393-4526-A880-3C1296F2FE8A}">
      <dgm:prSet/>
      <dgm:spPr/>
      <dgm:t>
        <a:bodyPr/>
        <a:lstStyle/>
        <a:p>
          <a:endParaRPr lang="en-US"/>
        </a:p>
      </dgm:t>
    </dgm:pt>
    <dgm:pt modelId="{99D3BCF9-D928-48ED-B0F6-EEA632D6C407}" type="pres">
      <dgm:prSet presAssocID="{BBD173BC-FBE8-4CAE-B007-99EDFB0DE5FF}" presName="Name0" presStyleCnt="0">
        <dgm:presLayoutVars>
          <dgm:chMax val="7"/>
          <dgm:chPref val="7"/>
          <dgm:dir/>
        </dgm:presLayoutVars>
      </dgm:prSet>
      <dgm:spPr/>
    </dgm:pt>
    <dgm:pt modelId="{E5FB9C3B-70DB-4C92-86E3-78F151A630A5}" type="pres">
      <dgm:prSet presAssocID="{BBD173BC-FBE8-4CAE-B007-99EDFB0DE5FF}" presName="Name1" presStyleCnt="0"/>
      <dgm:spPr/>
    </dgm:pt>
    <dgm:pt modelId="{FC06156C-11A2-473A-8AE1-05F5DA7F5814}" type="pres">
      <dgm:prSet presAssocID="{BBD173BC-FBE8-4CAE-B007-99EDFB0DE5FF}" presName="cycle" presStyleCnt="0"/>
      <dgm:spPr/>
    </dgm:pt>
    <dgm:pt modelId="{DF6EB315-14CF-436F-A8CE-47206C21E9D7}" type="pres">
      <dgm:prSet presAssocID="{BBD173BC-FBE8-4CAE-B007-99EDFB0DE5FF}" presName="srcNode" presStyleLbl="node1" presStyleIdx="0" presStyleCnt="1"/>
      <dgm:spPr/>
    </dgm:pt>
    <dgm:pt modelId="{53C1D3A8-4784-44C7-9394-702DAFEA08E2}" type="pres">
      <dgm:prSet presAssocID="{BBD173BC-FBE8-4CAE-B007-99EDFB0DE5FF}" presName="conn" presStyleLbl="parChTrans1D2" presStyleIdx="0" presStyleCnt="1"/>
      <dgm:spPr/>
    </dgm:pt>
    <dgm:pt modelId="{B074B9A3-6B9D-45D0-A48E-2E7CC866D29A}" type="pres">
      <dgm:prSet presAssocID="{BBD173BC-FBE8-4CAE-B007-99EDFB0DE5FF}" presName="extraNode" presStyleLbl="node1" presStyleIdx="0" presStyleCnt="1"/>
      <dgm:spPr/>
    </dgm:pt>
    <dgm:pt modelId="{659E8157-05DF-485C-912B-F3F43314F2F4}" type="pres">
      <dgm:prSet presAssocID="{BBD173BC-FBE8-4CAE-B007-99EDFB0DE5FF}" presName="dstNode" presStyleLbl="node1" presStyleIdx="0" presStyleCnt="1"/>
      <dgm:spPr/>
    </dgm:pt>
    <dgm:pt modelId="{7E905396-E355-4609-BC2B-AADA33C814FE}" type="pres">
      <dgm:prSet presAssocID="{3E8945DE-EA30-4907-BEEC-951B238127FB}" presName="text_1" presStyleLbl="node1" presStyleIdx="0" presStyleCnt="1" custScaleY="117900">
        <dgm:presLayoutVars>
          <dgm:bulletEnabled val="1"/>
        </dgm:presLayoutVars>
      </dgm:prSet>
      <dgm:spPr/>
    </dgm:pt>
    <dgm:pt modelId="{CAE57C8A-D137-41C4-8656-C061BFB754CB}" type="pres">
      <dgm:prSet presAssocID="{3E8945DE-EA30-4907-BEEC-951B238127FB}" presName="accent_1" presStyleCnt="0"/>
      <dgm:spPr/>
    </dgm:pt>
    <dgm:pt modelId="{73BDB7AB-24E3-491E-A761-3E188DB307FB}" type="pres">
      <dgm:prSet presAssocID="{3E8945DE-EA30-4907-BEEC-951B238127FB}" presName="accentRepeatNode" presStyleLbl="solidFgAcc1" presStyleIdx="0" presStyleCnt="1"/>
      <dgm:spPr>
        <a:blipFill rotWithShape="0">
          <a:blip xmlns:r="http://schemas.openxmlformats.org/officeDocument/2006/relationships" r:embed="rId1"/>
          <a:stretch>
            <a:fillRect/>
          </a:stretch>
        </a:blipFill>
      </dgm:spPr>
    </dgm:pt>
  </dgm:ptLst>
  <dgm:cxnLst>
    <dgm:cxn modelId="{23E54105-8CCE-4CEB-9177-E509EA024FBB}" type="presOf" srcId="{433817CE-F991-4873-906D-56E98D9D61F4}" destId="{53C1D3A8-4784-44C7-9394-702DAFEA08E2}" srcOrd="0" destOrd="0" presId="urn:microsoft.com/office/officeart/2008/layout/VerticalCurvedList"/>
    <dgm:cxn modelId="{9B5E4E0C-1F34-4626-AF1E-5A9D65E5BD14}" type="presOf" srcId="{BBD173BC-FBE8-4CAE-B007-99EDFB0DE5FF}" destId="{99D3BCF9-D928-48ED-B0F6-EEA632D6C407}" srcOrd="0" destOrd="0" presId="urn:microsoft.com/office/officeart/2008/layout/VerticalCurvedList"/>
    <dgm:cxn modelId="{4E877989-A38A-476A-99ED-A756EBF7B2F1}" type="presOf" srcId="{3E8945DE-EA30-4907-BEEC-951B238127FB}" destId="{7E905396-E355-4609-BC2B-AADA33C814FE}" srcOrd="0" destOrd="0" presId="urn:microsoft.com/office/officeart/2008/layout/VerticalCurvedList"/>
    <dgm:cxn modelId="{A99801E4-2393-4526-A880-3C1296F2FE8A}" srcId="{BBD173BC-FBE8-4CAE-B007-99EDFB0DE5FF}" destId="{3E8945DE-EA30-4907-BEEC-951B238127FB}" srcOrd="0" destOrd="0" parTransId="{671FB9C9-6685-4DCA-8FAF-388801772E7D}" sibTransId="{433817CE-F991-4873-906D-56E98D9D61F4}"/>
    <dgm:cxn modelId="{3D737D71-6C93-4548-8D4B-57FB03DC3CC7}" type="presParOf" srcId="{99D3BCF9-D928-48ED-B0F6-EEA632D6C407}" destId="{E5FB9C3B-70DB-4C92-86E3-78F151A630A5}" srcOrd="0" destOrd="0" presId="urn:microsoft.com/office/officeart/2008/layout/VerticalCurvedList"/>
    <dgm:cxn modelId="{9AAB3889-50AD-4F68-A617-EEBA207536B0}" type="presParOf" srcId="{E5FB9C3B-70DB-4C92-86E3-78F151A630A5}" destId="{FC06156C-11A2-473A-8AE1-05F5DA7F5814}" srcOrd="0" destOrd="0" presId="urn:microsoft.com/office/officeart/2008/layout/VerticalCurvedList"/>
    <dgm:cxn modelId="{88D58E11-41FE-49CA-B58D-982ED7FAAB2D}" type="presParOf" srcId="{FC06156C-11A2-473A-8AE1-05F5DA7F5814}" destId="{DF6EB315-14CF-436F-A8CE-47206C21E9D7}" srcOrd="0" destOrd="0" presId="urn:microsoft.com/office/officeart/2008/layout/VerticalCurvedList"/>
    <dgm:cxn modelId="{E2FB5CA5-A0D9-41F0-8034-9BEF6BE9A743}" type="presParOf" srcId="{FC06156C-11A2-473A-8AE1-05F5DA7F5814}" destId="{53C1D3A8-4784-44C7-9394-702DAFEA08E2}" srcOrd="1" destOrd="0" presId="urn:microsoft.com/office/officeart/2008/layout/VerticalCurvedList"/>
    <dgm:cxn modelId="{0FA03020-2211-4243-ABDF-694BE7C54415}" type="presParOf" srcId="{FC06156C-11A2-473A-8AE1-05F5DA7F5814}" destId="{B074B9A3-6B9D-45D0-A48E-2E7CC866D29A}" srcOrd="2" destOrd="0" presId="urn:microsoft.com/office/officeart/2008/layout/VerticalCurvedList"/>
    <dgm:cxn modelId="{556AC61D-F040-4972-AF31-8B9E9A4B37BF}" type="presParOf" srcId="{FC06156C-11A2-473A-8AE1-05F5DA7F5814}" destId="{659E8157-05DF-485C-912B-F3F43314F2F4}" srcOrd="3" destOrd="0" presId="urn:microsoft.com/office/officeart/2008/layout/VerticalCurvedList"/>
    <dgm:cxn modelId="{785BCB10-C3F8-4F9E-B839-06F7AEA3B748}" type="presParOf" srcId="{E5FB9C3B-70DB-4C92-86E3-78F151A630A5}" destId="{7E905396-E355-4609-BC2B-AADA33C814FE}" srcOrd="1" destOrd="0" presId="urn:microsoft.com/office/officeart/2008/layout/VerticalCurvedList"/>
    <dgm:cxn modelId="{B95277CA-00DF-4A97-83F9-2243E29E8811}" type="presParOf" srcId="{E5FB9C3B-70DB-4C92-86E3-78F151A630A5}" destId="{CAE57C8A-D137-41C4-8656-C061BFB754CB}" srcOrd="2" destOrd="0" presId="urn:microsoft.com/office/officeart/2008/layout/VerticalCurvedList"/>
    <dgm:cxn modelId="{945E767E-4624-45F8-9AED-CB5EEC6726F8}" type="presParOf" srcId="{CAE57C8A-D137-41C4-8656-C061BFB754CB}" destId="{73BDB7AB-24E3-491E-A761-3E188DB307FB}"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BD173BC-FBE8-4CAE-B007-99EDFB0DE5FF}"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3E8945DE-EA30-4907-BEEC-951B238127FB}">
      <dgm:prSet phldrT="[Text]" custT="1"/>
      <dgm:spPr>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gió</a:t>
          </a:r>
          <a:r>
            <a:rPr lang="en-US" sz="2800" dirty="0">
              <a:latin typeface="Times New Roman" panose="02020603050405020304" pitchFamily="18" charset="0"/>
              <a:cs typeface="Times New Roman" panose="02020603050405020304" pitchFamily="18" charset="0"/>
            </a:rPr>
            <a:t>..</a:t>
          </a:r>
        </a:p>
      </dgm:t>
    </dgm:pt>
    <dgm:pt modelId="{671FB9C9-6685-4DCA-8FAF-388801772E7D}" type="parTrans" cxnId="{A99801E4-2393-4526-A880-3C1296F2FE8A}">
      <dgm:prSet/>
      <dgm:spPr/>
      <dgm:t>
        <a:bodyPr/>
        <a:lstStyle/>
        <a:p>
          <a:endParaRPr lang="en-US"/>
        </a:p>
      </dgm:t>
    </dgm:pt>
    <dgm:pt modelId="{433817CE-F991-4873-906D-56E98D9D61F4}" type="sibTrans" cxnId="{A99801E4-2393-4526-A880-3C1296F2FE8A}">
      <dgm:prSet/>
      <dgm:spPr/>
      <dgm:t>
        <a:bodyPr/>
        <a:lstStyle/>
        <a:p>
          <a:endParaRPr lang="en-US"/>
        </a:p>
      </dgm:t>
    </dgm:pt>
    <dgm:pt modelId="{99D3BCF9-D928-48ED-B0F6-EEA632D6C407}" type="pres">
      <dgm:prSet presAssocID="{BBD173BC-FBE8-4CAE-B007-99EDFB0DE5FF}" presName="Name0" presStyleCnt="0">
        <dgm:presLayoutVars>
          <dgm:chMax val="7"/>
          <dgm:chPref val="7"/>
          <dgm:dir/>
        </dgm:presLayoutVars>
      </dgm:prSet>
      <dgm:spPr/>
    </dgm:pt>
    <dgm:pt modelId="{E5FB9C3B-70DB-4C92-86E3-78F151A630A5}" type="pres">
      <dgm:prSet presAssocID="{BBD173BC-FBE8-4CAE-B007-99EDFB0DE5FF}" presName="Name1" presStyleCnt="0"/>
      <dgm:spPr/>
    </dgm:pt>
    <dgm:pt modelId="{FC06156C-11A2-473A-8AE1-05F5DA7F5814}" type="pres">
      <dgm:prSet presAssocID="{BBD173BC-FBE8-4CAE-B007-99EDFB0DE5FF}" presName="cycle" presStyleCnt="0"/>
      <dgm:spPr/>
    </dgm:pt>
    <dgm:pt modelId="{DF6EB315-14CF-436F-A8CE-47206C21E9D7}" type="pres">
      <dgm:prSet presAssocID="{BBD173BC-FBE8-4CAE-B007-99EDFB0DE5FF}" presName="srcNode" presStyleLbl="node1" presStyleIdx="0" presStyleCnt="1"/>
      <dgm:spPr/>
    </dgm:pt>
    <dgm:pt modelId="{53C1D3A8-4784-44C7-9394-702DAFEA08E2}" type="pres">
      <dgm:prSet presAssocID="{BBD173BC-FBE8-4CAE-B007-99EDFB0DE5FF}" presName="conn" presStyleLbl="parChTrans1D2" presStyleIdx="0" presStyleCnt="1"/>
      <dgm:spPr/>
    </dgm:pt>
    <dgm:pt modelId="{B074B9A3-6B9D-45D0-A48E-2E7CC866D29A}" type="pres">
      <dgm:prSet presAssocID="{BBD173BC-FBE8-4CAE-B007-99EDFB0DE5FF}" presName="extraNode" presStyleLbl="node1" presStyleIdx="0" presStyleCnt="1"/>
      <dgm:spPr/>
    </dgm:pt>
    <dgm:pt modelId="{659E8157-05DF-485C-912B-F3F43314F2F4}" type="pres">
      <dgm:prSet presAssocID="{BBD173BC-FBE8-4CAE-B007-99EDFB0DE5FF}" presName="dstNode" presStyleLbl="node1" presStyleIdx="0" presStyleCnt="1"/>
      <dgm:spPr/>
    </dgm:pt>
    <dgm:pt modelId="{7E905396-E355-4609-BC2B-AADA33C814FE}" type="pres">
      <dgm:prSet presAssocID="{3E8945DE-EA30-4907-BEEC-951B238127FB}" presName="text_1" presStyleLbl="node1" presStyleIdx="0" presStyleCnt="1" custScaleY="117900">
        <dgm:presLayoutVars>
          <dgm:bulletEnabled val="1"/>
        </dgm:presLayoutVars>
      </dgm:prSet>
      <dgm:spPr/>
    </dgm:pt>
    <dgm:pt modelId="{CAE57C8A-D137-41C4-8656-C061BFB754CB}" type="pres">
      <dgm:prSet presAssocID="{3E8945DE-EA30-4907-BEEC-951B238127FB}" presName="accent_1" presStyleCnt="0"/>
      <dgm:spPr/>
    </dgm:pt>
    <dgm:pt modelId="{73BDB7AB-24E3-491E-A761-3E188DB307FB}" type="pres">
      <dgm:prSet presAssocID="{3E8945DE-EA30-4907-BEEC-951B238127FB}" presName="accentRepeatNode" presStyleLbl="solidFgAcc1" presStyleIdx="0" presStyleCnt="1"/>
      <dgm:spPr>
        <a:blipFill rotWithShape="0">
          <a:blip xmlns:r="http://schemas.openxmlformats.org/officeDocument/2006/relationships" r:embed="rId1"/>
          <a:stretch>
            <a:fillRect/>
          </a:stretch>
        </a:blipFill>
      </dgm:spPr>
    </dgm:pt>
  </dgm:ptLst>
  <dgm:cxnLst>
    <dgm:cxn modelId="{23E54105-8CCE-4CEB-9177-E509EA024FBB}" type="presOf" srcId="{433817CE-F991-4873-906D-56E98D9D61F4}" destId="{53C1D3A8-4784-44C7-9394-702DAFEA08E2}" srcOrd="0" destOrd="0" presId="urn:microsoft.com/office/officeart/2008/layout/VerticalCurvedList"/>
    <dgm:cxn modelId="{9B5E4E0C-1F34-4626-AF1E-5A9D65E5BD14}" type="presOf" srcId="{BBD173BC-FBE8-4CAE-B007-99EDFB0DE5FF}" destId="{99D3BCF9-D928-48ED-B0F6-EEA632D6C407}" srcOrd="0" destOrd="0" presId="urn:microsoft.com/office/officeart/2008/layout/VerticalCurvedList"/>
    <dgm:cxn modelId="{4E877989-A38A-476A-99ED-A756EBF7B2F1}" type="presOf" srcId="{3E8945DE-EA30-4907-BEEC-951B238127FB}" destId="{7E905396-E355-4609-BC2B-AADA33C814FE}" srcOrd="0" destOrd="0" presId="urn:microsoft.com/office/officeart/2008/layout/VerticalCurvedList"/>
    <dgm:cxn modelId="{A99801E4-2393-4526-A880-3C1296F2FE8A}" srcId="{BBD173BC-FBE8-4CAE-B007-99EDFB0DE5FF}" destId="{3E8945DE-EA30-4907-BEEC-951B238127FB}" srcOrd="0" destOrd="0" parTransId="{671FB9C9-6685-4DCA-8FAF-388801772E7D}" sibTransId="{433817CE-F991-4873-906D-56E98D9D61F4}"/>
    <dgm:cxn modelId="{3D737D71-6C93-4548-8D4B-57FB03DC3CC7}" type="presParOf" srcId="{99D3BCF9-D928-48ED-B0F6-EEA632D6C407}" destId="{E5FB9C3B-70DB-4C92-86E3-78F151A630A5}" srcOrd="0" destOrd="0" presId="urn:microsoft.com/office/officeart/2008/layout/VerticalCurvedList"/>
    <dgm:cxn modelId="{9AAB3889-50AD-4F68-A617-EEBA207536B0}" type="presParOf" srcId="{E5FB9C3B-70DB-4C92-86E3-78F151A630A5}" destId="{FC06156C-11A2-473A-8AE1-05F5DA7F5814}" srcOrd="0" destOrd="0" presId="urn:microsoft.com/office/officeart/2008/layout/VerticalCurvedList"/>
    <dgm:cxn modelId="{88D58E11-41FE-49CA-B58D-982ED7FAAB2D}" type="presParOf" srcId="{FC06156C-11A2-473A-8AE1-05F5DA7F5814}" destId="{DF6EB315-14CF-436F-A8CE-47206C21E9D7}" srcOrd="0" destOrd="0" presId="urn:microsoft.com/office/officeart/2008/layout/VerticalCurvedList"/>
    <dgm:cxn modelId="{E2FB5CA5-A0D9-41F0-8034-9BEF6BE9A743}" type="presParOf" srcId="{FC06156C-11A2-473A-8AE1-05F5DA7F5814}" destId="{53C1D3A8-4784-44C7-9394-702DAFEA08E2}" srcOrd="1" destOrd="0" presId="urn:microsoft.com/office/officeart/2008/layout/VerticalCurvedList"/>
    <dgm:cxn modelId="{0FA03020-2211-4243-ABDF-694BE7C54415}" type="presParOf" srcId="{FC06156C-11A2-473A-8AE1-05F5DA7F5814}" destId="{B074B9A3-6B9D-45D0-A48E-2E7CC866D29A}" srcOrd="2" destOrd="0" presId="urn:microsoft.com/office/officeart/2008/layout/VerticalCurvedList"/>
    <dgm:cxn modelId="{556AC61D-F040-4972-AF31-8B9E9A4B37BF}" type="presParOf" srcId="{FC06156C-11A2-473A-8AE1-05F5DA7F5814}" destId="{659E8157-05DF-485C-912B-F3F43314F2F4}" srcOrd="3" destOrd="0" presId="urn:microsoft.com/office/officeart/2008/layout/VerticalCurvedList"/>
    <dgm:cxn modelId="{785BCB10-C3F8-4F9E-B839-06F7AEA3B748}" type="presParOf" srcId="{E5FB9C3B-70DB-4C92-86E3-78F151A630A5}" destId="{7E905396-E355-4609-BC2B-AADA33C814FE}" srcOrd="1" destOrd="0" presId="urn:microsoft.com/office/officeart/2008/layout/VerticalCurvedList"/>
    <dgm:cxn modelId="{B95277CA-00DF-4A97-83F9-2243E29E8811}" type="presParOf" srcId="{E5FB9C3B-70DB-4C92-86E3-78F151A630A5}" destId="{CAE57C8A-D137-41C4-8656-C061BFB754CB}" srcOrd="2" destOrd="0" presId="urn:microsoft.com/office/officeart/2008/layout/VerticalCurvedList"/>
    <dgm:cxn modelId="{945E767E-4624-45F8-9AED-CB5EEC6726F8}" type="presParOf" srcId="{CAE57C8A-D137-41C4-8656-C061BFB754CB}" destId="{73BDB7AB-24E3-491E-A761-3E188DB307FB}" srcOrd="0" destOrd="0" presId="urn:microsoft.com/office/officeart/2008/layout/VerticalCurvedLis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BD173BC-FBE8-4CAE-B007-99EDFB0DE5FF}"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3E8945DE-EA30-4907-BEEC-951B238127FB}">
      <dgm:prSet phldrT="[Text]" custT="1"/>
      <dgm:spPr>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sz="2800" dirty="0" err="1">
              <a:latin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endParaRPr lang="en-US" sz="2800" dirty="0">
            <a:latin typeface="Times New Roman" panose="02020603050405020304" pitchFamily="18" charset="0"/>
            <a:cs typeface="Times New Roman" panose="02020603050405020304" pitchFamily="18" charset="0"/>
          </a:endParaRPr>
        </a:p>
      </dgm:t>
    </dgm:pt>
    <dgm:pt modelId="{671FB9C9-6685-4DCA-8FAF-388801772E7D}" type="parTrans" cxnId="{A99801E4-2393-4526-A880-3C1296F2FE8A}">
      <dgm:prSet/>
      <dgm:spPr/>
      <dgm:t>
        <a:bodyPr/>
        <a:lstStyle/>
        <a:p>
          <a:endParaRPr lang="en-US"/>
        </a:p>
      </dgm:t>
    </dgm:pt>
    <dgm:pt modelId="{433817CE-F991-4873-906D-56E98D9D61F4}" type="sibTrans" cxnId="{A99801E4-2393-4526-A880-3C1296F2FE8A}">
      <dgm:prSet/>
      <dgm:spPr/>
      <dgm:t>
        <a:bodyPr/>
        <a:lstStyle/>
        <a:p>
          <a:endParaRPr lang="en-US"/>
        </a:p>
      </dgm:t>
    </dgm:pt>
    <dgm:pt modelId="{99D3BCF9-D928-48ED-B0F6-EEA632D6C407}" type="pres">
      <dgm:prSet presAssocID="{BBD173BC-FBE8-4CAE-B007-99EDFB0DE5FF}" presName="Name0" presStyleCnt="0">
        <dgm:presLayoutVars>
          <dgm:chMax val="7"/>
          <dgm:chPref val="7"/>
          <dgm:dir/>
        </dgm:presLayoutVars>
      </dgm:prSet>
      <dgm:spPr/>
    </dgm:pt>
    <dgm:pt modelId="{E5FB9C3B-70DB-4C92-86E3-78F151A630A5}" type="pres">
      <dgm:prSet presAssocID="{BBD173BC-FBE8-4CAE-B007-99EDFB0DE5FF}" presName="Name1" presStyleCnt="0"/>
      <dgm:spPr/>
    </dgm:pt>
    <dgm:pt modelId="{FC06156C-11A2-473A-8AE1-05F5DA7F5814}" type="pres">
      <dgm:prSet presAssocID="{BBD173BC-FBE8-4CAE-B007-99EDFB0DE5FF}" presName="cycle" presStyleCnt="0"/>
      <dgm:spPr/>
    </dgm:pt>
    <dgm:pt modelId="{DF6EB315-14CF-436F-A8CE-47206C21E9D7}" type="pres">
      <dgm:prSet presAssocID="{BBD173BC-FBE8-4CAE-B007-99EDFB0DE5FF}" presName="srcNode" presStyleLbl="node1" presStyleIdx="0" presStyleCnt="1"/>
      <dgm:spPr/>
    </dgm:pt>
    <dgm:pt modelId="{53C1D3A8-4784-44C7-9394-702DAFEA08E2}" type="pres">
      <dgm:prSet presAssocID="{BBD173BC-FBE8-4CAE-B007-99EDFB0DE5FF}" presName="conn" presStyleLbl="parChTrans1D2" presStyleIdx="0" presStyleCnt="1"/>
      <dgm:spPr/>
    </dgm:pt>
    <dgm:pt modelId="{B074B9A3-6B9D-45D0-A48E-2E7CC866D29A}" type="pres">
      <dgm:prSet presAssocID="{BBD173BC-FBE8-4CAE-B007-99EDFB0DE5FF}" presName="extraNode" presStyleLbl="node1" presStyleIdx="0" presStyleCnt="1"/>
      <dgm:spPr/>
    </dgm:pt>
    <dgm:pt modelId="{659E8157-05DF-485C-912B-F3F43314F2F4}" type="pres">
      <dgm:prSet presAssocID="{BBD173BC-FBE8-4CAE-B007-99EDFB0DE5FF}" presName="dstNode" presStyleLbl="node1" presStyleIdx="0" presStyleCnt="1"/>
      <dgm:spPr/>
    </dgm:pt>
    <dgm:pt modelId="{7E905396-E355-4609-BC2B-AADA33C814FE}" type="pres">
      <dgm:prSet presAssocID="{3E8945DE-EA30-4907-BEEC-951B238127FB}" presName="text_1" presStyleLbl="node1" presStyleIdx="0" presStyleCnt="1" custScaleY="117900">
        <dgm:presLayoutVars>
          <dgm:bulletEnabled val="1"/>
        </dgm:presLayoutVars>
      </dgm:prSet>
      <dgm:spPr/>
    </dgm:pt>
    <dgm:pt modelId="{CAE57C8A-D137-41C4-8656-C061BFB754CB}" type="pres">
      <dgm:prSet presAssocID="{3E8945DE-EA30-4907-BEEC-951B238127FB}" presName="accent_1" presStyleCnt="0"/>
      <dgm:spPr/>
    </dgm:pt>
    <dgm:pt modelId="{73BDB7AB-24E3-491E-A761-3E188DB307FB}" type="pres">
      <dgm:prSet presAssocID="{3E8945DE-EA30-4907-BEEC-951B238127FB}" presName="accentRepeatNode" presStyleLbl="solidFgAcc1" presStyleIdx="0" presStyleCnt="1"/>
      <dgm:spPr>
        <a:blipFill rotWithShape="0">
          <a:blip xmlns:r="http://schemas.openxmlformats.org/officeDocument/2006/relationships" r:embed="rId1"/>
          <a:stretch>
            <a:fillRect/>
          </a:stretch>
        </a:blipFill>
      </dgm:spPr>
    </dgm:pt>
  </dgm:ptLst>
  <dgm:cxnLst>
    <dgm:cxn modelId="{23E54105-8CCE-4CEB-9177-E509EA024FBB}" type="presOf" srcId="{433817CE-F991-4873-906D-56E98D9D61F4}" destId="{53C1D3A8-4784-44C7-9394-702DAFEA08E2}" srcOrd="0" destOrd="0" presId="urn:microsoft.com/office/officeart/2008/layout/VerticalCurvedList"/>
    <dgm:cxn modelId="{9B5E4E0C-1F34-4626-AF1E-5A9D65E5BD14}" type="presOf" srcId="{BBD173BC-FBE8-4CAE-B007-99EDFB0DE5FF}" destId="{99D3BCF9-D928-48ED-B0F6-EEA632D6C407}" srcOrd="0" destOrd="0" presId="urn:microsoft.com/office/officeart/2008/layout/VerticalCurvedList"/>
    <dgm:cxn modelId="{4E877989-A38A-476A-99ED-A756EBF7B2F1}" type="presOf" srcId="{3E8945DE-EA30-4907-BEEC-951B238127FB}" destId="{7E905396-E355-4609-BC2B-AADA33C814FE}" srcOrd="0" destOrd="0" presId="urn:microsoft.com/office/officeart/2008/layout/VerticalCurvedList"/>
    <dgm:cxn modelId="{A99801E4-2393-4526-A880-3C1296F2FE8A}" srcId="{BBD173BC-FBE8-4CAE-B007-99EDFB0DE5FF}" destId="{3E8945DE-EA30-4907-BEEC-951B238127FB}" srcOrd="0" destOrd="0" parTransId="{671FB9C9-6685-4DCA-8FAF-388801772E7D}" sibTransId="{433817CE-F991-4873-906D-56E98D9D61F4}"/>
    <dgm:cxn modelId="{3D737D71-6C93-4548-8D4B-57FB03DC3CC7}" type="presParOf" srcId="{99D3BCF9-D928-48ED-B0F6-EEA632D6C407}" destId="{E5FB9C3B-70DB-4C92-86E3-78F151A630A5}" srcOrd="0" destOrd="0" presId="urn:microsoft.com/office/officeart/2008/layout/VerticalCurvedList"/>
    <dgm:cxn modelId="{9AAB3889-50AD-4F68-A617-EEBA207536B0}" type="presParOf" srcId="{E5FB9C3B-70DB-4C92-86E3-78F151A630A5}" destId="{FC06156C-11A2-473A-8AE1-05F5DA7F5814}" srcOrd="0" destOrd="0" presId="urn:microsoft.com/office/officeart/2008/layout/VerticalCurvedList"/>
    <dgm:cxn modelId="{88D58E11-41FE-49CA-B58D-982ED7FAAB2D}" type="presParOf" srcId="{FC06156C-11A2-473A-8AE1-05F5DA7F5814}" destId="{DF6EB315-14CF-436F-A8CE-47206C21E9D7}" srcOrd="0" destOrd="0" presId="urn:microsoft.com/office/officeart/2008/layout/VerticalCurvedList"/>
    <dgm:cxn modelId="{E2FB5CA5-A0D9-41F0-8034-9BEF6BE9A743}" type="presParOf" srcId="{FC06156C-11A2-473A-8AE1-05F5DA7F5814}" destId="{53C1D3A8-4784-44C7-9394-702DAFEA08E2}" srcOrd="1" destOrd="0" presId="urn:microsoft.com/office/officeart/2008/layout/VerticalCurvedList"/>
    <dgm:cxn modelId="{0FA03020-2211-4243-ABDF-694BE7C54415}" type="presParOf" srcId="{FC06156C-11A2-473A-8AE1-05F5DA7F5814}" destId="{B074B9A3-6B9D-45D0-A48E-2E7CC866D29A}" srcOrd="2" destOrd="0" presId="urn:microsoft.com/office/officeart/2008/layout/VerticalCurvedList"/>
    <dgm:cxn modelId="{556AC61D-F040-4972-AF31-8B9E9A4B37BF}" type="presParOf" srcId="{FC06156C-11A2-473A-8AE1-05F5DA7F5814}" destId="{659E8157-05DF-485C-912B-F3F43314F2F4}" srcOrd="3" destOrd="0" presId="urn:microsoft.com/office/officeart/2008/layout/VerticalCurvedList"/>
    <dgm:cxn modelId="{785BCB10-C3F8-4F9E-B839-06F7AEA3B748}" type="presParOf" srcId="{E5FB9C3B-70DB-4C92-86E3-78F151A630A5}" destId="{7E905396-E355-4609-BC2B-AADA33C814FE}" srcOrd="1" destOrd="0" presId="urn:microsoft.com/office/officeart/2008/layout/VerticalCurvedList"/>
    <dgm:cxn modelId="{B95277CA-00DF-4A97-83F9-2243E29E8811}" type="presParOf" srcId="{E5FB9C3B-70DB-4C92-86E3-78F151A630A5}" destId="{CAE57C8A-D137-41C4-8656-C061BFB754CB}" srcOrd="2" destOrd="0" presId="urn:microsoft.com/office/officeart/2008/layout/VerticalCurvedList"/>
    <dgm:cxn modelId="{945E767E-4624-45F8-9AED-CB5EEC6726F8}" type="presParOf" srcId="{CAE57C8A-D137-41C4-8656-C061BFB754CB}" destId="{73BDB7AB-24E3-491E-A761-3E188DB307FB}" srcOrd="0" destOrd="0" presId="urn:microsoft.com/office/officeart/2008/layout/VerticalCurvedList"/>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0DBCB7-DFD5-4215-A7FA-B271D60E56FC}">
      <dsp:nvSpPr>
        <dsp:cNvPr id="0" name=""/>
        <dsp:cNvSpPr/>
      </dsp:nvSpPr>
      <dsp:spPr>
        <a:xfrm>
          <a:off x="970290" y="86816"/>
          <a:ext cx="8691680" cy="730759"/>
        </a:xfrm>
        <a:prstGeom prst="rect">
          <a:avLst/>
        </a:prstGeom>
        <a:solidFill>
          <a:schemeClr val="dk2">
            <a:alpha val="40000"/>
            <a:tint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989"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kern="1200" dirty="0" err="1">
              <a:latin typeface="Times New Roman" panose="02020603050405020304" pitchFamily="18" charset="0"/>
              <a:cs typeface="Times New Roman" panose="02020603050405020304" pitchFamily="18" charset="0"/>
            </a:rPr>
            <a:t>Xuất</a:t>
          </a:r>
          <a:r>
            <a:rPr lang="en-US" sz="2900" b="1" kern="1200" dirty="0">
              <a:latin typeface="Times New Roman" panose="02020603050405020304" pitchFamily="18" charset="0"/>
              <a:cs typeface="Times New Roman" panose="02020603050405020304" pitchFamily="18" charset="0"/>
            </a:rPr>
            <a:t> </a:t>
          </a:r>
          <a:r>
            <a:rPr lang="en-US" sz="2900" b="1" kern="1200" dirty="0" err="1">
              <a:latin typeface="Times New Roman" panose="02020603050405020304" pitchFamily="18" charset="0"/>
              <a:cs typeface="Times New Roman" panose="02020603050405020304" pitchFamily="18" charset="0"/>
            </a:rPr>
            <a:t>xứ</a:t>
          </a:r>
          <a:r>
            <a:rPr lang="en-US" sz="2900" kern="1200" dirty="0">
              <a:latin typeface="Times New Roman" panose="02020603050405020304" pitchFamily="18" charset="0"/>
              <a:cs typeface="Times New Roman" panose="02020603050405020304" pitchFamily="18" charset="0"/>
            </a:rPr>
            <a:t>: In </a:t>
          </a:r>
          <a:r>
            <a:rPr lang="en-US" sz="2900" kern="1200" dirty="0" err="1">
              <a:latin typeface="Times New Roman" panose="02020603050405020304" pitchFamily="18" charset="0"/>
              <a:cs typeface="Times New Roman" panose="02020603050405020304" pitchFamily="18" charset="0"/>
            </a:rPr>
            <a:t>trong</a:t>
          </a:r>
          <a:r>
            <a:rPr lang="en-US" sz="2900" kern="1200" dirty="0">
              <a:latin typeface="Times New Roman" panose="02020603050405020304" pitchFamily="18" charset="0"/>
              <a:cs typeface="Times New Roman" panose="02020603050405020304" pitchFamily="18" charset="0"/>
            </a:rPr>
            <a:t> </a:t>
          </a:r>
          <a:r>
            <a:rPr lang="en-US" sz="2900" kern="1200" dirty="0" err="1">
              <a:latin typeface="Times New Roman" panose="02020603050405020304" pitchFamily="18" charset="0"/>
              <a:cs typeface="Times New Roman" panose="02020603050405020304" pitchFamily="18" charset="0"/>
            </a:rPr>
            <a:t>tập</a:t>
          </a:r>
          <a:r>
            <a:rPr lang="en-US" sz="2900" kern="1200" dirty="0">
              <a:latin typeface="Times New Roman" panose="02020603050405020304" pitchFamily="18" charset="0"/>
              <a:cs typeface="Times New Roman" panose="02020603050405020304" pitchFamily="18" charset="0"/>
            </a:rPr>
            <a:t> </a:t>
          </a:r>
          <a:r>
            <a:rPr lang="en-US" sz="2900" kern="1200" dirty="0" err="1">
              <a:latin typeface="Times New Roman" panose="02020603050405020304" pitchFamily="18" charset="0"/>
              <a:cs typeface="Times New Roman" panose="02020603050405020304" pitchFamily="18" charset="0"/>
            </a:rPr>
            <a:t>thơ</a:t>
          </a:r>
          <a:r>
            <a:rPr lang="en-US" sz="2900" kern="1200" dirty="0">
              <a:latin typeface="Times New Roman" panose="02020603050405020304" pitchFamily="18" charset="0"/>
              <a:cs typeface="Times New Roman" panose="02020603050405020304" pitchFamily="18" charset="0"/>
            </a:rPr>
            <a:t>:</a:t>
          </a:r>
          <a:r>
            <a:rPr lang="en-US" sz="2900" b="1" kern="1200" dirty="0">
              <a:latin typeface="Times New Roman" panose="02020603050405020304" pitchFamily="18" charset="0"/>
              <a:cs typeface="Times New Roman" panose="02020603050405020304" pitchFamily="18" charset="0"/>
            </a:rPr>
            <a:t> </a:t>
          </a:r>
          <a:r>
            <a:rPr lang="en-US" sz="2900" b="1" kern="1200" dirty="0" err="1">
              <a:latin typeface="Times New Roman" panose="02020603050405020304" pitchFamily="18" charset="0"/>
              <a:cs typeface="Times New Roman" panose="02020603050405020304" pitchFamily="18" charset="0"/>
            </a:rPr>
            <a:t>Lời</a:t>
          </a:r>
          <a:r>
            <a:rPr lang="en-US" sz="2900" b="1" kern="1200" dirty="0">
              <a:latin typeface="Times New Roman" panose="02020603050405020304" pitchFamily="18" charset="0"/>
              <a:cs typeface="Times New Roman" panose="02020603050405020304" pitchFamily="18" charset="0"/>
            </a:rPr>
            <a:t> </a:t>
          </a:r>
          <a:r>
            <a:rPr lang="en-US" sz="2900" b="1" kern="1200" dirty="0" err="1">
              <a:latin typeface="Times New Roman" panose="02020603050405020304" pitchFamily="18" charset="0"/>
              <a:cs typeface="Times New Roman" panose="02020603050405020304" pitchFamily="18" charset="0"/>
            </a:rPr>
            <a:t>ru</a:t>
          </a:r>
          <a:r>
            <a:rPr lang="en-US" sz="2900" b="1" kern="1200" dirty="0">
              <a:latin typeface="Times New Roman" panose="02020603050405020304" pitchFamily="18" charset="0"/>
              <a:cs typeface="Times New Roman" panose="02020603050405020304" pitchFamily="18" charset="0"/>
            </a:rPr>
            <a:t> </a:t>
          </a:r>
          <a:r>
            <a:rPr lang="en-US" sz="2900" b="1" kern="1200" dirty="0" err="1">
              <a:latin typeface="Times New Roman" panose="02020603050405020304" pitchFamily="18" charset="0"/>
              <a:cs typeface="Times New Roman" panose="02020603050405020304" pitchFamily="18" charset="0"/>
            </a:rPr>
            <a:t>trên</a:t>
          </a:r>
          <a:r>
            <a:rPr lang="en-US" sz="2900" b="1" kern="1200" dirty="0">
              <a:latin typeface="Times New Roman" panose="02020603050405020304" pitchFamily="18" charset="0"/>
              <a:cs typeface="Times New Roman" panose="02020603050405020304" pitchFamily="18" charset="0"/>
            </a:rPr>
            <a:t> </a:t>
          </a:r>
          <a:r>
            <a:rPr lang="en-US" sz="2900" b="1" kern="1200" dirty="0" err="1">
              <a:latin typeface="Times New Roman" panose="02020603050405020304" pitchFamily="18" charset="0"/>
              <a:cs typeface="Times New Roman" panose="02020603050405020304" pitchFamily="18" charset="0"/>
            </a:rPr>
            <a:t>mặt</a:t>
          </a:r>
          <a:r>
            <a:rPr lang="en-US" sz="2900" b="1" kern="1200" dirty="0">
              <a:latin typeface="Times New Roman" panose="02020603050405020304" pitchFamily="18" charset="0"/>
              <a:cs typeface="Times New Roman" panose="02020603050405020304" pitchFamily="18" charset="0"/>
            </a:rPr>
            <a:t> </a:t>
          </a:r>
          <a:r>
            <a:rPr lang="en-US" sz="2900" b="1" kern="1200" dirty="0" err="1">
              <a:latin typeface="Times New Roman" panose="02020603050405020304" pitchFamily="18" charset="0"/>
              <a:cs typeface="Times New Roman" panose="02020603050405020304" pitchFamily="18" charset="0"/>
            </a:rPr>
            <a:t>đất</a:t>
          </a:r>
          <a:r>
            <a:rPr lang="en-US" sz="2900" kern="1200" dirty="0">
              <a:latin typeface="Times New Roman" panose="02020603050405020304" pitchFamily="18" charset="0"/>
              <a:cs typeface="Times New Roman" panose="02020603050405020304" pitchFamily="18" charset="0"/>
            </a:rPr>
            <a:t>, 1978</a:t>
          </a:r>
        </a:p>
      </dsp:txBody>
      <dsp:txXfrm>
        <a:off x="970290" y="86816"/>
        <a:ext cx="8691680" cy="730759"/>
      </dsp:txXfrm>
    </dsp:sp>
    <dsp:sp modelId="{24686EAD-F561-4349-B32E-A96BEE41ACEE}">
      <dsp:nvSpPr>
        <dsp:cNvPr id="0" name=""/>
        <dsp:cNvSpPr/>
      </dsp:nvSpPr>
      <dsp:spPr>
        <a:xfrm>
          <a:off x="0" y="0"/>
          <a:ext cx="1245540" cy="919629"/>
        </a:xfrm>
        <a:prstGeom prst="rect">
          <a:avLst/>
        </a:prstGeom>
        <a:blipFill rotWithShape="1">
          <a:blip xmlns:r="http://schemas.openxmlformats.org/officeDocument/2006/relationships" r:embed="rId1"/>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30D75B-1160-447A-88E0-F9684C91C003}">
      <dsp:nvSpPr>
        <dsp:cNvPr id="0" name=""/>
        <dsp:cNvSpPr/>
      </dsp:nvSpPr>
      <dsp:spPr>
        <a:xfrm>
          <a:off x="560257" y="939943"/>
          <a:ext cx="7312158" cy="107488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4774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Tấm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Thạch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Sanh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ước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công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bằng</a:t>
          </a:r>
          <a:r>
            <a:rPr lang="en-US" sz="2800" kern="1200" dirty="0">
              <a:latin typeface="Times New Roman" panose="02020603050405020304" pitchFamily="18" charset="0"/>
              <a:cs typeface="Times New Roman" panose="02020603050405020304" pitchFamily="18" charset="0"/>
            </a:rPr>
            <a:t>, ở </a:t>
          </a:r>
          <a:r>
            <a:rPr lang="en-US" sz="2800" kern="1200" dirty="0" err="1">
              <a:latin typeface="Times New Roman" panose="02020603050405020304" pitchFamily="18" charset="0"/>
              <a:cs typeface="Times New Roman" panose="02020603050405020304" pitchFamily="18" charset="0"/>
            </a:rPr>
            <a:t>hiền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gặp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lành</a:t>
          </a:r>
          <a:endParaRPr lang="en-US" sz="2800" kern="1200" dirty="0"/>
        </a:p>
      </dsp:txBody>
      <dsp:txXfrm>
        <a:off x="560257" y="939943"/>
        <a:ext cx="7312158" cy="1074887"/>
      </dsp:txXfrm>
    </dsp:sp>
    <dsp:sp modelId="{B57D133F-F046-4789-9983-2DCDD1B568F6}">
      <dsp:nvSpPr>
        <dsp:cNvPr id="0" name=""/>
        <dsp:cNvSpPr/>
      </dsp:nvSpPr>
      <dsp:spPr>
        <a:xfrm>
          <a:off x="255583" y="610803"/>
          <a:ext cx="1599534" cy="1187294"/>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30D75B-1160-447A-88E0-F9684C91C003}">
      <dsp:nvSpPr>
        <dsp:cNvPr id="0" name=""/>
        <dsp:cNvSpPr/>
      </dsp:nvSpPr>
      <dsp:spPr>
        <a:xfrm>
          <a:off x="560257" y="944388"/>
          <a:ext cx="7312158" cy="105057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4774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Cóc</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kiện</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trời</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Đoàn</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kết</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tạo</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nên</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sức</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mạnh</a:t>
          </a:r>
          <a:r>
            <a:rPr lang="en-US" sz="3000" kern="1200" dirty="0">
              <a:latin typeface="Times New Roman" panose="02020603050405020304" pitchFamily="18" charset="0"/>
              <a:cs typeface="Times New Roman" panose="02020603050405020304" pitchFamily="18" charset="0"/>
            </a:rPr>
            <a:t>.</a:t>
          </a:r>
        </a:p>
      </dsp:txBody>
      <dsp:txXfrm>
        <a:off x="560257" y="944388"/>
        <a:ext cx="7312158" cy="1050574"/>
      </dsp:txXfrm>
    </dsp:sp>
    <dsp:sp modelId="{B57D133F-F046-4789-9983-2DCDD1B568F6}">
      <dsp:nvSpPr>
        <dsp:cNvPr id="0" name=""/>
        <dsp:cNvSpPr/>
      </dsp:nvSpPr>
      <dsp:spPr>
        <a:xfrm>
          <a:off x="255583" y="630671"/>
          <a:ext cx="1599534" cy="1132134"/>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30D75B-1160-447A-88E0-F9684C91C003}">
      <dsp:nvSpPr>
        <dsp:cNvPr id="0" name=""/>
        <dsp:cNvSpPr/>
      </dsp:nvSpPr>
      <dsp:spPr>
        <a:xfrm>
          <a:off x="560257" y="965505"/>
          <a:ext cx="7312158" cy="106362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4774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Nàng</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tiên</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ốc</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ba</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cô</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tiên</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Lạc</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quan</a:t>
          </a:r>
          <a:r>
            <a:rPr lang="en-US" sz="3000" kern="1200" dirty="0">
              <a:latin typeface="Times New Roman" panose="02020603050405020304" pitchFamily="18" charset="0"/>
              <a:cs typeface="Times New Roman" panose="02020603050405020304" pitchFamily="18" charset="0"/>
            </a:rPr>
            <a:t>, tin </a:t>
          </a:r>
          <a:r>
            <a:rPr lang="en-US" sz="3000" kern="1200" dirty="0" err="1">
              <a:latin typeface="Times New Roman" panose="02020603050405020304" pitchFamily="18" charset="0"/>
              <a:cs typeface="Times New Roman" panose="02020603050405020304" pitchFamily="18" charset="0"/>
            </a:rPr>
            <a:t>tưởng</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vào</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những</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điều</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tốt</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đẹp</a:t>
          </a:r>
          <a:r>
            <a:rPr lang="en-US" sz="3000" kern="1200" dirty="0">
              <a:latin typeface="Times New Roman" panose="02020603050405020304" pitchFamily="18" charset="0"/>
              <a:cs typeface="Times New Roman" panose="02020603050405020304" pitchFamily="18" charset="0"/>
            </a:rPr>
            <a:t>.</a:t>
          </a:r>
        </a:p>
      </dsp:txBody>
      <dsp:txXfrm>
        <a:off x="560257" y="965505"/>
        <a:ext cx="7312158" cy="1063622"/>
      </dsp:txXfrm>
    </dsp:sp>
    <dsp:sp modelId="{B57D133F-F046-4789-9983-2DCDD1B568F6}">
      <dsp:nvSpPr>
        <dsp:cNvPr id="0" name=""/>
        <dsp:cNvSpPr/>
      </dsp:nvSpPr>
      <dsp:spPr>
        <a:xfrm>
          <a:off x="255583" y="596506"/>
          <a:ext cx="1599534" cy="1255746"/>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0DBCB7-DFD5-4215-A7FA-B271D60E56FC}">
      <dsp:nvSpPr>
        <dsp:cNvPr id="0" name=""/>
        <dsp:cNvSpPr/>
      </dsp:nvSpPr>
      <dsp:spPr>
        <a:xfrm>
          <a:off x="970290" y="86816"/>
          <a:ext cx="8691680" cy="730759"/>
        </a:xfrm>
        <a:prstGeom prst="rect">
          <a:avLst/>
        </a:prstGeom>
        <a:solidFill>
          <a:schemeClr val="dk2">
            <a:alpha val="40000"/>
            <a:tint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989"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err="1">
              <a:latin typeface="Times New Roman" panose="02020603050405020304" pitchFamily="18" charset="0"/>
              <a:cs typeface="Times New Roman" panose="02020603050405020304" pitchFamily="18" charset="0"/>
            </a:rPr>
            <a:t>Gieo</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vần</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vần</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chân</a:t>
          </a:r>
          <a:endParaRPr lang="en-US" sz="3500" kern="1200" dirty="0">
            <a:latin typeface="Times New Roman" panose="02020603050405020304" pitchFamily="18" charset="0"/>
            <a:cs typeface="Times New Roman" panose="02020603050405020304" pitchFamily="18" charset="0"/>
          </a:endParaRPr>
        </a:p>
      </dsp:txBody>
      <dsp:txXfrm>
        <a:off x="970290" y="86816"/>
        <a:ext cx="8691680" cy="730759"/>
      </dsp:txXfrm>
    </dsp:sp>
    <dsp:sp modelId="{24686EAD-F561-4349-B32E-A96BEE41ACEE}">
      <dsp:nvSpPr>
        <dsp:cNvPr id="0" name=""/>
        <dsp:cNvSpPr/>
      </dsp:nvSpPr>
      <dsp:spPr>
        <a:xfrm>
          <a:off x="0" y="0"/>
          <a:ext cx="1245540" cy="919629"/>
        </a:xfrm>
        <a:prstGeom prst="rect">
          <a:avLst/>
        </a:prstGeom>
        <a:blipFill rotWithShape="1">
          <a:blip xmlns:r="http://schemas.openxmlformats.org/officeDocument/2006/relationships" r:embed="rId1"/>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0DBCB7-DFD5-4215-A7FA-B271D60E56FC}">
      <dsp:nvSpPr>
        <dsp:cNvPr id="0" name=""/>
        <dsp:cNvSpPr/>
      </dsp:nvSpPr>
      <dsp:spPr>
        <a:xfrm>
          <a:off x="970290" y="86816"/>
          <a:ext cx="8691680" cy="730759"/>
        </a:xfrm>
        <a:prstGeom prst="rect">
          <a:avLst/>
        </a:prstGeom>
        <a:solidFill>
          <a:schemeClr val="dk2">
            <a:alpha val="40000"/>
            <a:tint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989"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err="1">
              <a:latin typeface="Times New Roman" panose="02020603050405020304" pitchFamily="18" charset="0"/>
              <a:cs typeface="Times New Roman" panose="02020603050405020304" pitchFamily="18" charset="0"/>
            </a:rPr>
            <a:t>Thể</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thơ</a:t>
          </a:r>
          <a:r>
            <a:rPr lang="en-US" sz="3500" kern="1200" dirty="0">
              <a:latin typeface="Times New Roman" panose="02020603050405020304" pitchFamily="18" charset="0"/>
              <a:cs typeface="Times New Roman" panose="02020603050405020304" pitchFamily="18" charset="0"/>
            </a:rPr>
            <a:t>: 5 </a:t>
          </a:r>
          <a:r>
            <a:rPr lang="en-US" sz="3500" kern="1200" dirty="0" err="1">
              <a:latin typeface="Times New Roman" panose="02020603050405020304" pitchFamily="18" charset="0"/>
              <a:cs typeface="Times New Roman" panose="02020603050405020304" pitchFamily="18" charset="0"/>
            </a:rPr>
            <a:t>chữ</a:t>
          </a:r>
          <a:endParaRPr lang="en-US" sz="3500" kern="1200" dirty="0">
            <a:latin typeface="Times New Roman" panose="02020603050405020304" pitchFamily="18" charset="0"/>
            <a:cs typeface="Times New Roman" panose="02020603050405020304" pitchFamily="18" charset="0"/>
          </a:endParaRPr>
        </a:p>
      </dsp:txBody>
      <dsp:txXfrm>
        <a:off x="970290" y="86816"/>
        <a:ext cx="8691680" cy="730759"/>
      </dsp:txXfrm>
    </dsp:sp>
    <dsp:sp modelId="{24686EAD-F561-4349-B32E-A96BEE41ACEE}">
      <dsp:nvSpPr>
        <dsp:cNvPr id="0" name=""/>
        <dsp:cNvSpPr/>
      </dsp:nvSpPr>
      <dsp:spPr>
        <a:xfrm>
          <a:off x="0" y="0"/>
          <a:ext cx="1245540" cy="919629"/>
        </a:xfrm>
        <a:prstGeom prst="rect">
          <a:avLst/>
        </a:prstGeom>
        <a:blipFill rotWithShape="1">
          <a:blip xmlns:r="http://schemas.openxmlformats.org/officeDocument/2006/relationships" r:embed="rId1"/>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0DBCB7-DFD5-4215-A7FA-B271D60E56FC}">
      <dsp:nvSpPr>
        <dsp:cNvPr id="0" name=""/>
        <dsp:cNvSpPr/>
      </dsp:nvSpPr>
      <dsp:spPr>
        <a:xfrm>
          <a:off x="970290" y="86816"/>
          <a:ext cx="8691680" cy="730759"/>
        </a:xfrm>
        <a:prstGeom prst="rect">
          <a:avLst/>
        </a:prstGeom>
        <a:solidFill>
          <a:schemeClr val="dk2">
            <a:alpha val="40000"/>
            <a:tint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989"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err="1">
              <a:latin typeface="Times New Roman" panose="02020603050405020304" pitchFamily="18" charset="0"/>
              <a:cs typeface="Times New Roman" panose="02020603050405020304" pitchFamily="18" charset="0"/>
            </a:rPr>
            <a:t>Phương</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thức</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biểu</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đạt</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chính</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Biểu</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cảm</a:t>
          </a:r>
          <a:r>
            <a:rPr lang="en-US" sz="3500" kern="1200" dirty="0">
              <a:latin typeface="Times New Roman" panose="02020603050405020304" pitchFamily="18" charset="0"/>
              <a:cs typeface="Times New Roman" panose="02020603050405020304" pitchFamily="18" charset="0"/>
            </a:rPr>
            <a:t> </a:t>
          </a:r>
        </a:p>
      </dsp:txBody>
      <dsp:txXfrm>
        <a:off x="970290" y="86816"/>
        <a:ext cx="8691680" cy="730759"/>
      </dsp:txXfrm>
    </dsp:sp>
    <dsp:sp modelId="{24686EAD-F561-4349-B32E-A96BEE41ACEE}">
      <dsp:nvSpPr>
        <dsp:cNvPr id="0" name=""/>
        <dsp:cNvSpPr/>
      </dsp:nvSpPr>
      <dsp:spPr>
        <a:xfrm>
          <a:off x="0" y="0"/>
          <a:ext cx="1245540" cy="919629"/>
        </a:xfrm>
        <a:prstGeom prst="rect">
          <a:avLst/>
        </a:prstGeom>
        <a:blipFill rotWithShape="1">
          <a:blip xmlns:r="http://schemas.openxmlformats.org/officeDocument/2006/relationships" r:embed="rId1"/>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0DBCB7-DFD5-4215-A7FA-B271D60E56FC}">
      <dsp:nvSpPr>
        <dsp:cNvPr id="0" name=""/>
        <dsp:cNvSpPr/>
      </dsp:nvSpPr>
      <dsp:spPr>
        <a:xfrm>
          <a:off x="970290" y="86816"/>
          <a:ext cx="8691680" cy="730759"/>
        </a:xfrm>
        <a:prstGeom prst="rect">
          <a:avLst/>
        </a:prstGeom>
        <a:solidFill>
          <a:schemeClr val="dk2">
            <a:alpha val="40000"/>
            <a:tint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989"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err="1">
              <a:latin typeface="Times New Roman" panose="02020603050405020304" pitchFamily="18" charset="0"/>
              <a:cs typeface="Times New Roman" panose="02020603050405020304" pitchFamily="18" charset="0"/>
            </a:rPr>
            <a:t>Ngắt</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nhịp</a:t>
          </a:r>
          <a:r>
            <a:rPr lang="en-US" sz="3500" kern="1200" dirty="0">
              <a:latin typeface="Times New Roman" panose="02020603050405020304" pitchFamily="18" charset="0"/>
              <a:cs typeface="Times New Roman" panose="02020603050405020304" pitchFamily="18" charset="0"/>
            </a:rPr>
            <a:t> 3/2/ </a:t>
          </a:r>
          <a:r>
            <a:rPr lang="en-US" sz="3500" kern="1200" dirty="0" err="1">
              <a:latin typeface="Times New Roman" panose="02020603050405020304" pitchFamily="18" charset="0"/>
              <a:cs typeface="Times New Roman" panose="02020603050405020304" pitchFamily="18" charset="0"/>
            </a:rPr>
            <a:t>hoặc</a:t>
          </a:r>
          <a:r>
            <a:rPr lang="en-US" sz="3500" kern="1200" dirty="0">
              <a:latin typeface="Times New Roman" panose="02020603050405020304" pitchFamily="18" charset="0"/>
              <a:cs typeface="Times New Roman" panose="02020603050405020304" pitchFamily="18" charset="0"/>
            </a:rPr>
            <a:t> 2/3</a:t>
          </a:r>
        </a:p>
      </dsp:txBody>
      <dsp:txXfrm>
        <a:off x="970290" y="86816"/>
        <a:ext cx="8691680" cy="730759"/>
      </dsp:txXfrm>
    </dsp:sp>
    <dsp:sp modelId="{24686EAD-F561-4349-B32E-A96BEE41ACEE}">
      <dsp:nvSpPr>
        <dsp:cNvPr id="0" name=""/>
        <dsp:cNvSpPr/>
      </dsp:nvSpPr>
      <dsp:spPr>
        <a:xfrm>
          <a:off x="0" y="0"/>
          <a:ext cx="1245540" cy="919629"/>
        </a:xfrm>
        <a:prstGeom prst="rect">
          <a:avLst/>
        </a:prstGeom>
        <a:blipFill rotWithShape="1">
          <a:blip xmlns:r="http://schemas.openxmlformats.org/officeDocument/2006/relationships" r:embed="rId1"/>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C1D3A8-4784-44C7-9394-702DAFEA08E2}">
      <dsp:nvSpPr>
        <dsp:cNvPr id="0" name=""/>
        <dsp:cNvSpPr/>
      </dsp:nvSpPr>
      <dsp:spPr>
        <a:xfrm>
          <a:off x="-1609546" y="-272770"/>
          <a:ext cx="2100021" cy="2100021"/>
        </a:xfrm>
        <a:prstGeom prst="blockArc">
          <a:avLst>
            <a:gd name="adj1" fmla="val 18900000"/>
            <a:gd name="adj2" fmla="val 2700000"/>
            <a:gd name="adj3" fmla="val 1029"/>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905396-E355-4609-BC2B-AADA33C814FE}">
      <dsp:nvSpPr>
        <dsp:cNvPr id="0" name=""/>
        <dsp:cNvSpPr/>
      </dsp:nvSpPr>
      <dsp:spPr>
        <a:xfrm>
          <a:off x="477806" y="326572"/>
          <a:ext cx="7650193" cy="901334"/>
        </a:xfrm>
        <a:prstGeom prst="rect">
          <a:avLst/>
        </a:prstGeom>
        <a:solidFill>
          <a:schemeClr val="accent4">
            <a:lumMod val="5000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616934"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Hình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ảnh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Mặt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cỏ</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cây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bông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hoa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ngọn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gió</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sóng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sông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biển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tôm</a:t>
          </a:r>
          <a:r>
            <a:rPr lang="en-US" sz="2800" kern="1200" dirty="0">
              <a:latin typeface="Times New Roman" panose="02020603050405020304" pitchFamily="18" charset="0"/>
              <a:cs typeface="Times New Roman" panose="02020603050405020304" pitchFamily="18" charset="0"/>
            </a:rPr>
            <a:t>... </a:t>
          </a:r>
        </a:p>
      </dsp:txBody>
      <dsp:txXfrm>
        <a:off x="477806" y="326572"/>
        <a:ext cx="7650193" cy="901334"/>
      </dsp:txXfrm>
    </dsp:sp>
    <dsp:sp modelId="{73BDB7AB-24E3-491E-A761-3E188DB307FB}">
      <dsp:nvSpPr>
        <dsp:cNvPr id="0" name=""/>
        <dsp:cNvSpPr/>
      </dsp:nvSpPr>
      <dsp:spPr>
        <a:xfrm>
          <a:off x="0" y="299433"/>
          <a:ext cx="955613" cy="955613"/>
        </a:xfrm>
        <a:prstGeom prst="ellipse">
          <a:avLst/>
        </a:prstGeom>
        <a:blipFill rotWithShape="0">
          <a:blip xmlns:r="http://schemas.openxmlformats.org/officeDocument/2006/relationships" r:embed="rId1"/>
          <a:stretch>
            <a:fillRect/>
          </a:stretch>
        </a:blip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C1D3A8-4784-44C7-9394-702DAFEA08E2}">
      <dsp:nvSpPr>
        <dsp:cNvPr id="0" name=""/>
        <dsp:cNvSpPr/>
      </dsp:nvSpPr>
      <dsp:spPr>
        <a:xfrm>
          <a:off x="-1609546" y="-272770"/>
          <a:ext cx="2100021" cy="2100021"/>
        </a:xfrm>
        <a:prstGeom prst="blockArc">
          <a:avLst>
            <a:gd name="adj1" fmla="val 18900000"/>
            <a:gd name="adj2" fmla="val 2700000"/>
            <a:gd name="adj3" fmla="val 1029"/>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905396-E355-4609-BC2B-AADA33C814FE}">
      <dsp:nvSpPr>
        <dsp:cNvPr id="0" name=""/>
        <dsp:cNvSpPr/>
      </dsp:nvSpPr>
      <dsp:spPr>
        <a:xfrm>
          <a:off x="477806" y="326572"/>
          <a:ext cx="7650193" cy="901334"/>
        </a:xfrm>
        <a:prstGeom prst="rect">
          <a:avLst/>
        </a:prstGeom>
        <a:solidFill>
          <a:schemeClr val="accent4">
            <a:lumMod val="5000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616934"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Màu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sắc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màu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xanh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cây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cỏ</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màu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đỏ</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hoa</a:t>
          </a:r>
          <a:r>
            <a:rPr lang="en-US" sz="2800" kern="1200" dirty="0">
              <a:latin typeface="Times New Roman" panose="02020603050405020304" pitchFamily="18" charset="0"/>
              <a:cs typeface="Times New Roman" panose="02020603050405020304" pitchFamily="18" charset="0"/>
            </a:rPr>
            <a:t>,...</a:t>
          </a:r>
        </a:p>
      </dsp:txBody>
      <dsp:txXfrm>
        <a:off x="477806" y="326572"/>
        <a:ext cx="7650193" cy="901334"/>
      </dsp:txXfrm>
    </dsp:sp>
    <dsp:sp modelId="{73BDB7AB-24E3-491E-A761-3E188DB307FB}">
      <dsp:nvSpPr>
        <dsp:cNvPr id="0" name=""/>
        <dsp:cNvSpPr/>
      </dsp:nvSpPr>
      <dsp:spPr>
        <a:xfrm>
          <a:off x="0" y="299433"/>
          <a:ext cx="955613" cy="955613"/>
        </a:xfrm>
        <a:prstGeom prst="ellipse">
          <a:avLst/>
        </a:prstGeom>
        <a:blipFill rotWithShape="0">
          <a:blip xmlns:r="http://schemas.openxmlformats.org/officeDocument/2006/relationships" r:embed="rId1"/>
          <a:stretch>
            <a:fillRect/>
          </a:stretch>
        </a:blip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C1D3A8-4784-44C7-9394-702DAFEA08E2}">
      <dsp:nvSpPr>
        <dsp:cNvPr id="0" name=""/>
        <dsp:cNvSpPr/>
      </dsp:nvSpPr>
      <dsp:spPr>
        <a:xfrm>
          <a:off x="-1609546" y="-272770"/>
          <a:ext cx="2100021" cy="2100021"/>
        </a:xfrm>
        <a:prstGeom prst="blockArc">
          <a:avLst>
            <a:gd name="adj1" fmla="val 18900000"/>
            <a:gd name="adj2" fmla="val 2700000"/>
            <a:gd name="adj3" fmla="val 1029"/>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905396-E355-4609-BC2B-AADA33C814FE}">
      <dsp:nvSpPr>
        <dsp:cNvPr id="0" name=""/>
        <dsp:cNvSpPr/>
      </dsp:nvSpPr>
      <dsp:spPr>
        <a:xfrm>
          <a:off x="477806" y="326572"/>
          <a:ext cx="7650193" cy="901334"/>
        </a:xfrm>
        <a:prstGeom prst="rect">
          <a:avLst/>
        </a:prstGeom>
        <a:solidFill>
          <a:schemeClr val="accent4">
            <a:lumMod val="5000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616934"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Âm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thanh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tiếng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chim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hót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tiếng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gió</a:t>
          </a:r>
          <a:r>
            <a:rPr lang="en-US" sz="2800" kern="1200" dirty="0">
              <a:latin typeface="Times New Roman" panose="02020603050405020304" pitchFamily="18" charset="0"/>
              <a:cs typeface="Times New Roman" panose="02020603050405020304" pitchFamily="18" charset="0"/>
            </a:rPr>
            <a:t>..</a:t>
          </a:r>
        </a:p>
      </dsp:txBody>
      <dsp:txXfrm>
        <a:off x="477806" y="326572"/>
        <a:ext cx="7650193" cy="901334"/>
      </dsp:txXfrm>
    </dsp:sp>
    <dsp:sp modelId="{73BDB7AB-24E3-491E-A761-3E188DB307FB}">
      <dsp:nvSpPr>
        <dsp:cNvPr id="0" name=""/>
        <dsp:cNvSpPr/>
      </dsp:nvSpPr>
      <dsp:spPr>
        <a:xfrm>
          <a:off x="0" y="299433"/>
          <a:ext cx="955613" cy="955613"/>
        </a:xfrm>
        <a:prstGeom prst="ellipse">
          <a:avLst/>
        </a:prstGeom>
        <a:blipFill rotWithShape="0">
          <a:blip xmlns:r="http://schemas.openxmlformats.org/officeDocument/2006/relationships" r:embed="rId1"/>
          <a:stretch>
            <a:fillRect/>
          </a:stretch>
        </a:blip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C1D3A8-4784-44C7-9394-702DAFEA08E2}">
      <dsp:nvSpPr>
        <dsp:cNvPr id="0" name=""/>
        <dsp:cNvSpPr/>
      </dsp:nvSpPr>
      <dsp:spPr>
        <a:xfrm>
          <a:off x="-1609546" y="-272770"/>
          <a:ext cx="2100021" cy="2100021"/>
        </a:xfrm>
        <a:prstGeom prst="blockArc">
          <a:avLst>
            <a:gd name="adj1" fmla="val 18900000"/>
            <a:gd name="adj2" fmla="val 2700000"/>
            <a:gd name="adj3" fmla="val 1029"/>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905396-E355-4609-BC2B-AADA33C814FE}">
      <dsp:nvSpPr>
        <dsp:cNvPr id="0" name=""/>
        <dsp:cNvSpPr/>
      </dsp:nvSpPr>
      <dsp:spPr>
        <a:xfrm>
          <a:off x="477806" y="326572"/>
          <a:ext cx="7650193" cy="901334"/>
        </a:xfrm>
        <a:prstGeom prst="rect">
          <a:avLst/>
        </a:prstGeom>
        <a:solidFill>
          <a:schemeClr val="accent4">
            <a:lumMod val="5000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616934"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Ánh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sáng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mặt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trời</a:t>
          </a:r>
          <a:endParaRPr lang="en-US" sz="2800" kern="1200" dirty="0">
            <a:latin typeface="Times New Roman" panose="02020603050405020304" pitchFamily="18" charset="0"/>
            <a:cs typeface="Times New Roman" panose="02020603050405020304" pitchFamily="18" charset="0"/>
          </a:endParaRPr>
        </a:p>
      </dsp:txBody>
      <dsp:txXfrm>
        <a:off x="477806" y="326572"/>
        <a:ext cx="7650193" cy="901334"/>
      </dsp:txXfrm>
    </dsp:sp>
    <dsp:sp modelId="{73BDB7AB-24E3-491E-A761-3E188DB307FB}">
      <dsp:nvSpPr>
        <dsp:cNvPr id="0" name=""/>
        <dsp:cNvSpPr/>
      </dsp:nvSpPr>
      <dsp:spPr>
        <a:xfrm>
          <a:off x="0" y="299433"/>
          <a:ext cx="955613" cy="955613"/>
        </a:xfrm>
        <a:prstGeom prst="ellipse">
          <a:avLst/>
        </a:prstGeom>
        <a:blipFill rotWithShape="0">
          <a:blip xmlns:r="http://schemas.openxmlformats.org/officeDocument/2006/relationships" r:embed="rId1"/>
          <a:stretch>
            <a:fillRect/>
          </a:stretch>
        </a:blip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A7A35FE-7DD7-4FE0-9920-3DE36D20E231}" type="datetimeFigureOut">
              <a:rPr lang="en-US" smtClean="0"/>
              <a:t>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D607FB-659E-4C71-8922-1C05C17B84C2}" type="slidenum">
              <a:rPr lang="en-US" smtClean="0"/>
              <a:t>‹#›</a:t>
            </a:fld>
            <a:endParaRPr lang="en-US"/>
          </a:p>
        </p:txBody>
      </p:sp>
    </p:spTree>
    <p:extLst>
      <p:ext uri="{BB962C8B-B14F-4D97-AF65-F5344CB8AC3E}">
        <p14:creationId xmlns:p14="http://schemas.microsoft.com/office/powerpoint/2010/main" val="3156364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7A35FE-7DD7-4FE0-9920-3DE36D20E231}" type="datetimeFigureOut">
              <a:rPr lang="en-US" smtClean="0"/>
              <a:t>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D607FB-659E-4C71-8922-1C05C17B84C2}" type="slidenum">
              <a:rPr lang="en-US" smtClean="0"/>
              <a:t>‹#›</a:t>
            </a:fld>
            <a:endParaRPr lang="en-US"/>
          </a:p>
        </p:txBody>
      </p:sp>
    </p:spTree>
    <p:extLst>
      <p:ext uri="{BB962C8B-B14F-4D97-AF65-F5344CB8AC3E}">
        <p14:creationId xmlns:p14="http://schemas.microsoft.com/office/powerpoint/2010/main" val="3686949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7A35FE-7DD7-4FE0-9920-3DE36D20E231}" type="datetimeFigureOut">
              <a:rPr lang="en-US" smtClean="0"/>
              <a:t>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D607FB-659E-4C71-8922-1C05C17B84C2}" type="slidenum">
              <a:rPr lang="en-US" smtClean="0"/>
              <a:t>‹#›</a:t>
            </a:fld>
            <a:endParaRPr lang="en-US"/>
          </a:p>
        </p:txBody>
      </p:sp>
    </p:spTree>
    <p:extLst>
      <p:ext uri="{BB962C8B-B14F-4D97-AF65-F5344CB8AC3E}">
        <p14:creationId xmlns:p14="http://schemas.microsoft.com/office/powerpoint/2010/main" val="423142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298924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63811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5103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60867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382405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38207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433846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67534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7A35FE-7DD7-4FE0-9920-3DE36D20E231}" type="datetimeFigureOut">
              <a:rPr lang="en-US" smtClean="0"/>
              <a:t>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D607FB-659E-4C71-8922-1C05C17B84C2}" type="slidenum">
              <a:rPr lang="en-US" smtClean="0"/>
              <a:t>‹#›</a:t>
            </a:fld>
            <a:endParaRPr lang="en-US"/>
          </a:p>
        </p:txBody>
      </p:sp>
    </p:spTree>
    <p:extLst>
      <p:ext uri="{BB962C8B-B14F-4D97-AF65-F5344CB8AC3E}">
        <p14:creationId xmlns:p14="http://schemas.microsoft.com/office/powerpoint/2010/main" val="2443870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489656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1938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87772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A7A35FE-7DD7-4FE0-9920-3DE36D20E231}" type="datetimeFigureOut">
              <a:rPr lang="en-US" smtClean="0"/>
              <a:t>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D607FB-659E-4C71-8922-1C05C17B84C2}" type="slidenum">
              <a:rPr lang="en-US" smtClean="0"/>
              <a:t>‹#›</a:t>
            </a:fld>
            <a:endParaRPr lang="en-US"/>
          </a:p>
        </p:txBody>
      </p:sp>
    </p:spTree>
    <p:extLst>
      <p:ext uri="{BB962C8B-B14F-4D97-AF65-F5344CB8AC3E}">
        <p14:creationId xmlns:p14="http://schemas.microsoft.com/office/powerpoint/2010/main" val="3917660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A7A35FE-7DD7-4FE0-9920-3DE36D20E231}" type="datetimeFigureOut">
              <a:rPr lang="en-US" smtClean="0"/>
              <a:t>7/3/2025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D607FB-659E-4C71-8922-1C05C17B84C2}" type="slidenum">
              <a:rPr lang="en-US" smtClean="0"/>
              <a:t>‹#›</a:t>
            </a:fld>
            <a:endParaRPr lang="en-US"/>
          </a:p>
        </p:txBody>
      </p:sp>
    </p:spTree>
    <p:extLst>
      <p:ext uri="{BB962C8B-B14F-4D97-AF65-F5344CB8AC3E}">
        <p14:creationId xmlns:p14="http://schemas.microsoft.com/office/powerpoint/2010/main" val="506933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A7A35FE-7DD7-4FE0-9920-3DE36D20E231}" type="datetimeFigureOut">
              <a:rPr lang="en-US" smtClean="0"/>
              <a:t>7/3/2025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D607FB-659E-4C71-8922-1C05C17B84C2}" type="slidenum">
              <a:rPr lang="en-US" smtClean="0"/>
              <a:t>‹#›</a:t>
            </a:fld>
            <a:endParaRPr lang="en-US"/>
          </a:p>
        </p:txBody>
      </p:sp>
    </p:spTree>
    <p:extLst>
      <p:ext uri="{BB962C8B-B14F-4D97-AF65-F5344CB8AC3E}">
        <p14:creationId xmlns:p14="http://schemas.microsoft.com/office/powerpoint/2010/main" val="2835786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A7A35FE-7DD7-4FE0-9920-3DE36D20E231}" type="datetimeFigureOut">
              <a:rPr lang="en-US" smtClean="0"/>
              <a:t>7/3/2025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D607FB-659E-4C71-8922-1C05C17B84C2}" type="slidenum">
              <a:rPr lang="en-US" smtClean="0"/>
              <a:t>‹#›</a:t>
            </a:fld>
            <a:endParaRPr lang="en-US"/>
          </a:p>
        </p:txBody>
      </p:sp>
    </p:spTree>
    <p:extLst>
      <p:ext uri="{BB962C8B-B14F-4D97-AF65-F5344CB8AC3E}">
        <p14:creationId xmlns:p14="http://schemas.microsoft.com/office/powerpoint/2010/main" val="2946855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7A35FE-7DD7-4FE0-9920-3DE36D20E231}" type="datetimeFigureOut">
              <a:rPr lang="en-US" smtClean="0"/>
              <a:t>7/3/2025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D607FB-659E-4C71-8922-1C05C17B84C2}" type="slidenum">
              <a:rPr lang="en-US" smtClean="0"/>
              <a:t>‹#›</a:t>
            </a:fld>
            <a:endParaRPr lang="en-US"/>
          </a:p>
        </p:txBody>
      </p:sp>
    </p:spTree>
    <p:extLst>
      <p:ext uri="{BB962C8B-B14F-4D97-AF65-F5344CB8AC3E}">
        <p14:creationId xmlns:p14="http://schemas.microsoft.com/office/powerpoint/2010/main" val="2277645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A7A35FE-7DD7-4FE0-9920-3DE36D20E231}" type="datetimeFigureOut">
              <a:rPr lang="en-US" smtClean="0"/>
              <a:t>7/3/2025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D607FB-659E-4C71-8922-1C05C17B84C2}" type="slidenum">
              <a:rPr lang="en-US" smtClean="0"/>
              <a:t>‹#›</a:t>
            </a:fld>
            <a:endParaRPr lang="en-US"/>
          </a:p>
        </p:txBody>
      </p:sp>
    </p:spTree>
    <p:extLst>
      <p:ext uri="{BB962C8B-B14F-4D97-AF65-F5344CB8AC3E}">
        <p14:creationId xmlns:p14="http://schemas.microsoft.com/office/powerpoint/2010/main" val="1349278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A7A35FE-7DD7-4FE0-9920-3DE36D20E231}" type="datetimeFigureOut">
              <a:rPr lang="en-US" smtClean="0"/>
              <a:t>7/3/2025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D607FB-659E-4C71-8922-1C05C17B84C2}" type="slidenum">
              <a:rPr lang="en-US" smtClean="0"/>
              <a:t>‹#›</a:t>
            </a:fld>
            <a:endParaRPr lang="en-US"/>
          </a:p>
        </p:txBody>
      </p:sp>
    </p:spTree>
    <p:extLst>
      <p:ext uri="{BB962C8B-B14F-4D97-AF65-F5344CB8AC3E}">
        <p14:creationId xmlns:p14="http://schemas.microsoft.com/office/powerpoint/2010/main" val="2904658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7A35FE-7DD7-4FE0-9920-3DE36D20E231}" type="datetimeFigureOut">
              <a:rPr lang="en-US" smtClean="0"/>
              <a:t>7/3/2025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D607FB-659E-4C71-8922-1C05C17B84C2}" type="slidenum">
              <a:rPr lang="en-US" smtClean="0"/>
              <a:t>‹#›</a:t>
            </a:fld>
            <a:endParaRPr lang="en-US"/>
          </a:p>
        </p:txBody>
      </p:sp>
    </p:spTree>
    <p:extLst>
      <p:ext uri="{BB962C8B-B14F-4D97-AF65-F5344CB8AC3E}">
        <p14:creationId xmlns:p14="http://schemas.microsoft.com/office/powerpoint/2010/main" val="13660312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201184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6.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7.xml"/><Relationship Id="rId13" Type="http://schemas.openxmlformats.org/officeDocument/2006/relationships/diagramLayout" Target="../diagrams/layout8.xml"/><Relationship Id="rId18" Type="http://schemas.openxmlformats.org/officeDocument/2006/relationships/diagramLayout" Target="../diagrams/layout9.xml"/><Relationship Id="rId3" Type="http://schemas.openxmlformats.org/officeDocument/2006/relationships/diagramLayout" Target="../diagrams/layout6.xml"/><Relationship Id="rId21" Type="http://schemas.microsoft.com/office/2007/relationships/diagramDrawing" Target="../diagrams/drawing9.xml"/><Relationship Id="rId7" Type="http://schemas.openxmlformats.org/officeDocument/2006/relationships/diagramData" Target="../diagrams/data7.xml"/><Relationship Id="rId12" Type="http://schemas.openxmlformats.org/officeDocument/2006/relationships/diagramData" Target="../diagrams/data8.xml"/><Relationship Id="rId17" Type="http://schemas.openxmlformats.org/officeDocument/2006/relationships/diagramData" Target="../diagrams/data9.xml"/><Relationship Id="rId2" Type="http://schemas.openxmlformats.org/officeDocument/2006/relationships/diagramData" Target="../diagrams/data6.xml"/><Relationship Id="rId16" Type="http://schemas.microsoft.com/office/2007/relationships/diagramDrawing" Target="../diagrams/drawing8.xml"/><Relationship Id="rId20" Type="http://schemas.openxmlformats.org/officeDocument/2006/relationships/diagramColors" Target="../diagrams/colors9.xml"/><Relationship Id="rId1" Type="http://schemas.openxmlformats.org/officeDocument/2006/relationships/slideLayout" Target="../slideLayouts/slideLayout2.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5" Type="http://schemas.openxmlformats.org/officeDocument/2006/relationships/diagramColors" Target="../diagrams/colors8.xml"/><Relationship Id="rId10" Type="http://schemas.openxmlformats.org/officeDocument/2006/relationships/diagramColors" Target="../diagrams/colors7.xml"/><Relationship Id="rId19" Type="http://schemas.openxmlformats.org/officeDocument/2006/relationships/diagramQuickStyle" Target="../diagrams/quickStyle9.xml"/><Relationship Id="rId4" Type="http://schemas.openxmlformats.org/officeDocument/2006/relationships/diagramQuickStyle" Target="../diagrams/quickStyle6.xml"/><Relationship Id="rId9" Type="http://schemas.openxmlformats.org/officeDocument/2006/relationships/diagramQuickStyle" Target="../diagrams/quickStyle7.xml"/><Relationship Id="rId14" Type="http://schemas.openxmlformats.org/officeDocument/2006/relationships/diagramQuickStyle" Target="../diagrams/quickStyle8.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11.xml"/><Relationship Id="rId13" Type="http://schemas.openxmlformats.org/officeDocument/2006/relationships/diagramLayout" Target="../diagrams/layout12.xml"/><Relationship Id="rId3" Type="http://schemas.openxmlformats.org/officeDocument/2006/relationships/diagramLayout" Target="../diagrams/layout10.xml"/><Relationship Id="rId7" Type="http://schemas.openxmlformats.org/officeDocument/2006/relationships/diagramData" Target="../diagrams/data11.xml"/><Relationship Id="rId12" Type="http://schemas.openxmlformats.org/officeDocument/2006/relationships/diagramData" Target="../diagrams/data12.xml"/><Relationship Id="rId2" Type="http://schemas.openxmlformats.org/officeDocument/2006/relationships/diagramData" Target="../diagrams/data10.xml"/><Relationship Id="rId16" Type="http://schemas.microsoft.com/office/2007/relationships/diagramDrawing" Target="../diagrams/drawing12.xml"/><Relationship Id="rId1" Type="http://schemas.openxmlformats.org/officeDocument/2006/relationships/slideLayout" Target="../slideLayouts/slideLayout2.xml"/><Relationship Id="rId6" Type="http://schemas.microsoft.com/office/2007/relationships/diagramDrawing" Target="../diagrams/drawing10.xml"/><Relationship Id="rId11" Type="http://schemas.microsoft.com/office/2007/relationships/diagramDrawing" Target="../diagrams/drawing11.xml"/><Relationship Id="rId5" Type="http://schemas.openxmlformats.org/officeDocument/2006/relationships/diagramColors" Target="../diagrams/colors10.xml"/><Relationship Id="rId15" Type="http://schemas.openxmlformats.org/officeDocument/2006/relationships/diagramColors" Target="../diagrams/colors12.xml"/><Relationship Id="rId10" Type="http://schemas.openxmlformats.org/officeDocument/2006/relationships/diagramColors" Target="../diagrams/colors11.xml"/><Relationship Id="rId4" Type="http://schemas.openxmlformats.org/officeDocument/2006/relationships/diagramQuickStyle" Target="../diagrams/quickStyle10.xml"/><Relationship Id="rId9" Type="http://schemas.openxmlformats.org/officeDocument/2006/relationships/diagramQuickStyle" Target="../diagrams/quickStyle11.xml"/><Relationship Id="rId14" Type="http://schemas.openxmlformats.org/officeDocument/2006/relationships/diagramQuickStyle" Target="../diagrams/quickStyl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8.png"/><Relationship Id="rId18" Type="http://schemas.openxmlformats.org/officeDocument/2006/relationships/image" Target="../media/image42.wmf"/><Relationship Id="rId3" Type="http://schemas.openxmlformats.org/officeDocument/2006/relationships/audio" Target="../media/audio2.wav"/><Relationship Id="rId7" Type="http://schemas.openxmlformats.org/officeDocument/2006/relationships/image" Target="../media/image35.png"/><Relationship Id="rId12" Type="http://schemas.microsoft.com/office/2007/relationships/hdphoto" Target="../media/hdphoto4.wdp"/><Relationship Id="rId17" Type="http://schemas.openxmlformats.org/officeDocument/2006/relationships/image" Target="../media/image41.gif"/><Relationship Id="rId2" Type="http://schemas.openxmlformats.org/officeDocument/2006/relationships/audio" Target="../media/audio1.wav"/><Relationship Id="rId16" Type="http://schemas.openxmlformats.org/officeDocument/2006/relationships/slide" Target="slide2.xml"/><Relationship Id="rId1" Type="http://schemas.openxmlformats.org/officeDocument/2006/relationships/slideLayout" Target="../slideLayouts/slideLayout12.xml"/><Relationship Id="rId6" Type="http://schemas.openxmlformats.org/officeDocument/2006/relationships/audio" Target="../media/audio5.wav"/><Relationship Id="rId11" Type="http://schemas.openxmlformats.org/officeDocument/2006/relationships/image" Target="../media/image37.png"/><Relationship Id="rId5" Type="http://schemas.openxmlformats.org/officeDocument/2006/relationships/audio" Target="../media/audio4.wav"/><Relationship Id="rId15" Type="http://schemas.openxmlformats.org/officeDocument/2006/relationships/image" Target="../media/image40.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36.png"/><Relationship Id="rId14" Type="http://schemas.openxmlformats.org/officeDocument/2006/relationships/image" Target="../media/image39.png"/></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0.png"/><Relationship Id="rId18" Type="http://schemas.openxmlformats.org/officeDocument/2006/relationships/image" Target="../media/image42.wmf"/><Relationship Id="rId3" Type="http://schemas.openxmlformats.org/officeDocument/2006/relationships/audio" Target="../media/audio3.wav"/><Relationship Id="rId7" Type="http://schemas.openxmlformats.org/officeDocument/2006/relationships/image" Target="../media/image35.png"/><Relationship Id="rId12" Type="http://schemas.microsoft.com/office/2007/relationships/hdphoto" Target="../media/hdphoto4.wdp"/><Relationship Id="rId17" Type="http://schemas.openxmlformats.org/officeDocument/2006/relationships/image" Target="../media/image41.gif"/><Relationship Id="rId2" Type="http://schemas.openxmlformats.org/officeDocument/2006/relationships/audio" Target="../media/audio1.wav"/><Relationship Id="rId16" Type="http://schemas.openxmlformats.org/officeDocument/2006/relationships/slide" Target="slide2.xml"/><Relationship Id="rId1" Type="http://schemas.openxmlformats.org/officeDocument/2006/relationships/slideLayout" Target="../slideLayouts/slideLayout12.xml"/><Relationship Id="rId6" Type="http://schemas.openxmlformats.org/officeDocument/2006/relationships/audio" Target="../media/audio5.wav"/><Relationship Id="rId11" Type="http://schemas.openxmlformats.org/officeDocument/2006/relationships/image" Target="../media/image37.png"/><Relationship Id="rId5" Type="http://schemas.openxmlformats.org/officeDocument/2006/relationships/audio" Target="../media/audio4.wav"/><Relationship Id="rId15" Type="http://schemas.openxmlformats.org/officeDocument/2006/relationships/image" Target="../media/image43.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36.png"/><Relationship Id="rId14" Type="http://schemas.openxmlformats.org/officeDocument/2006/relationships/image" Target="../media/image39.png"/></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diagramLayout" Target="../diagrams/layout4.xml"/><Relationship Id="rId26" Type="http://schemas.microsoft.com/office/2007/relationships/diagramDrawing" Target="../diagrams/drawing5.xml"/><Relationship Id="rId3" Type="http://schemas.openxmlformats.org/officeDocument/2006/relationships/diagramLayout" Target="../diagrams/layout1.xml"/><Relationship Id="rId21" Type="http://schemas.microsoft.com/office/2007/relationships/diagramDrawing" Target="../diagrams/drawing4.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diagramData" Target="../diagrams/data4.xml"/><Relationship Id="rId25" Type="http://schemas.openxmlformats.org/officeDocument/2006/relationships/diagramColors" Target="../diagrams/colors5.xml"/><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diagramColors" Target="../diagrams/colors4.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24" Type="http://schemas.openxmlformats.org/officeDocument/2006/relationships/diagramQuickStyle" Target="../diagrams/quickStyle5.xml"/><Relationship Id="rId5" Type="http://schemas.openxmlformats.org/officeDocument/2006/relationships/diagramColors" Target="../diagrams/colors1.xml"/><Relationship Id="rId15" Type="http://schemas.openxmlformats.org/officeDocument/2006/relationships/diagramColors" Target="../diagrams/colors3.xml"/><Relationship Id="rId23" Type="http://schemas.openxmlformats.org/officeDocument/2006/relationships/diagramLayout" Target="../diagrams/layout5.xml"/><Relationship Id="rId10" Type="http://schemas.openxmlformats.org/officeDocument/2006/relationships/diagramColors" Target="../diagrams/colors2.xml"/><Relationship Id="rId19" Type="http://schemas.openxmlformats.org/officeDocument/2006/relationships/diagramQuickStyle" Target="../diagrams/quickStyle4.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 Id="rId22" Type="http://schemas.openxmlformats.org/officeDocument/2006/relationships/diagramData" Target="../diagrams/data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4217" y="168109"/>
            <a:ext cx="9548948" cy="2307042"/>
          </a:xfrm>
          <a:prstGeom prst="rect">
            <a:avLst/>
          </a:prstGeom>
        </p:spPr>
        <p:txBody>
          <a:bodyPr wrap="square">
            <a:spAutoFit/>
          </a:bodyPr>
          <a:lstStyle/>
          <a:p>
            <a:pPr marR="177165" algn="ctr">
              <a:spcAft>
                <a:spcPts val="0"/>
              </a:spcAft>
              <a:tabLst>
                <a:tab pos="57150" algn="l"/>
              </a:tabLst>
            </a:pPr>
            <a:r>
              <a:rPr lang="en-US" sz="2800" b="1" dirty="0">
                <a:solidFill>
                  <a:srgbClr val="0000FF"/>
                </a:solidFill>
                <a:latin typeface="Times New Roman" panose="02020603050405020304" pitchFamily="18" charset="0"/>
                <a:ea typeface="Times New Roman" panose="02020603050405020304" pitchFamily="18" charset="0"/>
              </a:rPr>
              <a:t>ĐỌC VĂN BẢN VÀ THỰC HÀNH TIẾNG VIỆT</a:t>
            </a:r>
            <a:endParaRPr lang="en-US" sz="2800" dirty="0">
              <a:latin typeface="Times New Roman" panose="02020603050405020304" pitchFamily="18" charset="0"/>
              <a:ea typeface="Times New Roman" panose="02020603050405020304" pitchFamily="18" charset="0"/>
            </a:endParaRPr>
          </a:p>
          <a:p>
            <a:pPr algn="ctr">
              <a:lnSpc>
                <a:spcPct val="107000"/>
              </a:lnSpc>
              <a:spcAft>
                <a:spcPts val="0"/>
              </a:spcAft>
              <a:tabLst>
                <a:tab pos="1386840" algn="l"/>
              </a:tabLst>
            </a:pPr>
            <a:r>
              <a:rPr lang="en-US" sz="2800" b="1" dirty="0">
                <a:solidFill>
                  <a:srgbClr val="7030A0"/>
                </a:solidFill>
                <a:latin typeface="Times New Roman" panose="02020603050405020304" pitchFamily="18" charset="0"/>
                <a:ea typeface="MS Mincho"/>
              </a:rPr>
              <a:t>Văn </a:t>
            </a:r>
            <a:r>
              <a:rPr lang="en-US" sz="2800" b="1" dirty="0" err="1">
                <a:solidFill>
                  <a:srgbClr val="7030A0"/>
                </a:solidFill>
                <a:latin typeface="Times New Roman" panose="02020603050405020304" pitchFamily="18" charset="0"/>
                <a:ea typeface="MS Mincho"/>
              </a:rPr>
              <a:t>bản</a:t>
            </a:r>
            <a:r>
              <a:rPr lang="en-US" sz="2800" b="1" dirty="0">
                <a:solidFill>
                  <a:srgbClr val="7030A0"/>
                </a:solidFill>
                <a:latin typeface="Times New Roman" panose="02020603050405020304" pitchFamily="18" charset="0"/>
                <a:ea typeface="MS Mincho"/>
              </a:rPr>
              <a:t> 1: </a:t>
            </a:r>
          </a:p>
          <a:p>
            <a:pPr algn="ctr">
              <a:lnSpc>
                <a:spcPct val="107000"/>
              </a:lnSpc>
              <a:spcAft>
                <a:spcPts val="0"/>
              </a:spcAft>
              <a:tabLst>
                <a:tab pos="1386840" algn="l"/>
              </a:tabLst>
            </a:pPr>
            <a:r>
              <a:rPr lang="en-US" sz="2800" b="1" dirty="0" err="1">
                <a:solidFill>
                  <a:srgbClr val="7030A0"/>
                </a:solidFill>
                <a:latin typeface="Times New Roman" panose="02020603050405020304" pitchFamily="18" charset="0"/>
                <a:ea typeface="MS Mincho"/>
              </a:rPr>
              <a:t>Tiết</a:t>
            </a:r>
            <a:r>
              <a:rPr lang="en-US" sz="2800" b="1">
                <a:solidFill>
                  <a:srgbClr val="7030A0"/>
                </a:solidFill>
                <a:latin typeface="Times New Roman" panose="02020603050405020304" pitchFamily="18" charset="0"/>
                <a:ea typeface="MS Mincho"/>
              </a:rPr>
              <a:t> 16,17</a:t>
            </a:r>
            <a:endParaRPr lang="en-US" sz="2800" dirty="0">
              <a:latin typeface="Times New Roman" panose="02020603050405020304" pitchFamily="18" charset="0"/>
              <a:ea typeface="Times New Roman" panose="02020603050405020304" pitchFamily="18" charset="0"/>
            </a:endParaRPr>
          </a:p>
          <a:p>
            <a:pPr marR="548640" algn="ctr">
              <a:spcAft>
                <a:spcPts val="0"/>
              </a:spcAft>
            </a:pPr>
            <a:r>
              <a:rPr lang="en-US" sz="2800" b="1" dirty="0" err="1">
                <a:solidFill>
                  <a:srgbClr val="FF6600"/>
                </a:solidFill>
                <a:latin typeface="Times New Roman" panose="02020603050405020304" pitchFamily="18" charset="0"/>
                <a:ea typeface="Times New Roman" panose="02020603050405020304" pitchFamily="18" charset="0"/>
              </a:rPr>
              <a:t>Chuyện</a:t>
            </a:r>
            <a:r>
              <a:rPr lang="en-US" sz="2800" b="1" dirty="0">
                <a:solidFill>
                  <a:srgbClr val="FF6600"/>
                </a:solidFill>
                <a:latin typeface="Times New Roman" panose="02020603050405020304" pitchFamily="18" charset="0"/>
                <a:ea typeface="Times New Roman" panose="02020603050405020304" pitchFamily="18" charset="0"/>
              </a:rPr>
              <a:t> </a:t>
            </a:r>
            <a:r>
              <a:rPr lang="en-US" sz="2800" b="1" dirty="0" err="1">
                <a:solidFill>
                  <a:srgbClr val="FF6600"/>
                </a:solidFill>
                <a:latin typeface="Times New Roman" panose="02020603050405020304" pitchFamily="18" charset="0"/>
                <a:ea typeface="Times New Roman" panose="02020603050405020304" pitchFamily="18" charset="0"/>
              </a:rPr>
              <a:t>cổ</a:t>
            </a:r>
            <a:r>
              <a:rPr lang="en-US" sz="2800" b="1" dirty="0">
                <a:solidFill>
                  <a:srgbClr val="FF6600"/>
                </a:solidFill>
                <a:latin typeface="Times New Roman" panose="02020603050405020304" pitchFamily="18" charset="0"/>
                <a:ea typeface="Times New Roman" panose="02020603050405020304" pitchFamily="18" charset="0"/>
              </a:rPr>
              <a:t> </a:t>
            </a:r>
            <a:r>
              <a:rPr lang="en-US" sz="2800" b="1" dirty="0" err="1">
                <a:solidFill>
                  <a:srgbClr val="FF6600"/>
                </a:solidFill>
                <a:latin typeface="Times New Roman" panose="02020603050405020304" pitchFamily="18" charset="0"/>
                <a:ea typeface="Times New Roman" panose="02020603050405020304" pitchFamily="18" charset="0"/>
              </a:rPr>
              <a:t>tích</a:t>
            </a:r>
            <a:r>
              <a:rPr lang="en-US" sz="2800" b="1" dirty="0">
                <a:solidFill>
                  <a:srgbClr val="FF6600"/>
                </a:solidFill>
                <a:latin typeface="Times New Roman" panose="02020603050405020304" pitchFamily="18" charset="0"/>
                <a:ea typeface="Times New Roman" panose="02020603050405020304" pitchFamily="18" charset="0"/>
              </a:rPr>
              <a:t> </a:t>
            </a:r>
            <a:r>
              <a:rPr lang="en-US" sz="2800" b="1" dirty="0" err="1">
                <a:solidFill>
                  <a:srgbClr val="FF6600"/>
                </a:solidFill>
                <a:latin typeface="Times New Roman" panose="02020603050405020304" pitchFamily="18" charset="0"/>
                <a:ea typeface="Times New Roman" panose="02020603050405020304" pitchFamily="18" charset="0"/>
              </a:rPr>
              <a:t>về</a:t>
            </a:r>
            <a:r>
              <a:rPr lang="en-US" sz="2800" b="1" dirty="0">
                <a:solidFill>
                  <a:srgbClr val="FF6600"/>
                </a:solidFill>
                <a:latin typeface="Times New Roman" panose="02020603050405020304" pitchFamily="18" charset="0"/>
                <a:ea typeface="Times New Roman" panose="02020603050405020304" pitchFamily="18" charset="0"/>
              </a:rPr>
              <a:t> </a:t>
            </a:r>
            <a:r>
              <a:rPr lang="en-US" sz="2800" b="1" dirty="0" err="1">
                <a:solidFill>
                  <a:srgbClr val="FF6600"/>
                </a:solidFill>
                <a:latin typeface="Times New Roman" panose="02020603050405020304" pitchFamily="18" charset="0"/>
                <a:ea typeface="Times New Roman" panose="02020603050405020304" pitchFamily="18" charset="0"/>
              </a:rPr>
              <a:t>loài</a:t>
            </a:r>
            <a:r>
              <a:rPr lang="en-US" sz="2800" b="1" dirty="0">
                <a:solidFill>
                  <a:srgbClr val="FF6600"/>
                </a:solidFill>
                <a:latin typeface="Times New Roman" panose="02020603050405020304" pitchFamily="18" charset="0"/>
                <a:ea typeface="Times New Roman" panose="02020603050405020304" pitchFamily="18" charset="0"/>
              </a:rPr>
              <a:t> </a:t>
            </a:r>
            <a:r>
              <a:rPr lang="en-US" sz="2800" b="1" dirty="0" err="1">
                <a:solidFill>
                  <a:srgbClr val="FF6600"/>
                </a:solidFill>
                <a:latin typeface="Times New Roman" panose="02020603050405020304" pitchFamily="18" charset="0"/>
                <a:ea typeface="Times New Roman" panose="02020603050405020304" pitchFamily="18" charset="0"/>
              </a:rPr>
              <a:t>người</a:t>
            </a:r>
            <a:endParaRPr lang="en-US" sz="2800" dirty="0">
              <a:latin typeface="Times New Roman" panose="02020603050405020304" pitchFamily="18" charset="0"/>
              <a:ea typeface="Times New Roman" panose="02020603050405020304" pitchFamily="18" charset="0"/>
            </a:endParaRPr>
          </a:p>
          <a:p>
            <a:pPr marR="548640" algn="r">
              <a:spcAft>
                <a:spcPts val="0"/>
              </a:spcAft>
            </a:pPr>
            <a:r>
              <a:rPr lang="en-US" sz="2800" dirty="0">
                <a:latin typeface="Times New Roman" panose="02020603050405020304" pitchFamily="18" charset="0"/>
                <a:ea typeface="Times New Roman" panose="02020603050405020304" pitchFamily="18" charset="0"/>
              </a:rPr>
              <a:t>                                         </a:t>
            </a:r>
            <a:r>
              <a:rPr lang="en-US" sz="2800" i="1" dirty="0">
                <a:latin typeface="Times New Roman" panose="02020603050405020304" pitchFamily="18" charset="0"/>
                <a:ea typeface="Times New Roman" panose="02020603050405020304" pitchFamily="18" charset="0"/>
              </a:rPr>
              <a:t>(</a:t>
            </a:r>
            <a:r>
              <a:rPr lang="en-US" sz="2800" i="1" dirty="0" err="1">
                <a:latin typeface="Times New Roman" panose="02020603050405020304" pitchFamily="18" charset="0"/>
                <a:ea typeface="Times New Roman" panose="02020603050405020304" pitchFamily="18" charset="0"/>
              </a:rPr>
              <a:t>Xuân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Quỳnh</a:t>
            </a:r>
            <a:r>
              <a:rPr lang="en-US" sz="2800" i="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516639" y="1752517"/>
            <a:ext cx="2941831" cy="646331"/>
          </a:xfrm>
          <a:prstGeom prst="rect">
            <a:avLst/>
          </a:prstGeom>
          <a:ln>
            <a:noFill/>
          </a:ln>
          <a:effectLst>
            <a:outerShdw blurRad="107950" dist="12700" dir="5400000" algn="ctr">
              <a:srgbClr val="000000"/>
            </a:outerShdw>
          </a:effectLst>
          <a:scene3d>
            <a:camera prst="perspectiveContrastingRightFacing"/>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none">
            <a:spAutoFit/>
          </a:bodyPr>
          <a:lstStyle/>
          <a:p>
            <a:r>
              <a:rPr lang="fr-FR" sz="3600" b="1" dirty="0">
                <a:solidFill>
                  <a:srgbClr val="0D0D0D"/>
                </a:solidFill>
                <a:latin typeface="Times New Roman" panose="02020603050405020304" pitchFamily="18" charset="0"/>
                <a:ea typeface="Times New Roman" panose="02020603050405020304" pitchFamily="18" charset="0"/>
              </a:rPr>
              <a:t>KHỞI ĐỘNG</a:t>
            </a:r>
            <a:endParaRPr lang="en-US" sz="3600" dirty="0"/>
          </a:p>
        </p:txBody>
      </p:sp>
      <p:sp>
        <p:nvSpPr>
          <p:cNvPr id="7" name="Cloud Callout 6"/>
          <p:cNvSpPr/>
          <p:nvPr/>
        </p:nvSpPr>
        <p:spPr>
          <a:xfrm>
            <a:off x="1371600" y="2442754"/>
            <a:ext cx="8660674" cy="2756263"/>
          </a:xfrm>
          <a:prstGeom prst="cloudCallout">
            <a:avLst/>
          </a:prstGeom>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just">
              <a:spcAft>
                <a:spcPts val="0"/>
              </a:spcAft>
              <a:tabLst>
                <a:tab pos="1928495" algn="l"/>
              </a:tabLst>
            </a:pPr>
            <a:r>
              <a:rPr lang="pt-BR" sz="2400" dirty="0">
                <a:solidFill>
                  <a:schemeClr val="accent6">
                    <a:lumMod val="50000"/>
                  </a:schemeClr>
                </a:solidFill>
                <a:latin typeface="Times New Roman" panose="02020603050405020304" pitchFamily="18" charset="0"/>
                <a:ea typeface="Times New Roman" panose="02020603050405020304" pitchFamily="18" charset="0"/>
              </a:rPr>
              <a:t>Em hãy kể tên một số truyện về nguồn gốc loài người trong kho tàng văn học dân gian Việt Nam hoặc văn học dân gian nước ngoài mà em biết? Trong truyện kể về nguồn gốc ra đời của loài người có điều gì kì lạ?</a:t>
            </a:r>
            <a:endParaRPr lang="en-US" sz="24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2957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833" y="102693"/>
            <a:ext cx="3518912" cy="553357"/>
          </a:xfrm>
          <a:prstGeom prst="rect">
            <a:avLst/>
          </a:prstGeom>
        </p:spPr>
        <p:txBody>
          <a:bodyPr wrap="none">
            <a:spAutoFit/>
          </a:bodyPr>
          <a:lstStyle/>
          <a:p>
            <a:pPr>
              <a:lnSpc>
                <a:spcPct val="107000"/>
              </a:lnSpc>
              <a:spcAft>
                <a:spcPts val="0"/>
              </a:spcAft>
              <a:tabLst>
                <a:tab pos="1386840" algn="l"/>
              </a:tabLst>
            </a:pPr>
            <a:r>
              <a:rPr lang="en-US" sz="2800" b="1" dirty="0">
                <a:solidFill>
                  <a:srgbClr val="0D0D0D"/>
                </a:solidFill>
                <a:latin typeface="Times New Roman" panose="02020603050405020304" pitchFamily="18" charset="0"/>
                <a:ea typeface="MS Mincho"/>
              </a:rPr>
              <a:t>II. </a:t>
            </a:r>
            <a:r>
              <a:rPr lang="en-US" sz="2800" b="1" dirty="0" err="1">
                <a:solidFill>
                  <a:srgbClr val="0D0D0D"/>
                </a:solidFill>
                <a:latin typeface="Times New Roman" panose="02020603050405020304" pitchFamily="18" charset="0"/>
                <a:ea typeface="MS Mincho"/>
              </a:rPr>
              <a:t>Đọc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hiểu</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văn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bản</a:t>
            </a:r>
            <a:r>
              <a:rPr lang="en-US" sz="2800" b="1"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
        <p:nvSpPr>
          <p:cNvPr id="6" name="Right Arrow 5"/>
          <p:cNvSpPr/>
          <p:nvPr/>
        </p:nvSpPr>
        <p:spPr>
          <a:xfrm>
            <a:off x="3389456" y="839904"/>
            <a:ext cx="4206240" cy="1493736"/>
          </a:xfrm>
          <a:prstGeom prst="rightArrow">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THẢO LUẬN NHÓM</a:t>
            </a:r>
          </a:p>
        </p:txBody>
      </p:sp>
      <p:pic>
        <p:nvPicPr>
          <p:cNvPr id="3" name="Picture 2"/>
          <p:cNvPicPr>
            <a:picLocks noChangeAspect="1"/>
          </p:cNvPicPr>
          <p:nvPr/>
        </p:nvPicPr>
        <p:blipFill>
          <a:blip r:embed="rId2"/>
          <a:stretch>
            <a:fillRect/>
          </a:stretch>
        </p:blipFill>
        <p:spPr>
          <a:xfrm>
            <a:off x="7694491" y="422233"/>
            <a:ext cx="2628900" cy="1733550"/>
          </a:xfrm>
          <a:prstGeom prst="ellipse">
            <a:avLst/>
          </a:prstGeom>
          <a:ln>
            <a:noFill/>
          </a:ln>
          <a:effectLst>
            <a:softEdge rad="112500"/>
          </a:effectLst>
        </p:spPr>
      </p:pic>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 y="1699596"/>
            <a:ext cx="6503318" cy="5158404"/>
          </a:xfrm>
          <a:prstGeom prst="rect">
            <a:avLst/>
          </a:prstGeom>
        </p:spPr>
      </p:pic>
      <p:pic>
        <p:nvPicPr>
          <p:cNvPr id="13" name="Picture 12"/>
          <p:cNvPicPr>
            <a:picLocks noChangeAspect="1"/>
          </p:cNvPicPr>
          <p:nvPr/>
        </p:nvPicPr>
        <p:blipFill>
          <a:blip r:embed="rId5"/>
          <a:stretch>
            <a:fillRect/>
          </a:stretch>
        </p:blipFill>
        <p:spPr>
          <a:xfrm>
            <a:off x="5565245" y="2247222"/>
            <a:ext cx="4258492" cy="4225913"/>
          </a:xfrm>
          <a:prstGeom prst="rect">
            <a:avLst/>
          </a:prstGeom>
        </p:spPr>
      </p:pic>
      <p:sp>
        <p:nvSpPr>
          <p:cNvPr id="14" name="TextBox 13"/>
          <p:cNvSpPr txBox="1"/>
          <p:nvPr/>
        </p:nvSpPr>
        <p:spPr>
          <a:xfrm>
            <a:off x="1659475" y="2531129"/>
            <a:ext cx="3833101" cy="3477875"/>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Chia </a:t>
            </a:r>
            <a:r>
              <a:rPr lang="en-US" sz="2000" dirty="0" err="1">
                <a:latin typeface="Times New Roman" panose="02020603050405020304" pitchFamily="18" charset="0"/>
                <a:cs typeface="Times New Roman" panose="02020603050405020304" pitchFamily="18" charset="0"/>
              </a:rPr>
              <a:t>lớp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5 </a:t>
            </a:r>
            <a:r>
              <a:rPr lang="en-US" sz="2000" dirty="0" err="1">
                <a:latin typeface="Times New Roman" panose="02020603050405020304" pitchFamily="18" charset="0"/>
                <a:cs typeface="Times New Roman" panose="02020603050405020304" pitchFamily="18" charset="0"/>
              </a:rPr>
              <a:t>nhóm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a:t>
            </a:r>
          </a:p>
          <a:p>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nhóm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đánh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endParaRPr lang="en-US" sz="2000" dirty="0">
              <a:latin typeface="Times New Roman" panose="02020603050405020304" pitchFamily="18" charset="0"/>
              <a:cs typeface="Times New Roman" panose="02020603050405020304" pitchFamily="18" charset="0"/>
            </a:endParaRPr>
          </a:p>
          <a:p>
            <a:r>
              <a:rPr lang="en-US" sz="2000" dirty="0" err="1">
                <a:latin typeface="Times New Roman" panose="02020603050405020304" pitchFamily="18" charset="0"/>
                <a:cs typeface="Times New Roman" panose="02020603050405020304" pitchFamily="18" charset="0"/>
              </a:rPr>
              <a:t>thứ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1,2,3..( </a:t>
            </a:r>
            <a:r>
              <a:rPr lang="en-US" sz="2000" dirty="0" err="1">
                <a:latin typeface="Times New Roman" panose="02020603050405020304" pitchFamily="18" charset="0"/>
                <a:cs typeface="Times New Roman" panose="02020603050405020304" pitchFamily="18" charset="0"/>
              </a:rPr>
              <a:t>nhóm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chuyên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a:t>
            </a:r>
          </a:p>
          <a:p>
            <a:r>
              <a:rPr lang="en-US" sz="2000" b="1" dirty="0" err="1">
                <a:latin typeface="Times New Roman" panose="02020603050405020304" pitchFamily="18" charset="0"/>
                <a:cs typeface="Times New Roman" panose="02020603050405020304" pitchFamily="18" charset="0"/>
              </a:rPr>
              <a:t>Vòng</a:t>
            </a:r>
            <a:r>
              <a:rPr lang="en-US" sz="2000" b="1" dirty="0">
                <a:latin typeface="Times New Roman" panose="02020603050405020304" pitchFamily="18" charset="0"/>
                <a:cs typeface="Times New Roman" panose="02020603050405020304" pitchFamily="18" charset="0"/>
              </a:rPr>
              <a:t> 1. </a:t>
            </a:r>
            <a:r>
              <a:rPr lang="en-US" sz="2000" dirty="0" err="1">
                <a:latin typeface="Times New Roman" panose="02020603050405020304" pitchFamily="18" charset="0"/>
                <a:cs typeface="Times New Roman" panose="02020603050405020304" pitchFamily="18" charset="0"/>
              </a:rPr>
              <a:t>Mỗi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nhóm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1 </a:t>
            </a:r>
            <a:r>
              <a:rPr lang="en-US" sz="2000" dirty="0" err="1">
                <a:latin typeface="Times New Roman" panose="02020603050405020304" pitchFamily="18" charset="0"/>
                <a:cs typeface="Times New Roman" panose="02020603050405020304" pitchFamily="18" charset="0"/>
              </a:rPr>
              <a:t>nhiệm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vụ</a:t>
            </a:r>
            <a:r>
              <a:rPr lang="en-US" sz="2000"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Phiếu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học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tập</a:t>
            </a:r>
            <a:r>
              <a:rPr lang="en-US" sz="2000" b="1" dirty="0">
                <a:latin typeface="Times New Roman" panose="02020603050405020304" pitchFamily="18" charset="0"/>
                <a:cs typeface="Times New Roman" panose="02020603050405020304" pitchFamily="18" charset="0"/>
              </a:rPr>
              <a:t> 1</a:t>
            </a:r>
            <a:r>
              <a:rPr lang="en-US" sz="2000" dirty="0">
                <a:latin typeface="Times New Roman" panose="02020603050405020304" pitchFamily="18" charset="0"/>
                <a:cs typeface="Times New Roman" panose="02020603050405020304" pitchFamily="18" charset="0"/>
              </a:rPr>
              <a:t>).</a:t>
            </a:r>
          </a:p>
          <a:p>
            <a:r>
              <a:rPr lang="en-US" sz="2000" b="1" dirty="0" err="1">
                <a:latin typeface="Times New Roman" panose="02020603050405020304" pitchFamily="18" charset="0"/>
                <a:cs typeface="Times New Roman" panose="02020603050405020304" pitchFamily="18" charset="0"/>
              </a:rPr>
              <a:t>Vòng</a:t>
            </a:r>
            <a:r>
              <a:rPr lang="en-US" sz="2000" b="1" dirty="0">
                <a:latin typeface="Times New Roman" panose="02020603050405020304" pitchFamily="18" charset="0"/>
                <a:cs typeface="Times New Roman" panose="02020603050405020304" pitchFamily="18" charset="0"/>
              </a:rPr>
              <a:t> 2.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mỗi</a:t>
            </a:r>
            <a:r>
              <a:rPr lang="en-US" sz="2000" dirty="0">
                <a:latin typeface="Times New Roman" panose="02020603050405020304" pitchFamily="18" charset="0"/>
                <a:cs typeface="Times New Roman" panose="02020603050405020304" pitchFamily="18" charset="0"/>
              </a:rPr>
              <a:t> </a:t>
            </a:r>
          </a:p>
          <a:p>
            <a:r>
              <a:rPr lang="en-US" sz="2000" dirty="0" err="1">
                <a:latin typeface="Times New Roman" panose="02020603050405020304" pitchFamily="18" charset="0"/>
                <a:cs typeface="Times New Roman" panose="02020603050405020304" pitchFamily="18" charset="0"/>
              </a:rPr>
              <a:t>nhóm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sẽ</a:t>
            </a:r>
            <a:r>
              <a:rPr lang="en-US" sz="2000" dirty="0">
                <a:latin typeface="Times New Roman" panose="02020603050405020304" pitchFamily="18" charset="0"/>
                <a:cs typeface="Times New Roman" panose="02020603050405020304" pitchFamily="18" charset="0"/>
              </a:rPr>
              <a:t> di </a:t>
            </a:r>
            <a:r>
              <a:rPr lang="en-US" sz="2000" dirty="0" err="1">
                <a:latin typeface="Times New Roman" panose="02020603050405020304" pitchFamily="18" charset="0"/>
                <a:cs typeface="Times New Roman" panose="02020603050405020304" pitchFamily="18" charset="0"/>
              </a:rPr>
              <a:t>chuyển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endParaRPr lang="en-US" sz="2000" dirty="0">
              <a:latin typeface="Times New Roman" panose="02020603050405020304" pitchFamily="18" charset="0"/>
              <a:cs typeface="Times New Roman" panose="02020603050405020304" pitchFamily="18" charset="0"/>
            </a:endParaRPr>
          </a:p>
          <a:p>
            <a:r>
              <a:rPr lang="en-US" sz="2000" dirty="0" err="1">
                <a:latin typeface="Times New Roman" panose="02020603050405020304" pitchFamily="18" charset="0"/>
                <a:cs typeface="Times New Roman" panose="02020603050405020304" pitchFamily="18" charset="0"/>
              </a:rPr>
              <a:t>vị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định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nhóm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mới</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mảnh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ghép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p>
          <a:p>
            <a:r>
              <a:rPr lang="en-US" sz="2000" dirty="0" err="1">
                <a:latin typeface="Times New Roman" panose="02020603050405020304" pitchFamily="18" charset="0"/>
                <a:cs typeface="Times New Roman" panose="02020603050405020304" pitchFamily="18" charset="0"/>
              </a:rPr>
              <a:t>nhóm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mới</a:t>
            </a:r>
            <a:r>
              <a:rPr lang="en-US" sz="2000" dirty="0">
                <a:latin typeface="Times New Roman" panose="02020603050405020304" pitchFamily="18" charset="0"/>
                <a:cs typeface="Times New Roman" panose="02020603050405020304" pitchFamily="18" charset="0"/>
              </a:rPr>
              <a:t> chia </a:t>
            </a:r>
            <a:r>
              <a:rPr lang="en-US" sz="2000" dirty="0" err="1">
                <a:latin typeface="Times New Roman" panose="02020603050405020304" pitchFamily="18" charset="0"/>
                <a:cs typeface="Times New Roman" panose="02020603050405020304" pitchFamily="18" charset="0"/>
              </a:rPr>
              <a:t>sẻ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tìm</a:t>
            </a:r>
            <a:endParaRPr lang="en-US" sz="2000" dirty="0">
              <a:latin typeface="Times New Roman" panose="02020603050405020304" pitchFamily="18" charset="0"/>
              <a:cs typeface="Times New Roman" panose="02020603050405020304" pitchFamily="18" charset="0"/>
            </a:endParaRPr>
          </a:p>
          <a:p>
            <a:r>
              <a:rPr lang="en-US" sz="2000" dirty="0" err="1">
                <a:latin typeface="Times New Roman" panose="02020603050405020304" pitchFamily="18" charset="0"/>
                <a:cs typeface="Times New Roman" panose="02020603050405020304" pitchFamily="18" charset="0"/>
              </a:rPr>
              <a:t>hiểu</a:t>
            </a:r>
            <a:r>
              <a:rPr lang="en-US" sz="2000" dirty="0">
                <a:latin typeface="Times New Roman" panose="02020603050405020304" pitchFamily="18" charset="0"/>
                <a:cs typeface="Times New Roman" panose="02020603050405020304" pitchFamily="18" charset="0"/>
              </a:rPr>
              <a:t> ở </a:t>
            </a:r>
            <a:r>
              <a:rPr lang="en-US" sz="2000" dirty="0" err="1">
                <a:latin typeface="Times New Roman" panose="02020603050405020304" pitchFamily="18" charset="0"/>
                <a:cs typeface="Times New Roman" panose="02020603050405020304" pitchFamily="18" charset="0"/>
              </a:rPr>
              <a:t>nhóm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chuyên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a:t>
            </a:r>
          </a:p>
        </p:txBody>
      </p:sp>
      <p:sp>
        <p:nvSpPr>
          <p:cNvPr id="9" name="Rectangle 8"/>
          <p:cNvSpPr/>
          <p:nvPr/>
        </p:nvSpPr>
        <p:spPr>
          <a:xfrm>
            <a:off x="67758" y="565903"/>
            <a:ext cx="5092997" cy="523220"/>
          </a:xfrm>
          <a:prstGeom prst="rect">
            <a:avLst/>
          </a:prstGeom>
        </p:spPr>
        <p:txBody>
          <a:bodyPr wrap="none">
            <a:spAutoFit/>
          </a:bodyPr>
          <a:lstStyle/>
          <a:p>
            <a:pPr>
              <a:spcAft>
                <a:spcPts val="0"/>
              </a:spcAft>
              <a:tabLst>
                <a:tab pos="1386840" algn="l"/>
              </a:tabLst>
            </a:pPr>
            <a:r>
              <a:rPr lang="en-US" sz="2800" b="1" dirty="0">
                <a:latin typeface="Times New Roman" panose="02020603050405020304" pitchFamily="18" charset="0"/>
                <a:ea typeface="MS Mincho"/>
              </a:rPr>
              <a:t>2. </a:t>
            </a:r>
            <a:r>
              <a:rPr lang="en-US" sz="2800" b="1" dirty="0" err="1">
                <a:latin typeface="Times New Roman" panose="02020603050405020304" pitchFamily="18" charset="0"/>
                <a:ea typeface="MS Mincho"/>
              </a:rPr>
              <a:t>Thế</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giới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sau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khi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trẻ</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em</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ra</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đời</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28138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Effect transition="in" filter="fade">
                                      <p:cBhvr>
                                        <p:cTn id="28" dur="1000"/>
                                        <p:tgtEl>
                                          <p:spTgt spid="14">
                                            <p:txEl>
                                              <p:pRg st="0" end="0"/>
                                            </p:txEl>
                                          </p:spTgt>
                                        </p:tgtEl>
                                      </p:cBhvr>
                                    </p:animEffect>
                                    <p:anim calcmode="lin" valueType="num">
                                      <p:cBhvr>
                                        <p:cTn id="29"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4">
                                            <p:txEl>
                                              <p:pRg st="1" end="1"/>
                                            </p:txEl>
                                          </p:spTgt>
                                        </p:tgtEl>
                                        <p:attrNameLst>
                                          <p:attrName>style.visibility</p:attrName>
                                        </p:attrNameLst>
                                      </p:cBhvr>
                                      <p:to>
                                        <p:strVal val="visible"/>
                                      </p:to>
                                    </p:set>
                                    <p:animEffect transition="in" filter="fade">
                                      <p:cBhvr>
                                        <p:cTn id="33" dur="1000"/>
                                        <p:tgtEl>
                                          <p:spTgt spid="14">
                                            <p:txEl>
                                              <p:pRg st="1" end="1"/>
                                            </p:txEl>
                                          </p:spTgt>
                                        </p:tgtEl>
                                      </p:cBhvr>
                                    </p:animEffect>
                                    <p:anim calcmode="lin" valueType="num">
                                      <p:cBhvr>
                                        <p:cTn id="34"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4">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4">
                                            <p:txEl>
                                              <p:pRg st="2" end="2"/>
                                            </p:txEl>
                                          </p:spTgt>
                                        </p:tgtEl>
                                        <p:attrNameLst>
                                          <p:attrName>style.visibility</p:attrName>
                                        </p:attrNameLst>
                                      </p:cBhvr>
                                      <p:to>
                                        <p:strVal val="visible"/>
                                      </p:to>
                                    </p:set>
                                    <p:animEffect transition="in" filter="fade">
                                      <p:cBhvr>
                                        <p:cTn id="38" dur="1000"/>
                                        <p:tgtEl>
                                          <p:spTgt spid="14">
                                            <p:txEl>
                                              <p:pRg st="2" end="2"/>
                                            </p:txEl>
                                          </p:spTgt>
                                        </p:tgtEl>
                                      </p:cBhvr>
                                    </p:animEffect>
                                    <p:anim calcmode="lin" valueType="num">
                                      <p:cBhvr>
                                        <p:cTn id="39"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4">
                                            <p:txEl>
                                              <p:pRg st="3" end="3"/>
                                            </p:txEl>
                                          </p:spTgt>
                                        </p:tgtEl>
                                        <p:attrNameLst>
                                          <p:attrName>style.visibility</p:attrName>
                                        </p:attrNameLst>
                                      </p:cBhvr>
                                      <p:to>
                                        <p:strVal val="visible"/>
                                      </p:to>
                                    </p:set>
                                    <p:animEffect transition="in" filter="fade">
                                      <p:cBhvr>
                                        <p:cTn id="45" dur="1000"/>
                                        <p:tgtEl>
                                          <p:spTgt spid="14">
                                            <p:txEl>
                                              <p:pRg st="3" end="3"/>
                                            </p:txEl>
                                          </p:spTgt>
                                        </p:tgtEl>
                                      </p:cBhvr>
                                    </p:animEffect>
                                    <p:anim calcmode="lin" valueType="num">
                                      <p:cBhvr>
                                        <p:cTn id="46"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47" dur="1000" fill="hold"/>
                                        <p:tgtEl>
                                          <p:spTgt spid="14">
                                            <p:txEl>
                                              <p:pRg st="3" end="3"/>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4">
                                            <p:txEl>
                                              <p:pRg st="4" end="4"/>
                                            </p:txEl>
                                          </p:spTgt>
                                        </p:tgtEl>
                                        <p:attrNameLst>
                                          <p:attrName>style.visibility</p:attrName>
                                        </p:attrNameLst>
                                      </p:cBhvr>
                                      <p:to>
                                        <p:strVal val="visible"/>
                                      </p:to>
                                    </p:set>
                                    <p:animEffect transition="in" filter="fade">
                                      <p:cBhvr>
                                        <p:cTn id="50" dur="1000"/>
                                        <p:tgtEl>
                                          <p:spTgt spid="14">
                                            <p:txEl>
                                              <p:pRg st="4" end="4"/>
                                            </p:txEl>
                                          </p:spTgt>
                                        </p:tgtEl>
                                      </p:cBhvr>
                                    </p:animEffect>
                                    <p:anim calcmode="lin" valueType="num">
                                      <p:cBhvr>
                                        <p:cTn id="51"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52" dur="100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14">
                                            <p:txEl>
                                              <p:pRg st="5" end="5"/>
                                            </p:txEl>
                                          </p:spTgt>
                                        </p:tgtEl>
                                        <p:attrNameLst>
                                          <p:attrName>style.visibility</p:attrName>
                                        </p:attrNameLst>
                                      </p:cBhvr>
                                      <p:to>
                                        <p:strVal val="visible"/>
                                      </p:to>
                                    </p:set>
                                    <p:animEffect transition="in" filter="fade">
                                      <p:cBhvr>
                                        <p:cTn id="57" dur="1000"/>
                                        <p:tgtEl>
                                          <p:spTgt spid="14">
                                            <p:txEl>
                                              <p:pRg st="5" end="5"/>
                                            </p:txEl>
                                          </p:spTgt>
                                        </p:tgtEl>
                                      </p:cBhvr>
                                    </p:animEffect>
                                    <p:anim calcmode="lin" valueType="num">
                                      <p:cBhvr>
                                        <p:cTn id="58" dur="1000" fill="hold"/>
                                        <p:tgtEl>
                                          <p:spTgt spid="14">
                                            <p:txEl>
                                              <p:pRg st="5" end="5"/>
                                            </p:txEl>
                                          </p:spTgt>
                                        </p:tgtEl>
                                        <p:attrNameLst>
                                          <p:attrName>ppt_x</p:attrName>
                                        </p:attrNameLst>
                                      </p:cBhvr>
                                      <p:tavLst>
                                        <p:tav tm="0">
                                          <p:val>
                                            <p:strVal val="#ppt_x"/>
                                          </p:val>
                                        </p:tav>
                                        <p:tav tm="100000">
                                          <p:val>
                                            <p:strVal val="#ppt_x"/>
                                          </p:val>
                                        </p:tav>
                                      </p:tavLst>
                                    </p:anim>
                                    <p:anim calcmode="lin" valueType="num">
                                      <p:cBhvr>
                                        <p:cTn id="59" dur="1000" fill="hold"/>
                                        <p:tgtEl>
                                          <p:spTgt spid="14">
                                            <p:txEl>
                                              <p:pRg st="5" end="5"/>
                                            </p:txEl>
                                          </p:spTgt>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4">
                                            <p:txEl>
                                              <p:pRg st="6" end="6"/>
                                            </p:txEl>
                                          </p:spTgt>
                                        </p:tgtEl>
                                        <p:attrNameLst>
                                          <p:attrName>style.visibility</p:attrName>
                                        </p:attrNameLst>
                                      </p:cBhvr>
                                      <p:to>
                                        <p:strVal val="visible"/>
                                      </p:to>
                                    </p:set>
                                    <p:animEffect transition="in" filter="fade">
                                      <p:cBhvr>
                                        <p:cTn id="62" dur="1000"/>
                                        <p:tgtEl>
                                          <p:spTgt spid="14">
                                            <p:txEl>
                                              <p:pRg st="6" end="6"/>
                                            </p:txEl>
                                          </p:spTgt>
                                        </p:tgtEl>
                                      </p:cBhvr>
                                    </p:animEffect>
                                    <p:anim calcmode="lin" valueType="num">
                                      <p:cBhvr>
                                        <p:cTn id="63" dur="1000" fill="hold"/>
                                        <p:tgtEl>
                                          <p:spTgt spid="14">
                                            <p:txEl>
                                              <p:pRg st="6" end="6"/>
                                            </p:txEl>
                                          </p:spTgt>
                                        </p:tgtEl>
                                        <p:attrNameLst>
                                          <p:attrName>ppt_x</p:attrName>
                                        </p:attrNameLst>
                                      </p:cBhvr>
                                      <p:tavLst>
                                        <p:tav tm="0">
                                          <p:val>
                                            <p:strVal val="#ppt_x"/>
                                          </p:val>
                                        </p:tav>
                                        <p:tav tm="100000">
                                          <p:val>
                                            <p:strVal val="#ppt_x"/>
                                          </p:val>
                                        </p:tav>
                                      </p:tavLst>
                                    </p:anim>
                                    <p:anim calcmode="lin" valueType="num">
                                      <p:cBhvr>
                                        <p:cTn id="64" dur="1000" fill="hold"/>
                                        <p:tgtEl>
                                          <p:spTgt spid="14">
                                            <p:txEl>
                                              <p:pRg st="6" end="6"/>
                                            </p:txEl>
                                          </p:spTgt>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4">
                                            <p:txEl>
                                              <p:pRg st="7" end="7"/>
                                            </p:txEl>
                                          </p:spTgt>
                                        </p:tgtEl>
                                        <p:attrNameLst>
                                          <p:attrName>style.visibility</p:attrName>
                                        </p:attrNameLst>
                                      </p:cBhvr>
                                      <p:to>
                                        <p:strVal val="visible"/>
                                      </p:to>
                                    </p:set>
                                    <p:animEffect transition="in" filter="fade">
                                      <p:cBhvr>
                                        <p:cTn id="67" dur="1000"/>
                                        <p:tgtEl>
                                          <p:spTgt spid="14">
                                            <p:txEl>
                                              <p:pRg st="7" end="7"/>
                                            </p:txEl>
                                          </p:spTgt>
                                        </p:tgtEl>
                                      </p:cBhvr>
                                    </p:animEffect>
                                    <p:anim calcmode="lin" valueType="num">
                                      <p:cBhvr>
                                        <p:cTn id="68" dur="1000" fill="hold"/>
                                        <p:tgtEl>
                                          <p:spTgt spid="14">
                                            <p:txEl>
                                              <p:pRg st="7" end="7"/>
                                            </p:txEl>
                                          </p:spTgt>
                                        </p:tgtEl>
                                        <p:attrNameLst>
                                          <p:attrName>ppt_x</p:attrName>
                                        </p:attrNameLst>
                                      </p:cBhvr>
                                      <p:tavLst>
                                        <p:tav tm="0">
                                          <p:val>
                                            <p:strVal val="#ppt_x"/>
                                          </p:val>
                                        </p:tav>
                                        <p:tav tm="100000">
                                          <p:val>
                                            <p:strVal val="#ppt_x"/>
                                          </p:val>
                                        </p:tav>
                                      </p:tavLst>
                                    </p:anim>
                                    <p:anim calcmode="lin" valueType="num">
                                      <p:cBhvr>
                                        <p:cTn id="69" dur="1000" fill="hold"/>
                                        <p:tgtEl>
                                          <p:spTgt spid="14">
                                            <p:txEl>
                                              <p:pRg st="7" end="7"/>
                                            </p:txEl>
                                          </p:spTgt>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4">
                                            <p:txEl>
                                              <p:pRg st="8" end="8"/>
                                            </p:txEl>
                                          </p:spTgt>
                                        </p:tgtEl>
                                        <p:attrNameLst>
                                          <p:attrName>style.visibility</p:attrName>
                                        </p:attrNameLst>
                                      </p:cBhvr>
                                      <p:to>
                                        <p:strVal val="visible"/>
                                      </p:to>
                                    </p:set>
                                    <p:animEffect transition="in" filter="fade">
                                      <p:cBhvr>
                                        <p:cTn id="72" dur="1000"/>
                                        <p:tgtEl>
                                          <p:spTgt spid="14">
                                            <p:txEl>
                                              <p:pRg st="8" end="8"/>
                                            </p:txEl>
                                          </p:spTgt>
                                        </p:tgtEl>
                                      </p:cBhvr>
                                    </p:animEffect>
                                    <p:anim calcmode="lin" valueType="num">
                                      <p:cBhvr>
                                        <p:cTn id="73" dur="1000" fill="hold"/>
                                        <p:tgtEl>
                                          <p:spTgt spid="14">
                                            <p:txEl>
                                              <p:pRg st="8" end="8"/>
                                            </p:txEl>
                                          </p:spTgt>
                                        </p:tgtEl>
                                        <p:attrNameLst>
                                          <p:attrName>ppt_x</p:attrName>
                                        </p:attrNameLst>
                                      </p:cBhvr>
                                      <p:tavLst>
                                        <p:tav tm="0">
                                          <p:val>
                                            <p:strVal val="#ppt_x"/>
                                          </p:val>
                                        </p:tav>
                                        <p:tav tm="100000">
                                          <p:val>
                                            <p:strVal val="#ppt_x"/>
                                          </p:val>
                                        </p:tav>
                                      </p:tavLst>
                                    </p:anim>
                                    <p:anim calcmode="lin" valueType="num">
                                      <p:cBhvr>
                                        <p:cTn id="74" dur="1000" fill="hold"/>
                                        <p:tgtEl>
                                          <p:spTgt spid="14">
                                            <p:txEl>
                                              <p:pRg st="8" end="8"/>
                                            </p:txEl>
                                          </p:spTgt>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14">
                                            <p:txEl>
                                              <p:pRg st="9" end="9"/>
                                            </p:txEl>
                                          </p:spTgt>
                                        </p:tgtEl>
                                        <p:attrNameLst>
                                          <p:attrName>style.visibility</p:attrName>
                                        </p:attrNameLst>
                                      </p:cBhvr>
                                      <p:to>
                                        <p:strVal val="visible"/>
                                      </p:to>
                                    </p:set>
                                    <p:animEffect transition="in" filter="fade">
                                      <p:cBhvr>
                                        <p:cTn id="77" dur="1000"/>
                                        <p:tgtEl>
                                          <p:spTgt spid="14">
                                            <p:txEl>
                                              <p:pRg st="9" end="9"/>
                                            </p:txEl>
                                          </p:spTgt>
                                        </p:tgtEl>
                                      </p:cBhvr>
                                    </p:animEffect>
                                    <p:anim calcmode="lin" valueType="num">
                                      <p:cBhvr>
                                        <p:cTn id="78" dur="1000" fill="hold"/>
                                        <p:tgtEl>
                                          <p:spTgt spid="14">
                                            <p:txEl>
                                              <p:pRg st="9" end="9"/>
                                            </p:txEl>
                                          </p:spTgt>
                                        </p:tgtEl>
                                        <p:attrNameLst>
                                          <p:attrName>ppt_x</p:attrName>
                                        </p:attrNameLst>
                                      </p:cBhvr>
                                      <p:tavLst>
                                        <p:tav tm="0">
                                          <p:val>
                                            <p:strVal val="#ppt_x"/>
                                          </p:val>
                                        </p:tav>
                                        <p:tav tm="100000">
                                          <p:val>
                                            <p:strVal val="#ppt_x"/>
                                          </p:val>
                                        </p:tav>
                                      </p:tavLst>
                                    </p:anim>
                                    <p:anim calcmode="lin" valueType="num">
                                      <p:cBhvr>
                                        <p:cTn id="79" dur="1000" fill="hold"/>
                                        <p:tgtEl>
                                          <p:spTgt spid="14">
                                            <p:txEl>
                                              <p:pRg st="9" end="9"/>
                                            </p:txEl>
                                          </p:spTgt>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14">
                                            <p:txEl>
                                              <p:pRg st="10" end="10"/>
                                            </p:txEl>
                                          </p:spTgt>
                                        </p:tgtEl>
                                        <p:attrNameLst>
                                          <p:attrName>style.visibility</p:attrName>
                                        </p:attrNameLst>
                                      </p:cBhvr>
                                      <p:to>
                                        <p:strVal val="visible"/>
                                      </p:to>
                                    </p:set>
                                    <p:animEffect transition="in" filter="fade">
                                      <p:cBhvr>
                                        <p:cTn id="82" dur="1000"/>
                                        <p:tgtEl>
                                          <p:spTgt spid="14">
                                            <p:txEl>
                                              <p:pRg st="10" end="10"/>
                                            </p:txEl>
                                          </p:spTgt>
                                        </p:tgtEl>
                                      </p:cBhvr>
                                    </p:animEffect>
                                    <p:anim calcmode="lin" valueType="num">
                                      <p:cBhvr>
                                        <p:cTn id="83" dur="1000" fill="hold"/>
                                        <p:tgtEl>
                                          <p:spTgt spid="14">
                                            <p:txEl>
                                              <p:pRg st="10" end="10"/>
                                            </p:txEl>
                                          </p:spTgt>
                                        </p:tgtEl>
                                        <p:attrNameLst>
                                          <p:attrName>ppt_x</p:attrName>
                                        </p:attrNameLst>
                                      </p:cBhvr>
                                      <p:tavLst>
                                        <p:tav tm="0">
                                          <p:val>
                                            <p:strVal val="#ppt_x"/>
                                          </p:val>
                                        </p:tav>
                                        <p:tav tm="100000">
                                          <p:val>
                                            <p:strVal val="#ppt_x"/>
                                          </p:val>
                                        </p:tav>
                                      </p:tavLst>
                                    </p:anim>
                                    <p:anim calcmode="lin" valueType="num">
                                      <p:cBhvr>
                                        <p:cTn id="84" dur="1000" fill="hold"/>
                                        <p:tgtEl>
                                          <p:spTgt spid="14">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nodeType="clickEffect">
                                  <p:stCondLst>
                                    <p:cond delay="0"/>
                                  </p:stCondLst>
                                  <p:childTnLst>
                                    <p:set>
                                      <p:cBhvr>
                                        <p:cTn id="88" dur="1" fill="hold">
                                          <p:stCondLst>
                                            <p:cond delay="0"/>
                                          </p:stCondLst>
                                        </p:cTn>
                                        <p:tgtEl>
                                          <p:spTgt spid="13"/>
                                        </p:tgtEl>
                                        <p:attrNameLst>
                                          <p:attrName>style.visibility</p:attrName>
                                        </p:attrNameLst>
                                      </p:cBhvr>
                                      <p:to>
                                        <p:strVal val="visible"/>
                                      </p:to>
                                    </p:set>
                                    <p:animEffect transition="in" filter="fade">
                                      <p:cBhvr>
                                        <p:cTn id="89" dur="1000"/>
                                        <p:tgtEl>
                                          <p:spTgt spid="13"/>
                                        </p:tgtEl>
                                      </p:cBhvr>
                                    </p:animEffect>
                                    <p:anim calcmode="lin" valueType="num">
                                      <p:cBhvr>
                                        <p:cTn id="90" dur="1000" fill="hold"/>
                                        <p:tgtEl>
                                          <p:spTgt spid="13"/>
                                        </p:tgtEl>
                                        <p:attrNameLst>
                                          <p:attrName>ppt_x</p:attrName>
                                        </p:attrNameLst>
                                      </p:cBhvr>
                                      <p:tavLst>
                                        <p:tav tm="0">
                                          <p:val>
                                            <p:strVal val="#ppt_x"/>
                                          </p:val>
                                        </p:tav>
                                        <p:tav tm="100000">
                                          <p:val>
                                            <p:strVal val="#ppt_x"/>
                                          </p:val>
                                        </p:tav>
                                      </p:tavLst>
                                    </p:anim>
                                    <p:anim calcmode="lin" valueType="num">
                                      <p:cBhvr>
                                        <p:cTn id="9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833" y="102693"/>
            <a:ext cx="3518912"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TextBox 1"/>
          <p:cNvSpPr txBox="1"/>
          <p:nvPr/>
        </p:nvSpPr>
        <p:spPr>
          <a:xfrm>
            <a:off x="3252651" y="1162274"/>
            <a:ext cx="5645969" cy="461665"/>
          </a:xfrm>
          <a:prstGeom prst="rect">
            <a:avLst/>
          </a:prstGeom>
          <a:noFill/>
        </p:spPr>
        <p:txBody>
          <a:bodyPr wrap="non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NHIỆM VỤ CỦA NHÓM CHUYÊN GIA</a:t>
            </a:r>
          </a:p>
        </p:txBody>
      </p:sp>
      <p:graphicFrame>
        <p:nvGraphicFramePr>
          <p:cNvPr id="3" name="Table 2"/>
          <p:cNvGraphicFramePr>
            <a:graphicFrameLocks noGrp="1"/>
          </p:cNvGraphicFramePr>
          <p:nvPr>
            <p:extLst>
              <p:ext uri="{D42A27DB-BD31-4B8C-83A1-F6EECF244321}">
                <p14:modId xmlns:p14="http://schemas.microsoft.com/office/powerpoint/2010/main" val="3960290493"/>
              </p:ext>
            </p:extLst>
          </p:nvPr>
        </p:nvGraphicFramePr>
        <p:xfrm>
          <a:off x="391885" y="1699596"/>
          <a:ext cx="10959740" cy="4582232"/>
        </p:xfrm>
        <a:graphic>
          <a:graphicData uri="http://schemas.openxmlformats.org/drawingml/2006/table">
            <a:tbl>
              <a:tblPr firstRow="1" bandRow="1">
                <a:tableStyleId>{5940675A-B579-460E-94D1-54222C63F5DA}</a:tableStyleId>
              </a:tblPr>
              <a:tblGrid>
                <a:gridCol w="2191948">
                  <a:extLst>
                    <a:ext uri="{9D8B030D-6E8A-4147-A177-3AD203B41FA5}">
                      <a16:colId xmlns:a16="http://schemas.microsoft.com/office/drawing/2014/main" val="2243373338"/>
                    </a:ext>
                  </a:extLst>
                </a:gridCol>
                <a:gridCol w="2191948">
                  <a:extLst>
                    <a:ext uri="{9D8B030D-6E8A-4147-A177-3AD203B41FA5}">
                      <a16:colId xmlns:a16="http://schemas.microsoft.com/office/drawing/2014/main" val="1483595343"/>
                    </a:ext>
                  </a:extLst>
                </a:gridCol>
                <a:gridCol w="2191948">
                  <a:extLst>
                    <a:ext uri="{9D8B030D-6E8A-4147-A177-3AD203B41FA5}">
                      <a16:colId xmlns:a16="http://schemas.microsoft.com/office/drawing/2014/main" val="727855103"/>
                    </a:ext>
                  </a:extLst>
                </a:gridCol>
                <a:gridCol w="2191948">
                  <a:extLst>
                    <a:ext uri="{9D8B030D-6E8A-4147-A177-3AD203B41FA5}">
                      <a16:colId xmlns:a16="http://schemas.microsoft.com/office/drawing/2014/main" val="3532484532"/>
                    </a:ext>
                  </a:extLst>
                </a:gridCol>
                <a:gridCol w="2191948">
                  <a:extLst>
                    <a:ext uri="{9D8B030D-6E8A-4147-A177-3AD203B41FA5}">
                      <a16:colId xmlns:a16="http://schemas.microsoft.com/office/drawing/2014/main" val="3519463683"/>
                    </a:ext>
                  </a:extLst>
                </a:gridCol>
              </a:tblGrid>
              <a:tr h="432696">
                <a:tc>
                  <a:txBody>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Nhóm</a:t>
                      </a:r>
                      <a:r>
                        <a:rPr lang="en-US" sz="2400" b="1" baseline="0" dirty="0">
                          <a:solidFill>
                            <a:srgbClr val="FF0000"/>
                          </a:solidFill>
                          <a:latin typeface="Times New Roman" panose="02020603050405020304" pitchFamily="18" charset="0"/>
                          <a:cs typeface="Times New Roman" panose="02020603050405020304" pitchFamily="18" charset="0"/>
                        </a:rPr>
                        <a:t> 1</a:t>
                      </a: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c>
                  <a:txBody>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Nhóm</a:t>
                      </a:r>
                      <a:r>
                        <a:rPr lang="en-US" sz="2400" b="1" baseline="0" dirty="0">
                          <a:solidFill>
                            <a:srgbClr val="FF0000"/>
                          </a:solidFill>
                          <a:latin typeface="Times New Roman" panose="02020603050405020304" pitchFamily="18" charset="0"/>
                          <a:cs typeface="Times New Roman" panose="02020603050405020304" pitchFamily="18" charset="0"/>
                        </a:rPr>
                        <a:t> 2</a:t>
                      </a: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Nhóm</a:t>
                      </a:r>
                      <a:r>
                        <a:rPr lang="en-US" sz="2400" b="1" baseline="0" dirty="0">
                          <a:solidFill>
                            <a:srgbClr val="FF0000"/>
                          </a:solidFill>
                          <a:latin typeface="Times New Roman" panose="02020603050405020304" pitchFamily="18" charset="0"/>
                          <a:cs typeface="Times New Roman" panose="02020603050405020304" pitchFamily="18" charset="0"/>
                        </a:rPr>
                        <a:t> 3</a:t>
                      </a: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Nhóm</a:t>
                      </a:r>
                      <a:r>
                        <a:rPr lang="en-US" sz="2400" b="1" baseline="0" dirty="0">
                          <a:solidFill>
                            <a:srgbClr val="FF0000"/>
                          </a:solidFill>
                          <a:latin typeface="Times New Roman" panose="02020603050405020304" pitchFamily="18" charset="0"/>
                          <a:cs typeface="Times New Roman" panose="02020603050405020304" pitchFamily="18" charset="0"/>
                        </a:rPr>
                        <a:t> 4</a:t>
                      </a: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chemeClr val="bg1">
                        <a:lumMod val="95000"/>
                      </a:schemeClr>
                    </a:solidFill>
                  </a:tcPr>
                </a:tc>
                <a:tc>
                  <a:txBody>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Nhóm</a:t>
                      </a:r>
                      <a:r>
                        <a:rPr lang="en-US" sz="2400" b="1" baseline="0" dirty="0">
                          <a:solidFill>
                            <a:srgbClr val="FF0000"/>
                          </a:solidFill>
                          <a:latin typeface="Times New Roman" panose="02020603050405020304" pitchFamily="18" charset="0"/>
                          <a:cs typeface="Times New Roman" panose="02020603050405020304" pitchFamily="18" charset="0"/>
                        </a:rPr>
                        <a:t> 5</a:t>
                      </a: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chemeClr val="accent5">
                        <a:lumMod val="40000"/>
                        <a:lumOff val="60000"/>
                      </a:schemeClr>
                    </a:solidFill>
                  </a:tcPr>
                </a:tc>
                <a:extLst>
                  <a:ext uri="{0D108BD9-81ED-4DB2-BD59-A6C34878D82A}">
                    <a16:rowId xmlns:a16="http://schemas.microsoft.com/office/drawing/2014/main" val="2800528812"/>
                  </a:ext>
                </a:extLst>
              </a:tr>
              <a:tr h="4125032">
                <a:tc>
                  <a:txBody>
                    <a:bodyPr/>
                    <a:lstStyle/>
                    <a:p>
                      <a:pPr>
                        <a:lnSpc>
                          <a:spcPct val="107000"/>
                        </a:lnSpc>
                        <a:spcAft>
                          <a:spcPts val="0"/>
                        </a:spcAft>
                        <a:tabLst>
                          <a:tab pos="1386840" algn="l"/>
                        </a:tabLst>
                      </a:pPr>
                      <a:r>
                        <a:rPr lang="en-US" sz="2000" dirty="0" err="1">
                          <a:solidFill>
                            <a:schemeClr val="accent5">
                              <a:lumMod val="50000"/>
                            </a:schemeClr>
                          </a:solidFill>
                          <a:effectLst/>
                          <a:latin typeface="Times New Roman" panose="02020603050405020304" pitchFamily="18" charset="0"/>
                          <a:ea typeface="MS Mincho"/>
                        </a:rPr>
                        <a:t>Thế</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giới</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thiên</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nhiên</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thay</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đổi</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như</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thế</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nào</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trước</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và</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sau</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khi</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trẻ</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em</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được</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sinh</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ra</a:t>
                      </a:r>
                      <a:r>
                        <a:rPr lang="en-US" sz="2000" dirty="0">
                          <a:solidFill>
                            <a:schemeClr val="accent5">
                              <a:lumMod val="50000"/>
                            </a:schemeClr>
                          </a:solidFill>
                          <a:effectLst/>
                          <a:latin typeface="Times New Roman" panose="02020603050405020304" pitchFamily="18" charset="0"/>
                          <a:ea typeface="MS Mincho"/>
                        </a:rPr>
                        <a:t> . </a:t>
                      </a:r>
                      <a:r>
                        <a:rPr lang="en-US" sz="2000" dirty="0" err="1">
                          <a:solidFill>
                            <a:schemeClr val="accent5">
                              <a:lumMod val="50000"/>
                            </a:schemeClr>
                          </a:solidFill>
                          <a:effectLst/>
                          <a:latin typeface="Times New Roman" panose="02020603050405020304" pitchFamily="18" charset="0"/>
                          <a:ea typeface="MS Mincho"/>
                        </a:rPr>
                        <a:t>Liệt</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kê</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những</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sự</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vật</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hiện</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tượng</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xuất</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hiện</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trên</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trái</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đất</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lí</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gải</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cho</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sự</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xuất</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hiện</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của</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những</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sự</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vật</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ấy</a:t>
                      </a:r>
                      <a:r>
                        <a:rPr lang="en-US" sz="2000" dirty="0">
                          <a:solidFill>
                            <a:schemeClr val="accent5">
                              <a:lumMod val="50000"/>
                            </a:schemeClr>
                          </a:solidFill>
                          <a:effectLst/>
                          <a:latin typeface="Times New Roman" panose="02020603050405020304" pitchFamily="18" charset="0"/>
                          <a:ea typeface="MS Mincho"/>
                        </a:rPr>
                        <a:t>?</a:t>
                      </a:r>
                      <a:endParaRPr lang="en-US" sz="2000" dirty="0">
                        <a:solidFill>
                          <a:schemeClr val="accent5">
                            <a:lumMod val="50000"/>
                          </a:schemeClr>
                        </a:solidFill>
                        <a:effectLst/>
                        <a:latin typeface="Times New Roman" panose="02020603050405020304" pitchFamily="18" charset="0"/>
                        <a:ea typeface="Times New Roman" panose="02020603050405020304" pitchFamily="18" charset="0"/>
                      </a:endParaRPr>
                    </a:p>
                    <a:p>
                      <a:endParaRPr lang="en-US" sz="2000" dirty="0">
                        <a:solidFill>
                          <a:schemeClr val="accent5">
                            <a:lumMod val="50000"/>
                          </a:schemeClr>
                        </a:solidFill>
                      </a:endParaRPr>
                    </a:p>
                  </a:txBody>
                  <a:tcPr>
                    <a:solidFill>
                      <a:schemeClr val="accent2">
                        <a:lumMod val="20000"/>
                        <a:lumOff val="80000"/>
                      </a:schemeClr>
                    </a:solidFill>
                  </a:tcPr>
                </a:tc>
                <a:tc>
                  <a:txBody>
                    <a:bodyPr/>
                    <a:lstStyle/>
                    <a:p>
                      <a:pPr algn="just"/>
                      <a:r>
                        <a:rPr lang="vi-VN" sz="2000" dirty="0">
                          <a:solidFill>
                            <a:schemeClr val="accent5">
                              <a:lumMod val="50000"/>
                            </a:schemeClr>
                          </a:solidFill>
                          <a:effectLst/>
                          <a:latin typeface="Times New Roman" panose="02020603050405020304" pitchFamily="18" charset="0"/>
                          <a:ea typeface="Calibri" panose="020F0502020204030204" pitchFamily="34" charset="0"/>
                        </a:rPr>
                        <a:t>Món quà tình cảm nào mà theo nhà thơ, chỉ có người mẹ mới đem đến được cho trẻ?</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Hãy</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liệt</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kế</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các</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hình</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ảnh</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ấy</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hiện</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lên</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trong</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lời</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ru</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của</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mẹ</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mỗi</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hình</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ảnh</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giúp</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em</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liên</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tương</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đến</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bài</a:t>
                      </a:r>
                      <a:r>
                        <a:rPr lang="en-US" sz="2000" dirty="0">
                          <a:solidFill>
                            <a:schemeClr val="accent5">
                              <a:lumMod val="50000"/>
                            </a:schemeClr>
                          </a:solidFill>
                          <a:effectLst/>
                          <a:latin typeface="Times New Roman" panose="02020603050405020304" pitchFamily="18" charset="0"/>
                          <a:ea typeface="Calibri" panose="020F0502020204030204" pitchFamily="34" charset="0"/>
                        </a:rPr>
                        <a:t> ca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dao</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nào</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gợi</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nhắc</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có</a:t>
                      </a:r>
                      <a:r>
                        <a:rPr lang="en-US" sz="2000" dirty="0">
                          <a:solidFill>
                            <a:schemeClr val="accent5">
                              <a:lumMod val="50000"/>
                            </a:schemeClr>
                          </a:solidFill>
                          <a:effectLst/>
                          <a:latin typeface="Times New Roman" panose="02020603050405020304" pitchFamily="18" charset="0"/>
                          <a:ea typeface="Calibri" panose="020F0502020204030204" pitchFamily="34" charset="0"/>
                        </a:rPr>
                        <a:t> ý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nghĩa</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gì</a:t>
                      </a:r>
                      <a:r>
                        <a:rPr lang="en-US" sz="2000" dirty="0">
                          <a:solidFill>
                            <a:schemeClr val="accent5">
                              <a:lumMod val="50000"/>
                            </a:schemeClr>
                          </a:solidFill>
                          <a:effectLst/>
                          <a:latin typeface="Times New Roman" panose="02020603050405020304" pitchFamily="18" charset="0"/>
                          <a:ea typeface="Calibri" panose="020F0502020204030204" pitchFamily="34" charset="0"/>
                        </a:rPr>
                        <a:t>?)</a:t>
                      </a:r>
                    </a:p>
                  </a:txBody>
                  <a:tcPr>
                    <a:solidFill>
                      <a:schemeClr val="accent1">
                        <a:lumMod val="20000"/>
                        <a:lumOff val="80000"/>
                      </a:schemeClr>
                    </a:solidFill>
                  </a:tcPr>
                </a:tc>
                <a:tc>
                  <a:txBody>
                    <a:bodyPr/>
                    <a:lstStyle/>
                    <a:p>
                      <a:pPr algn="just"/>
                      <a:r>
                        <a:rPr lang="vi-VN" sz="2000" dirty="0">
                          <a:solidFill>
                            <a:schemeClr val="accent5">
                              <a:lumMod val="50000"/>
                            </a:schemeClr>
                          </a:solidFill>
                          <a:effectLst/>
                          <a:latin typeface="Times New Roman" panose="02020603050405020304" pitchFamily="18" charset="0"/>
                          <a:ea typeface="Calibri" panose="020F0502020204030204" pitchFamily="34" charset="0"/>
                        </a:rPr>
                        <a:t>Bà đã kể cho trẻ nghe những câu chuyện gì? Hãy nêu nh</a:t>
                      </a:r>
                      <a:r>
                        <a:rPr lang="en-US" sz="2000" dirty="0">
                          <a:solidFill>
                            <a:schemeClr val="accent5">
                              <a:lumMod val="50000"/>
                            </a:schemeClr>
                          </a:solidFill>
                          <a:effectLst/>
                          <a:latin typeface="Times New Roman" panose="02020603050405020304" pitchFamily="18" charset="0"/>
                          <a:ea typeface="Calibri" panose="020F0502020204030204" pitchFamily="34" charset="0"/>
                        </a:rPr>
                        <a:t>ữ</a:t>
                      </a:r>
                      <a:r>
                        <a:rPr lang="vi-VN" sz="2000" dirty="0">
                          <a:solidFill>
                            <a:schemeClr val="accent5">
                              <a:lumMod val="50000"/>
                            </a:schemeClr>
                          </a:solidFill>
                          <a:effectLst/>
                          <a:latin typeface="Times New Roman" panose="02020603050405020304" pitchFamily="18" charset="0"/>
                          <a:ea typeface="Calibri" panose="020F0502020204030204" pitchFamily="34" charset="0"/>
                        </a:rPr>
                        <a:t>ng điều mà bà muốn gửi gắm trong những câu chuyện đó.</a:t>
                      </a:r>
                      <a:endParaRPr lang="en-US" sz="2000" dirty="0">
                        <a:solidFill>
                          <a:schemeClr val="accent5">
                            <a:lumMod val="50000"/>
                          </a:schemeClr>
                        </a:solidFill>
                        <a:effectLst/>
                        <a:latin typeface="Times New Roman" panose="02020603050405020304" pitchFamily="18" charset="0"/>
                        <a:ea typeface="Calibri" panose="020F0502020204030204" pitchFamily="34" charset="0"/>
                      </a:endParaRPr>
                    </a:p>
                    <a:p>
                      <a:endParaRPr lang="en-US" sz="2000" dirty="0">
                        <a:solidFill>
                          <a:schemeClr val="accent5">
                            <a:lumMod val="50000"/>
                          </a:schemeClr>
                        </a:solidFill>
                      </a:endParaRPr>
                    </a:p>
                  </a:txBody>
                  <a:tcPr>
                    <a:solidFill>
                      <a:schemeClr val="accent6">
                        <a:lumMod val="40000"/>
                        <a:lumOff val="60000"/>
                      </a:schemeClr>
                    </a:solidFill>
                  </a:tcPr>
                </a:tc>
                <a:tc>
                  <a:txBody>
                    <a:bodyPr/>
                    <a:lstStyle/>
                    <a:p>
                      <a:pPr algn="just"/>
                      <a:r>
                        <a:rPr lang="en-US" sz="2000" dirty="0" err="1">
                          <a:solidFill>
                            <a:schemeClr val="accent5">
                              <a:lumMod val="50000"/>
                            </a:schemeClr>
                          </a:solidFill>
                          <a:effectLst/>
                          <a:latin typeface="Times New Roman" panose="02020603050405020304" pitchFamily="18" charset="0"/>
                          <a:ea typeface="MS Mincho"/>
                        </a:rPr>
                        <a:t>Tìm</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những</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từ</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ngữ</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hình</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ảnh</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nói</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về</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bố</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Từ</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đó</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tìm</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ra</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nét</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riêng</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giữa</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tình</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cảm</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của</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bố</a:t>
                      </a:r>
                      <a:r>
                        <a:rPr lang="en-US" sz="2000" dirty="0">
                          <a:solidFill>
                            <a:schemeClr val="accent5">
                              <a:lumMod val="50000"/>
                            </a:schemeClr>
                          </a:solidFill>
                          <a:effectLst/>
                          <a:latin typeface="Times New Roman" panose="02020603050405020304" pitchFamily="18" charset="0"/>
                          <a:ea typeface="MS Mincho"/>
                        </a:rPr>
                        <a:t> so </a:t>
                      </a:r>
                      <a:r>
                        <a:rPr lang="en-US" sz="2000" dirty="0" err="1">
                          <a:solidFill>
                            <a:schemeClr val="accent5">
                              <a:lumMod val="50000"/>
                            </a:schemeClr>
                          </a:solidFill>
                          <a:effectLst/>
                          <a:latin typeface="Times New Roman" panose="02020603050405020304" pitchFamily="18" charset="0"/>
                          <a:ea typeface="MS Mincho"/>
                        </a:rPr>
                        <a:t>với</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bà</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và</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mẹ</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dành</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cho</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trẻ</a:t>
                      </a:r>
                      <a:r>
                        <a:rPr lang="en-US" sz="2000" dirty="0">
                          <a:solidFill>
                            <a:schemeClr val="accent5">
                              <a:lumMod val="50000"/>
                            </a:schemeClr>
                          </a:solidFill>
                          <a:effectLst/>
                          <a:latin typeface="Times New Roman" panose="02020603050405020304" pitchFamily="18" charset="0"/>
                          <a:ea typeface="MS Mincho"/>
                        </a:rPr>
                        <a:t>?</a:t>
                      </a:r>
                      <a:endParaRPr lang="en-US" sz="2000" dirty="0">
                        <a:solidFill>
                          <a:schemeClr val="accent5">
                            <a:lumMod val="50000"/>
                          </a:schemeClr>
                        </a:solidFill>
                        <a:effectLst/>
                        <a:latin typeface="Times New Roman" panose="02020603050405020304" pitchFamily="18" charset="0"/>
                        <a:ea typeface="Calibri" panose="020F0502020204030204" pitchFamily="34" charset="0"/>
                      </a:endParaRPr>
                    </a:p>
                    <a:p>
                      <a:endParaRPr lang="en-US" sz="2000" dirty="0">
                        <a:solidFill>
                          <a:schemeClr val="accent5">
                            <a:lumMod val="50000"/>
                          </a:schemeClr>
                        </a:solidFill>
                      </a:endParaRPr>
                    </a:p>
                  </a:txBody>
                  <a:tcPr>
                    <a:solidFill>
                      <a:schemeClr val="bg1">
                        <a:lumMod val="95000"/>
                      </a:schemeClr>
                    </a:solidFill>
                  </a:tcPr>
                </a:tc>
                <a:tc>
                  <a:txBody>
                    <a:bodyPr/>
                    <a:lstStyle/>
                    <a:p>
                      <a:pPr algn="just"/>
                      <a:r>
                        <a:rPr lang="vi-VN" sz="2000" dirty="0">
                          <a:solidFill>
                            <a:schemeClr val="accent5">
                              <a:lumMod val="50000"/>
                            </a:schemeClr>
                          </a:solidFill>
                          <a:effectLst/>
                          <a:latin typeface="Times New Roman" panose="02020603050405020304" pitchFamily="18" charset="0"/>
                          <a:ea typeface="Calibri" panose="020F0502020204030204" pitchFamily="34" charset="0"/>
                        </a:rPr>
                        <a:t>Trong khổ thơ cuối, em thấy hình ảnh trường lớp và thầy giáo hiện lên như thế nào</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Người</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thầy</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có</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vai</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trò</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như</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thế</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nào</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cho</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sự</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trưởng</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thành</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của</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trẻ</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thơ</a:t>
                      </a:r>
                      <a:r>
                        <a:rPr lang="en-US" sz="2000" dirty="0">
                          <a:solidFill>
                            <a:schemeClr val="accent5">
                              <a:lumMod val="50000"/>
                            </a:schemeClr>
                          </a:solidFill>
                          <a:effectLst/>
                          <a:latin typeface="Times New Roman" panose="02020603050405020304" pitchFamily="18" charset="0"/>
                          <a:ea typeface="Calibri" panose="020F0502020204030204" pitchFamily="34" charset="0"/>
                        </a:rPr>
                        <a:t>?</a:t>
                      </a:r>
                    </a:p>
                    <a:p>
                      <a:endParaRPr lang="en-US" sz="2000" dirty="0">
                        <a:solidFill>
                          <a:schemeClr val="accent5">
                            <a:lumMod val="50000"/>
                          </a:schemeClr>
                        </a:solidFill>
                      </a:endParaRPr>
                    </a:p>
                  </a:txBody>
                  <a:tcPr>
                    <a:solidFill>
                      <a:schemeClr val="accent5">
                        <a:lumMod val="40000"/>
                        <a:lumOff val="60000"/>
                      </a:schemeClr>
                    </a:solidFill>
                  </a:tcPr>
                </a:tc>
                <a:extLst>
                  <a:ext uri="{0D108BD9-81ED-4DB2-BD59-A6C34878D82A}">
                    <a16:rowId xmlns:a16="http://schemas.microsoft.com/office/drawing/2014/main" val="115188114"/>
                  </a:ext>
                </a:extLst>
              </a:tr>
            </a:tbl>
          </a:graphicData>
        </a:graphic>
      </p:graphicFrame>
      <p:sp>
        <p:nvSpPr>
          <p:cNvPr id="6" name="Rectangle 5"/>
          <p:cNvSpPr/>
          <p:nvPr/>
        </p:nvSpPr>
        <p:spPr>
          <a:xfrm>
            <a:off x="67758" y="565903"/>
            <a:ext cx="5092997" cy="523220"/>
          </a:xfrm>
          <a:prstGeom prst="rect">
            <a:avLst/>
          </a:prstGeom>
        </p:spPr>
        <p:txBody>
          <a:bodyPr wrap="none">
            <a:spAutoFit/>
          </a:bodyPr>
          <a:lstStyle/>
          <a:p>
            <a:pPr>
              <a:spcAft>
                <a:spcPts val="0"/>
              </a:spcAft>
              <a:tabLst>
                <a:tab pos="1386840" algn="l"/>
              </a:tabLst>
            </a:pPr>
            <a:r>
              <a:rPr lang="en-US" sz="2800" b="1" dirty="0">
                <a:latin typeface="Times New Roman" panose="02020603050405020304" pitchFamily="18" charset="0"/>
                <a:ea typeface="MS Mincho"/>
              </a:rPr>
              <a:t>2. </a:t>
            </a:r>
            <a:r>
              <a:rPr lang="en-US" sz="2800" b="1" dirty="0" err="1">
                <a:latin typeface="Times New Roman" panose="02020603050405020304" pitchFamily="18" charset="0"/>
                <a:ea typeface="MS Mincho"/>
              </a:rPr>
              <a:t>Thế</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giới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sau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khi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trẻ</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em</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ra</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đời</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1145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833" y="102693"/>
            <a:ext cx="3518912"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7758" y="1046893"/>
            <a:ext cx="4812536" cy="553357"/>
          </a:xfrm>
          <a:prstGeom prst="rect">
            <a:avLst/>
          </a:prstGeom>
        </p:spPr>
        <p:txBody>
          <a:bodyPr wrap="none">
            <a:spAutoFit/>
          </a:bodyPr>
          <a:lstStyle/>
          <a:p>
            <a:pPr>
              <a:lnSpc>
                <a:spcPct val="107000"/>
              </a:lnSpc>
              <a:spcAft>
                <a:spcPts val="0"/>
              </a:spcAft>
              <a:tabLst>
                <a:tab pos="1386840" algn="l"/>
              </a:tabLst>
            </a:pPr>
            <a:r>
              <a:rPr lang="en-US" sz="2800" b="1" dirty="0">
                <a:latin typeface="Times New Roman" panose="02020603050405020304" pitchFamily="18" charset="0"/>
                <a:ea typeface="MS Mincho"/>
              </a:rPr>
              <a:t>a. </a:t>
            </a:r>
            <a:r>
              <a:rPr lang="en-US" sz="2800" b="1" dirty="0" err="1">
                <a:latin typeface="Times New Roman" panose="02020603050405020304" pitchFamily="18" charset="0"/>
                <a:ea typeface="MS Mincho"/>
              </a:rPr>
              <a:t>Sự</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biến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đối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của</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thiên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nhiên</a:t>
            </a:r>
            <a:r>
              <a:rPr lang="en-US" sz="2800" b="1" dirty="0">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7" name="Diagram 6"/>
          <p:cNvGraphicFramePr/>
          <p:nvPr>
            <p:extLst>
              <p:ext uri="{D42A27DB-BD31-4B8C-83A1-F6EECF244321}">
                <p14:modId xmlns:p14="http://schemas.microsoft.com/office/powerpoint/2010/main" val="2122628751"/>
              </p:ext>
            </p:extLst>
          </p:nvPr>
        </p:nvGraphicFramePr>
        <p:xfrm>
          <a:off x="2041975" y="1789984"/>
          <a:ext cx="8128000" cy="1554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p:cNvGraphicFramePr/>
          <p:nvPr>
            <p:extLst>
              <p:ext uri="{D42A27DB-BD31-4B8C-83A1-F6EECF244321}">
                <p14:modId xmlns:p14="http://schemas.microsoft.com/office/powerpoint/2010/main" val="3846544859"/>
              </p:ext>
            </p:extLst>
          </p:nvPr>
        </p:nvGraphicFramePr>
        <p:xfrm>
          <a:off x="2041975" y="2942298"/>
          <a:ext cx="8128000" cy="155448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9" name="Diagram 8"/>
          <p:cNvGraphicFramePr/>
          <p:nvPr>
            <p:extLst>
              <p:ext uri="{D42A27DB-BD31-4B8C-83A1-F6EECF244321}">
                <p14:modId xmlns:p14="http://schemas.microsoft.com/office/powerpoint/2010/main" val="1712413515"/>
              </p:ext>
            </p:extLst>
          </p:nvPr>
        </p:nvGraphicFramePr>
        <p:xfrm>
          <a:off x="2022025" y="4094612"/>
          <a:ext cx="8128000" cy="155448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0" name="Diagram 9"/>
          <p:cNvGraphicFramePr/>
          <p:nvPr>
            <p:extLst>
              <p:ext uri="{D42A27DB-BD31-4B8C-83A1-F6EECF244321}">
                <p14:modId xmlns:p14="http://schemas.microsoft.com/office/powerpoint/2010/main" val="349942350"/>
              </p:ext>
            </p:extLst>
          </p:nvPr>
        </p:nvGraphicFramePr>
        <p:xfrm>
          <a:off x="2041975" y="5246925"/>
          <a:ext cx="8128000" cy="155448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2" name="Rectangle 1"/>
          <p:cNvSpPr/>
          <p:nvPr/>
        </p:nvSpPr>
        <p:spPr>
          <a:xfrm>
            <a:off x="67758" y="565903"/>
            <a:ext cx="5092997" cy="523220"/>
          </a:xfrm>
          <a:prstGeom prst="rect">
            <a:avLst/>
          </a:prstGeom>
        </p:spPr>
        <p:txBody>
          <a:bodyPr wrap="none">
            <a:spAutoFit/>
          </a:bodyPr>
          <a:lstStyle/>
          <a:p>
            <a:pPr>
              <a:spcAft>
                <a:spcPts val="0"/>
              </a:spcAft>
              <a:tabLst>
                <a:tab pos="1386840" algn="l"/>
              </a:tabLst>
            </a:pPr>
            <a:r>
              <a:rPr lang="en-US" sz="2800" b="1" dirty="0">
                <a:latin typeface="Times New Roman" panose="02020603050405020304" pitchFamily="18" charset="0"/>
                <a:ea typeface="MS Mincho"/>
              </a:rPr>
              <a:t>2. </a:t>
            </a:r>
            <a:r>
              <a:rPr lang="en-US" sz="2800" b="1" dirty="0" err="1">
                <a:latin typeface="Times New Roman" panose="02020603050405020304" pitchFamily="18" charset="0"/>
                <a:ea typeface="MS Mincho"/>
              </a:rPr>
              <a:t>Thế</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giới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sau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khi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trẻ</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em</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ra</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đời</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87230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8" grpId="0">
        <p:bldAsOne/>
      </p:bldGraphic>
      <p:bldGraphic spid="9" grpId="0">
        <p:bldAsOne/>
      </p:bldGraphic>
      <p:bldGraphic spid="10"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833" y="102693"/>
            <a:ext cx="3518912"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7758" y="1046893"/>
            <a:ext cx="4812536"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đối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nhiên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2" name="Group 1"/>
          <p:cNvGrpSpPr/>
          <p:nvPr/>
        </p:nvGrpSpPr>
        <p:grpSpPr>
          <a:xfrm>
            <a:off x="-3453394" y="1352677"/>
            <a:ext cx="14871621" cy="5082460"/>
            <a:chOff x="-3453394" y="1352677"/>
            <a:chExt cx="14871621" cy="5082460"/>
          </a:xfrm>
        </p:grpSpPr>
        <p:sp>
          <p:nvSpPr>
            <p:cNvPr id="3" name="Block Arc 2"/>
            <p:cNvSpPr/>
            <p:nvPr/>
          </p:nvSpPr>
          <p:spPr>
            <a:xfrm>
              <a:off x="-3453394" y="1352677"/>
              <a:ext cx="5082460" cy="5082460"/>
            </a:xfrm>
            <a:prstGeom prst="blockArc">
              <a:avLst>
                <a:gd name="adj1" fmla="val 18900000"/>
                <a:gd name="adj2" fmla="val 2700000"/>
                <a:gd name="adj3" fmla="val 425"/>
              </a:avLst>
            </a:prstGeom>
          </p:spPr>
          <p:style>
            <a:lnRef idx="2">
              <a:schemeClr val="accent2">
                <a:hueOff val="0"/>
                <a:satOff val="0"/>
                <a:lumOff val="0"/>
                <a:alphaOff val="0"/>
              </a:schemeClr>
            </a:lnRef>
            <a:fillRef idx="0">
              <a:schemeClr val="accent3">
                <a:tint val="90000"/>
                <a:hueOff val="0"/>
                <a:satOff val="0"/>
                <a:lumOff val="0"/>
                <a:alphaOff val="0"/>
              </a:schemeClr>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5" name="Freeform 4"/>
            <p:cNvSpPr/>
            <p:nvPr/>
          </p:nvSpPr>
          <p:spPr>
            <a:xfrm>
              <a:off x="1889839" y="2414989"/>
              <a:ext cx="9528388" cy="2157976"/>
            </a:xfrm>
            <a:custGeom>
              <a:avLst/>
              <a:gdLst>
                <a:gd name="connsiteX0" fmla="*/ 0 w 9528388"/>
                <a:gd name="connsiteY0" fmla="*/ 0 h 2157976"/>
                <a:gd name="connsiteX1" fmla="*/ 9528388 w 9528388"/>
                <a:gd name="connsiteY1" fmla="*/ 0 h 2157976"/>
                <a:gd name="connsiteX2" fmla="*/ 9528388 w 9528388"/>
                <a:gd name="connsiteY2" fmla="*/ 2157976 h 2157976"/>
                <a:gd name="connsiteX3" fmla="*/ 0 w 9528388"/>
                <a:gd name="connsiteY3" fmla="*/ 2157976 h 2157976"/>
                <a:gd name="connsiteX4" fmla="*/ 0 w 9528388"/>
                <a:gd name="connsiteY4" fmla="*/ 0 h 2157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8388" h="2157976">
                  <a:moveTo>
                    <a:pt x="0" y="0"/>
                  </a:moveTo>
                  <a:lnTo>
                    <a:pt x="9528388" y="0"/>
                  </a:lnTo>
                  <a:lnTo>
                    <a:pt x="9528388" y="2157976"/>
                  </a:lnTo>
                  <a:lnTo>
                    <a:pt x="0" y="2157976"/>
                  </a:lnTo>
                  <a:lnTo>
                    <a:pt x="0" y="0"/>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497630" tIns="71120" rIns="71120" bIns="71120" numCol="1" spcCol="1270" anchor="ctr" anchorCtr="0">
              <a:noAutofit/>
            </a:bodyPr>
            <a:lstStyle/>
            <a:p>
              <a:pPr lvl="0" algn="l"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Mặt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xuất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hiện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đầu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tiên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món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quà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vô</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mang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ánh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sáng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mọi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sự</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sống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được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sinh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sôi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nảy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nở</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Những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màu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sắc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sỏ</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cây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hoa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cứ</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trỗi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dậy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lớn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dần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Rồi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đến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chim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chóc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được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sinh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mang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tiếng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hót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trong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trẻo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đến</a:t>
              </a:r>
              <a:r>
                <a:rPr lang="en-US" sz="2800" kern="1200" dirty="0">
                  <a:latin typeface="Times New Roman" panose="02020603050405020304" pitchFamily="18" charset="0"/>
                  <a:cs typeface="Times New Roman" panose="02020603050405020304" pitchFamily="18" charset="0"/>
                </a:rPr>
                <a:t>: </a:t>
              </a:r>
              <a:r>
                <a:rPr lang="en-US" sz="2800" i="1" kern="1200" dirty="0">
                  <a:latin typeface="Times New Roman" panose="02020603050405020304" pitchFamily="18" charset="0"/>
                  <a:cs typeface="Times New Roman" panose="02020603050405020304" pitchFamily="18" charset="0"/>
                </a:rPr>
                <a:t>“</a:t>
              </a:r>
              <a:r>
                <a:rPr lang="en-US" sz="2800" i="1" kern="1200" dirty="0" err="1">
                  <a:latin typeface="Times New Roman" panose="02020603050405020304" pitchFamily="18" charset="0"/>
                  <a:cs typeface="Times New Roman" panose="02020603050405020304" pitchFamily="18" charset="0"/>
                </a:rPr>
                <a:t>Màu</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xanh</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bắt</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đầu</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cỏ</a:t>
              </a:r>
              <a:r>
                <a:rPr lang="en-US" sz="2800" i="1" kern="1200" dirty="0">
                  <a:latin typeface="Times New Roman" panose="02020603050405020304" pitchFamily="18" charset="0"/>
                  <a:cs typeface="Times New Roman" panose="02020603050405020304" pitchFamily="18" charset="0"/>
                </a:rPr>
                <a:t>...</a:t>
              </a:r>
              <a:r>
                <a:rPr lang="en-US" sz="2800" i="1" kern="1200" dirty="0" err="1">
                  <a:latin typeface="Times New Roman" panose="02020603050405020304" pitchFamily="18" charset="0"/>
                  <a:cs typeface="Times New Roman" panose="02020603050405020304" pitchFamily="18" charset="0"/>
                </a:rPr>
                <a:t>truyền</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âm</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thanh</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đi</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khắp</a:t>
              </a:r>
              <a:r>
                <a:rPr lang="en-US" sz="2800" i="1" kern="1200" dirty="0">
                  <a:latin typeface="Times New Roman" panose="02020603050405020304" pitchFamily="18" charset="0"/>
                  <a:cs typeface="Times New Roman" panose="02020603050405020304" pitchFamily="18" charset="0"/>
                </a:rPr>
                <a:t>”</a:t>
              </a:r>
              <a:r>
                <a:rPr lang="en-US" sz="2800" kern="1200" dirty="0">
                  <a:latin typeface="Times New Roman" panose="02020603050405020304" pitchFamily="18" charset="0"/>
                  <a:cs typeface="Times New Roman" panose="02020603050405020304" pitchFamily="18" charset="0"/>
                </a:rPr>
                <a:t> </a:t>
              </a:r>
            </a:p>
          </p:txBody>
        </p:sp>
        <p:sp>
          <p:nvSpPr>
            <p:cNvPr id="8" name="Oval 7"/>
            <p:cNvSpPr/>
            <p:nvPr/>
          </p:nvSpPr>
          <p:spPr>
            <a:xfrm>
              <a:off x="773773" y="2356475"/>
              <a:ext cx="2287930" cy="2287930"/>
            </a:xfrm>
            <a:prstGeom prst="ellipse">
              <a:avLst/>
            </a:prstGeom>
            <a:blipFill rotWithShape="0">
              <a:blip r:embed="rId2"/>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sp>
        <p:nvSpPr>
          <p:cNvPr id="7" name="Rectangle 6"/>
          <p:cNvSpPr/>
          <p:nvPr/>
        </p:nvSpPr>
        <p:spPr>
          <a:xfrm>
            <a:off x="67758" y="565903"/>
            <a:ext cx="5092997" cy="523220"/>
          </a:xfrm>
          <a:prstGeom prst="rect">
            <a:avLst/>
          </a:prstGeom>
        </p:spPr>
        <p:txBody>
          <a:bodyPr wrap="none">
            <a:spAutoFit/>
          </a:bodyPr>
          <a:lstStyle/>
          <a:p>
            <a:pPr>
              <a:spcAft>
                <a:spcPts val="0"/>
              </a:spcAft>
              <a:tabLst>
                <a:tab pos="1386840" algn="l"/>
              </a:tabLst>
            </a:pPr>
            <a:r>
              <a:rPr lang="en-US" sz="2800" b="1" dirty="0">
                <a:latin typeface="Times New Roman" panose="02020603050405020304" pitchFamily="18" charset="0"/>
                <a:ea typeface="MS Mincho"/>
              </a:rPr>
              <a:t>2. </a:t>
            </a:r>
            <a:r>
              <a:rPr lang="en-US" sz="2800" b="1" dirty="0" err="1">
                <a:latin typeface="Times New Roman" panose="02020603050405020304" pitchFamily="18" charset="0"/>
                <a:ea typeface="MS Mincho"/>
              </a:rPr>
              <a:t>Thế</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giới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sau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khi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trẻ</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em</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ra</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đời</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0652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833" y="102693"/>
            <a:ext cx="3518912"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7758" y="1046893"/>
            <a:ext cx="4812536"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đối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nhiên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1" name="Group 10"/>
          <p:cNvGrpSpPr/>
          <p:nvPr/>
        </p:nvGrpSpPr>
        <p:grpSpPr>
          <a:xfrm>
            <a:off x="996828" y="3449530"/>
            <a:ext cx="10198345" cy="1488713"/>
            <a:chOff x="775728" y="3984109"/>
            <a:chExt cx="10198345" cy="1488713"/>
          </a:xfrm>
        </p:grpSpPr>
        <p:sp>
          <p:nvSpPr>
            <p:cNvPr id="13" name="Freeform 12"/>
            <p:cNvSpPr/>
            <p:nvPr/>
          </p:nvSpPr>
          <p:spPr>
            <a:xfrm>
              <a:off x="1816370" y="4045322"/>
              <a:ext cx="9157703" cy="1366288"/>
            </a:xfrm>
            <a:custGeom>
              <a:avLst/>
              <a:gdLst>
                <a:gd name="connsiteX0" fmla="*/ 0 w 9157703"/>
                <a:gd name="connsiteY0" fmla="*/ 0 h 1366288"/>
                <a:gd name="connsiteX1" fmla="*/ 9157703 w 9157703"/>
                <a:gd name="connsiteY1" fmla="*/ 0 h 1366288"/>
                <a:gd name="connsiteX2" fmla="*/ 9157703 w 9157703"/>
                <a:gd name="connsiteY2" fmla="*/ 1366288 h 1366288"/>
                <a:gd name="connsiteX3" fmla="*/ 0 w 9157703"/>
                <a:gd name="connsiteY3" fmla="*/ 1366288 h 1366288"/>
                <a:gd name="connsiteX4" fmla="*/ 0 w 9157703"/>
                <a:gd name="connsiteY4" fmla="*/ 0 h 1366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7703" h="1366288">
                  <a:moveTo>
                    <a:pt x="0" y="0"/>
                  </a:moveTo>
                  <a:lnTo>
                    <a:pt x="9157703" y="0"/>
                  </a:lnTo>
                  <a:lnTo>
                    <a:pt x="9157703" y="1366288"/>
                  </a:lnTo>
                  <a:lnTo>
                    <a:pt x="0" y="1366288"/>
                  </a:lnTo>
                  <a:lnTo>
                    <a:pt x="0" y="0"/>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590529" tIns="71120" rIns="71120" bIns="71120" numCol="1" spcCol="1270" anchor="ctr" anchorCtr="0">
              <a:noAutofit/>
            </a:bodyPr>
            <a:lstStyle/>
            <a:p>
              <a:pPr lvl="0" algn="l" defTabSz="1244600">
                <a:lnSpc>
                  <a:spcPct val="90000"/>
                </a:lnSpc>
                <a:spcBef>
                  <a:spcPct val="0"/>
                </a:spcBef>
                <a:spcAft>
                  <a:spcPct val="35000"/>
                </a:spcAft>
              </a:pP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Biệp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pháp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từ</a:t>
              </a:r>
              <a:r>
                <a:rPr lang="en-US" sz="2800" kern="1200" dirty="0">
                  <a:latin typeface="Times New Roman" panose="02020603050405020304" pitchFamily="18" charset="0"/>
                  <a:cs typeface="Times New Roman" panose="02020603050405020304" pitchFamily="18" charset="0"/>
                </a:rPr>
                <a:t> so </a:t>
              </a:r>
              <a:r>
                <a:rPr lang="en-US" sz="2800" kern="1200" dirty="0" err="1">
                  <a:latin typeface="Times New Roman" panose="02020603050405020304" pitchFamily="18" charset="0"/>
                  <a:cs typeface="Times New Roman" panose="02020603050405020304" pitchFamily="18" charset="0"/>
                </a:rPr>
                <a:t>sánh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Tiếng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hót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trong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bằng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nước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tiếng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hót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cao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bằng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mây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cây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cao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bằng</a:t>
              </a:r>
              <a:r>
                <a:rPr lang="en-US" sz="2800" kern="1200" dirty="0">
                  <a:latin typeface="Times New Roman" panose="02020603050405020304" pitchFamily="18" charset="0"/>
                  <a:cs typeface="Times New Roman" panose="02020603050405020304" pitchFamily="18" charset="0"/>
                </a:rPr>
                <a:t> gang </a:t>
              </a:r>
              <a:r>
                <a:rPr lang="en-US" sz="2800" kern="1200" dirty="0" err="1">
                  <a:latin typeface="Times New Roman" panose="02020603050405020304" pitchFamily="18" charset="0"/>
                  <a:cs typeface="Times New Roman" panose="02020603050405020304" pitchFamily="18" charset="0"/>
                </a:rPr>
                <a:t>tay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cỏ</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bằng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sợi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tóc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hóa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Những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làn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gió</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ngây</a:t>
              </a:r>
              <a:r>
                <a:rPr lang="en-US" sz="2800" kern="1200" dirty="0">
                  <a:latin typeface="Times New Roman" panose="02020603050405020304" pitchFamily="18" charset="0"/>
                  <a:cs typeface="Times New Roman" panose="02020603050405020304" pitchFamily="18" charset="0"/>
                </a:rPr>
                <a:t>”</a:t>
              </a:r>
            </a:p>
          </p:txBody>
        </p:sp>
        <p:sp>
          <p:nvSpPr>
            <p:cNvPr id="14" name="Oval 13"/>
            <p:cNvSpPr/>
            <p:nvPr/>
          </p:nvSpPr>
          <p:spPr>
            <a:xfrm>
              <a:off x="775728" y="3984109"/>
              <a:ext cx="1570693" cy="1488713"/>
            </a:xfrm>
            <a:prstGeom prst="ellipse">
              <a:avLst/>
            </a:prstGeom>
            <a:blipFill rotWithShape="0">
              <a:blip r:embed="rId2"/>
              <a:stretch>
                <a:fillRect/>
              </a:stretch>
            </a:blipFill>
          </p:spPr>
          <p:style>
            <a:lnRef idx="2">
              <a:schemeClr val="accent2">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grpSp>
        <p:nvGrpSpPr>
          <p:cNvPr id="2" name="Group 1"/>
          <p:cNvGrpSpPr/>
          <p:nvPr/>
        </p:nvGrpSpPr>
        <p:grpSpPr>
          <a:xfrm>
            <a:off x="1960942" y="1919757"/>
            <a:ext cx="8270113" cy="1122722"/>
            <a:chOff x="1785175" y="2454337"/>
            <a:chExt cx="8270113" cy="1122722"/>
          </a:xfrm>
        </p:grpSpPr>
        <p:sp>
          <p:nvSpPr>
            <p:cNvPr id="5" name="Freeform 4"/>
            <p:cNvSpPr/>
            <p:nvPr/>
          </p:nvSpPr>
          <p:spPr>
            <a:xfrm>
              <a:off x="2405095" y="2589625"/>
              <a:ext cx="7650193" cy="901334"/>
            </a:xfrm>
            <a:custGeom>
              <a:avLst/>
              <a:gdLst>
                <a:gd name="connsiteX0" fmla="*/ 0 w 7650193"/>
                <a:gd name="connsiteY0" fmla="*/ 0 h 901334"/>
                <a:gd name="connsiteX1" fmla="*/ 7650193 w 7650193"/>
                <a:gd name="connsiteY1" fmla="*/ 0 h 901334"/>
                <a:gd name="connsiteX2" fmla="*/ 7650193 w 7650193"/>
                <a:gd name="connsiteY2" fmla="*/ 901334 h 901334"/>
                <a:gd name="connsiteX3" fmla="*/ 0 w 7650193"/>
                <a:gd name="connsiteY3" fmla="*/ 901334 h 901334"/>
                <a:gd name="connsiteX4" fmla="*/ 0 w 7650193"/>
                <a:gd name="connsiteY4" fmla="*/ 0 h 901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0193" h="901334">
                  <a:moveTo>
                    <a:pt x="0" y="0"/>
                  </a:moveTo>
                  <a:lnTo>
                    <a:pt x="7650193" y="0"/>
                  </a:lnTo>
                  <a:lnTo>
                    <a:pt x="7650193" y="901334"/>
                  </a:lnTo>
                  <a:lnTo>
                    <a:pt x="0" y="901334"/>
                  </a:lnTo>
                  <a:lnTo>
                    <a:pt x="0" y="0"/>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616934" tIns="71120" rIns="71120" bIns="71120" numCol="1" spcCol="1270" anchor="ctr" anchorCtr="0">
              <a:noAutofit/>
            </a:bodyPr>
            <a:lstStyle/>
            <a:p>
              <a:pPr lvl="0" algn="l" defTabSz="1244600">
                <a:lnSpc>
                  <a:spcPct val="90000"/>
                </a:lnSpc>
                <a:spcBef>
                  <a:spcPct val="0"/>
                </a:spcBef>
                <a:spcAft>
                  <a:spcPct val="35000"/>
                </a:spcAft>
              </a:pP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sự</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vật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ảnh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thiên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nhiên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được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liệt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kê</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thật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phong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phú</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đáng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yêu</a:t>
              </a:r>
              <a:r>
                <a:rPr lang="en-US" sz="2800" kern="1200" dirty="0">
                  <a:latin typeface="Times New Roman" panose="02020603050405020304" pitchFamily="18" charset="0"/>
                  <a:cs typeface="Times New Roman" panose="02020603050405020304" pitchFamily="18" charset="0"/>
                </a:rPr>
                <a:t>.</a:t>
              </a:r>
            </a:p>
          </p:txBody>
        </p:sp>
        <p:sp>
          <p:nvSpPr>
            <p:cNvPr id="10" name="Oval 9"/>
            <p:cNvSpPr/>
            <p:nvPr/>
          </p:nvSpPr>
          <p:spPr>
            <a:xfrm>
              <a:off x="1785175" y="2454337"/>
              <a:ext cx="1211264" cy="1122722"/>
            </a:xfrm>
            <a:prstGeom prst="ellipse">
              <a:avLst/>
            </a:prstGeom>
            <a:blipFill rotWithShape="0">
              <a:blip r:embed="rId3"/>
              <a:stretch>
                <a:fillRect/>
              </a:stretch>
            </a:blipFill>
          </p:spPr>
          <p:style>
            <a:lnRef idx="2">
              <a:schemeClr val="accent2">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sp>
        <p:nvSpPr>
          <p:cNvPr id="9" name="Rectangle 8"/>
          <p:cNvSpPr/>
          <p:nvPr/>
        </p:nvSpPr>
        <p:spPr>
          <a:xfrm>
            <a:off x="67758" y="565903"/>
            <a:ext cx="5092997" cy="523220"/>
          </a:xfrm>
          <a:prstGeom prst="rect">
            <a:avLst/>
          </a:prstGeom>
        </p:spPr>
        <p:txBody>
          <a:bodyPr wrap="none">
            <a:spAutoFit/>
          </a:bodyPr>
          <a:lstStyle/>
          <a:p>
            <a:pPr>
              <a:spcAft>
                <a:spcPts val="0"/>
              </a:spcAft>
              <a:tabLst>
                <a:tab pos="1386840" algn="l"/>
              </a:tabLst>
            </a:pPr>
            <a:r>
              <a:rPr lang="en-US" sz="2800" b="1" dirty="0">
                <a:latin typeface="Times New Roman" panose="02020603050405020304" pitchFamily="18" charset="0"/>
                <a:ea typeface="MS Mincho"/>
              </a:rPr>
              <a:t>2. </a:t>
            </a:r>
            <a:r>
              <a:rPr lang="en-US" sz="2800" b="1" dirty="0" err="1">
                <a:latin typeface="Times New Roman" panose="02020603050405020304" pitchFamily="18" charset="0"/>
                <a:ea typeface="MS Mincho"/>
              </a:rPr>
              <a:t>Thế</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giới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sau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khi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trẻ</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em</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ra</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đời</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55590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a:stretch>
            <a:fillRect/>
          </a:stretch>
        </p:blipFill>
        <p:spPr>
          <a:xfrm>
            <a:off x="0" y="0"/>
            <a:ext cx="12192000" cy="6858000"/>
          </a:xfrm>
          <a:prstGeom prst="rect">
            <a:avLst/>
          </a:prstGeom>
        </p:spPr>
      </p:pic>
      <p:sp>
        <p:nvSpPr>
          <p:cNvPr id="9" name="Rectangle 8"/>
          <p:cNvSpPr/>
          <p:nvPr/>
        </p:nvSpPr>
        <p:spPr>
          <a:xfrm>
            <a:off x="93885" y="587573"/>
            <a:ext cx="4812536"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đối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nhiên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1894115" y="1832973"/>
            <a:ext cx="3669181" cy="2727029"/>
          </a:xfrm>
          <a:prstGeom prst="rect">
            <a:avLst/>
          </a:prstGeom>
        </p:spPr>
        <p:txBody>
          <a:bodyPr wrap="square">
            <a:spAutoFit/>
          </a:bodyPr>
          <a:lstStyle/>
          <a:p>
            <a:pPr>
              <a:lnSpc>
                <a:spcPct val="107000"/>
              </a:lnSpc>
              <a:spcAft>
                <a:spcPts val="0"/>
              </a:spcAft>
              <a:tabLst>
                <a:tab pos="1386840" algn="l"/>
              </a:tabLst>
            </a:pPr>
            <a:r>
              <a:rPr lang="en-US" sz="3200" dirty="0" err="1">
                <a:latin typeface="Times New Roman" panose="02020603050405020304" pitchFamily="18" charset="0"/>
                <a:ea typeface="MS Mincho"/>
              </a:rPr>
              <a:t>Thế</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giới</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thiên</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nhiên</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hiện</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ra</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thật</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sinh</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động</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gần</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gũi</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hiền</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lành</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là</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người</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bạn</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của</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trẻ</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thơ</a:t>
            </a:r>
            <a:r>
              <a:rPr lang="en-US" sz="3200" dirty="0">
                <a:latin typeface="Times New Roman" panose="02020603050405020304" pitchFamily="18" charset="0"/>
                <a:ea typeface="MS Mincho"/>
              </a:rPr>
              <a:t>.</a:t>
            </a:r>
            <a:endParaRPr lang="en-US" sz="3200" dirty="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6496595" y="1802685"/>
            <a:ext cx="4241073" cy="3253711"/>
          </a:xfrm>
          <a:prstGeom prst="rect">
            <a:avLst/>
          </a:prstGeom>
        </p:spPr>
        <p:txBody>
          <a:bodyPr wrap="square">
            <a:spAutoFit/>
          </a:bodyPr>
          <a:lstStyle/>
          <a:p>
            <a:pPr>
              <a:lnSpc>
                <a:spcPct val="107000"/>
              </a:lnSpc>
              <a:spcAft>
                <a:spcPts val="0"/>
              </a:spcAft>
              <a:tabLst>
                <a:tab pos="1386840" algn="l"/>
              </a:tabLst>
            </a:pPr>
            <a:r>
              <a:rPr lang="en-US" sz="2400" dirty="0" err="1">
                <a:latin typeface="Times New Roman" panose="02020603050405020304" pitchFamily="18" charset="0"/>
                <a:ea typeface="MS Mincho"/>
              </a:rPr>
              <a:t>Vai</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trò</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của</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thiên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nhiên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Dưới</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trí</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tưởng</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tượng</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của</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nhà</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thơ</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thiên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nhiên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dường</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như</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đang</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biến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đổi</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đem</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đến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cho</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trẻ</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em</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không</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gian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trong</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trẻo</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ánh</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sáng</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dịu</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dàng</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âm</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thanh</a:t>
            </a:r>
            <a:r>
              <a:rPr lang="en-US" sz="2400" dirty="0">
                <a:latin typeface="Times New Roman" panose="02020603050405020304" pitchFamily="18" charset="0"/>
                <a:ea typeface="MS Mincho"/>
              </a:rPr>
              <a:t> du </a:t>
            </a:r>
            <a:r>
              <a:rPr lang="en-US" sz="2400" dirty="0" err="1">
                <a:latin typeface="Times New Roman" panose="02020603050405020304" pitchFamily="18" charset="0"/>
                <a:ea typeface="MS Mincho"/>
              </a:rPr>
              <a:t>dương</a:t>
            </a:r>
            <a:r>
              <a:rPr lang="en-US" sz="2400" dirty="0">
                <a:latin typeface="Times New Roman" panose="02020603050405020304" pitchFamily="18" charset="0"/>
                <a:ea typeface="MS Mincho"/>
              </a:rPr>
              <a:t>...</a:t>
            </a:r>
            <a:r>
              <a:rPr lang="en-US" sz="2400" dirty="0" err="1">
                <a:latin typeface="Times New Roman" panose="02020603050405020304" pitchFamily="18" charset="0"/>
                <a:ea typeface="MS Mincho"/>
              </a:rPr>
              <a:t>Tất</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cả</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hướng</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đến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nuôi</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dưỡng</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chăm</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chút</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cho</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trẻ</a:t>
            </a:r>
            <a:r>
              <a:rPr lang="en-US" sz="2400" dirty="0">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p:txBody>
      </p:sp>
      <p:sp>
        <p:nvSpPr>
          <p:cNvPr id="13" name="Right Arrow 12"/>
          <p:cNvSpPr/>
          <p:nvPr/>
        </p:nvSpPr>
        <p:spPr>
          <a:xfrm>
            <a:off x="1358538" y="1901698"/>
            <a:ext cx="535577" cy="484632"/>
          </a:xfrm>
          <a:prstGeom prst="rightArrow">
            <a:avLst/>
          </a:prstGeom>
          <a:solidFill>
            <a:schemeClr val="bg2"/>
          </a:solidFill>
          <a:ln>
            <a:solidFill>
              <a:schemeClr val="accent2">
                <a:lumMod val="5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3885" y="164314"/>
            <a:ext cx="5092997" cy="523220"/>
          </a:xfrm>
          <a:prstGeom prst="rect">
            <a:avLst/>
          </a:prstGeom>
        </p:spPr>
        <p:txBody>
          <a:bodyPr wrap="none">
            <a:spAutoFit/>
          </a:bodyPr>
          <a:lstStyle/>
          <a:p>
            <a:pPr>
              <a:spcAft>
                <a:spcPts val="0"/>
              </a:spcAft>
              <a:tabLst>
                <a:tab pos="1386840" algn="l"/>
              </a:tabLst>
            </a:pPr>
            <a:r>
              <a:rPr lang="en-US" sz="2800" b="1" dirty="0">
                <a:latin typeface="Times New Roman" panose="02020603050405020304" pitchFamily="18" charset="0"/>
                <a:ea typeface="MS Mincho"/>
              </a:rPr>
              <a:t>2. </a:t>
            </a:r>
            <a:r>
              <a:rPr lang="en-US" sz="2800" b="1" dirty="0" err="1">
                <a:latin typeface="Times New Roman" panose="02020603050405020304" pitchFamily="18" charset="0"/>
                <a:ea typeface="MS Mincho"/>
              </a:rPr>
              <a:t>Thế</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giới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sau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khi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trẻ</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em</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ra</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đời</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3239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7758" y="639760"/>
            <a:ext cx="4812536"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đối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nhiên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0" y="1046892"/>
            <a:ext cx="10636245" cy="553357"/>
          </a:xfrm>
          <a:prstGeom prst="rect">
            <a:avLst/>
          </a:prstGeom>
        </p:spPr>
        <p:txBody>
          <a:bodyPr wrap="none">
            <a:spAutoFit/>
          </a:bodyPr>
          <a:lstStyle/>
          <a:p>
            <a:pPr>
              <a:lnSpc>
                <a:spcPct val="107000"/>
              </a:lnSpc>
              <a:spcAft>
                <a:spcPts val="0"/>
              </a:spcAft>
              <a:tabLst>
                <a:tab pos="1386840" algn="l"/>
              </a:tabLst>
            </a:pPr>
            <a:r>
              <a:rPr lang="en-US" sz="2800" b="1" dirty="0">
                <a:latin typeface="Times New Roman" panose="02020603050405020304" pitchFamily="18" charset="0"/>
                <a:ea typeface="MS Mincho"/>
              </a:rPr>
              <a:t>b. </a:t>
            </a:r>
            <a:r>
              <a:rPr lang="en-US" sz="2800" b="1" dirty="0" err="1">
                <a:latin typeface="Times New Roman" panose="02020603050405020304" pitchFamily="18" charset="0"/>
                <a:ea typeface="MS Mincho"/>
              </a:rPr>
              <a:t>Sự</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xuất</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hiện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những</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người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thân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và</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món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quà</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mang</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đến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cho</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trẻ</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em</a:t>
            </a:r>
            <a:r>
              <a:rPr lang="en-US" sz="2800" b="1" dirty="0">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2540486" y="1628078"/>
            <a:ext cx="5904180" cy="522259"/>
          </a:xfrm>
          <a:prstGeom prst="rect">
            <a:avLst/>
          </a:prstGeom>
        </p:spPr>
        <p:txBody>
          <a:bodyPr wrap="none">
            <a:spAutoFit/>
          </a:bodyPr>
          <a:lstStyle/>
          <a:p>
            <a:pPr>
              <a:lnSpc>
                <a:spcPct val="107000"/>
              </a:lnSpc>
              <a:spcAft>
                <a:spcPts val="0"/>
              </a:spcAft>
              <a:tabLst>
                <a:tab pos="1386840" algn="l"/>
              </a:tabLst>
            </a:pP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Hình</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ảnh</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người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mẹ</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và</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những</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lời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ru</a:t>
            </a:r>
            <a:endParaRPr lang="en-US" sz="2800" dirty="0">
              <a:effectLst/>
              <a:latin typeface="Times New Roman" panose="02020603050405020304" pitchFamily="18" charset="0"/>
              <a:ea typeface="Times New Roman" panose="02020603050405020304" pitchFamily="18" charset="0"/>
            </a:endParaRPr>
          </a:p>
        </p:txBody>
      </p:sp>
      <p:sp>
        <p:nvSpPr>
          <p:cNvPr id="9" name="Rounded Rectangle 8"/>
          <p:cNvSpPr/>
          <p:nvPr/>
        </p:nvSpPr>
        <p:spPr>
          <a:xfrm>
            <a:off x="4410030" y="2470102"/>
            <a:ext cx="7419703" cy="1546725"/>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rtlCol="0" anchor="ctr"/>
          <a:lstStyle/>
          <a:p>
            <a:pPr>
              <a:lnSpc>
                <a:spcPct val="107000"/>
              </a:lnSpc>
              <a:spcAft>
                <a:spcPts val="0"/>
              </a:spcAft>
              <a:tabLst>
                <a:tab pos="1386840" algn="l"/>
              </a:tabLst>
            </a:pPr>
            <a:r>
              <a:rPr lang="en-US" sz="2800" dirty="0" err="1">
                <a:latin typeface="Times New Roman" panose="02020603050405020304" pitchFamily="18" charset="0"/>
                <a:ea typeface="MS Mincho"/>
              </a:rPr>
              <a:t>Mẹ</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mang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đến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cho</a:t>
            </a:r>
            <a:r>
              <a:rPr lang="en-US" sz="2800" dirty="0">
                <a:latin typeface="Times New Roman" panose="02020603050405020304" pitchFamily="18" charset="0"/>
                <a:ea typeface="MS Mincho"/>
              </a:rPr>
              <a:t> con </a:t>
            </a:r>
            <a:r>
              <a:rPr lang="en-US" sz="2800" dirty="0" err="1">
                <a:latin typeface="Times New Roman" panose="02020603050405020304" pitchFamily="18" charset="0"/>
                <a:ea typeface="MS Mincho"/>
              </a:rPr>
              <a:t>tình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yêu</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thương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của</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mẹ</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Tình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yêu</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ấy</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được</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thể</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hiện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một</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cách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bình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dị</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nhất</a:t>
            </a:r>
            <a:r>
              <a:rPr lang="en-US" sz="2800" dirty="0">
                <a:latin typeface="Times New Roman" panose="02020603050405020304" pitchFamily="18" charset="0"/>
                <a:ea typeface="MS Mincho"/>
              </a:rPr>
              <a:t> qua </a:t>
            </a:r>
            <a:r>
              <a:rPr lang="en-US" sz="2800" dirty="0" err="1">
                <a:latin typeface="Times New Roman" panose="02020603050405020304" pitchFamily="18" charset="0"/>
                <a:ea typeface="MS Mincho"/>
              </a:rPr>
              <a:t>sự</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chăm</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sóc</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ân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cần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và</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lời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ru</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của</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mẹ</a:t>
            </a:r>
            <a:endParaRPr lang="en-US" sz="2800" dirty="0">
              <a:effectLst/>
              <a:latin typeface="Times New Roman" panose="02020603050405020304" pitchFamily="18" charset="0"/>
              <a:ea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326571" y="2430915"/>
            <a:ext cx="3944983" cy="3171825"/>
          </a:xfrm>
          <a:prstGeom prst="rect">
            <a:avLst/>
          </a:prstGeom>
          <a:ln w="88900" cap="sq" cmpd="thickThin">
            <a:solidFill>
              <a:srgbClr val="000000"/>
            </a:solidFill>
            <a:prstDash val="solid"/>
            <a:miter lim="800000"/>
          </a:ln>
          <a:effectLst>
            <a:innerShdw blurRad="76200">
              <a:srgbClr val="000000"/>
            </a:innerShdw>
          </a:effectLst>
        </p:spPr>
      </p:pic>
      <p:sp>
        <p:nvSpPr>
          <p:cNvPr id="11" name="Rounded Rectangle 10"/>
          <p:cNvSpPr/>
          <p:nvPr/>
        </p:nvSpPr>
        <p:spPr>
          <a:xfrm>
            <a:off x="4410031" y="4157390"/>
            <a:ext cx="7419703" cy="1546725"/>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rtlCol="0" anchor="ctr"/>
          <a:lstStyle/>
          <a:p>
            <a:pPr>
              <a:lnSpc>
                <a:spcPct val="107000"/>
              </a:lnSpc>
              <a:spcAft>
                <a:spcPts val="0"/>
              </a:spcAft>
              <a:tabLst>
                <a:tab pos="1386840" algn="l"/>
              </a:tabLst>
            </a:pPr>
            <a:r>
              <a:rPr lang="en-US" sz="2800" dirty="0" err="1">
                <a:latin typeface="Times New Roman" panose="02020603050405020304" pitchFamily="18" charset="0"/>
                <a:ea typeface="MS Mincho"/>
              </a:rPr>
              <a:t>Những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hình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ảnh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trong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lời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ru</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được</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gợi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ra</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từ</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lời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ru</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của</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mẹ</a:t>
            </a:r>
            <a:r>
              <a:rPr lang="en-US" sz="2800" dirty="0">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67758" y="216226"/>
            <a:ext cx="5092997" cy="523220"/>
          </a:xfrm>
          <a:prstGeom prst="rect">
            <a:avLst/>
          </a:prstGeom>
        </p:spPr>
        <p:txBody>
          <a:bodyPr wrap="none">
            <a:spAutoFit/>
          </a:bodyPr>
          <a:lstStyle/>
          <a:p>
            <a:pPr>
              <a:spcAft>
                <a:spcPts val="0"/>
              </a:spcAft>
              <a:tabLst>
                <a:tab pos="1386840" algn="l"/>
              </a:tabLst>
            </a:pPr>
            <a:r>
              <a:rPr lang="en-US" sz="2800" b="1" dirty="0">
                <a:latin typeface="Times New Roman" panose="02020603050405020304" pitchFamily="18" charset="0"/>
                <a:ea typeface="MS Mincho"/>
              </a:rPr>
              <a:t>2. </a:t>
            </a:r>
            <a:r>
              <a:rPr lang="en-US" sz="2800" b="1" dirty="0" err="1">
                <a:latin typeface="Times New Roman" panose="02020603050405020304" pitchFamily="18" charset="0"/>
                <a:ea typeface="MS Mincho"/>
              </a:rPr>
              <a:t>Thế</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giới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sau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khi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trẻ</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em</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ra</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đời</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2281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594" y="580561"/>
            <a:ext cx="10636245"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b.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xuất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những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người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món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quà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mang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cho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trẻ</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em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2540486" y="1091091"/>
            <a:ext cx="5904180"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ảnh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người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mẹ</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những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ru</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0" name="Picture 9"/>
          <p:cNvPicPr>
            <a:picLocks noChangeAspect="1"/>
          </p:cNvPicPr>
          <p:nvPr/>
        </p:nvPicPr>
        <p:blipFill>
          <a:blip r:embed="rId2"/>
          <a:stretch>
            <a:fillRect/>
          </a:stretch>
        </p:blipFill>
        <p:spPr>
          <a:xfrm>
            <a:off x="119401" y="1144159"/>
            <a:ext cx="1338278" cy="1292187"/>
          </a:xfrm>
          <a:prstGeom prst="ellipse">
            <a:avLst/>
          </a:prstGeom>
          <a:ln>
            <a:noFill/>
          </a:ln>
          <a:effectLst>
            <a:outerShdw blurRad="107950" dist="12700" dir="5400000" algn="ctr">
              <a:srgbClr val="000000"/>
            </a:outerShdw>
            <a:softEdge rad="112500"/>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1" name="Rounded Rectangle 10"/>
          <p:cNvSpPr/>
          <p:nvPr/>
        </p:nvSpPr>
        <p:spPr>
          <a:xfrm>
            <a:off x="1721764" y="1660344"/>
            <a:ext cx="8647611" cy="664845"/>
          </a:xfrm>
          <a:prstGeom prst="roundRect">
            <a:avLst/>
          </a:prstGeom>
          <a:solidFill>
            <a:srgbClr val="92D050"/>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Những</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hình</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ảnh</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trong</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lời</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ru</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được</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gợi</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ra</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từ</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lời</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ru</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của</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mẹ</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endParaRPr kumimoji="0" lang="en-US" sz="240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Rounded Rectangle 6"/>
          <p:cNvSpPr/>
          <p:nvPr/>
        </p:nvSpPr>
        <p:spPr>
          <a:xfrm>
            <a:off x="444139" y="2516011"/>
            <a:ext cx="3587973" cy="4028480"/>
          </a:xfrm>
          <a:prstGeom prst="roundRect">
            <a:avLst/>
          </a:prstGeom>
          <a:scene3d>
            <a:camera prst="orthographicFront"/>
            <a:lightRig rig="threePt" dir="t"/>
          </a:scene3d>
          <a:sp3d>
            <a:bevelT w="114300" prst="artDeco"/>
          </a:sp3d>
        </p:spPr>
        <p:style>
          <a:lnRef idx="1">
            <a:schemeClr val="accent2"/>
          </a:lnRef>
          <a:fillRef idx="2">
            <a:schemeClr val="accent2"/>
          </a:fillRef>
          <a:effectRef idx="1">
            <a:schemeClr val="accent2"/>
          </a:effectRef>
          <a:fontRef idx="minor">
            <a:schemeClr val="dk1"/>
          </a:fontRef>
        </p:style>
        <p:txBody>
          <a:bodyPr rtlCol="0" anchor="ctr"/>
          <a:lstStyle/>
          <a:p>
            <a:pPr>
              <a:lnSpc>
                <a:spcPct val="107000"/>
              </a:lnSpc>
              <a:spcAft>
                <a:spcPts val="0"/>
              </a:spcAft>
              <a:tabLst>
                <a:tab pos="1386840" algn="l"/>
              </a:tabLst>
            </a:pP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Cái</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bống</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cái</a:t>
            </a:r>
            <a:r>
              <a:rPr lang="en-US" sz="2100" dirty="0">
                <a:solidFill>
                  <a:schemeClr val="tx1"/>
                </a:solidFill>
                <a:latin typeface="Times New Roman" panose="02020603050405020304" pitchFamily="18" charset="0"/>
                <a:ea typeface="MS Mincho"/>
              </a:rPr>
              <a:t> bang </a:t>
            </a:r>
            <a:r>
              <a:rPr lang="en-US" sz="2100" dirty="0" err="1">
                <a:solidFill>
                  <a:schemeClr val="tx1"/>
                </a:solidFill>
                <a:latin typeface="Times New Roman" panose="02020603050405020304" pitchFamily="18" charset="0"/>
                <a:ea typeface="MS Mincho"/>
              </a:rPr>
              <a:t>gợi</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liên</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tưởng</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đến</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câu</a:t>
            </a:r>
            <a:r>
              <a:rPr lang="en-US" sz="2100" dirty="0">
                <a:solidFill>
                  <a:schemeClr val="tx1"/>
                </a:solidFill>
                <a:latin typeface="Times New Roman" panose="02020603050405020304" pitchFamily="18" charset="0"/>
                <a:ea typeface="MS Mincho"/>
              </a:rPr>
              <a:t> ca </a:t>
            </a:r>
            <a:r>
              <a:rPr lang="en-US" sz="2100" dirty="0" err="1">
                <a:solidFill>
                  <a:schemeClr val="tx1"/>
                </a:solidFill>
                <a:latin typeface="Times New Roman" panose="02020603050405020304" pitchFamily="18" charset="0"/>
                <a:ea typeface="MS Mincho"/>
              </a:rPr>
              <a:t>dao</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quen</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thuộc</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cái</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bống</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giống</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như</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những</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em</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bé</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ngoan</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ngoãn</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chăm</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chỉ</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trong</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bài</a:t>
            </a:r>
            <a:r>
              <a:rPr lang="en-US" sz="2100" dirty="0">
                <a:solidFill>
                  <a:schemeClr val="tx1"/>
                </a:solidFill>
                <a:latin typeface="Times New Roman" panose="02020603050405020304" pitchFamily="18" charset="0"/>
                <a:ea typeface="MS Mincho"/>
              </a:rPr>
              <a:t> ca </a:t>
            </a:r>
            <a:r>
              <a:rPr lang="en-US" sz="2100" dirty="0" err="1">
                <a:solidFill>
                  <a:schemeClr val="tx1"/>
                </a:solidFill>
                <a:latin typeface="Times New Roman" panose="02020603050405020304" pitchFamily="18" charset="0"/>
                <a:ea typeface="MS Mincho"/>
              </a:rPr>
              <a:t>dao</a:t>
            </a:r>
            <a:r>
              <a:rPr lang="en-US" sz="2100" dirty="0">
                <a:solidFill>
                  <a:schemeClr val="tx1"/>
                </a:solidFill>
                <a:latin typeface="Times New Roman" panose="02020603050405020304" pitchFamily="18" charset="0"/>
                <a:ea typeface="MS Mincho"/>
              </a:rPr>
              <a:t> </a:t>
            </a:r>
            <a:r>
              <a:rPr lang="en-US" sz="2100" i="1" dirty="0">
                <a:solidFill>
                  <a:schemeClr val="tx1"/>
                </a:solidFill>
                <a:latin typeface="Times New Roman" panose="02020603050405020304" pitchFamily="18" charset="0"/>
                <a:ea typeface="MS Mincho"/>
              </a:rPr>
              <a:t>“ </a:t>
            </a:r>
            <a:r>
              <a:rPr lang="en-US" sz="2100" i="1" dirty="0" err="1">
                <a:solidFill>
                  <a:schemeClr val="tx1"/>
                </a:solidFill>
                <a:latin typeface="Times New Roman" panose="02020603050405020304" pitchFamily="18" charset="0"/>
                <a:ea typeface="MS Mincho"/>
              </a:rPr>
              <a:t>Cái</a:t>
            </a:r>
            <a:r>
              <a:rPr lang="en-US" sz="2100" i="1" dirty="0">
                <a:solidFill>
                  <a:schemeClr val="tx1"/>
                </a:solidFill>
                <a:latin typeface="Times New Roman" panose="02020603050405020304" pitchFamily="18" charset="0"/>
                <a:ea typeface="MS Mincho"/>
              </a:rPr>
              <a:t> </a:t>
            </a:r>
            <a:r>
              <a:rPr lang="en-US" sz="2100" i="1" dirty="0" err="1">
                <a:solidFill>
                  <a:schemeClr val="tx1"/>
                </a:solidFill>
                <a:latin typeface="Times New Roman" panose="02020603050405020304" pitchFamily="18" charset="0"/>
                <a:ea typeface="MS Mincho"/>
              </a:rPr>
              <a:t>Bống</a:t>
            </a:r>
            <a:r>
              <a:rPr lang="en-US" sz="2100" i="1" dirty="0">
                <a:solidFill>
                  <a:schemeClr val="tx1"/>
                </a:solidFill>
                <a:latin typeface="Times New Roman" panose="02020603050405020304" pitchFamily="18" charset="0"/>
                <a:ea typeface="MS Mincho"/>
              </a:rPr>
              <a:t> </a:t>
            </a:r>
            <a:r>
              <a:rPr lang="en-US" sz="2100" i="1" dirty="0" err="1">
                <a:solidFill>
                  <a:schemeClr val="tx1"/>
                </a:solidFill>
                <a:latin typeface="Times New Roman" panose="02020603050405020304" pitchFamily="18" charset="0"/>
                <a:ea typeface="MS Mincho"/>
              </a:rPr>
              <a:t>là</a:t>
            </a:r>
            <a:r>
              <a:rPr lang="en-US" sz="2100" i="1" dirty="0">
                <a:solidFill>
                  <a:schemeClr val="tx1"/>
                </a:solidFill>
                <a:latin typeface="Times New Roman" panose="02020603050405020304" pitchFamily="18" charset="0"/>
                <a:ea typeface="MS Mincho"/>
              </a:rPr>
              <a:t> </a:t>
            </a:r>
            <a:r>
              <a:rPr lang="en-US" sz="2100" i="1" dirty="0" err="1">
                <a:solidFill>
                  <a:schemeClr val="tx1"/>
                </a:solidFill>
                <a:latin typeface="Times New Roman" panose="02020603050405020304" pitchFamily="18" charset="0"/>
                <a:ea typeface="MS Mincho"/>
              </a:rPr>
              <a:t>cái</a:t>
            </a:r>
            <a:r>
              <a:rPr lang="en-US" sz="2100" i="1" dirty="0">
                <a:solidFill>
                  <a:schemeClr val="tx1"/>
                </a:solidFill>
                <a:latin typeface="Times New Roman" panose="02020603050405020304" pitchFamily="18" charset="0"/>
                <a:ea typeface="MS Mincho"/>
              </a:rPr>
              <a:t> </a:t>
            </a:r>
            <a:r>
              <a:rPr lang="en-US" sz="2100" i="1" dirty="0" err="1">
                <a:solidFill>
                  <a:schemeClr val="tx1"/>
                </a:solidFill>
                <a:latin typeface="Times New Roman" panose="02020603050405020304" pitchFamily="18" charset="0"/>
                <a:ea typeface="MS Mincho"/>
              </a:rPr>
              <a:t>bống</a:t>
            </a:r>
            <a:r>
              <a:rPr lang="en-US" sz="2100" i="1" dirty="0">
                <a:solidFill>
                  <a:schemeClr val="tx1"/>
                </a:solidFill>
                <a:latin typeface="Times New Roman" panose="02020603050405020304" pitchFamily="18" charset="0"/>
                <a:ea typeface="MS Mincho"/>
              </a:rPr>
              <a:t> bang...”.</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Nhắc</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đến</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cái</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bống</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nhà</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thơ</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ngầm</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nhắc</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nhở</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đến</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những</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em</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bé</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ngoan</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ngoãn</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hiếu</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thảo</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biết</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yêu</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thương</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giúp</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đỡ</a:t>
            </a:r>
            <a:r>
              <a:rPr lang="en-US" sz="2100" dirty="0">
                <a:solidFill>
                  <a:schemeClr val="tx1"/>
                </a:solidFill>
                <a:latin typeface="Times New Roman" panose="02020603050405020304" pitchFamily="18" charset="0"/>
                <a:ea typeface="MS Mincho"/>
              </a:rPr>
              <a:t> cha </a:t>
            </a:r>
            <a:r>
              <a:rPr lang="en-US" sz="2100" dirty="0" err="1">
                <a:solidFill>
                  <a:schemeClr val="tx1"/>
                </a:solidFill>
                <a:latin typeface="Times New Roman" panose="02020603050405020304" pitchFamily="18" charset="0"/>
                <a:ea typeface="MS Mincho"/>
              </a:rPr>
              <a:t>mẹ</a:t>
            </a:r>
            <a:endParaRPr lang="en-US" sz="2100" dirty="0">
              <a:solidFill>
                <a:schemeClr val="tx1"/>
              </a:solidFill>
              <a:effectLst/>
              <a:latin typeface="Times New Roman" panose="02020603050405020304" pitchFamily="18" charset="0"/>
              <a:ea typeface="Times New Roman" panose="02020603050405020304" pitchFamily="18" charset="0"/>
            </a:endParaRPr>
          </a:p>
        </p:txBody>
      </p:sp>
      <p:sp>
        <p:nvSpPr>
          <p:cNvPr id="12" name="Rounded Rectangle 11"/>
          <p:cNvSpPr/>
          <p:nvPr/>
        </p:nvSpPr>
        <p:spPr>
          <a:xfrm>
            <a:off x="4129507" y="2516011"/>
            <a:ext cx="3362161" cy="4028480"/>
          </a:xfrm>
          <a:prstGeom prst="roundRect">
            <a:avLst/>
          </a:prstGeom>
          <a:scene3d>
            <a:camera prst="orthographicFront"/>
            <a:lightRig rig="threePt" dir="t"/>
          </a:scene3d>
          <a:sp3d>
            <a:bevelT w="114300" prst="artDeco"/>
          </a:sp3d>
        </p:spPr>
        <p:style>
          <a:lnRef idx="1">
            <a:schemeClr val="accent2"/>
          </a:lnRef>
          <a:fillRef idx="2">
            <a:schemeClr val="accent2"/>
          </a:fillRef>
          <a:effectRef idx="1">
            <a:schemeClr val="accent2"/>
          </a:effectRef>
          <a:fontRef idx="minor">
            <a:schemeClr val="dk1"/>
          </a:fontRef>
        </p:style>
        <p:txBody>
          <a:bodyPr rtlCol="0" anchor="ctr"/>
          <a:lstStyle/>
          <a:p>
            <a:pPr>
              <a:lnSpc>
                <a:spcPct val="107000"/>
              </a:lnSpc>
              <a:spcAft>
                <a:spcPts val="0"/>
              </a:spcAft>
              <a:tabLst>
                <a:tab pos="1386840" algn="l"/>
              </a:tabLst>
            </a:pP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Cánh</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cò</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trắng</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gợi</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đến</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bài</a:t>
            </a:r>
            <a:r>
              <a:rPr lang="en-US" sz="2100" dirty="0">
                <a:solidFill>
                  <a:schemeClr val="tx1"/>
                </a:solidFill>
                <a:latin typeface="Times New Roman" panose="02020603050405020304" pitchFamily="18" charset="0"/>
                <a:ea typeface="MS Mincho"/>
              </a:rPr>
              <a:t> ca </a:t>
            </a:r>
            <a:r>
              <a:rPr lang="en-US" sz="2100" dirty="0" err="1">
                <a:solidFill>
                  <a:schemeClr val="tx1"/>
                </a:solidFill>
                <a:latin typeface="Times New Roman" panose="02020603050405020304" pitchFamily="18" charset="0"/>
                <a:ea typeface="MS Mincho"/>
              </a:rPr>
              <a:t>dao</a:t>
            </a:r>
            <a:r>
              <a:rPr lang="en-US" sz="2100" dirty="0">
                <a:solidFill>
                  <a:schemeClr val="tx1"/>
                </a:solidFill>
                <a:latin typeface="Times New Roman" panose="02020603050405020304" pitchFamily="18" charset="0"/>
                <a:ea typeface="MS Mincho"/>
              </a:rPr>
              <a:t> </a:t>
            </a:r>
            <a:r>
              <a:rPr lang="en-US" sz="2100" i="1" dirty="0">
                <a:solidFill>
                  <a:schemeClr val="tx1"/>
                </a:solidFill>
                <a:latin typeface="Times New Roman" panose="02020603050405020304" pitchFamily="18" charset="0"/>
                <a:ea typeface="MS Mincho"/>
              </a:rPr>
              <a:t>“Con </a:t>
            </a:r>
            <a:r>
              <a:rPr lang="en-US" sz="2100" i="1" dirty="0" err="1">
                <a:solidFill>
                  <a:schemeClr val="tx1"/>
                </a:solidFill>
                <a:latin typeface="Times New Roman" panose="02020603050405020304" pitchFamily="18" charset="0"/>
                <a:ea typeface="MS Mincho"/>
              </a:rPr>
              <a:t>cò</a:t>
            </a:r>
            <a:r>
              <a:rPr lang="en-US" sz="2100" i="1" dirty="0">
                <a:solidFill>
                  <a:schemeClr val="tx1"/>
                </a:solidFill>
                <a:latin typeface="Times New Roman" panose="02020603050405020304" pitchFamily="18" charset="0"/>
                <a:ea typeface="MS Mincho"/>
              </a:rPr>
              <a:t> </a:t>
            </a:r>
            <a:r>
              <a:rPr lang="en-US" sz="2100" i="1" dirty="0" err="1">
                <a:solidFill>
                  <a:schemeClr val="tx1"/>
                </a:solidFill>
                <a:latin typeface="Times New Roman" panose="02020603050405020304" pitchFamily="18" charset="0"/>
                <a:ea typeface="MS Mincho"/>
              </a:rPr>
              <a:t>mà</a:t>
            </a:r>
            <a:r>
              <a:rPr lang="en-US" sz="2100" i="1" dirty="0">
                <a:solidFill>
                  <a:schemeClr val="tx1"/>
                </a:solidFill>
                <a:latin typeface="Times New Roman" panose="02020603050405020304" pitchFamily="18" charset="0"/>
                <a:ea typeface="MS Mincho"/>
              </a:rPr>
              <a:t> </a:t>
            </a:r>
            <a:r>
              <a:rPr lang="en-US" sz="2100" i="1" dirty="0" err="1">
                <a:solidFill>
                  <a:schemeClr val="tx1"/>
                </a:solidFill>
                <a:latin typeface="Times New Roman" panose="02020603050405020304" pitchFamily="18" charset="0"/>
                <a:ea typeface="MS Mincho"/>
              </a:rPr>
              <a:t>đi</a:t>
            </a:r>
            <a:r>
              <a:rPr lang="en-US" sz="2100" i="1" dirty="0">
                <a:solidFill>
                  <a:schemeClr val="tx1"/>
                </a:solidFill>
                <a:latin typeface="Times New Roman" panose="02020603050405020304" pitchFamily="18" charset="0"/>
                <a:ea typeface="MS Mincho"/>
              </a:rPr>
              <a:t> </a:t>
            </a:r>
            <a:r>
              <a:rPr lang="en-US" sz="2100" i="1" dirty="0" err="1">
                <a:solidFill>
                  <a:schemeClr val="tx1"/>
                </a:solidFill>
                <a:latin typeface="Times New Roman" panose="02020603050405020304" pitchFamily="18" charset="0"/>
                <a:ea typeface="MS Mincho"/>
              </a:rPr>
              <a:t>ăn</a:t>
            </a:r>
            <a:r>
              <a:rPr lang="en-US" sz="2100" i="1" dirty="0">
                <a:solidFill>
                  <a:schemeClr val="tx1"/>
                </a:solidFill>
                <a:latin typeface="Times New Roman" panose="02020603050405020304" pitchFamily="18" charset="0"/>
                <a:ea typeface="MS Mincho"/>
              </a:rPr>
              <a:t> </a:t>
            </a:r>
            <a:r>
              <a:rPr lang="en-US" sz="2100" i="1" dirty="0" err="1">
                <a:solidFill>
                  <a:schemeClr val="tx1"/>
                </a:solidFill>
                <a:latin typeface="Times New Roman" panose="02020603050405020304" pitchFamily="18" charset="0"/>
                <a:ea typeface="MS Mincho"/>
              </a:rPr>
              <a:t>đêm</a:t>
            </a:r>
            <a:r>
              <a:rPr lang="en-US" sz="2100" i="1"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Cánh</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cò</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trắng</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biểu</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tượng</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cho</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người</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nông</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dân</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vất</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vẻ</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một</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nắng</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hai</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sương</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kiến</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ăn</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mà</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vẫn</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quanh</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năm</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thiếu</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thốn</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Tuy</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hoàn</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cảnh</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sống</a:t>
            </a:r>
            <a:r>
              <a:rPr lang="en-US" sz="2100" dirty="0">
                <a:solidFill>
                  <a:schemeClr val="tx1"/>
                </a:solidFill>
                <a:latin typeface="Times New Roman" panose="02020603050405020304" pitchFamily="18" charset="0"/>
                <a:ea typeface="MS Mincho"/>
              </a:rPr>
              <a:t> lam </a:t>
            </a:r>
            <a:r>
              <a:rPr lang="en-US" sz="2100" dirty="0" err="1">
                <a:solidFill>
                  <a:schemeClr val="tx1"/>
                </a:solidFill>
                <a:latin typeface="Times New Roman" panose="02020603050405020304" pitchFamily="18" charset="0"/>
                <a:ea typeface="MS Mincho"/>
              </a:rPr>
              <a:t>lũ</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cực</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nhọc</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nhưng</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họ</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vẫn</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luôn</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giữa</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tấm</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lòng</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trong</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sạch</a:t>
            </a:r>
            <a:r>
              <a:rPr lang="en-US" sz="2100" dirty="0">
                <a:solidFill>
                  <a:schemeClr val="tx1"/>
                </a:solidFill>
                <a:latin typeface="Times New Roman" panose="02020603050405020304" pitchFamily="18" charset="0"/>
                <a:ea typeface="MS Mincho"/>
              </a:rPr>
              <a:t>.</a:t>
            </a:r>
            <a:endParaRPr lang="en-US" sz="2100" dirty="0">
              <a:solidFill>
                <a:schemeClr val="tx1"/>
              </a:solidFill>
              <a:latin typeface="Times New Roman" panose="02020603050405020304" pitchFamily="18" charset="0"/>
              <a:ea typeface="Times New Roman" panose="02020603050405020304" pitchFamily="18" charset="0"/>
            </a:endParaRPr>
          </a:p>
        </p:txBody>
      </p:sp>
      <p:sp>
        <p:nvSpPr>
          <p:cNvPr id="19" name="Rounded Rectangle 18"/>
          <p:cNvSpPr/>
          <p:nvPr/>
        </p:nvSpPr>
        <p:spPr>
          <a:xfrm>
            <a:off x="7575999" y="2505770"/>
            <a:ext cx="2090057" cy="4028480"/>
          </a:xfrm>
          <a:prstGeom prst="roundRect">
            <a:avLst/>
          </a:prstGeom>
          <a:scene3d>
            <a:camera prst="orthographicFront"/>
            <a:lightRig rig="threePt" dir="t"/>
          </a:scene3d>
          <a:sp3d>
            <a:bevelT w="114300" prst="artDeco"/>
          </a:sp3d>
        </p:spPr>
        <p:style>
          <a:lnRef idx="1">
            <a:schemeClr val="accent2"/>
          </a:lnRef>
          <a:fillRef idx="2">
            <a:schemeClr val="accent2"/>
          </a:fillRef>
          <a:effectRef idx="1">
            <a:schemeClr val="accent2"/>
          </a:effectRef>
          <a:fontRef idx="minor">
            <a:schemeClr val="dk1"/>
          </a:fontRef>
        </p:style>
        <p:txBody>
          <a:bodyPr rtlCol="0" anchor="ctr"/>
          <a:lstStyle/>
          <a:p>
            <a:pPr lvl="0" eaLnBrk="0" fontAlgn="base" hangingPunct="0">
              <a:spcBef>
                <a:spcPct val="0"/>
              </a:spcBef>
              <a:spcAft>
                <a:spcPct val="0"/>
              </a:spcAft>
              <a:tabLst>
                <a:tab pos="1387475" algn="l"/>
              </a:tabLst>
            </a:pPr>
            <a:r>
              <a:rPr lang="en-US" altLang="ja-JP" sz="2400" dirty="0">
                <a:solidFill>
                  <a:prstClr val="black"/>
                </a:solidFill>
                <a:latin typeface="Times New Roman" panose="02020603050405020304" pitchFamily="18" charset="0"/>
                <a:ea typeface="MS Mincho" charset="-128"/>
                <a:cs typeface="Times New Roman" panose="02020603050405020304" pitchFamily="18" charset="0"/>
              </a:rPr>
              <a:t>+ </a:t>
            </a:r>
            <a:r>
              <a:rPr lang="en-US" altLang="ja-JP" sz="2400" dirty="0" err="1">
                <a:solidFill>
                  <a:prstClr val="black"/>
                </a:solidFill>
                <a:latin typeface="Times New Roman" panose="02020603050405020304" pitchFamily="18" charset="0"/>
                <a:ea typeface="MS Mincho" charset="-128"/>
                <a:cs typeface="Times New Roman" panose="02020603050405020304" pitchFamily="18" charset="0"/>
              </a:rPr>
              <a:t>Vị</a:t>
            </a:r>
            <a:r>
              <a:rPr lang="en-US" altLang="ja-JP" sz="2400" dirty="0">
                <a:solidFill>
                  <a:prstClr val="black"/>
                </a:solidFill>
                <a:latin typeface="Times New Roman" panose="02020603050405020304" pitchFamily="18" charset="0"/>
                <a:ea typeface="MS Mincho" charset="-128"/>
                <a:cs typeface="Times New Roman" panose="02020603050405020304" pitchFamily="18" charset="0"/>
              </a:rPr>
              <a:t> </a:t>
            </a:r>
            <a:r>
              <a:rPr lang="en-US" altLang="ja-JP" sz="2400" dirty="0" err="1">
                <a:solidFill>
                  <a:prstClr val="black"/>
                </a:solidFill>
                <a:latin typeface="Times New Roman" panose="02020603050405020304" pitchFamily="18" charset="0"/>
                <a:ea typeface="MS Mincho" charset="-128"/>
                <a:cs typeface="Times New Roman" panose="02020603050405020304" pitchFamily="18" charset="0"/>
              </a:rPr>
              <a:t>gừng</a:t>
            </a:r>
            <a:r>
              <a:rPr lang="en-US" altLang="ja-JP" sz="2400" dirty="0">
                <a:solidFill>
                  <a:prstClr val="black"/>
                </a:solidFill>
                <a:latin typeface="Times New Roman" panose="02020603050405020304" pitchFamily="18" charset="0"/>
                <a:ea typeface="MS Mincho" charset="-128"/>
                <a:cs typeface="Times New Roman" panose="02020603050405020304" pitchFamily="18" charset="0"/>
              </a:rPr>
              <a:t> : </a:t>
            </a:r>
            <a:r>
              <a:rPr lang="en-US" altLang="ja-JP" sz="2400" dirty="0" err="1">
                <a:solidFill>
                  <a:prstClr val="black"/>
                </a:solidFill>
                <a:latin typeface="Times New Roman" panose="02020603050405020304" pitchFamily="18" charset="0"/>
                <a:ea typeface="MS Mincho" charset="-128"/>
                <a:cs typeface="Times New Roman" panose="02020603050405020304" pitchFamily="18" charset="0"/>
              </a:rPr>
              <a:t>gợi</a:t>
            </a:r>
            <a:r>
              <a:rPr lang="en-US" altLang="ja-JP" sz="2400" dirty="0">
                <a:solidFill>
                  <a:prstClr val="black"/>
                </a:solidFill>
                <a:latin typeface="Times New Roman" panose="02020603050405020304" pitchFamily="18" charset="0"/>
                <a:ea typeface="MS Mincho" charset="-128"/>
                <a:cs typeface="Times New Roman" panose="02020603050405020304" pitchFamily="18" charset="0"/>
              </a:rPr>
              <a:t> </a:t>
            </a:r>
            <a:r>
              <a:rPr lang="en-US" altLang="ja-JP" sz="2400" dirty="0" err="1">
                <a:solidFill>
                  <a:prstClr val="black"/>
                </a:solidFill>
                <a:latin typeface="Times New Roman" panose="02020603050405020304" pitchFamily="18" charset="0"/>
                <a:ea typeface="MS Mincho" charset="-128"/>
                <a:cs typeface="Times New Roman" panose="02020603050405020304" pitchFamily="18" charset="0"/>
              </a:rPr>
              <a:t>đến</a:t>
            </a:r>
            <a:r>
              <a:rPr lang="en-US" altLang="ja-JP" sz="2400" dirty="0">
                <a:solidFill>
                  <a:prstClr val="black"/>
                </a:solidFill>
                <a:latin typeface="Times New Roman" panose="02020603050405020304" pitchFamily="18" charset="0"/>
                <a:ea typeface="MS Mincho" charset="-128"/>
                <a:cs typeface="Times New Roman" panose="02020603050405020304" pitchFamily="18" charset="0"/>
              </a:rPr>
              <a:t> </a:t>
            </a:r>
            <a:r>
              <a:rPr lang="en-US" altLang="ja-JP" sz="2400" dirty="0" err="1">
                <a:solidFill>
                  <a:prstClr val="black"/>
                </a:solidFill>
                <a:latin typeface="Times New Roman" panose="02020603050405020304" pitchFamily="18" charset="0"/>
                <a:ea typeface="MS Mincho" charset="-128"/>
                <a:cs typeface="Times New Roman" panose="02020603050405020304" pitchFamily="18" charset="0"/>
              </a:rPr>
              <a:t>bài</a:t>
            </a:r>
            <a:r>
              <a:rPr lang="en-US" altLang="ja-JP" sz="2400" dirty="0">
                <a:solidFill>
                  <a:prstClr val="black"/>
                </a:solidFill>
                <a:latin typeface="Times New Roman" panose="02020603050405020304" pitchFamily="18" charset="0"/>
                <a:ea typeface="MS Mincho" charset="-128"/>
                <a:cs typeface="Times New Roman" panose="02020603050405020304" pitchFamily="18" charset="0"/>
              </a:rPr>
              <a:t> ca </a:t>
            </a:r>
            <a:r>
              <a:rPr lang="en-US" altLang="ja-JP" sz="2400" dirty="0" err="1">
                <a:solidFill>
                  <a:prstClr val="black"/>
                </a:solidFill>
                <a:latin typeface="Times New Roman" panose="02020603050405020304" pitchFamily="18" charset="0"/>
                <a:ea typeface="MS Mincho" charset="-128"/>
                <a:cs typeface="Times New Roman" panose="02020603050405020304" pitchFamily="18" charset="0"/>
              </a:rPr>
              <a:t>dao</a:t>
            </a:r>
            <a:r>
              <a:rPr lang="en-US" altLang="ja-JP" sz="2400" dirty="0">
                <a:solidFill>
                  <a:prstClr val="black"/>
                </a:solidFill>
                <a:latin typeface="Times New Roman" panose="02020603050405020304" pitchFamily="18" charset="0"/>
                <a:ea typeface="MS Mincho" charset="-128"/>
                <a:cs typeface="Times New Roman" panose="02020603050405020304" pitchFamily="18" charset="0"/>
              </a:rPr>
              <a:t> </a:t>
            </a:r>
            <a:r>
              <a:rPr lang="en-US" altLang="ja-JP" sz="2400" i="1" dirty="0">
                <a:solidFill>
                  <a:prstClr val="black"/>
                </a:solidFill>
                <a:latin typeface="Times New Roman" panose="02020603050405020304" pitchFamily="18" charset="0"/>
                <a:ea typeface="MS Mincho" charset="-128"/>
                <a:cs typeface="Times New Roman" panose="02020603050405020304" pitchFamily="18" charset="0"/>
              </a:rPr>
              <a:t>“</a:t>
            </a:r>
            <a:r>
              <a:rPr lang="en-US" altLang="ja-JP" sz="2400" i="1" dirty="0" err="1">
                <a:solidFill>
                  <a:prstClr val="black"/>
                </a:solidFill>
                <a:latin typeface="Times New Roman" panose="02020603050405020304" pitchFamily="18" charset="0"/>
                <a:ea typeface="MS Mincho" charset="-128"/>
                <a:cs typeface="Times New Roman" panose="02020603050405020304" pitchFamily="18" charset="0"/>
              </a:rPr>
              <a:t>Tay</a:t>
            </a:r>
            <a:r>
              <a:rPr lang="en-US" altLang="ja-JP" sz="2400" i="1" dirty="0">
                <a:solidFill>
                  <a:prstClr val="black"/>
                </a:solidFill>
                <a:latin typeface="Times New Roman" panose="02020603050405020304" pitchFamily="18" charset="0"/>
                <a:ea typeface="MS Mincho" charset="-128"/>
                <a:cs typeface="Times New Roman" panose="02020603050405020304" pitchFamily="18" charset="0"/>
              </a:rPr>
              <a:t> </a:t>
            </a:r>
            <a:r>
              <a:rPr lang="en-US" altLang="ja-JP" sz="2400" i="1" dirty="0" err="1">
                <a:solidFill>
                  <a:prstClr val="black"/>
                </a:solidFill>
                <a:latin typeface="Times New Roman" panose="02020603050405020304" pitchFamily="18" charset="0"/>
                <a:ea typeface="MS Mincho" charset="-128"/>
                <a:cs typeface="Times New Roman" panose="02020603050405020304" pitchFamily="18" charset="0"/>
              </a:rPr>
              <a:t>nâng</a:t>
            </a:r>
            <a:r>
              <a:rPr lang="en-US" altLang="ja-JP" sz="2400" i="1" dirty="0">
                <a:solidFill>
                  <a:prstClr val="black"/>
                </a:solidFill>
                <a:latin typeface="Times New Roman" panose="02020603050405020304" pitchFamily="18" charset="0"/>
                <a:ea typeface="MS Mincho" charset="-128"/>
                <a:cs typeface="Times New Roman" panose="02020603050405020304" pitchFamily="18" charset="0"/>
              </a:rPr>
              <a:t> </a:t>
            </a:r>
            <a:r>
              <a:rPr lang="en-US" altLang="ja-JP" sz="2400" i="1" dirty="0" err="1">
                <a:solidFill>
                  <a:prstClr val="black"/>
                </a:solidFill>
                <a:latin typeface="Times New Roman" panose="02020603050405020304" pitchFamily="18" charset="0"/>
                <a:ea typeface="MS Mincho" charset="-128"/>
                <a:cs typeface="Times New Roman" panose="02020603050405020304" pitchFamily="18" charset="0"/>
              </a:rPr>
              <a:t>chén</a:t>
            </a:r>
            <a:r>
              <a:rPr lang="en-US" altLang="ja-JP" sz="2400" i="1" dirty="0">
                <a:solidFill>
                  <a:prstClr val="black"/>
                </a:solidFill>
                <a:latin typeface="Times New Roman" panose="02020603050405020304" pitchFamily="18" charset="0"/>
                <a:ea typeface="MS Mincho" charset="-128"/>
                <a:cs typeface="Times New Roman" panose="02020603050405020304" pitchFamily="18" charset="0"/>
              </a:rPr>
              <a:t> </a:t>
            </a:r>
            <a:r>
              <a:rPr lang="en-US" altLang="ja-JP" sz="2400" i="1" dirty="0" err="1">
                <a:solidFill>
                  <a:prstClr val="black"/>
                </a:solidFill>
                <a:latin typeface="Times New Roman" panose="02020603050405020304" pitchFamily="18" charset="0"/>
                <a:ea typeface="MS Mincho" charset="-128"/>
                <a:cs typeface="Times New Roman" panose="02020603050405020304" pitchFamily="18" charset="0"/>
              </a:rPr>
              <a:t>muối</a:t>
            </a:r>
            <a:r>
              <a:rPr lang="en-US" altLang="ja-JP" sz="2400" i="1" dirty="0">
                <a:solidFill>
                  <a:prstClr val="black"/>
                </a:solidFill>
                <a:latin typeface="Times New Roman" panose="02020603050405020304" pitchFamily="18" charset="0"/>
                <a:ea typeface="MS Mincho" charset="-128"/>
                <a:cs typeface="Times New Roman" panose="02020603050405020304" pitchFamily="18" charset="0"/>
              </a:rPr>
              <a:t> </a:t>
            </a:r>
            <a:r>
              <a:rPr lang="en-US" altLang="ja-JP" sz="2400" i="1" dirty="0" err="1">
                <a:solidFill>
                  <a:prstClr val="black"/>
                </a:solidFill>
                <a:latin typeface="Times New Roman" panose="02020603050405020304" pitchFamily="18" charset="0"/>
                <a:ea typeface="MS Mincho" charset="-128"/>
                <a:cs typeface="Times New Roman" panose="02020603050405020304" pitchFamily="18" charset="0"/>
              </a:rPr>
              <a:t>đĩa</a:t>
            </a:r>
            <a:r>
              <a:rPr lang="en-US" altLang="ja-JP" sz="2400" i="1" dirty="0">
                <a:solidFill>
                  <a:prstClr val="black"/>
                </a:solidFill>
                <a:latin typeface="Times New Roman" panose="02020603050405020304" pitchFamily="18" charset="0"/>
                <a:ea typeface="MS Mincho" charset="-128"/>
                <a:cs typeface="Times New Roman" panose="02020603050405020304" pitchFamily="18" charset="0"/>
              </a:rPr>
              <a:t> </a:t>
            </a:r>
            <a:r>
              <a:rPr lang="en-US" altLang="ja-JP" sz="2400" i="1" dirty="0" err="1">
                <a:solidFill>
                  <a:prstClr val="black"/>
                </a:solidFill>
                <a:latin typeface="Times New Roman" panose="02020603050405020304" pitchFamily="18" charset="0"/>
                <a:ea typeface="MS Mincho" charset="-128"/>
                <a:cs typeface="Times New Roman" panose="02020603050405020304" pitchFamily="18" charset="0"/>
              </a:rPr>
              <a:t>gừng</a:t>
            </a:r>
            <a:r>
              <a:rPr lang="en-US" altLang="ja-JP" sz="2400" i="1" dirty="0">
                <a:solidFill>
                  <a:prstClr val="black"/>
                </a:solidFill>
                <a:latin typeface="Times New Roman" panose="02020603050405020304" pitchFamily="18" charset="0"/>
                <a:ea typeface="MS Mincho" charset="-128"/>
                <a:cs typeface="Times New Roman" panose="02020603050405020304" pitchFamily="18" charset="0"/>
              </a:rPr>
              <a:t>...” </a:t>
            </a:r>
            <a:r>
              <a:rPr lang="en-US" altLang="ja-JP" sz="2400" dirty="0" err="1">
                <a:solidFill>
                  <a:prstClr val="black"/>
                </a:solidFill>
                <a:latin typeface="Times New Roman" panose="02020603050405020304" pitchFamily="18" charset="0"/>
                <a:ea typeface="MS Mincho" charset="-128"/>
                <a:cs typeface="Times New Roman" panose="02020603050405020304" pitchFamily="18" charset="0"/>
              </a:rPr>
              <a:t>Bài</a:t>
            </a:r>
            <a:r>
              <a:rPr lang="en-US" altLang="ja-JP" sz="2400" dirty="0">
                <a:solidFill>
                  <a:prstClr val="black"/>
                </a:solidFill>
                <a:latin typeface="Times New Roman" panose="02020603050405020304" pitchFamily="18" charset="0"/>
                <a:ea typeface="MS Mincho" charset="-128"/>
                <a:cs typeface="Times New Roman" panose="02020603050405020304" pitchFamily="18" charset="0"/>
              </a:rPr>
              <a:t> ca </a:t>
            </a:r>
            <a:r>
              <a:rPr lang="en-US" altLang="ja-JP" sz="2400" dirty="0" err="1">
                <a:solidFill>
                  <a:prstClr val="black"/>
                </a:solidFill>
                <a:latin typeface="Times New Roman" panose="02020603050405020304" pitchFamily="18" charset="0"/>
                <a:ea typeface="MS Mincho" charset="-128"/>
                <a:cs typeface="Times New Roman" panose="02020603050405020304" pitchFamily="18" charset="0"/>
              </a:rPr>
              <a:t>nhắc</a:t>
            </a:r>
            <a:r>
              <a:rPr lang="en-US" altLang="ja-JP" sz="2400" dirty="0">
                <a:solidFill>
                  <a:prstClr val="black"/>
                </a:solidFill>
                <a:latin typeface="Times New Roman" panose="02020603050405020304" pitchFamily="18" charset="0"/>
                <a:ea typeface="MS Mincho" charset="-128"/>
                <a:cs typeface="Times New Roman" panose="02020603050405020304" pitchFamily="18" charset="0"/>
              </a:rPr>
              <a:t> </a:t>
            </a:r>
            <a:r>
              <a:rPr lang="en-US" altLang="ja-JP" sz="2400" dirty="0" err="1">
                <a:solidFill>
                  <a:prstClr val="black"/>
                </a:solidFill>
                <a:latin typeface="Times New Roman" panose="02020603050405020304" pitchFamily="18" charset="0"/>
                <a:ea typeface="MS Mincho" charset="-128"/>
                <a:cs typeface="Times New Roman" panose="02020603050405020304" pitchFamily="18" charset="0"/>
              </a:rPr>
              <a:t>nhở</a:t>
            </a:r>
            <a:r>
              <a:rPr lang="en-US" altLang="ja-JP" sz="2400" dirty="0">
                <a:solidFill>
                  <a:prstClr val="black"/>
                </a:solidFill>
                <a:latin typeface="Times New Roman" panose="02020603050405020304" pitchFamily="18" charset="0"/>
                <a:ea typeface="MS Mincho" charset="-128"/>
                <a:cs typeface="Times New Roman" panose="02020603050405020304" pitchFamily="18" charset="0"/>
              </a:rPr>
              <a:t> </a:t>
            </a:r>
            <a:r>
              <a:rPr lang="en-US" altLang="ja-JP" sz="2400" dirty="0" err="1">
                <a:solidFill>
                  <a:prstClr val="black"/>
                </a:solidFill>
                <a:latin typeface="Times New Roman" panose="02020603050405020304" pitchFamily="18" charset="0"/>
                <a:ea typeface="MS Mincho" charset="-128"/>
                <a:cs typeface="Times New Roman" panose="02020603050405020304" pitchFamily="18" charset="0"/>
              </a:rPr>
              <a:t>sự</a:t>
            </a:r>
            <a:r>
              <a:rPr lang="en-US" altLang="ja-JP" sz="2400" dirty="0">
                <a:solidFill>
                  <a:prstClr val="black"/>
                </a:solidFill>
                <a:latin typeface="Times New Roman" panose="02020603050405020304" pitchFamily="18" charset="0"/>
                <a:ea typeface="MS Mincho" charset="-128"/>
                <a:cs typeface="Times New Roman" panose="02020603050405020304" pitchFamily="18" charset="0"/>
              </a:rPr>
              <a:t> </a:t>
            </a:r>
            <a:r>
              <a:rPr lang="en-US" altLang="ja-JP" sz="2400" dirty="0" err="1">
                <a:solidFill>
                  <a:prstClr val="black"/>
                </a:solidFill>
                <a:latin typeface="Times New Roman" panose="02020603050405020304" pitchFamily="18" charset="0"/>
                <a:ea typeface="MS Mincho" charset="-128"/>
                <a:cs typeface="Times New Roman" panose="02020603050405020304" pitchFamily="18" charset="0"/>
              </a:rPr>
              <a:t>thủy</a:t>
            </a:r>
            <a:r>
              <a:rPr lang="en-US" altLang="ja-JP" sz="2400" dirty="0">
                <a:solidFill>
                  <a:prstClr val="black"/>
                </a:solidFill>
                <a:latin typeface="Times New Roman" panose="02020603050405020304" pitchFamily="18" charset="0"/>
                <a:ea typeface="MS Mincho" charset="-128"/>
                <a:cs typeface="Times New Roman" panose="02020603050405020304" pitchFamily="18" charset="0"/>
              </a:rPr>
              <a:t> </a:t>
            </a:r>
            <a:r>
              <a:rPr lang="en-US" altLang="ja-JP" sz="2400" dirty="0" err="1">
                <a:solidFill>
                  <a:prstClr val="black"/>
                </a:solidFill>
                <a:latin typeface="Times New Roman" panose="02020603050405020304" pitchFamily="18" charset="0"/>
                <a:ea typeface="MS Mincho" charset="-128"/>
                <a:cs typeface="Times New Roman" panose="02020603050405020304" pitchFamily="18" charset="0"/>
              </a:rPr>
              <a:t>chung</a:t>
            </a:r>
            <a:r>
              <a:rPr lang="en-US" altLang="ja-JP" sz="2400" dirty="0">
                <a:solidFill>
                  <a:prstClr val="black"/>
                </a:solidFill>
                <a:latin typeface="Times New Roman" panose="02020603050405020304" pitchFamily="18" charset="0"/>
                <a:ea typeface="MS Mincho" charset="-128"/>
                <a:cs typeface="Times New Roman" panose="02020603050405020304" pitchFamily="18" charset="0"/>
              </a:rPr>
              <a:t>, </a:t>
            </a:r>
            <a:r>
              <a:rPr lang="en-US" altLang="ja-JP" sz="2400" dirty="0" err="1">
                <a:solidFill>
                  <a:prstClr val="black"/>
                </a:solidFill>
                <a:latin typeface="Times New Roman" panose="02020603050405020304" pitchFamily="18" charset="0"/>
                <a:ea typeface="MS Mincho" charset="-128"/>
                <a:cs typeface="Times New Roman" panose="02020603050405020304" pitchFamily="18" charset="0"/>
              </a:rPr>
              <a:t>nghĩa</a:t>
            </a:r>
            <a:r>
              <a:rPr lang="en-US" altLang="ja-JP" sz="2400" dirty="0">
                <a:solidFill>
                  <a:prstClr val="black"/>
                </a:solidFill>
                <a:latin typeface="Times New Roman" panose="02020603050405020304" pitchFamily="18" charset="0"/>
                <a:ea typeface="MS Mincho" charset="-128"/>
                <a:cs typeface="Times New Roman" panose="02020603050405020304" pitchFamily="18" charset="0"/>
              </a:rPr>
              <a:t> </a:t>
            </a:r>
            <a:r>
              <a:rPr lang="en-US" altLang="ja-JP" sz="2400" dirty="0" err="1">
                <a:solidFill>
                  <a:prstClr val="black"/>
                </a:solidFill>
                <a:latin typeface="Times New Roman" panose="02020603050405020304" pitchFamily="18" charset="0"/>
                <a:ea typeface="MS Mincho" charset="-128"/>
                <a:cs typeface="Times New Roman" panose="02020603050405020304" pitchFamily="18" charset="0"/>
              </a:rPr>
              <a:t>tình</a:t>
            </a:r>
            <a:r>
              <a:rPr lang="en-US" altLang="ja-JP" sz="2400" dirty="0">
                <a:solidFill>
                  <a:prstClr val="black"/>
                </a:solidFill>
                <a:latin typeface="Times New Roman" panose="02020603050405020304" pitchFamily="18" charset="0"/>
                <a:ea typeface="MS Mincho" charset="-128"/>
                <a:cs typeface="Times New Roman" panose="02020603050405020304" pitchFamily="18" charset="0"/>
              </a:rPr>
              <a:t>    </a:t>
            </a:r>
            <a:endParaRPr lang="en-US" altLang="ja-JP" sz="2400" dirty="0">
              <a:solidFill>
                <a:prstClr val="black"/>
              </a:solidFill>
              <a:latin typeface="Times New Roman" panose="02020603050405020304" pitchFamily="18" charset="0"/>
              <a:cs typeface="Times New Roman" panose="02020603050405020304" pitchFamily="18" charset="0"/>
            </a:endParaRPr>
          </a:p>
        </p:txBody>
      </p:sp>
      <p:sp>
        <p:nvSpPr>
          <p:cNvPr id="21" name="Rounded Rectangle 20"/>
          <p:cNvSpPr/>
          <p:nvPr/>
        </p:nvSpPr>
        <p:spPr>
          <a:xfrm>
            <a:off x="9750386" y="2516011"/>
            <a:ext cx="1237978" cy="4028480"/>
          </a:xfrm>
          <a:prstGeom prst="roundRect">
            <a:avLst/>
          </a:prstGeom>
          <a:scene3d>
            <a:camera prst="orthographicFront"/>
            <a:lightRig rig="threePt" dir="t"/>
          </a:scene3d>
          <a:sp3d>
            <a:bevelT w="114300" prst="artDeco"/>
          </a:sp3d>
        </p:spPr>
        <p:style>
          <a:lnRef idx="1">
            <a:schemeClr val="accent2"/>
          </a:lnRef>
          <a:fillRef idx="2">
            <a:schemeClr val="accent2"/>
          </a:fillRef>
          <a:effectRef idx="1">
            <a:schemeClr val="accent2"/>
          </a:effectRef>
          <a:fontRef idx="minor">
            <a:schemeClr val="dk1"/>
          </a:fontRef>
        </p:style>
        <p:txBody>
          <a:bodyPr rtlCol="0" anchor="ctr"/>
          <a:lstStyle/>
          <a:p>
            <a:pPr>
              <a:lnSpc>
                <a:spcPct val="107000"/>
              </a:lnSpc>
              <a:spcAft>
                <a:spcPts val="0"/>
              </a:spcAft>
              <a:tabLst>
                <a:tab pos="1386840" algn="l"/>
              </a:tabLst>
            </a:pPr>
            <a:r>
              <a:rPr lang="en-US" sz="2400" dirty="0">
                <a:solidFill>
                  <a:schemeClr val="tx1"/>
                </a:solidFill>
                <a:latin typeface="Times New Roman" panose="02020603050405020304" pitchFamily="18" charset="0"/>
                <a:ea typeface="MS Mincho"/>
              </a:rPr>
              <a:t>+ </a:t>
            </a:r>
            <a:r>
              <a:rPr lang="en-US" sz="2400" dirty="0" err="1">
                <a:solidFill>
                  <a:schemeClr val="tx1"/>
                </a:solidFill>
                <a:latin typeface="Times New Roman" panose="02020603050405020304" pitchFamily="18" charset="0"/>
                <a:ea typeface="MS Mincho"/>
              </a:rPr>
              <a:t>Vết</a:t>
            </a:r>
            <a:r>
              <a:rPr lang="en-US" sz="2400" dirty="0">
                <a:solidFill>
                  <a:schemeClr val="tx1"/>
                </a:solidFill>
                <a:latin typeface="Times New Roman" panose="02020603050405020304" pitchFamily="18" charset="0"/>
                <a:ea typeface="MS Mincho"/>
              </a:rPr>
              <a:t> </a:t>
            </a:r>
            <a:r>
              <a:rPr lang="en-US" sz="2400" dirty="0" err="1">
                <a:solidFill>
                  <a:schemeClr val="tx1"/>
                </a:solidFill>
                <a:latin typeface="Times New Roman" panose="02020603050405020304" pitchFamily="18" charset="0"/>
                <a:ea typeface="MS Mincho"/>
              </a:rPr>
              <a:t>lấm</a:t>
            </a:r>
            <a:r>
              <a:rPr lang="en-US" sz="2400" dirty="0">
                <a:solidFill>
                  <a:schemeClr val="tx1"/>
                </a:solidFill>
                <a:latin typeface="Times New Roman" panose="02020603050405020304" pitchFamily="18" charset="0"/>
                <a:ea typeface="MS Mincho"/>
              </a:rPr>
              <a:t>, </a:t>
            </a:r>
            <a:r>
              <a:rPr lang="en-US" sz="2400" dirty="0" err="1">
                <a:solidFill>
                  <a:schemeClr val="tx1"/>
                </a:solidFill>
                <a:latin typeface="Times New Roman" panose="02020603050405020304" pitchFamily="18" charset="0"/>
                <a:ea typeface="MS Mincho"/>
              </a:rPr>
              <a:t>cơn</a:t>
            </a:r>
            <a:r>
              <a:rPr lang="en-US" sz="2400" dirty="0">
                <a:solidFill>
                  <a:schemeClr val="tx1"/>
                </a:solidFill>
                <a:latin typeface="Times New Roman" panose="02020603050405020304" pitchFamily="18" charset="0"/>
                <a:ea typeface="MS Mincho"/>
              </a:rPr>
              <a:t> </a:t>
            </a:r>
            <a:r>
              <a:rPr lang="en-US" sz="2400" dirty="0" err="1">
                <a:solidFill>
                  <a:schemeClr val="tx1"/>
                </a:solidFill>
                <a:latin typeface="Times New Roman" panose="02020603050405020304" pitchFamily="18" charset="0"/>
                <a:ea typeface="MS Mincho"/>
              </a:rPr>
              <a:t>mưa</a:t>
            </a:r>
            <a:r>
              <a:rPr lang="en-US" sz="2400" dirty="0">
                <a:solidFill>
                  <a:schemeClr val="tx1"/>
                </a:solidFill>
                <a:latin typeface="Times New Roman" panose="02020603050405020304" pitchFamily="18" charset="0"/>
                <a:ea typeface="MS Mincho"/>
              </a:rPr>
              <a:t>, </a:t>
            </a:r>
            <a:r>
              <a:rPr lang="en-US" sz="2400" dirty="0" err="1">
                <a:solidFill>
                  <a:schemeClr val="tx1"/>
                </a:solidFill>
                <a:latin typeface="Times New Roman" panose="02020603050405020304" pitchFamily="18" charset="0"/>
                <a:ea typeface="MS Mincho"/>
              </a:rPr>
              <a:t>bãi</a:t>
            </a:r>
            <a:r>
              <a:rPr lang="en-US" sz="2400" dirty="0">
                <a:solidFill>
                  <a:schemeClr val="tx1"/>
                </a:solidFill>
                <a:latin typeface="Times New Roman" panose="02020603050405020304" pitchFamily="18" charset="0"/>
                <a:ea typeface="MS Mincho"/>
              </a:rPr>
              <a:t> </a:t>
            </a:r>
            <a:r>
              <a:rPr lang="en-US" sz="2400" dirty="0" err="1">
                <a:solidFill>
                  <a:schemeClr val="tx1"/>
                </a:solidFill>
                <a:latin typeface="Times New Roman" panose="02020603050405020304" pitchFamily="18" charset="0"/>
                <a:ea typeface="MS Mincho"/>
              </a:rPr>
              <a:t>sông</a:t>
            </a:r>
            <a:r>
              <a:rPr lang="en-US" sz="2400" dirty="0">
                <a:solidFill>
                  <a:schemeClr val="tx1"/>
                </a:solidFill>
                <a:latin typeface="Times New Roman" panose="02020603050405020304" pitchFamily="18" charset="0"/>
                <a:ea typeface="MS Mincho"/>
              </a:rPr>
              <a:t>...</a:t>
            </a:r>
          </a:p>
          <a:p>
            <a:pPr>
              <a:lnSpc>
                <a:spcPct val="107000"/>
              </a:lnSpc>
              <a:spcAft>
                <a:spcPts val="0"/>
              </a:spcAft>
              <a:tabLst>
                <a:tab pos="1386840" algn="l"/>
              </a:tabLst>
            </a:pPr>
            <a:endParaRPr lang="en-US" sz="2400" dirty="0">
              <a:solidFill>
                <a:schemeClr val="tx1"/>
              </a:solidFill>
              <a:effectLst/>
              <a:latin typeface="Times New Roman" panose="02020603050405020304" pitchFamily="18" charset="0"/>
              <a:ea typeface="MS Mincho"/>
            </a:endParaRPr>
          </a:p>
          <a:p>
            <a:pPr>
              <a:lnSpc>
                <a:spcPct val="107000"/>
              </a:lnSpc>
              <a:spcAft>
                <a:spcPts val="0"/>
              </a:spcAft>
              <a:tabLst>
                <a:tab pos="1386840" algn="l"/>
              </a:tabLst>
            </a:pPr>
            <a:endParaRPr lang="en-US" sz="2400" dirty="0">
              <a:solidFill>
                <a:schemeClr val="tx1"/>
              </a:solidFill>
              <a:latin typeface="Times New Roman" panose="02020603050405020304" pitchFamily="18" charset="0"/>
              <a:ea typeface="MS Mincho"/>
            </a:endParaRPr>
          </a:p>
          <a:p>
            <a:pPr>
              <a:lnSpc>
                <a:spcPct val="107000"/>
              </a:lnSpc>
              <a:spcAft>
                <a:spcPts val="0"/>
              </a:spcAft>
              <a:tabLst>
                <a:tab pos="1386840" algn="l"/>
              </a:tabLst>
            </a:pPr>
            <a:endParaRPr lang="en-US" sz="2400" dirty="0">
              <a:solidFill>
                <a:schemeClr val="tx1"/>
              </a:solidFill>
              <a:effectLst/>
              <a:latin typeface="Times New Roman" panose="02020603050405020304" pitchFamily="18" charset="0"/>
              <a:ea typeface="MS Mincho"/>
            </a:endParaRPr>
          </a:p>
          <a:p>
            <a:pPr>
              <a:lnSpc>
                <a:spcPct val="107000"/>
              </a:lnSpc>
              <a:spcAft>
                <a:spcPts val="0"/>
              </a:spcAft>
              <a:tabLst>
                <a:tab pos="1386840" algn="l"/>
              </a:tabLst>
            </a:pPr>
            <a:endParaRPr lang="en-US" sz="2000" dirty="0">
              <a:solidFill>
                <a:schemeClr val="tx1"/>
              </a:solidFill>
              <a:effectLst/>
              <a:latin typeface="Times New Roman" panose="02020603050405020304" pitchFamily="18" charset="0"/>
              <a:ea typeface="Times New Roman" panose="02020603050405020304" pitchFamily="18" charset="0"/>
            </a:endParaRPr>
          </a:p>
        </p:txBody>
      </p:sp>
      <p:cxnSp>
        <p:nvCxnSpPr>
          <p:cNvPr id="23" name="Straight Arrow Connector 22"/>
          <p:cNvCxnSpPr>
            <a:stCxn id="11" idx="2"/>
          </p:cNvCxnSpPr>
          <p:nvPr/>
        </p:nvCxnSpPr>
        <p:spPr>
          <a:xfrm flipH="1">
            <a:off x="2090057" y="2325189"/>
            <a:ext cx="3955513" cy="1805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1" idx="2"/>
          </p:cNvCxnSpPr>
          <p:nvPr/>
        </p:nvCxnSpPr>
        <p:spPr>
          <a:xfrm>
            <a:off x="6045570" y="2325189"/>
            <a:ext cx="4323805" cy="1805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1" idx="2"/>
          </p:cNvCxnSpPr>
          <p:nvPr/>
        </p:nvCxnSpPr>
        <p:spPr>
          <a:xfrm flipH="1">
            <a:off x="5852160" y="2325189"/>
            <a:ext cx="193410" cy="1805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1" idx="2"/>
            <a:endCxn id="19" idx="0"/>
          </p:cNvCxnSpPr>
          <p:nvPr/>
        </p:nvCxnSpPr>
        <p:spPr>
          <a:xfrm>
            <a:off x="6045570" y="2325189"/>
            <a:ext cx="2575458" cy="1805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93885" y="164314"/>
            <a:ext cx="5092997" cy="523220"/>
          </a:xfrm>
          <a:prstGeom prst="rect">
            <a:avLst/>
          </a:prstGeom>
        </p:spPr>
        <p:txBody>
          <a:bodyPr wrap="none">
            <a:spAutoFit/>
          </a:bodyPr>
          <a:lstStyle/>
          <a:p>
            <a:pPr>
              <a:spcAft>
                <a:spcPts val="0"/>
              </a:spcAft>
              <a:tabLst>
                <a:tab pos="1386840" algn="l"/>
              </a:tabLst>
            </a:pPr>
            <a:r>
              <a:rPr lang="en-US" sz="2800" b="1" dirty="0">
                <a:latin typeface="Times New Roman" panose="02020603050405020304" pitchFamily="18" charset="0"/>
                <a:ea typeface="MS Mincho"/>
              </a:rPr>
              <a:t>2. </a:t>
            </a:r>
            <a:r>
              <a:rPr lang="en-US" sz="2800" b="1" dirty="0" err="1">
                <a:latin typeface="Times New Roman" panose="02020603050405020304" pitchFamily="18" charset="0"/>
                <a:ea typeface="MS Mincho"/>
              </a:rPr>
              <a:t>Thế</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giới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sau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khi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trẻ</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em</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ra</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đời</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45804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1000"/>
                                        <p:tgtEl>
                                          <p:spTgt spid="29"/>
                                        </p:tgtEl>
                                      </p:cBhvr>
                                    </p:animEffect>
                                    <p:anim calcmode="lin" valueType="num">
                                      <p:cBhvr>
                                        <p:cTn id="39" dur="1000" fill="hold"/>
                                        <p:tgtEl>
                                          <p:spTgt spid="29"/>
                                        </p:tgtEl>
                                        <p:attrNameLst>
                                          <p:attrName>ppt_x</p:attrName>
                                        </p:attrNameLst>
                                      </p:cBhvr>
                                      <p:tavLst>
                                        <p:tav tm="0">
                                          <p:val>
                                            <p:strVal val="#ppt_x"/>
                                          </p:val>
                                        </p:tav>
                                        <p:tav tm="100000">
                                          <p:val>
                                            <p:strVal val="#ppt_x"/>
                                          </p:val>
                                        </p:tav>
                                      </p:tavLst>
                                    </p:anim>
                                    <p:anim calcmode="lin" valueType="num">
                                      <p:cBhvr>
                                        <p:cTn id="40" dur="1000" fill="hold"/>
                                        <p:tgtEl>
                                          <p:spTgt spid="29"/>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1000"/>
                                        <p:tgtEl>
                                          <p:spTgt spid="25"/>
                                        </p:tgtEl>
                                      </p:cBhvr>
                                    </p:animEffect>
                                    <p:anim calcmode="lin" valueType="num">
                                      <p:cBhvr>
                                        <p:cTn id="51" dur="1000" fill="hold"/>
                                        <p:tgtEl>
                                          <p:spTgt spid="25"/>
                                        </p:tgtEl>
                                        <p:attrNameLst>
                                          <p:attrName>ppt_x</p:attrName>
                                        </p:attrNameLst>
                                      </p:cBhvr>
                                      <p:tavLst>
                                        <p:tav tm="0">
                                          <p:val>
                                            <p:strVal val="#ppt_x"/>
                                          </p:val>
                                        </p:tav>
                                        <p:tav tm="100000">
                                          <p:val>
                                            <p:strVal val="#ppt_x"/>
                                          </p:val>
                                        </p:tav>
                                      </p:tavLst>
                                    </p:anim>
                                    <p:anim calcmode="lin" valueType="num">
                                      <p:cBhvr>
                                        <p:cTn id="52" dur="1000" fill="hold"/>
                                        <p:tgtEl>
                                          <p:spTgt spid="25"/>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1000"/>
                                        <p:tgtEl>
                                          <p:spTgt spid="21"/>
                                        </p:tgtEl>
                                      </p:cBhvr>
                                    </p:animEffect>
                                    <p:anim calcmode="lin" valueType="num">
                                      <p:cBhvr>
                                        <p:cTn id="56" dur="1000" fill="hold"/>
                                        <p:tgtEl>
                                          <p:spTgt spid="21"/>
                                        </p:tgtEl>
                                        <p:attrNameLst>
                                          <p:attrName>ppt_x</p:attrName>
                                        </p:attrNameLst>
                                      </p:cBhvr>
                                      <p:tavLst>
                                        <p:tav tm="0">
                                          <p:val>
                                            <p:strVal val="#ppt_x"/>
                                          </p:val>
                                        </p:tav>
                                        <p:tav tm="100000">
                                          <p:val>
                                            <p:strVal val="#ppt_x"/>
                                          </p:val>
                                        </p:tav>
                                      </p:tavLst>
                                    </p:anim>
                                    <p:anim calcmode="lin" valueType="num">
                                      <p:cBhvr>
                                        <p:cTn id="5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P spid="12" grpId="0" animBg="1"/>
      <p:bldP spid="19"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594" y="580561"/>
            <a:ext cx="10636245"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b.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xuất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những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người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món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quà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mang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cho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trẻ</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em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4" name="Picture 3"/>
          <p:cNvPicPr>
            <a:picLocks noChangeAspect="1"/>
          </p:cNvPicPr>
          <p:nvPr/>
        </p:nvPicPr>
        <p:blipFill>
          <a:blip r:embed="rId2"/>
          <a:stretch>
            <a:fillRect/>
          </a:stretch>
        </p:blipFill>
        <p:spPr>
          <a:xfrm>
            <a:off x="1672046" y="1595622"/>
            <a:ext cx="9849394" cy="5144812"/>
          </a:xfrm>
          <a:prstGeom prst="rect">
            <a:avLst/>
          </a:prstGeom>
        </p:spPr>
      </p:pic>
      <p:sp>
        <p:nvSpPr>
          <p:cNvPr id="6" name="Rectangle 5"/>
          <p:cNvSpPr/>
          <p:nvPr/>
        </p:nvSpPr>
        <p:spPr>
          <a:xfrm>
            <a:off x="3864385" y="2060517"/>
            <a:ext cx="6217919" cy="4241546"/>
          </a:xfrm>
          <a:prstGeom prst="rect">
            <a:avLst/>
          </a:prstGeom>
        </p:spPr>
        <p:txBody>
          <a:bodyPr wrap="square">
            <a:spAutoFit/>
          </a:bodyPr>
          <a:lstStyle/>
          <a:p>
            <a:pPr marL="285750" indent="-285750">
              <a:lnSpc>
                <a:spcPct val="107000"/>
              </a:lnSpc>
              <a:spcAft>
                <a:spcPts val="0"/>
              </a:spcAft>
              <a:buFont typeface="Wingdings" panose="05000000000000000000" pitchFamily="2" charset="2"/>
              <a:buChar char="v"/>
              <a:tabLst>
                <a:tab pos="1386840" algn="l"/>
              </a:tabLst>
            </a:pP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Mỗi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một</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hình</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ảnh</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trong</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lời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ru</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của</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mẹ</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đều</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có</a:t>
            </a:r>
            <a:r>
              <a:rPr lang="en-US" sz="2800" b="1" dirty="0">
                <a:solidFill>
                  <a:schemeClr val="accent6">
                    <a:lumMod val="50000"/>
                  </a:schemeClr>
                </a:solidFill>
                <a:latin typeface="Times New Roman" panose="02020603050405020304" pitchFamily="18" charset="0"/>
                <a:ea typeface="MS Mincho"/>
              </a:rPr>
              <a:t> ý </a:t>
            </a:r>
            <a:r>
              <a:rPr lang="en-US" sz="2800" b="1" dirty="0" err="1">
                <a:solidFill>
                  <a:schemeClr val="accent6">
                    <a:lumMod val="50000"/>
                  </a:schemeClr>
                </a:solidFill>
                <a:latin typeface="Times New Roman" panose="02020603050405020304" pitchFamily="18" charset="0"/>
                <a:ea typeface="MS Mincho"/>
              </a:rPr>
              <a:t>nghĩa</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sâu</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xa</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gửi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gắm</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những</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ước</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mong</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của</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mẹ</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dành</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cho</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trẻ</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thơ</a:t>
            </a:r>
            <a:endParaRPr lang="en-US" sz="2800" dirty="0">
              <a:solidFill>
                <a:schemeClr val="accent6">
                  <a:lumMod val="50000"/>
                </a:schemeClr>
              </a:solidFill>
              <a:latin typeface="Times New Roman" panose="02020603050405020304" pitchFamily="18" charset="0"/>
              <a:ea typeface="Times New Roman" panose="02020603050405020304" pitchFamily="18" charset="0"/>
            </a:endParaRPr>
          </a:p>
          <a:p>
            <a:pPr marL="285750" indent="-285750">
              <a:lnSpc>
                <a:spcPct val="107000"/>
              </a:lnSpc>
              <a:spcAft>
                <a:spcPts val="0"/>
              </a:spcAft>
              <a:buFont typeface="Wingdings" panose="05000000000000000000" pitchFamily="2" charset="2"/>
              <a:buChar char="v"/>
              <a:tabLst>
                <a:tab pos="1386840" algn="l"/>
              </a:tabLst>
            </a:pP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Những</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hình</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ảnh</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mẹ</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mang</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đến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cho</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trẻ</a:t>
            </a:r>
            <a:r>
              <a:rPr lang="en-US" sz="2800" b="1" dirty="0">
                <a:solidFill>
                  <a:schemeClr val="accent6">
                    <a:lumMod val="50000"/>
                  </a:schemeClr>
                </a:solidFill>
                <a:latin typeface="Times New Roman" panose="02020603050405020304" pitchFamily="18" charset="0"/>
                <a:ea typeface="MS Mincho"/>
              </a:rPr>
              <a:t> qua </a:t>
            </a:r>
            <a:r>
              <a:rPr lang="en-US" sz="2800" b="1" dirty="0" err="1">
                <a:solidFill>
                  <a:schemeClr val="accent6">
                    <a:lumMod val="50000"/>
                  </a:schemeClr>
                </a:solidFill>
                <a:latin typeface="Times New Roman" panose="02020603050405020304" pitchFamily="18" charset="0"/>
                <a:ea typeface="MS Mincho"/>
              </a:rPr>
              <a:t>lời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ru</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chứa</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đựng</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những</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lời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nhắn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nhủ</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ân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cần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về</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cách</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sống</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đep</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biết</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yêu</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thương</a:t>
            </a:r>
            <a:r>
              <a:rPr lang="en-US" sz="2800" b="1" dirty="0">
                <a:solidFill>
                  <a:schemeClr val="accent6">
                    <a:lumMod val="50000"/>
                  </a:schemeClr>
                </a:solidFill>
                <a:latin typeface="Times New Roman" panose="02020603050405020304" pitchFamily="18" charset="0"/>
                <a:ea typeface="MS Mincho"/>
              </a:rPr>
              <a:t> chia </a:t>
            </a:r>
            <a:r>
              <a:rPr lang="en-US" sz="2800" b="1" dirty="0" err="1">
                <a:solidFill>
                  <a:schemeClr val="accent6">
                    <a:lumMod val="50000"/>
                  </a:schemeClr>
                </a:solidFill>
                <a:latin typeface="Times New Roman" panose="02020603050405020304" pitchFamily="18" charset="0"/>
                <a:ea typeface="MS Mincho"/>
              </a:rPr>
              <a:t>sẻ</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nhân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ái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thủy</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chung</a:t>
            </a:r>
            <a:r>
              <a:rPr lang="en-US" sz="2800" b="1" dirty="0">
                <a:solidFill>
                  <a:schemeClr val="accent6">
                    <a:lumMod val="50000"/>
                  </a:schemeClr>
                </a:solidFill>
                <a:latin typeface="Times New Roman" panose="02020603050405020304" pitchFamily="18" charset="0"/>
                <a:ea typeface="MS Mincho"/>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757240" y="2995217"/>
            <a:ext cx="2434136" cy="2345622"/>
          </a:xfrm>
          <a:prstGeom prst="rect">
            <a:avLst/>
          </a:prstGeom>
          <a:ln w="88900" cap="sq" cmpd="thickThin">
            <a:solidFill>
              <a:srgbClr val="000000"/>
            </a:solidFill>
            <a:prstDash val="solid"/>
            <a:miter lim="800000"/>
          </a:ln>
          <a:effectLst>
            <a:innerShdw blurRad="76200">
              <a:srgbClr val="000000"/>
            </a:innerShdw>
          </a:effectLst>
        </p:spPr>
      </p:pic>
      <p:sp>
        <p:nvSpPr>
          <p:cNvPr id="18" name="Rectangle 17"/>
          <p:cNvSpPr/>
          <p:nvPr/>
        </p:nvSpPr>
        <p:spPr>
          <a:xfrm>
            <a:off x="912295" y="1163530"/>
            <a:ext cx="5904180"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ảnh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người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mẹ</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những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ru</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93885" y="164314"/>
            <a:ext cx="5092997" cy="523220"/>
          </a:xfrm>
          <a:prstGeom prst="rect">
            <a:avLst/>
          </a:prstGeom>
        </p:spPr>
        <p:txBody>
          <a:bodyPr wrap="none">
            <a:spAutoFit/>
          </a:bodyPr>
          <a:lstStyle/>
          <a:p>
            <a:pPr>
              <a:spcAft>
                <a:spcPts val="0"/>
              </a:spcAft>
              <a:tabLst>
                <a:tab pos="1386840" algn="l"/>
              </a:tabLst>
            </a:pPr>
            <a:r>
              <a:rPr lang="en-US" sz="2800" b="1" dirty="0">
                <a:latin typeface="Times New Roman" panose="02020603050405020304" pitchFamily="18" charset="0"/>
                <a:ea typeface="MS Mincho"/>
              </a:rPr>
              <a:t>2. </a:t>
            </a:r>
            <a:r>
              <a:rPr lang="en-US" sz="2800" b="1" dirty="0" err="1">
                <a:latin typeface="Times New Roman" panose="02020603050405020304" pitchFamily="18" charset="0"/>
                <a:ea typeface="MS Mincho"/>
              </a:rPr>
              <a:t>Thế</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giới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sau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khi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trẻ</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em</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ra</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đời</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3409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594" y="580561"/>
            <a:ext cx="10636245"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b.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xuất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những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người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món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quà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mang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cho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trẻ</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em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2052439" y="1102820"/>
            <a:ext cx="7802136" cy="522259"/>
          </a:xfrm>
          <a:prstGeom prst="rect">
            <a:avLst/>
          </a:prstGeom>
        </p:spPr>
        <p:txBody>
          <a:bodyPr wrap="none">
            <a:spAutoFit/>
          </a:bodyPr>
          <a:lstStyle/>
          <a:p>
            <a:pPr>
              <a:lnSpc>
                <a:spcPct val="107000"/>
              </a:lnSpc>
              <a:spcAft>
                <a:spcPts val="0"/>
              </a:spcAft>
              <a:tabLst>
                <a:tab pos="1386840" algn="l"/>
              </a:tabLst>
            </a:pP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Hình</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ảnh</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người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bà</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và</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những</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câu</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chuyện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cổ</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tích</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10" name="Right Arrow 9"/>
          <p:cNvSpPr/>
          <p:nvPr/>
        </p:nvSpPr>
        <p:spPr>
          <a:xfrm>
            <a:off x="365760" y="2088139"/>
            <a:ext cx="3069771" cy="3874639"/>
          </a:xfrm>
          <a:prstGeom prst="rightArrow">
            <a:avLst>
              <a:gd name="adj1" fmla="val 50000"/>
              <a:gd name="adj2" fmla="val 50851"/>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tabLst>
                <a:tab pos="1386840" algn="l"/>
              </a:tabLst>
            </a:pPr>
            <a:r>
              <a:rPr lang="en-US" sz="2800" dirty="0" err="1">
                <a:solidFill>
                  <a:schemeClr val="accent6">
                    <a:lumMod val="50000"/>
                  </a:schemeClr>
                </a:solidFill>
                <a:latin typeface="Times New Roman" panose="02020603050405020304" pitchFamily="18" charset="0"/>
                <a:ea typeface="MS Mincho"/>
              </a:rPr>
              <a:t>Những</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câu</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chuyện</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cổ</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tích</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và</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những</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điều</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bà</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gửi</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gắm</a:t>
            </a:r>
            <a:r>
              <a:rPr lang="en-US" sz="2800" dirty="0">
                <a:solidFill>
                  <a:schemeClr val="accent6">
                    <a:lumMod val="50000"/>
                  </a:schemeClr>
                </a:solidFill>
                <a:latin typeface="Times New Roman" panose="02020603050405020304" pitchFamily="18" charset="0"/>
                <a:ea typeface="MS Mincho"/>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graphicFrame>
        <p:nvGraphicFramePr>
          <p:cNvPr id="11" name="Diagram 10"/>
          <p:cNvGraphicFramePr/>
          <p:nvPr>
            <p:extLst>
              <p:ext uri="{D42A27DB-BD31-4B8C-83A1-F6EECF244321}">
                <p14:modId xmlns:p14="http://schemas.microsoft.com/office/powerpoint/2010/main" val="2450839337"/>
              </p:ext>
            </p:extLst>
          </p:nvPr>
        </p:nvGraphicFramePr>
        <p:xfrm>
          <a:off x="3506398" y="1262369"/>
          <a:ext cx="8128000" cy="26256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Diagram 12"/>
          <p:cNvGraphicFramePr/>
          <p:nvPr>
            <p:extLst>
              <p:ext uri="{D42A27DB-BD31-4B8C-83A1-F6EECF244321}">
                <p14:modId xmlns:p14="http://schemas.microsoft.com/office/powerpoint/2010/main" val="3217070093"/>
              </p:ext>
            </p:extLst>
          </p:nvPr>
        </p:nvGraphicFramePr>
        <p:xfrm>
          <a:off x="3506398" y="2968994"/>
          <a:ext cx="8128000" cy="262563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4" name="Diagram 13"/>
          <p:cNvGraphicFramePr/>
          <p:nvPr>
            <p:extLst>
              <p:ext uri="{D42A27DB-BD31-4B8C-83A1-F6EECF244321}">
                <p14:modId xmlns:p14="http://schemas.microsoft.com/office/powerpoint/2010/main" val="3558372467"/>
              </p:ext>
            </p:extLst>
          </p:nvPr>
        </p:nvGraphicFramePr>
        <p:xfrm>
          <a:off x="3587931" y="4569197"/>
          <a:ext cx="8128000" cy="262563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9" name="Rectangle 8"/>
          <p:cNvSpPr/>
          <p:nvPr/>
        </p:nvSpPr>
        <p:spPr>
          <a:xfrm>
            <a:off x="93885" y="164314"/>
            <a:ext cx="5092997" cy="523220"/>
          </a:xfrm>
          <a:prstGeom prst="rect">
            <a:avLst/>
          </a:prstGeom>
        </p:spPr>
        <p:txBody>
          <a:bodyPr wrap="none">
            <a:spAutoFit/>
          </a:bodyPr>
          <a:lstStyle/>
          <a:p>
            <a:pPr>
              <a:spcAft>
                <a:spcPts val="0"/>
              </a:spcAft>
              <a:tabLst>
                <a:tab pos="1386840" algn="l"/>
              </a:tabLst>
            </a:pPr>
            <a:r>
              <a:rPr lang="en-US" sz="2800" b="1" dirty="0">
                <a:latin typeface="Times New Roman" panose="02020603050405020304" pitchFamily="18" charset="0"/>
                <a:ea typeface="MS Mincho"/>
              </a:rPr>
              <a:t>2. </a:t>
            </a:r>
            <a:r>
              <a:rPr lang="en-US" sz="2800" b="1" dirty="0" err="1">
                <a:latin typeface="Times New Roman" panose="02020603050405020304" pitchFamily="18" charset="0"/>
                <a:ea typeface="MS Mincho"/>
              </a:rPr>
              <a:t>Thế</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giới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sau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khi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trẻ</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em</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ra</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đời</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3359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Graphic spid="11" grpId="0">
        <p:bldAsOne/>
      </p:bldGraphic>
      <p:bldGraphic spid="13" grpId="0">
        <p:bldAsOne/>
      </p:bldGraphic>
      <p:bldGraphic spid="14"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4217" y="168109"/>
            <a:ext cx="9548948" cy="1846018"/>
          </a:xfrm>
          <a:prstGeom prst="rect">
            <a:avLst/>
          </a:prstGeom>
        </p:spPr>
        <p:txBody>
          <a:bodyPr wrap="square">
            <a:spAutoFit/>
          </a:bodyPr>
          <a:lstStyle/>
          <a:p>
            <a:pPr marL="0" marR="177165" lvl="0" indent="0" algn="ctr" defTabSz="914400" rtl="0" eaLnBrk="1" fontAlgn="auto" latinLnBrk="0" hangingPunct="1">
              <a:lnSpc>
                <a:spcPct val="100000"/>
              </a:lnSpc>
              <a:spcBef>
                <a:spcPts val="0"/>
              </a:spcBef>
              <a:spcAft>
                <a:spcPts val="0"/>
              </a:spcAft>
              <a:buClrTx/>
              <a:buSzTx/>
              <a:buFontTx/>
              <a:buNone/>
              <a:tabLst>
                <a:tab pos="57150" algn="l"/>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ĐỌC VĂN BẢN VÀ THỰC HÀNH TIẾNG VIỆT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bản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1: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54864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6600"/>
                </a:solidFill>
                <a:effectLst/>
                <a:uLnTx/>
                <a:uFillTx/>
                <a:latin typeface="Times New Roman" panose="02020603050405020304" pitchFamily="18" charset="0"/>
                <a:ea typeface="Times New Roman" panose="02020603050405020304" pitchFamily="18" charset="0"/>
                <a:cs typeface="+mn-cs"/>
              </a:rPr>
              <a:t>Chuyện</a:t>
            </a:r>
            <a:r>
              <a:rPr kumimoji="0" lang="en-US" sz="2800" b="1" i="0" u="none" strike="noStrike" kern="1200" cap="none" spc="0" normalizeH="0" baseline="0" noProof="0" dirty="0">
                <a:ln>
                  <a:noFill/>
                </a:ln>
                <a:solidFill>
                  <a:srgbClr val="FF66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6600"/>
                </a:solidFill>
                <a:effectLst/>
                <a:uLnTx/>
                <a:uFillTx/>
                <a:latin typeface="Times New Roman" panose="02020603050405020304" pitchFamily="18" charset="0"/>
                <a:ea typeface="Times New Roman" panose="02020603050405020304" pitchFamily="18" charset="0"/>
                <a:cs typeface="+mn-cs"/>
              </a:rPr>
              <a:t>cổ</a:t>
            </a:r>
            <a:r>
              <a:rPr kumimoji="0" lang="en-US" sz="2800" b="1" i="0" u="none" strike="noStrike" kern="1200" cap="none" spc="0" normalizeH="0" baseline="0" noProof="0" dirty="0">
                <a:ln>
                  <a:noFill/>
                </a:ln>
                <a:solidFill>
                  <a:srgbClr val="FF66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6600"/>
                </a:solidFill>
                <a:effectLst/>
                <a:uLnTx/>
                <a:uFillTx/>
                <a:latin typeface="Times New Roman" panose="02020603050405020304" pitchFamily="18" charset="0"/>
                <a:ea typeface="Times New Roman" panose="02020603050405020304" pitchFamily="18" charset="0"/>
                <a:cs typeface="+mn-cs"/>
              </a:rPr>
              <a:t>tích</a:t>
            </a:r>
            <a:r>
              <a:rPr kumimoji="0" lang="en-US" sz="2800" b="1" i="0" u="none" strike="noStrike" kern="1200" cap="none" spc="0" normalizeH="0" baseline="0" noProof="0" dirty="0">
                <a:ln>
                  <a:noFill/>
                </a:ln>
                <a:solidFill>
                  <a:srgbClr val="FF66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6600"/>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srgbClr val="FF66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6600"/>
                </a:solidFill>
                <a:effectLst/>
                <a:uLnTx/>
                <a:uFillTx/>
                <a:latin typeface="Times New Roman" panose="02020603050405020304" pitchFamily="18" charset="0"/>
                <a:ea typeface="Times New Roman" panose="02020603050405020304" pitchFamily="18" charset="0"/>
                <a:cs typeface="+mn-cs"/>
              </a:rPr>
              <a:t>loài</a:t>
            </a:r>
            <a:r>
              <a:rPr kumimoji="0" lang="en-US" sz="2800" b="1" i="0" u="none" strike="noStrike" kern="1200" cap="none" spc="0" normalizeH="0" baseline="0" noProof="0" dirty="0">
                <a:ln>
                  <a:noFill/>
                </a:ln>
                <a:solidFill>
                  <a:srgbClr val="FF66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6600"/>
                </a:solidFill>
                <a:effectLst/>
                <a:uLnTx/>
                <a:uFillTx/>
                <a:latin typeface="Times New Roman" panose="02020603050405020304" pitchFamily="18" charset="0"/>
                <a:ea typeface="Times New Roman" panose="02020603050405020304" pitchFamily="18" charset="0"/>
                <a:cs typeface="+mn-cs"/>
              </a:rPr>
              <a:t>người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54864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Xuân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Quỳnh</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Horizontal Scroll 1"/>
          <p:cNvSpPr/>
          <p:nvPr/>
        </p:nvSpPr>
        <p:spPr>
          <a:xfrm>
            <a:off x="1541417" y="1847110"/>
            <a:ext cx="9091748" cy="4622157"/>
          </a:xfrm>
          <a:prstGeom prst="horizontalScroll">
            <a:avLst>
              <a:gd name="adj" fmla="val 11652"/>
            </a:avLst>
          </a:prstGeom>
          <a:solidFill>
            <a:schemeClr val="accent3">
              <a:lumMod val="20000"/>
              <a:lumOff val="80000"/>
            </a:schemeClr>
          </a:solidFill>
          <a:ln>
            <a:solidFill>
              <a:srgbClr val="C00000"/>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tabLst>
                <a:tab pos="1928495" algn="l"/>
              </a:tabLst>
            </a:pPr>
            <a:r>
              <a:rPr lang="pt-BR" sz="2400" dirty="0">
                <a:solidFill>
                  <a:srgbClr val="000000"/>
                </a:solidFill>
                <a:latin typeface="Times New Roman" panose="02020603050405020304" pitchFamily="18" charset="0"/>
                <a:ea typeface="Times New Roman" panose="02020603050405020304" pitchFamily="18" charset="0"/>
              </a:rPr>
              <a:t>Chuyện cổ tích về loài người lí giải về nguồn gốc của con người, nhưng liệu có giống với các câu chuyện dân gian không? Với Xuân Quỳnh, một nhà thơ tiêu biểu của nền thơ ca, nhà thơ đã giải thích nguồn gốc của con người bằng một lối tư duy giàu hình tượng của thơ. Nhà thơ mượn lời tâm tình từ trái tim của người mẹ, để lí giải về nguồn gốc của loài người một cách rất độc đáo, rất thơ! Bài học hôm nay, cô sẽ cùng các em bước vào khám phá bài thơ để hiểu thêm về những giá trị mới nhé!</a:t>
            </a:r>
            <a:endParaRPr lang="en-US" sz="2400" dirty="0">
              <a:latin typeface="Times New Roman" panose="02020603050405020304" pitchFamily="18" charset="0"/>
              <a:ea typeface="Times New Roman" panose="02020603050405020304" pitchFamily="18" charset="0"/>
            </a:endParaRPr>
          </a:p>
          <a:p>
            <a:pPr indent="228600" algn="ctr">
              <a:spcAft>
                <a:spcPts val="0"/>
              </a:spcAft>
              <a:tabLst>
                <a:tab pos="1386840" algn="l"/>
              </a:tabLst>
            </a:pPr>
            <a:r>
              <a:rPr lang="pt-BR" sz="2400" b="1" dirty="0">
                <a:solidFill>
                  <a:srgbClr val="0000FF"/>
                </a:solidFill>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50530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594" y="580561"/>
            <a:ext cx="10636245"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b.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xuất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những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người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món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quà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mang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cho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trẻ</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em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4" name="Picture 3"/>
          <p:cNvPicPr>
            <a:picLocks noChangeAspect="1"/>
          </p:cNvPicPr>
          <p:nvPr/>
        </p:nvPicPr>
        <p:blipFill>
          <a:blip r:embed="rId2"/>
          <a:stretch>
            <a:fillRect/>
          </a:stretch>
        </p:blipFill>
        <p:spPr>
          <a:xfrm>
            <a:off x="2284912" y="1907178"/>
            <a:ext cx="9078687" cy="3598272"/>
          </a:xfrm>
          <a:prstGeom prst="rect">
            <a:avLst/>
          </a:prstGeom>
        </p:spPr>
      </p:pic>
      <p:sp>
        <p:nvSpPr>
          <p:cNvPr id="9" name="Rectangle 8"/>
          <p:cNvSpPr/>
          <p:nvPr/>
        </p:nvSpPr>
        <p:spPr>
          <a:xfrm>
            <a:off x="2780167" y="1133918"/>
            <a:ext cx="7802136" cy="522259"/>
          </a:xfrm>
          <a:prstGeom prst="rect">
            <a:avLst/>
          </a:prstGeom>
        </p:spPr>
        <p:txBody>
          <a:bodyPr wrap="none">
            <a:spAutoFit/>
          </a:bodyPr>
          <a:lstStyle/>
          <a:p>
            <a:pPr>
              <a:lnSpc>
                <a:spcPct val="107000"/>
              </a:lnSpc>
              <a:spcAft>
                <a:spcPts val="0"/>
              </a:spcAft>
              <a:tabLst>
                <a:tab pos="1386840" algn="l"/>
              </a:tabLst>
            </a:pP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Hình</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ảnh</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người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bà</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và</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những</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câu</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chuyện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cổ</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tích</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828402" y="2501537"/>
            <a:ext cx="2913019" cy="2409554"/>
          </a:xfrm>
          <a:prstGeom prst="rect">
            <a:avLst/>
          </a:prstGeom>
          <a:ln w="88900" cap="sq" cmpd="thickThin">
            <a:solidFill>
              <a:srgbClr val="000000"/>
            </a:solidFill>
            <a:prstDash val="solid"/>
            <a:miter lim="800000"/>
          </a:ln>
          <a:effectLst>
            <a:innerShdw blurRad="76200">
              <a:srgbClr val="000000"/>
            </a:innerShdw>
          </a:effectLst>
        </p:spPr>
      </p:pic>
      <p:sp>
        <p:nvSpPr>
          <p:cNvPr id="7" name="Rectangle 6"/>
          <p:cNvSpPr/>
          <p:nvPr/>
        </p:nvSpPr>
        <p:spPr>
          <a:xfrm>
            <a:off x="4588330" y="2441550"/>
            <a:ext cx="5338353" cy="2366353"/>
          </a:xfrm>
          <a:prstGeom prst="rect">
            <a:avLst/>
          </a:prstGeom>
        </p:spPr>
        <p:txBody>
          <a:bodyPr wrap="square">
            <a:spAutoFit/>
          </a:bodyPr>
          <a:lstStyle/>
          <a:p>
            <a:pPr>
              <a:lnSpc>
                <a:spcPct val="107000"/>
              </a:lnSpc>
              <a:spcAft>
                <a:spcPts val="0"/>
              </a:spcAft>
              <a:tabLst>
                <a:tab pos="1386840" algn="l"/>
              </a:tabLst>
            </a:pPr>
            <a:r>
              <a:rPr lang="en-US" sz="2800" b="1" dirty="0" err="1">
                <a:solidFill>
                  <a:schemeClr val="accent6">
                    <a:lumMod val="50000"/>
                  </a:schemeClr>
                </a:solidFill>
                <a:latin typeface="Times New Roman" panose="02020603050405020304" pitchFamily="18" charset="0"/>
                <a:ea typeface="MS Mincho"/>
              </a:rPr>
              <a:t>Những</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câu</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chuyện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cổ</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tích</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mang</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đến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cho</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trẻ</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thơ</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bài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học</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về</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triết</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lí</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sống</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nhân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hậu</a:t>
            </a:r>
            <a:r>
              <a:rPr lang="en-US" sz="2800" b="1" dirty="0">
                <a:solidFill>
                  <a:schemeClr val="accent6">
                    <a:lumMod val="50000"/>
                  </a:schemeClr>
                </a:solidFill>
                <a:latin typeface="Times New Roman" panose="02020603050405020304" pitchFamily="18" charset="0"/>
                <a:ea typeface="MS Mincho"/>
              </a:rPr>
              <a:t>, ở </a:t>
            </a:r>
            <a:r>
              <a:rPr lang="en-US" sz="2800" b="1" dirty="0" err="1">
                <a:solidFill>
                  <a:schemeClr val="accent6">
                    <a:lumMod val="50000"/>
                  </a:schemeClr>
                </a:solidFill>
                <a:latin typeface="Times New Roman" panose="02020603050405020304" pitchFamily="18" charset="0"/>
                <a:ea typeface="MS Mincho"/>
              </a:rPr>
              <a:t>hiền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gặp</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lành</a:t>
            </a:r>
            <a:r>
              <a:rPr lang="en-US" sz="2800" b="1" dirty="0">
                <a:solidFill>
                  <a:schemeClr val="accent6">
                    <a:lumMod val="50000"/>
                  </a:schemeClr>
                </a:solidFill>
                <a:latin typeface="Times New Roman" panose="02020603050405020304" pitchFamily="18" charset="0"/>
                <a:ea typeface="MS Mincho"/>
              </a:rPr>
              <a:t> ; </a:t>
            </a:r>
            <a:r>
              <a:rPr lang="en-US" sz="2800" b="1" dirty="0" err="1">
                <a:solidFill>
                  <a:schemeClr val="accent6">
                    <a:lumMod val="50000"/>
                  </a:schemeClr>
                </a:solidFill>
                <a:latin typeface="Times New Roman" panose="02020603050405020304" pitchFamily="18" charset="0"/>
                <a:ea typeface="MS Mincho"/>
              </a:rPr>
              <a:t>là</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suối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nguồn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trong</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trẻo</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nuôi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dưỡng</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bồi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đắp</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tâm</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hồn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trẻ</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thơ</a:t>
            </a:r>
            <a:r>
              <a:rPr lang="en-US" sz="2800" b="1" dirty="0">
                <a:solidFill>
                  <a:schemeClr val="accent6">
                    <a:lumMod val="50000"/>
                  </a:schemeClr>
                </a:solidFill>
                <a:latin typeface="Times New Roman" panose="02020603050405020304" pitchFamily="18" charset="0"/>
                <a:ea typeface="MS Mincho"/>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8" name="Rectangle 7"/>
          <p:cNvSpPr/>
          <p:nvPr/>
        </p:nvSpPr>
        <p:spPr>
          <a:xfrm>
            <a:off x="93885" y="164314"/>
            <a:ext cx="5092997" cy="523220"/>
          </a:xfrm>
          <a:prstGeom prst="rect">
            <a:avLst/>
          </a:prstGeom>
        </p:spPr>
        <p:txBody>
          <a:bodyPr wrap="none">
            <a:spAutoFit/>
          </a:bodyPr>
          <a:lstStyle/>
          <a:p>
            <a:pPr>
              <a:spcAft>
                <a:spcPts val="0"/>
              </a:spcAft>
              <a:tabLst>
                <a:tab pos="1386840" algn="l"/>
              </a:tabLst>
            </a:pPr>
            <a:r>
              <a:rPr lang="en-US" sz="2800" b="1" dirty="0">
                <a:latin typeface="Times New Roman" panose="02020603050405020304" pitchFamily="18" charset="0"/>
                <a:ea typeface="MS Mincho"/>
              </a:rPr>
              <a:t>2. </a:t>
            </a:r>
            <a:r>
              <a:rPr lang="en-US" sz="2800" b="1" dirty="0" err="1">
                <a:latin typeface="Times New Roman" panose="02020603050405020304" pitchFamily="18" charset="0"/>
                <a:ea typeface="MS Mincho"/>
              </a:rPr>
              <a:t>Thế</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giới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sau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khi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trẻ</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em</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ra</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đời</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9882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594" y="580561"/>
            <a:ext cx="10636245"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b.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xuất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những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người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món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quà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mang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cho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trẻ</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em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8" name="Picture 7"/>
          <p:cNvPicPr>
            <a:picLocks noChangeAspect="1"/>
          </p:cNvPicPr>
          <p:nvPr/>
        </p:nvPicPr>
        <p:blipFill>
          <a:blip r:embed="rId2"/>
          <a:stretch>
            <a:fillRect/>
          </a:stretch>
        </p:blipFill>
        <p:spPr>
          <a:xfrm>
            <a:off x="563880" y="1348784"/>
            <a:ext cx="11064240" cy="5156519"/>
          </a:xfrm>
          <a:prstGeom prst="rect">
            <a:avLst/>
          </a:prstGeom>
        </p:spPr>
      </p:pic>
      <p:sp>
        <p:nvSpPr>
          <p:cNvPr id="10" name="Rectangle 9"/>
          <p:cNvSpPr/>
          <p:nvPr/>
        </p:nvSpPr>
        <p:spPr>
          <a:xfrm>
            <a:off x="2153146" y="2012060"/>
            <a:ext cx="3475631" cy="522259"/>
          </a:xfrm>
          <a:prstGeom prst="rect">
            <a:avLst/>
          </a:prstGeom>
        </p:spPr>
        <p:txBody>
          <a:bodyPr wrap="none">
            <a:spAutoFit/>
          </a:bodyPr>
          <a:lstStyle/>
          <a:p>
            <a:pPr>
              <a:lnSpc>
                <a:spcPct val="107000"/>
              </a:lnSpc>
              <a:spcAft>
                <a:spcPts val="0"/>
              </a:spcAft>
              <a:tabLst>
                <a:tab pos="1386840" algn="l"/>
              </a:tabLst>
            </a:pP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Hình</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ảnh</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người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bố</a:t>
            </a:r>
            <a:r>
              <a:rPr lang="en-US" sz="2800" b="1" dirty="0">
                <a:solidFill>
                  <a:schemeClr val="accent6">
                    <a:lumMod val="50000"/>
                  </a:schemeClr>
                </a:solidFill>
                <a:latin typeface="Times New Roman" panose="02020603050405020304" pitchFamily="18" charset="0"/>
                <a:ea typeface="MS Mincho"/>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1815737" y="2641752"/>
            <a:ext cx="4493623" cy="2858475"/>
          </a:xfrm>
          <a:prstGeom prst="rect">
            <a:avLst/>
          </a:prstGeom>
        </p:spPr>
        <p:txBody>
          <a:bodyPr wrap="square">
            <a:spAutoFit/>
          </a:bodyPr>
          <a:lstStyle/>
          <a:p>
            <a:pPr>
              <a:lnSpc>
                <a:spcPct val="107000"/>
              </a:lnSpc>
              <a:spcAft>
                <a:spcPts val="0"/>
              </a:spcAft>
              <a:tabLst>
                <a:tab pos="1386840" algn="l"/>
              </a:tabLst>
            </a:pPr>
            <a:r>
              <a:rPr lang="en-US" sz="2800" dirty="0" err="1">
                <a:solidFill>
                  <a:schemeClr val="accent6">
                    <a:lumMod val="50000"/>
                  </a:schemeClr>
                </a:solidFill>
                <a:latin typeface="Times New Roman" panose="02020603050405020304" pitchFamily="18" charset="0"/>
                <a:ea typeface="MS Mincho"/>
              </a:rPr>
              <a:t>Nếu</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mẹ</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yêu</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thương</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trẻ</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dành</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cho</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trẻ</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sự</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chăm</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sóc</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ân</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cần</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và</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lời</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ru</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ngọt</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ngào</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thì</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bố</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thể</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hiện</a:t>
            </a:r>
            <a:r>
              <a:rPr lang="en-US" sz="2800" dirty="0">
                <a:solidFill>
                  <a:schemeClr val="accent6">
                    <a:lumMod val="50000"/>
                  </a:schemeClr>
                </a:solidFill>
                <a:latin typeface="Times New Roman" panose="02020603050405020304" pitchFamily="18" charset="0"/>
                <a:ea typeface="MS Mincho"/>
              </a:rPr>
              <a:t> qua </a:t>
            </a:r>
            <a:r>
              <a:rPr lang="en-US" sz="2800" dirty="0" err="1">
                <a:solidFill>
                  <a:schemeClr val="accent6">
                    <a:lumMod val="50000"/>
                  </a:schemeClr>
                </a:solidFill>
                <a:latin typeface="Times New Roman" panose="02020603050405020304" pitchFamily="18" charset="0"/>
                <a:ea typeface="MS Mincho"/>
              </a:rPr>
              <a:t>sự</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truyền</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dậy</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cho</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trẻ</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em</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những</a:t>
            </a:r>
            <a:r>
              <a:rPr lang="en-US" sz="2800" dirty="0">
                <a:solidFill>
                  <a:schemeClr val="accent6">
                    <a:lumMod val="50000"/>
                  </a:schemeClr>
                </a:solidFill>
                <a:latin typeface="Times New Roman" panose="02020603050405020304" pitchFamily="18" charset="0"/>
                <a:ea typeface="MS Mincho"/>
              </a:rPr>
              <a:t> tri </a:t>
            </a:r>
            <a:r>
              <a:rPr lang="en-US" sz="2800" dirty="0" err="1">
                <a:solidFill>
                  <a:schemeClr val="accent6">
                    <a:lumMod val="50000"/>
                  </a:schemeClr>
                </a:solidFill>
                <a:latin typeface="Times New Roman" panose="02020603050405020304" pitchFamily="18" charset="0"/>
                <a:ea typeface="MS Mincho"/>
              </a:rPr>
              <a:t>thức</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về</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thiên</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nhiên</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về</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cuộc</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sống</a:t>
            </a:r>
            <a:r>
              <a:rPr lang="en-US" sz="2800" dirty="0">
                <a:solidFill>
                  <a:schemeClr val="accent6">
                    <a:lumMod val="50000"/>
                  </a:schemeClr>
                </a:solidFill>
                <a:latin typeface="Times New Roman" panose="02020603050405020304" pitchFamily="18" charset="0"/>
                <a:ea typeface="MS Mincho"/>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7149736" y="2403549"/>
            <a:ext cx="3117669" cy="3046988"/>
          </a:xfrm>
          <a:prstGeom prst="rect">
            <a:avLst/>
          </a:prstGeom>
        </p:spPr>
        <p:txBody>
          <a:bodyPr wrap="square">
            <a:spAutoFit/>
          </a:bodyPr>
          <a:lstStyle/>
          <a:p>
            <a:r>
              <a:rPr lang="en-US" sz="3200" b="1" dirty="0" err="1">
                <a:solidFill>
                  <a:srgbClr val="0070C0"/>
                </a:solidFill>
                <a:latin typeface="Times New Roman" panose="02020603050405020304" pitchFamily="18" charset="0"/>
                <a:ea typeface="MS Mincho"/>
              </a:rPr>
              <a:t>Mẹ</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nuôi</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dưỡng</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cho</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trẻ</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trái</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tim</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ấm</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áp</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yêu</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thương</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Bố</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giúp</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trẻ</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trưởng</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thành</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về</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trí</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tuệ</a:t>
            </a:r>
            <a:endParaRPr lang="en-US" sz="3200" dirty="0">
              <a:solidFill>
                <a:srgbClr val="0070C0"/>
              </a:solidFill>
              <a:effectLst/>
              <a:latin typeface="Times New Roman" panose="02020603050405020304" pitchFamily="18" charset="0"/>
              <a:ea typeface="Calibri" panose="020F0502020204030204" pitchFamily="34" charset="0"/>
            </a:endParaRPr>
          </a:p>
        </p:txBody>
      </p:sp>
      <p:sp>
        <p:nvSpPr>
          <p:cNvPr id="9" name="Rectangle 8"/>
          <p:cNvSpPr/>
          <p:nvPr/>
        </p:nvSpPr>
        <p:spPr>
          <a:xfrm>
            <a:off x="93885" y="164314"/>
            <a:ext cx="5092997" cy="523220"/>
          </a:xfrm>
          <a:prstGeom prst="rect">
            <a:avLst/>
          </a:prstGeom>
        </p:spPr>
        <p:txBody>
          <a:bodyPr wrap="none">
            <a:spAutoFit/>
          </a:bodyPr>
          <a:lstStyle/>
          <a:p>
            <a:pPr>
              <a:spcAft>
                <a:spcPts val="0"/>
              </a:spcAft>
              <a:tabLst>
                <a:tab pos="1386840" algn="l"/>
              </a:tabLst>
            </a:pPr>
            <a:r>
              <a:rPr lang="en-US" sz="2800" b="1" dirty="0">
                <a:latin typeface="Times New Roman" panose="02020603050405020304" pitchFamily="18" charset="0"/>
                <a:ea typeface="MS Mincho"/>
              </a:rPr>
              <a:t>2. </a:t>
            </a:r>
            <a:r>
              <a:rPr lang="en-US" sz="2800" b="1" dirty="0" err="1">
                <a:latin typeface="Times New Roman" panose="02020603050405020304" pitchFamily="18" charset="0"/>
                <a:ea typeface="MS Mincho"/>
              </a:rPr>
              <a:t>Thế</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giới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sau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khi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trẻ</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em</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ra</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đời</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9441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2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594" y="680577"/>
            <a:ext cx="10636245"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b.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xuất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những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người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món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quà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mang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cho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trẻ</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em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2881142" y="1233934"/>
            <a:ext cx="6054863" cy="522259"/>
          </a:xfrm>
          <a:prstGeom prst="rect">
            <a:avLst/>
          </a:prstGeom>
        </p:spPr>
        <p:txBody>
          <a:bodyPr wrap="none">
            <a:spAutoFit/>
          </a:bodyPr>
          <a:lstStyle/>
          <a:p>
            <a:pPr>
              <a:lnSpc>
                <a:spcPct val="107000"/>
              </a:lnSpc>
              <a:spcAft>
                <a:spcPts val="0"/>
              </a:spcAft>
              <a:tabLst>
                <a:tab pos="1386840" algn="l"/>
              </a:tabLst>
            </a:pP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Hình</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ảnh</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người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thầy</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và</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mái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trường</a:t>
            </a:r>
            <a:r>
              <a:rPr lang="en-US" sz="2800" b="1" dirty="0">
                <a:solidFill>
                  <a:schemeClr val="accent6">
                    <a:lumMod val="50000"/>
                  </a:schemeClr>
                </a:solidFill>
                <a:latin typeface="Times New Roman" panose="02020603050405020304" pitchFamily="18" charset="0"/>
                <a:ea typeface="MS Mincho"/>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grpSp>
        <p:nvGrpSpPr>
          <p:cNvPr id="4" name="Group 3"/>
          <p:cNvGrpSpPr/>
          <p:nvPr/>
        </p:nvGrpSpPr>
        <p:grpSpPr>
          <a:xfrm>
            <a:off x="860206" y="2255843"/>
            <a:ext cx="10471588" cy="2346315"/>
            <a:chOff x="672779" y="1945398"/>
            <a:chExt cx="10471588" cy="2346315"/>
          </a:xfrm>
        </p:grpSpPr>
        <p:sp>
          <p:nvSpPr>
            <p:cNvPr id="8" name="Freeform 7"/>
            <p:cNvSpPr/>
            <p:nvPr/>
          </p:nvSpPr>
          <p:spPr>
            <a:xfrm>
              <a:off x="1291558" y="2671762"/>
              <a:ext cx="9852809" cy="1619951"/>
            </a:xfrm>
            <a:custGeom>
              <a:avLst/>
              <a:gdLst>
                <a:gd name="connsiteX0" fmla="*/ 0 w 9852809"/>
                <a:gd name="connsiteY0" fmla="*/ 0 h 1424444"/>
                <a:gd name="connsiteX1" fmla="*/ 9852809 w 9852809"/>
                <a:gd name="connsiteY1" fmla="*/ 0 h 1424444"/>
                <a:gd name="connsiteX2" fmla="*/ 9852809 w 9852809"/>
                <a:gd name="connsiteY2" fmla="*/ 1424444 h 1424444"/>
                <a:gd name="connsiteX3" fmla="*/ 0 w 9852809"/>
                <a:gd name="connsiteY3" fmla="*/ 1424444 h 1424444"/>
                <a:gd name="connsiteX4" fmla="*/ 0 w 9852809"/>
                <a:gd name="connsiteY4" fmla="*/ 0 h 1424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2809" h="1424444">
                  <a:moveTo>
                    <a:pt x="0" y="0"/>
                  </a:moveTo>
                  <a:lnTo>
                    <a:pt x="9852809" y="0"/>
                  </a:lnTo>
                  <a:lnTo>
                    <a:pt x="9852809" y="1424444"/>
                  </a:lnTo>
                  <a:lnTo>
                    <a:pt x="0" y="1424444"/>
                  </a:lnTo>
                  <a:lnTo>
                    <a:pt x="0" y="0"/>
                  </a:lnTo>
                  <a:close/>
                </a:path>
              </a:pathLst>
            </a:custGeom>
            <a:blipFill>
              <a:blip r:embed="rId2"/>
              <a:tile tx="0" ty="0" sx="100000" sy="100000" flip="none" algn="tl"/>
            </a:blipFill>
            <a:ln w="28575"/>
            <a:effectLst>
              <a:outerShdw blurRad="50800" dist="38100" dir="8100000" algn="tr" rotWithShape="0">
                <a:prstClr val="black">
                  <a:alpha val="40000"/>
                </a:prstClr>
              </a:outerShdw>
            </a:effectLst>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593380" tIns="106680" rIns="106680" bIns="106680" numCol="1" spcCol="1270" anchor="ctr" anchorCtr="0">
              <a:noAutofit/>
            </a:bodyPr>
            <a:lstStyle/>
            <a:p>
              <a:pPr lvl="0" algn="l" defTabSz="1244600">
                <a:lnSpc>
                  <a:spcPct val="90000"/>
                </a:lnSpc>
                <a:spcBef>
                  <a:spcPct val="0"/>
                </a:spcBef>
                <a:spcAft>
                  <a:spcPct val="35000"/>
                </a:spcAft>
              </a:pP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ảnh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trường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hiện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rất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những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gì</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rất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đỗi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thương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dị</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như</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chữ</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viết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bàn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ghế</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lớp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học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bảng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phấn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thầy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giáo</a:t>
              </a:r>
              <a:r>
                <a:rPr lang="en-US" sz="2800" kern="1200" dirty="0">
                  <a:latin typeface="Times New Roman" panose="02020603050405020304" pitchFamily="18" charset="0"/>
                  <a:cs typeface="Times New Roman" panose="02020603050405020304" pitchFamily="18" charset="0"/>
                </a:rPr>
                <a:t>.</a:t>
              </a:r>
            </a:p>
          </p:txBody>
        </p:sp>
        <p:sp>
          <p:nvSpPr>
            <p:cNvPr id="9" name="Rectangle 8"/>
            <p:cNvSpPr/>
            <p:nvPr/>
          </p:nvSpPr>
          <p:spPr>
            <a:xfrm>
              <a:off x="672779" y="1945398"/>
              <a:ext cx="2160643" cy="2219646"/>
            </a:xfrm>
            <a:prstGeom prst="rect">
              <a:avLst/>
            </a:prstGeom>
            <a:blipFill rotWithShape="1">
              <a:blip r:embed="rId3"/>
              <a:stretch>
                <a:fillRect/>
              </a:stretch>
            </a:blipFill>
            <a:effectLst>
              <a:outerShdw blurRad="50800" dist="38100" dir="18900000" algn="bl" rotWithShape="0">
                <a:prstClr val="black">
                  <a:alpha val="40000"/>
                </a:prstClr>
              </a:outerShdw>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
        <p:nvSpPr>
          <p:cNvPr id="7" name="Rectangle 6"/>
          <p:cNvSpPr/>
          <p:nvPr/>
        </p:nvSpPr>
        <p:spPr>
          <a:xfrm>
            <a:off x="93885" y="164314"/>
            <a:ext cx="5092997" cy="523220"/>
          </a:xfrm>
          <a:prstGeom prst="rect">
            <a:avLst/>
          </a:prstGeom>
        </p:spPr>
        <p:txBody>
          <a:bodyPr wrap="none">
            <a:spAutoFit/>
          </a:bodyPr>
          <a:lstStyle/>
          <a:p>
            <a:pPr>
              <a:spcAft>
                <a:spcPts val="0"/>
              </a:spcAft>
              <a:tabLst>
                <a:tab pos="1386840" algn="l"/>
              </a:tabLst>
            </a:pPr>
            <a:r>
              <a:rPr lang="en-US" sz="2800" b="1" dirty="0">
                <a:latin typeface="Times New Roman" panose="02020603050405020304" pitchFamily="18" charset="0"/>
                <a:ea typeface="MS Mincho"/>
              </a:rPr>
              <a:t>2. </a:t>
            </a:r>
            <a:r>
              <a:rPr lang="en-US" sz="2800" b="1" dirty="0" err="1">
                <a:latin typeface="Times New Roman" panose="02020603050405020304" pitchFamily="18" charset="0"/>
                <a:ea typeface="MS Mincho"/>
              </a:rPr>
              <a:t>Thế</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giới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sau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khi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trẻ</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em</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ra</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đời</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5219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594" y="580561"/>
            <a:ext cx="10636245"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b.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xuất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những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người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món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quà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mang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cho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trẻ</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em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2881142" y="1133918"/>
            <a:ext cx="6054863"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Hình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ảnh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người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thầy</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mái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trường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endParaRPr>
          </a:p>
        </p:txBody>
      </p:sp>
      <p:grpSp>
        <p:nvGrpSpPr>
          <p:cNvPr id="5" name="Group 4"/>
          <p:cNvGrpSpPr/>
          <p:nvPr/>
        </p:nvGrpSpPr>
        <p:grpSpPr>
          <a:xfrm>
            <a:off x="473869" y="1901130"/>
            <a:ext cx="11244262" cy="3542407"/>
            <a:chOff x="262654" y="2805612"/>
            <a:chExt cx="11283689" cy="2486225"/>
          </a:xfrm>
        </p:grpSpPr>
        <p:sp>
          <p:nvSpPr>
            <p:cNvPr id="6" name="Freeform 5"/>
            <p:cNvSpPr/>
            <p:nvPr/>
          </p:nvSpPr>
          <p:spPr>
            <a:xfrm>
              <a:off x="762790" y="3005538"/>
              <a:ext cx="10783553" cy="2286299"/>
            </a:xfrm>
            <a:custGeom>
              <a:avLst/>
              <a:gdLst>
                <a:gd name="connsiteX0" fmla="*/ 0 w 10783553"/>
                <a:gd name="connsiteY0" fmla="*/ 0 h 2062184"/>
                <a:gd name="connsiteX1" fmla="*/ 10783553 w 10783553"/>
                <a:gd name="connsiteY1" fmla="*/ 0 h 2062184"/>
                <a:gd name="connsiteX2" fmla="*/ 10783553 w 10783553"/>
                <a:gd name="connsiteY2" fmla="*/ 2062184 h 2062184"/>
                <a:gd name="connsiteX3" fmla="*/ 0 w 10783553"/>
                <a:gd name="connsiteY3" fmla="*/ 2062184 h 2062184"/>
                <a:gd name="connsiteX4" fmla="*/ 0 w 10783553"/>
                <a:gd name="connsiteY4" fmla="*/ 0 h 2062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3553" h="2062184">
                  <a:moveTo>
                    <a:pt x="0" y="0"/>
                  </a:moveTo>
                  <a:lnTo>
                    <a:pt x="10783553" y="0"/>
                  </a:lnTo>
                  <a:lnTo>
                    <a:pt x="10783553" y="2062184"/>
                  </a:lnTo>
                  <a:lnTo>
                    <a:pt x="0" y="2062184"/>
                  </a:lnTo>
                  <a:lnTo>
                    <a:pt x="0" y="0"/>
                  </a:lnTo>
                  <a:close/>
                </a:path>
              </a:pathLst>
            </a:custGeom>
            <a:ln w="38100"/>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2006963" tIns="76200" rIns="76200" bIns="76200" numCol="1" spcCol="1270" anchor="ctr" anchorCtr="0">
              <a:noAutofit/>
            </a:bodyPr>
            <a:lstStyle/>
            <a:p>
              <a:pPr lvl="0" algn="l" defTabSz="889000">
                <a:lnSpc>
                  <a:spcPct val="90000"/>
                </a:lnSpc>
                <a:spcBef>
                  <a:spcPct val="0"/>
                </a:spcBef>
                <a:spcAft>
                  <a:spcPct val="35000"/>
                </a:spcAft>
              </a:pPr>
              <a:r>
                <a:rPr lang="en-US" sz="2400" kern="1200" dirty="0" err="1">
                  <a:latin typeface="Times New Roman" panose="02020603050405020304" pitchFamily="18" charset="0"/>
                  <a:cs typeface="Times New Roman" panose="02020603050405020304" pitchFamily="18" charset="0"/>
                </a:rPr>
                <a:t>Người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thầy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mang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đến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trẻ</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em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bài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học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đạo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đức</a:t>
              </a:r>
              <a:r>
                <a:rPr lang="en-US" sz="2400" kern="1200" dirty="0">
                  <a:latin typeface="Times New Roman" panose="02020603050405020304" pitchFamily="18" charset="0"/>
                  <a:cs typeface="Times New Roman" panose="02020603050405020304" pitchFamily="18" charset="0"/>
                </a:rPr>
                <a:t>, tri </a:t>
              </a:r>
              <a:r>
                <a:rPr lang="en-US" sz="2400" kern="1200" dirty="0" err="1">
                  <a:latin typeface="Times New Roman" panose="02020603050405020304" pitchFamily="18" charset="0"/>
                  <a:cs typeface="Times New Roman" panose="02020603050405020304" pitchFamily="18" charset="0"/>
                </a:rPr>
                <a:t>thức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nuôi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dưỡng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những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ước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mơ</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đẹp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đẽ</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giúp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trẻ</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trưởng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thành.Vai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trò</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của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yếu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tố</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tự</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sự</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trong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thơ</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Mặc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dù</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phương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thức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biểu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đạt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chính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của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thơ</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biểu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cảm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nhưng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trong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bài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thơ</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được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lồng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yếu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tố</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tự</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sự</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Bài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thơ</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có</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nhan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Chuyện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cổ</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tích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loài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người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gợi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người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đọc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liên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tưởng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đến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những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câu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chuyện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ưởng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tượng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sự</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xuất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hiện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của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loài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người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trong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vũ</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trụ</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dưới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hình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thức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cổ</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tích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suy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nghiêm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giải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thích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nguồn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gốc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của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loài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người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mang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màu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sắc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hoàng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đường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kì</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lạ</a:t>
              </a:r>
              <a:r>
                <a:rPr lang="en-US" sz="2400" kern="1200" dirty="0">
                  <a:latin typeface="Times New Roman" panose="02020603050405020304" pitchFamily="18" charset="0"/>
                  <a:cs typeface="Times New Roman" panose="02020603050405020304" pitchFamily="18" charset="0"/>
                </a:rPr>
                <a:t>.</a:t>
              </a:r>
            </a:p>
          </p:txBody>
        </p:sp>
        <p:sp>
          <p:nvSpPr>
            <p:cNvPr id="8" name="Rectangle 7"/>
            <p:cNvSpPr/>
            <p:nvPr/>
          </p:nvSpPr>
          <p:spPr>
            <a:xfrm>
              <a:off x="262654" y="2805612"/>
              <a:ext cx="2349764" cy="2271540"/>
            </a:xfrm>
            <a:prstGeom prst="rect">
              <a:avLst/>
            </a:prstGeom>
            <a:blipFill rotWithShape="1">
              <a:blip r:embed="rId2"/>
              <a:stretch>
                <a:fillRect/>
              </a:stretch>
            </a:blipFill>
            <a:ln w="19050"/>
            <a:effectLst>
              <a:outerShdw blurRad="50800" dist="38100" dir="5400000" algn="t" rotWithShape="0">
                <a:prstClr val="black">
                  <a:alpha val="40000"/>
                </a:prstClr>
              </a:outerShdw>
            </a:effectLst>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
        <p:nvSpPr>
          <p:cNvPr id="7" name="Rectangle 6"/>
          <p:cNvSpPr/>
          <p:nvPr/>
        </p:nvSpPr>
        <p:spPr>
          <a:xfrm>
            <a:off x="93885" y="164314"/>
            <a:ext cx="509299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Thế</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giới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sau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khi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trẻ</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em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ra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đời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44301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mond 3"/>
          <p:cNvSpPr/>
          <p:nvPr/>
        </p:nvSpPr>
        <p:spPr>
          <a:xfrm>
            <a:off x="3892732" y="60664"/>
            <a:ext cx="4428307" cy="1285277"/>
          </a:xfrm>
          <a:prstGeom prst="diamond">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TỔNG KẾT</a:t>
            </a:r>
          </a:p>
        </p:txBody>
      </p:sp>
      <p:sp>
        <p:nvSpPr>
          <p:cNvPr id="5" name="Rounded Rectangle 4"/>
          <p:cNvSpPr/>
          <p:nvPr/>
        </p:nvSpPr>
        <p:spPr>
          <a:xfrm>
            <a:off x="300446" y="602908"/>
            <a:ext cx="2690947" cy="783769"/>
          </a:xfrm>
          <a:prstGeom prst="round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tabLst>
                <a:tab pos="1386840" algn="l"/>
              </a:tabLst>
            </a:pPr>
            <a:r>
              <a:rPr lang="en-US" sz="2800" b="1" dirty="0">
                <a:solidFill>
                  <a:srgbClr val="0D0D0D"/>
                </a:solidFill>
                <a:latin typeface="Times New Roman" panose="02020603050405020304" pitchFamily="18" charset="0"/>
                <a:ea typeface="MS Mincho"/>
              </a:rPr>
              <a:t>1. </a:t>
            </a:r>
            <a:r>
              <a:rPr lang="en-US" sz="2800" b="1" dirty="0" err="1">
                <a:solidFill>
                  <a:srgbClr val="0D0D0D"/>
                </a:solidFill>
                <a:latin typeface="Times New Roman" panose="02020603050405020304" pitchFamily="18" charset="0"/>
                <a:ea typeface="MS Mincho"/>
              </a:rPr>
              <a:t>Nghệ</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thuật</a:t>
            </a:r>
            <a:r>
              <a:rPr lang="en-US" sz="2800" b="1"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117566" y="1658985"/>
            <a:ext cx="11978640" cy="5199015"/>
          </a:xfrm>
          <a:prstGeom prst="rect">
            <a:avLst/>
          </a:prstGeom>
        </p:spPr>
      </p:pic>
      <p:sp>
        <p:nvSpPr>
          <p:cNvPr id="8" name="Rectangle 7"/>
          <p:cNvSpPr/>
          <p:nvPr/>
        </p:nvSpPr>
        <p:spPr>
          <a:xfrm>
            <a:off x="2756262" y="2527510"/>
            <a:ext cx="6838405" cy="4017446"/>
          </a:xfrm>
          <a:prstGeom prst="rect">
            <a:avLst/>
          </a:prstGeom>
          <a:noFill/>
          <a:ln w="28575" cmpd="dbl">
            <a:noFill/>
          </a:ln>
        </p:spPr>
        <p:txBody>
          <a:bodyPr wrap="square">
            <a:spAutoFit/>
          </a:bodyPr>
          <a:lstStyle/>
          <a:p>
            <a:pPr>
              <a:lnSpc>
                <a:spcPct val="107000"/>
              </a:lnSpc>
              <a:spcAft>
                <a:spcPts val="0"/>
              </a:spcAft>
              <a:tabLst>
                <a:tab pos="1386840" algn="l"/>
              </a:tabLst>
            </a:pP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Thể</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thơ</a:t>
            </a:r>
            <a:r>
              <a:rPr lang="en-US" sz="2400" dirty="0">
                <a:solidFill>
                  <a:schemeClr val="accent6">
                    <a:lumMod val="50000"/>
                  </a:schemeClr>
                </a:solidFill>
                <a:latin typeface="Times New Roman" panose="02020603050405020304" pitchFamily="18" charset="0"/>
                <a:ea typeface="MS Mincho"/>
              </a:rPr>
              <a:t> 5 </a:t>
            </a:r>
            <a:r>
              <a:rPr lang="en-US" sz="2400" dirty="0" err="1">
                <a:solidFill>
                  <a:schemeClr val="accent6">
                    <a:lumMod val="50000"/>
                  </a:schemeClr>
                </a:solidFill>
                <a:latin typeface="Times New Roman" panose="02020603050405020304" pitchFamily="18" charset="0"/>
                <a:ea typeface="MS Mincho"/>
              </a:rPr>
              <a:t>chữ</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với</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giọng</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thơ</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tâm</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tình</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thủ</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thỉ</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yêu</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thương</a:t>
            </a:r>
            <a:r>
              <a:rPr lang="en-US" sz="2400" dirty="0">
                <a:solidFill>
                  <a:schemeClr val="accent6">
                    <a:lumMod val="50000"/>
                  </a:schemeClr>
                </a:solidFill>
                <a:latin typeface="Times New Roman" panose="02020603050405020304" pitchFamily="18" charset="0"/>
                <a:ea typeface="MS Mincho"/>
              </a:rPr>
              <a:t>.</a:t>
            </a:r>
            <a:endParaRPr lang="en-US" sz="2400" dirty="0">
              <a:solidFill>
                <a:schemeClr val="accent6">
                  <a:lumMod val="50000"/>
                </a:schemeClr>
              </a:solidFill>
              <a:latin typeface="Times New Roman" panose="02020603050405020304" pitchFamily="18" charset="0"/>
              <a:ea typeface="Times New Roman" panose="02020603050405020304" pitchFamily="18" charset="0"/>
            </a:endParaRPr>
          </a:p>
          <a:p>
            <a:pPr>
              <a:lnSpc>
                <a:spcPct val="107000"/>
              </a:lnSpc>
              <a:spcAft>
                <a:spcPts val="0"/>
              </a:spcAft>
              <a:tabLst>
                <a:tab pos="1386840" algn="l"/>
              </a:tabLst>
            </a:pP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Dùng</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yếu</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tố</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tự</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sự</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kết</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hợp</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miêu</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tả</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trong</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tác</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phẩm</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trữ</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tình</a:t>
            </a:r>
            <a:r>
              <a:rPr lang="en-US" sz="2400" dirty="0">
                <a:solidFill>
                  <a:schemeClr val="accent6">
                    <a:lumMod val="50000"/>
                  </a:schemeClr>
                </a:solidFill>
                <a:latin typeface="Times New Roman" panose="02020603050405020304" pitchFamily="18" charset="0"/>
                <a:ea typeface="MS Mincho"/>
              </a:rPr>
              <a:t>.</a:t>
            </a:r>
            <a:endParaRPr lang="en-US" sz="2400" dirty="0">
              <a:solidFill>
                <a:schemeClr val="accent6">
                  <a:lumMod val="50000"/>
                </a:schemeClr>
              </a:solidFill>
              <a:latin typeface="Times New Roman" panose="02020603050405020304" pitchFamily="18" charset="0"/>
              <a:ea typeface="Times New Roman" panose="02020603050405020304" pitchFamily="18" charset="0"/>
            </a:endParaRPr>
          </a:p>
          <a:p>
            <a:pPr>
              <a:lnSpc>
                <a:spcPct val="107000"/>
              </a:lnSpc>
              <a:spcAft>
                <a:spcPts val="0"/>
              </a:spcAft>
              <a:tabLst>
                <a:tab pos="1386840" algn="l"/>
              </a:tabLst>
            </a:pP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Ngôn</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ngữ</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hình</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ảnh</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thơ</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thân</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thuộc</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bình</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dị</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với</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trí</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tưởng</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tưởng</a:t>
            </a:r>
            <a:r>
              <a:rPr lang="en-US" sz="2400" dirty="0">
                <a:solidFill>
                  <a:schemeClr val="accent6">
                    <a:lumMod val="50000"/>
                  </a:schemeClr>
                </a:solidFill>
                <a:latin typeface="Times New Roman" panose="02020603050405020304" pitchFamily="18" charset="0"/>
                <a:ea typeface="MS Mincho"/>
              </a:rPr>
              <a:t> bay </a:t>
            </a:r>
            <a:r>
              <a:rPr lang="en-US" sz="2400" dirty="0" err="1">
                <a:solidFill>
                  <a:schemeClr val="accent6">
                    <a:lumMod val="50000"/>
                  </a:schemeClr>
                </a:solidFill>
                <a:latin typeface="Times New Roman" panose="02020603050405020304" pitchFamily="18" charset="0"/>
                <a:ea typeface="MS Mincho"/>
              </a:rPr>
              <a:t>bổng</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tác</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giả</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dùng</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yếu</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tố</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hoang</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đường</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kì</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ảo</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tạo</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ra</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màu</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sắc</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cổ</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tích</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suy</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nguyên</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tăng</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sức</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hấp</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dẫn</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cho</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bài</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thơ</a:t>
            </a:r>
            <a:r>
              <a:rPr lang="en-US" sz="2400" dirty="0">
                <a:solidFill>
                  <a:schemeClr val="accent6">
                    <a:lumMod val="50000"/>
                  </a:schemeClr>
                </a:solidFill>
                <a:latin typeface="Times New Roman" panose="02020603050405020304" pitchFamily="18" charset="0"/>
                <a:ea typeface="MS Mincho"/>
              </a:rPr>
              <a:t>.</a:t>
            </a:r>
            <a:endParaRPr lang="en-US" sz="2400" dirty="0">
              <a:solidFill>
                <a:schemeClr val="accent6">
                  <a:lumMod val="50000"/>
                </a:schemeClr>
              </a:solidFill>
              <a:latin typeface="Times New Roman" panose="02020603050405020304" pitchFamily="18" charset="0"/>
              <a:ea typeface="Times New Roman" panose="02020603050405020304" pitchFamily="18" charset="0"/>
            </a:endParaRPr>
          </a:p>
          <a:p>
            <a:pPr>
              <a:lnSpc>
                <a:spcPct val="107000"/>
              </a:lnSpc>
              <a:spcAft>
                <a:spcPts val="0"/>
              </a:spcAft>
              <a:tabLst>
                <a:tab pos="1386840" algn="l"/>
              </a:tabLst>
            </a:pP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Sử</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dụng</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nhiều</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phép</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tu</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từ</a:t>
            </a:r>
            <a:r>
              <a:rPr lang="en-US" sz="2400" dirty="0">
                <a:solidFill>
                  <a:schemeClr val="accent6">
                    <a:lumMod val="50000"/>
                  </a:schemeClr>
                </a:solidFill>
                <a:latin typeface="Times New Roman" panose="02020603050405020304" pitchFamily="18" charset="0"/>
                <a:ea typeface="MS Mincho"/>
              </a:rPr>
              <a:t> so </a:t>
            </a:r>
            <a:r>
              <a:rPr lang="en-US" sz="2400" dirty="0" err="1">
                <a:solidFill>
                  <a:schemeClr val="accent6">
                    <a:lumMod val="50000"/>
                  </a:schemeClr>
                </a:solidFill>
                <a:latin typeface="Times New Roman" panose="02020603050405020304" pitchFamily="18" charset="0"/>
                <a:ea typeface="MS Mincho"/>
              </a:rPr>
              <a:t>sánh</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nhân</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hóa</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điệp</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ngữ</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đặc</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sắc</a:t>
            </a:r>
            <a:r>
              <a:rPr lang="en-US" sz="2400" dirty="0">
                <a:solidFill>
                  <a:schemeClr val="accent6">
                    <a:lumMod val="50000"/>
                  </a:schemeClr>
                </a:solidFill>
                <a:latin typeface="Times New Roman" panose="02020603050405020304" pitchFamily="18" charset="0"/>
                <a:ea typeface="MS Mincho"/>
              </a:rPr>
              <a:t>.</a:t>
            </a:r>
            <a:endParaRPr lang="en-US" sz="24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1519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1000"/>
                                        <p:tgtEl>
                                          <p:spTgt spid="8">
                                            <p:txEl>
                                              <p:pRg st="3" end="3"/>
                                            </p:txEl>
                                          </p:spTgt>
                                        </p:tgtEl>
                                      </p:cBhvr>
                                    </p:animEffect>
                                    <p:anim calcmode="lin" valueType="num">
                                      <p:cBhvr>
                                        <p:cTn id="2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13510" y="1449977"/>
            <a:ext cx="10593976" cy="4415246"/>
          </a:xfrm>
          <a:prstGeom prst="rect">
            <a:avLst/>
          </a:prstGeom>
        </p:spPr>
      </p:pic>
      <p:sp>
        <p:nvSpPr>
          <p:cNvPr id="7" name="Rectangle 6"/>
          <p:cNvSpPr/>
          <p:nvPr/>
        </p:nvSpPr>
        <p:spPr>
          <a:xfrm>
            <a:off x="3004457" y="2088869"/>
            <a:ext cx="6309360" cy="3229089"/>
          </a:xfrm>
          <a:prstGeom prst="rect">
            <a:avLst/>
          </a:prstGeom>
          <a:ln w="28575">
            <a:noFill/>
          </a:ln>
        </p:spPr>
        <p:txBody>
          <a:bodyPr wrap="square">
            <a:spAutoFit/>
          </a:bodyPr>
          <a:lstStyle/>
          <a:p>
            <a:pPr>
              <a:lnSpc>
                <a:spcPct val="107000"/>
              </a:lnSpc>
              <a:spcAft>
                <a:spcPts val="0"/>
              </a:spcAft>
              <a:tabLst>
                <a:tab pos="1386840" algn="l"/>
              </a:tabLst>
            </a:pP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Từ</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những</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lí</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giải</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về</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nguồn</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gốc</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loài</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người</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nhà</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thơ</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nhắc</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nhở</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mọi</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người</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cần</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yêu</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thương</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sự</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chăm</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sóc</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chở</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che</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nuôi</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dưỡng</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trẻ</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em</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cả</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về</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thể</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xác</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và</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tâm</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hồn</a:t>
            </a:r>
            <a:r>
              <a:rPr lang="en-US" sz="2800" dirty="0">
                <a:solidFill>
                  <a:schemeClr val="accent6">
                    <a:lumMod val="50000"/>
                  </a:schemeClr>
                </a:solidFill>
                <a:latin typeface="Times New Roman" panose="02020603050405020304" pitchFamily="18" charset="0"/>
                <a:ea typeface="MS Mincho"/>
              </a:rPr>
              <a:t>.</a:t>
            </a:r>
            <a:endParaRPr lang="en-US" sz="2800" dirty="0">
              <a:solidFill>
                <a:schemeClr val="accent6">
                  <a:lumMod val="50000"/>
                </a:schemeClr>
              </a:solidFill>
              <a:latin typeface="Times New Roman" panose="02020603050405020304" pitchFamily="18" charset="0"/>
              <a:ea typeface="Times New Roman" panose="02020603050405020304" pitchFamily="18" charset="0"/>
            </a:endParaRPr>
          </a:p>
          <a:p>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Bài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thơ</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thể</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hiện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tình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yêu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thương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trẻ</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thơ</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tấm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lòng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nhân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hậu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yêu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thương</a:t>
            </a:r>
            <a:r>
              <a:rPr lang="en-US" sz="2800" dirty="0">
                <a:solidFill>
                  <a:schemeClr val="accent6">
                    <a:lumMod val="50000"/>
                  </a:schemeClr>
                </a:solidFill>
                <a:latin typeface="Times New Roman" panose="02020603050405020304" pitchFamily="18" charset="0"/>
                <a:ea typeface="Times New Roman" panose="02020603050405020304" pitchFamily="18" charset="0"/>
              </a:rPr>
              <a:t> con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người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nhà</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thơ</a:t>
            </a:r>
            <a:r>
              <a:rPr lang="en-US" sz="2800" dirty="0">
                <a:solidFill>
                  <a:schemeClr val="accent6">
                    <a:lumMod val="50000"/>
                  </a:schemeClr>
                </a:solidFill>
                <a:latin typeface="Times New Roman" panose="02020603050405020304" pitchFamily="18" charset="0"/>
                <a:ea typeface="Times New Roman" panose="02020603050405020304" pitchFamily="18" charset="0"/>
              </a:rPr>
              <a:t>.</a:t>
            </a:r>
            <a:endParaRPr lang="en-US" sz="2800" dirty="0">
              <a:solidFill>
                <a:schemeClr val="accent6">
                  <a:lumMod val="50000"/>
                </a:schemeClr>
              </a:solidFill>
            </a:endParaRPr>
          </a:p>
        </p:txBody>
      </p:sp>
      <p:sp>
        <p:nvSpPr>
          <p:cNvPr id="9" name="Rounded Rectangle 8"/>
          <p:cNvSpPr/>
          <p:nvPr/>
        </p:nvSpPr>
        <p:spPr>
          <a:xfrm>
            <a:off x="184923" y="562172"/>
            <a:ext cx="2690947" cy="783769"/>
          </a:xfrm>
          <a:prstGeom prst="round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tabLst>
                <a:tab pos="1386840" algn="l"/>
              </a:tabLst>
            </a:pPr>
            <a:r>
              <a:rPr lang="en-US" sz="2800" b="1">
                <a:solidFill>
                  <a:srgbClr val="0D0D0D"/>
                </a:solidFill>
                <a:latin typeface="Times New Roman" panose="02020603050405020304" pitchFamily="18" charset="0"/>
                <a:ea typeface="MS Mincho"/>
              </a:rPr>
              <a:t>2. Nội dung</a:t>
            </a:r>
            <a:endParaRPr lang="en-US" sz="2400">
              <a:effectLst/>
              <a:latin typeface="Times New Roman" panose="02020603050405020304" pitchFamily="18" charset="0"/>
              <a:ea typeface="Times New Roman" panose="02020603050405020304" pitchFamily="18" charset="0"/>
            </a:endParaRPr>
          </a:p>
        </p:txBody>
      </p:sp>
      <p:sp>
        <p:nvSpPr>
          <p:cNvPr id="6" name="Diamond 5"/>
          <p:cNvSpPr/>
          <p:nvPr/>
        </p:nvSpPr>
        <p:spPr>
          <a:xfrm>
            <a:off x="3892732" y="60664"/>
            <a:ext cx="4428307" cy="1285277"/>
          </a:xfrm>
          <a:prstGeom prst="diamond">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TỔNG KẾT</a:t>
            </a:r>
          </a:p>
        </p:txBody>
      </p:sp>
    </p:spTree>
    <p:extLst>
      <p:ext uri="{BB962C8B-B14F-4D97-AF65-F5344CB8AC3E}">
        <p14:creationId xmlns:p14="http://schemas.microsoft.com/office/powerpoint/2010/main" val="192665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85989" y="322906"/>
            <a:ext cx="5002011" cy="584775"/>
          </a:xfrm>
          <a:prstGeom prst="rect">
            <a:avLst/>
          </a:prstGeom>
        </p:spPr>
        <p:txBody>
          <a:bodyPr wrap="none">
            <a:spAutoFit/>
          </a:bodyPr>
          <a:lstStyle/>
          <a:p>
            <a:pPr algn="ctr"/>
            <a:r>
              <a:rPr lang="vi-VN" sz="3200" b="1" dirty="0">
                <a:solidFill>
                  <a:srgbClr val="7030A0"/>
                </a:solidFill>
                <a:latin typeface="Times New Roman" panose="02020603050405020304" pitchFamily="18" charset="0"/>
                <a:ea typeface="Calibri" panose="020F0502020204030204" pitchFamily="34" charset="0"/>
              </a:rPr>
              <a:t>LUYỆN TẬP</a:t>
            </a:r>
            <a:r>
              <a:rPr lang="en-US" sz="3200" b="1" dirty="0">
                <a:solidFill>
                  <a:srgbClr val="7030A0"/>
                </a:solidFill>
                <a:latin typeface="Times New Roman" panose="02020603050405020304" pitchFamily="18" charset="0"/>
                <a:ea typeface="Calibri" panose="020F0502020204030204" pitchFamily="34" charset="0"/>
              </a:rPr>
              <a:t>,  VẬN DỤNG</a:t>
            </a:r>
            <a:endParaRPr lang="en-US" sz="3200" dirty="0">
              <a:solidFill>
                <a:srgbClr val="7030A0"/>
              </a:solidFill>
              <a:effectLst/>
              <a:latin typeface="Times New Roman" panose="02020603050405020304" pitchFamily="18" charset="0"/>
              <a:ea typeface="Calibri" panose="020F0502020204030204" pitchFamily="34" charset="0"/>
            </a:endParaRPr>
          </a:p>
        </p:txBody>
      </p:sp>
      <p:sp>
        <p:nvSpPr>
          <p:cNvPr id="10" name="Rectangle 9"/>
          <p:cNvSpPr/>
          <p:nvPr/>
        </p:nvSpPr>
        <p:spPr>
          <a:xfrm>
            <a:off x="692460" y="1119741"/>
            <a:ext cx="5790944" cy="523220"/>
          </a:xfrm>
          <a:prstGeom prst="rect">
            <a:avLst/>
          </a:prstGeom>
        </p:spPr>
        <p:txBody>
          <a:bodyPr wrap="none">
            <a:spAutoFit/>
          </a:bodyPr>
          <a:lstStyle/>
          <a:p>
            <a:pPr algn="just"/>
            <a:r>
              <a:rPr lang="en-US" sz="2800" b="1" dirty="0" err="1">
                <a:solidFill>
                  <a:schemeClr val="accent6">
                    <a:lumMod val="50000"/>
                  </a:schemeClr>
                </a:solidFill>
                <a:latin typeface="Times New Roman" panose="02020603050405020304" pitchFamily="18" charset="0"/>
                <a:ea typeface="Calibri" panose="020F0502020204030204" pitchFamily="34" charset="0"/>
              </a:rPr>
              <a:t>Nhiệm</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vụ</a:t>
            </a:r>
            <a:r>
              <a:rPr lang="en-US" sz="2800" b="1" dirty="0">
                <a:solidFill>
                  <a:schemeClr val="accent6">
                    <a:lumMod val="50000"/>
                  </a:schemeClr>
                </a:solidFill>
                <a:latin typeface="Times New Roman" panose="02020603050405020304" pitchFamily="18" charset="0"/>
                <a:ea typeface="Calibri" panose="020F0502020204030204" pitchFamily="34" charset="0"/>
              </a:rPr>
              <a:t> 1</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Trả</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lời</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câu</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hỏi</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như</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sau</a:t>
            </a:r>
            <a:r>
              <a:rPr lang="en-US" sz="2800" b="1"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55403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just"/>
            <a:r>
              <a:rPr lang="vi-VN" sz="4000" b="1">
                <a:solidFill>
                  <a:srgbClr val="000000"/>
                </a:solidFill>
                <a:latin typeface="Times New Roman" panose="02020603050405020304" pitchFamily="18" charset="0"/>
                <a:ea typeface="Calibri" panose="020F0502020204030204" pitchFamily="34" charset="0"/>
              </a:rPr>
              <a:t>Câu 1:</a:t>
            </a:r>
            <a:r>
              <a:rPr lang="vi-VN" sz="4000">
                <a:solidFill>
                  <a:srgbClr val="000000"/>
                </a:solidFill>
                <a:latin typeface="Times New Roman" panose="02020603050405020304" pitchFamily="18" charset="0"/>
                <a:ea typeface="Calibri" panose="020F0502020204030204" pitchFamily="34" charset="0"/>
              </a:rPr>
              <a:t> </a:t>
            </a:r>
            <a:r>
              <a:rPr lang="en-US" sz="4000">
                <a:solidFill>
                  <a:srgbClr val="000000"/>
                </a:solidFill>
                <a:latin typeface="Times New Roman" panose="02020603050405020304" pitchFamily="18" charset="0"/>
                <a:ea typeface="Calibri" panose="020F0502020204030204" pitchFamily="34" charset="0"/>
              </a:rPr>
              <a:t>Bài thơ Chuyện cổ tích về loài người </a:t>
            </a:r>
            <a:r>
              <a:rPr lang="vi-VN" sz="4000">
                <a:solidFill>
                  <a:srgbClr val="000000"/>
                </a:solidFill>
                <a:latin typeface="Times New Roman" panose="02020603050405020304" pitchFamily="18" charset="0"/>
                <a:ea typeface="Calibri" panose="020F0502020204030204" pitchFamily="34" charset="0"/>
              </a:rPr>
              <a:t>được </a:t>
            </a:r>
            <a:r>
              <a:rPr lang="en-US" sz="4000">
                <a:solidFill>
                  <a:srgbClr val="000000"/>
                </a:solidFill>
                <a:latin typeface="Times New Roman" panose="02020603050405020304" pitchFamily="18" charset="0"/>
                <a:ea typeface="Calibri" panose="020F0502020204030204" pitchFamily="34" charset="0"/>
              </a:rPr>
              <a:t>rút ra từ tập  nào của nhà thơ Xuân Quỳnh</a:t>
            </a:r>
            <a:r>
              <a:rPr lang="vi-VN" sz="4000">
                <a:solidFill>
                  <a:srgbClr val="000000"/>
                </a:solidFill>
                <a:latin typeface="Times New Roman" panose="02020603050405020304" pitchFamily="18" charset="0"/>
                <a:ea typeface="Calibri" panose="020F0502020204030204" pitchFamily="34" charset="0"/>
              </a:rPr>
              <a:t>?</a:t>
            </a:r>
            <a:endParaRPr lang="en-US" sz="3600">
              <a:effectLst/>
              <a:latin typeface="Times New Roman" panose="02020603050405020304" pitchFamily="18" charset="0"/>
              <a:ea typeface="Calibri" panose="020F0502020204030204" pitchFamily="34"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Times New Roman" panose="02020603050405020304" pitchFamily="18" charset="0"/>
                <a:ea typeface="Calibri" panose="020F0502020204030204" pitchFamily="34" charset="0"/>
              </a:rPr>
              <a:t>A</a:t>
            </a:r>
            <a:r>
              <a:rPr lang="vi-VN" sz="3200" dirty="0">
                <a:solidFill>
                  <a:srgbClr val="000000"/>
                </a:solidFill>
                <a:latin typeface="Times New Roman" panose="02020603050405020304" pitchFamily="18" charset="0"/>
                <a:ea typeface="Calibri" panose="020F0502020204030204" pitchFamily="34" charset="0"/>
              </a:rPr>
              <a:t>. </a:t>
            </a:r>
            <a:r>
              <a:rPr lang="vi-VN" sz="3200" i="1" dirty="0">
                <a:solidFill>
                  <a:srgbClr val="202122"/>
                </a:solidFill>
                <a:latin typeface="Times New Roman" panose="02020603050405020304" pitchFamily="18" charset="0"/>
                <a:ea typeface="Calibri" panose="020F0502020204030204" pitchFamily="34" charset="0"/>
              </a:rPr>
              <a:t>Lời ru trên mặt đất</a:t>
            </a:r>
            <a:r>
              <a:rPr lang="vi-VN" sz="3200" dirty="0">
                <a:solidFill>
                  <a:srgbClr val="202122"/>
                </a:solidFill>
                <a:latin typeface="Times New Roman" panose="02020603050405020304" pitchFamily="18" charset="0"/>
                <a:ea typeface="Calibri" panose="020F0502020204030204" pitchFamily="34" charset="0"/>
              </a:rPr>
              <a:t> </a:t>
            </a:r>
            <a:r>
              <a:rPr lang="vi-VN" sz="3200" dirty="0">
                <a:solidFill>
                  <a:srgbClr val="000000"/>
                </a:solidFill>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err="1">
                <a:solidFill>
                  <a:srgbClr val="202122"/>
                </a:solidFill>
                <a:latin typeface="Times New Roman" panose="02020603050405020304" pitchFamily="18" charset="0"/>
                <a:ea typeface="Times New Roman" panose="02020603050405020304" pitchFamily="18" charset="0"/>
              </a:rPr>
              <a:t>B.</a:t>
            </a:r>
            <a:r>
              <a:rPr lang="en-US" sz="3200" i="1" dirty="0" err="1">
                <a:solidFill>
                  <a:srgbClr val="202122"/>
                </a:solidFill>
                <a:latin typeface="Times New Roman" panose="02020603050405020304" pitchFamily="18" charset="0"/>
                <a:ea typeface="Times New Roman" panose="02020603050405020304" pitchFamily="18" charset="0"/>
              </a:rPr>
              <a:t>Tơ</a:t>
            </a:r>
            <a:r>
              <a:rPr lang="en-US" sz="3200" i="1" dirty="0">
                <a:solidFill>
                  <a:srgbClr val="202122"/>
                </a:solidFill>
                <a:latin typeface="Times New Roman" panose="02020603050405020304" pitchFamily="18" charset="0"/>
                <a:ea typeface="Times New Roman" panose="02020603050405020304" pitchFamily="18" charset="0"/>
              </a:rPr>
              <a:t> </a:t>
            </a:r>
            <a:r>
              <a:rPr lang="en-US" sz="3200" i="1" dirty="0" err="1">
                <a:solidFill>
                  <a:srgbClr val="202122"/>
                </a:solidFill>
                <a:latin typeface="Times New Roman" panose="02020603050405020304" pitchFamily="18" charset="0"/>
                <a:ea typeface="Times New Roman" panose="02020603050405020304" pitchFamily="18" charset="0"/>
              </a:rPr>
              <a:t>tằm</a:t>
            </a:r>
            <a:r>
              <a:rPr lang="en-US" sz="3200" i="1" dirty="0">
                <a:solidFill>
                  <a:srgbClr val="202122"/>
                </a:solidFill>
                <a:latin typeface="Times New Roman" panose="02020603050405020304" pitchFamily="18" charset="0"/>
                <a:ea typeface="Times New Roman" panose="02020603050405020304" pitchFamily="18" charset="0"/>
              </a:rPr>
              <a:t> – </a:t>
            </a:r>
            <a:r>
              <a:rPr lang="en-US" sz="3200" i="1" dirty="0" err="1">
                <a:solidFill>
                  <a:srgbClr val="202122"/>
                </a:solidFill>
                <a:latin typeface="Times New Roman" panose="02020603050405020304" pitchFamily="18" charset="0"/>
                <a:ea typeface="Times New Roman" panose="02020603050405020304" pitchFamily="18" charset="0"/>
              </a:rPr>
              <a:t>Chồi</a:t>
            </a:r>
            <a:r>
              <a:rPr lang="en-US" sz="3200" i="1" dirty="0">
                <a:solidFill>
                  <a:srgbClr val="202122"/>
                </a:solidFill>
                <a:latin typeface="Times New Roman" panose="02020603050405020304" pitchFamily="18" charset="0"/>
                <a:ea typeface="Times New Roman" panose="02020603050405020304" pitchFamily="18" charset="0"/>
              </a:rPr>
              <a:t> </a:t>
            </a:r>
            <a:r>
              <a:rPr lang="en-US" sz="3200" i="1" dirty="0" err="1">
                <a:solidFill>
                  <a:srgbClr val="202122"/>
                </a:solidFill>
                <a:latin typeface="Times New Roman" panose="02020603050405020304" pitchFamily="18" charset="0"/>
                <a:ea typeface="Times New Roman" panose="02020603050405020304" pitchFamily="18" charset="0"/>
              </a:rPr>
              <a:t>biếc</a:t>
            </a: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3" name="Rectangle 42"/>
          <p:cNvSpPr/>
          <p:nvPr/>
        </p:nvSpPr>
        <p:spPr>
          <a:xfrm>
            <a:off x="1110220" y="2838517"/>
            <a:ext cx="4906798" cy="93061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a:solidFill>
                  <a:srgbClr val="202122"/>
                </a:solidFill>
                <a:latin typeface="Times New Roman" panose="02020603050405020304" pitchFamily="18" charset="0"/>
                <a:ea typeface="Times New Roman" panose="02020603050405020304" pitchFamily="18" charset="0"/>
              </a:rPr>
              <a:t>C</a:t>
            </a:r>
            <a:r>
              <a:rPr lang="en-US" sz="3200" i="1" dirty="0">
                <a:solidFill>
                  <a:srgbClr val="202122"/>
                </a:solidFill>
                <a:latin typeface="Times New Roman" panose="02020603050405020304" pitchFamily="18" charset="0"/>
                <a:ea typeface="Times New Roman" panose="02020603050405020304" pitchFamily="18" charset="0"/>
              </a:rPr>
              <a:t>. </a:t>
            </a:r>
            <a:r>
              <a:rPr lang="en-US" sz="3200" i="1" dirty="0" err="1">
                <a:solidFill>
                  <a:srgbClr val="202122"/>
                </a:solidFill>
                <a:latin typeface="Times New Roman" panose="02020603050405020304" pitchFamily="18" charset="0"/>
                <a:ea typeface="Times New Roman" panose="02020603050405020304" pitchFamily="18" charset="0"/>
              </a:rPr>
              <a:t>Bầu</a:t>
            </a:r>
            <a:r>
              <a:rPr lang="en-US" sz="3200" i="1" dirty="0">
                <a:solidFill>
                  <a:srgbClr val="202122"/>
                </a:solidFill>
                <a:latin typeface="Times New Roman" panose="02020603050405020304" pitchFamily="18" charset="0"/>
                <a:ea typeface="Times New Roman" panose="02020603050405020304" pitchFamily="18" charset="0"/>
              </a:rPr>
              <a:t> </a:t>
            </a:r>
            <a:r>
              <a:rPr lang="en-US" sz="3200" i="1" dirty="0" err="1">
                <a:solidFill>
                  <a:srgbClr val="202122"/>
                </a:solidFill>
                <a:latin typeface="Times New Roman" panose="02020603050405020304" pitchFamily="18" charset="0"/>
                <a:ea typeface="Times New Roman" panose="02020603050405020304" pitchFamily="18" charset="0"/>
              </a:rPr>
              <a:t>trời</a:t>
            </a:r>
            <a:r>
              <a:rPr lang="en-US" sz="3200" i="1" dirty="0">
                <a:solidFill>
                  <a:srgbClr val="202122"/>
                </a:solidFill>
                <a:latin typeface="Times New Roman" panose="02020603050405020304" pitchFamily="18" charset="0"/>
                <a:ea typeface="Times New Roman" panose="02020603050405020304" pitchFamily="18" charset="0"/>
              </a:rPr>
              <a:t> </a:t>
            </a:r>
            <a:r>
              <a:rPr lang="en-US" sz="3200" i="1" dirty="0" err="1">
                <a:solidFill>
                  <a:srgbClr val="202122"/>
                </a:solidFill>
                <a:latin typeface="Times New Roman" panose="02020603050405020304" pitchFamily="18" charset="0"/>
                <a:ea typeface="Times New Roman" panose="02020603050405020304" pitchFamily="18" charset="0"/>
              </a:rPr>
              <a:t>trong</a:t>
            </a:r>
            <a:r>
              <a:rPr lang="en-US" sz="3200" i="1" dirty="0">
                <a:solidFill>
                  <a:srgbClr val="202122"/>
                </a:solidFill>
                <a:latin typeface="Times New Roman" panose="02020603050405020304" pitchFamily="18" charset="0"/>
                <a:ea typeface="Times New Roman" panose="02020603050405020304" pitchFamily="18" charset="0"/>
              </a:rPr>
              <a:t> </a:t>
            </a:r>
          </a:p>
          <a:p>
            <a:pPr lvl="0">
              <a:defRPr/>
            </a:pPr>
            <a:r>
              <a:rPr lang="en-US" sz="3200" i="1" dirty="0" err="1">
                <a:solidFill>
                  <a:srgbClr val="202122"/>
                </a:solidFill>
                <a:latin typeface="Times New Roman" panose="02020603050405020304" pitchFamily="18" charset="0"/>
                <a:ea typeface="Times New Roman" panose="02020603050405020304" pitchFamily="18" charset="0"/>
              </a:rPr>
              <a:t>quả</a:t>
            </a:r>
            <a:r>
              <a:rPr lang="en-US" sz="3200" i="1" dirty="0">
                <a:solidFill>
                  <a:srgbClr val="202122"/>
                </a:solidFill>
                <a:latin typeface="Times New Roman" panose="02020603050405020304" pitchFamily="18" charset="0"/>
                <a:ea typeface="Times New Roman" panose="02020603050405020304" pitchFamily="18" charset="0"/>
              </a:rPr>
              <a:t> </a:t>
            </a:r>
            <a:r>
              <a:rPr lang="en-US" sz="3200" i="1" dirty="0" err="1">
                <a:solidFill>
                  <a:srgbClr val="202122"/>
                </a:solidFill>
                <a:latin typeface="Times New Roman" panose="02020603050405020304" pitchFamily="18" charset="0"/>
                <a:ea typeface="Times New Roman" panose="02020603050405020304" pitchFamily="18" charset="0"/>
              </a:rPr>
              <a:t>trứng</a:t>
            </a:r>
            <a:r>
              <a:rPr lang="en-US" sz="3200" dirty="0">
                <a:solidFill>
                  <a:srgbClr val="000000"/>
                </a:solidFill>
                <a:latin typeface="Times New Roman" panose="02020603050405020304" pitchFamily="18" charset="0"/>
                <a:ea typeface="Times New Roman" panose="02020603050405020304" pitchFamily="18" charset="0"/>
              </a:rPr>
              <a:t>.</a:t>
            </a: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4" name="Rectangle 43"/>
          <p:cNvSpPr/>
          <p:nvPr/>
        </p:nvSpPr>
        <p:spPr>
          <a:xfrm>
            <a:off x="6130615" y="2842706"/>
            <a:ext cx="4906798" cy="93990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err="1">
                <a:solidFill>
                  <a:srgbClr val="202122"/>
                </a:solidFill>
                <a:latin typeface="Times New Roman" panose="02020603050405020304" pitchFamily="18" charset="0"/>
                <a:ea typeface="Times New Roman" panose="02020603050405020304" pitchFamily="18" charset="0"/>
              </a:rPr>
              <a:t>D</a:t>
            </a:r>
            <a:r>
              <a:rPr lang="en-US" sz="3200" i="1" dirty="0" err="1">
                <a:solidFill>
                  <a:srgbClr val="202122"/>
                </a:solidFill>
                <a:latin typeface="Times New Roman" panose="02020603050405020304" pitchFamily="18" charset="0"/>
                <a:ea typeface="Times New Roman" panose="02020603050405020304" pitchFamily="18" charset="0"/>
              </a:rPr>
              <a:t>.Vẫn</a:t>
            </a:r>
            <a:r>
              <a:rPr lang="en-US" sz="3200" i="1" dirty="0">
                <a:solidFill>
                  <a:srgbClr val="202122"/>
                </a:solidFill>
                <a:latin typeface="Times New Roman" panose="02020603050405020304" pitchFamily="18" charset="0"/>
                <a:ea typeface="Times New Roman" panose="02020603050405020304" pitchFamily="18" charset="0"/>
              </a:rPr>
              <a:t> </a:t>
            </a:r>
            <a:r>
              <a:rPr lang="en-US" sz="3200" i="1" dirty="0" err="1">
                <a:solidFill>
                  <a:srgbClr val="202122"/>
                </a:solidFill>
                <a:latin typeface="Times New Roman" panose="02020603050405020304" pitchFamily="18" charset="0"/>
                <a:ea typeface="Times New Roman" panose="02020603050405020304" pitchFamily="18" charset="0"/>
              </a:rPr>
              <a:t>có</a:t>
            </a:r>
            <a:r>
              <a:rPr lang="en-US" sz="3200" i="1" dirty="0">
                <a:solidFill>
                  <a:srgbClr val="202122"/>
                </a:solidFill>
                <a:latin typeface="Times New Roman" panose="02020603050405020304" pitchFamily="18" charset="0"/>
                <a:ea typeface="Times New Roman" panose="02020603050405020304" pitchFamily="18" charset="0"/>
              </a:rPr>
              <a:t> </a:t>
            </a:r>
            <a:r>
              <a:rPr lang="en-US" sz="3200" i="1" dirty="0" err="1">
                <a:solidFill>
                  <a:srgbClr val="202122"/>
                </a:solidFill>
                <a:latin typeface="Times New Roman" panose="02020603050405020304" pitchFamily="18" charset="0"/>
                <a:ea typeface="Times New Roman" panose="02020603050405020304" pitchFamily="18" charset="0"/>
              </a:rPr>
              <a:t>ông</a:t>
            </a:r>
            <a:r>
              <a:rPr lang="en-US" sz="3200" i="1" dirty="0">
                <a:solidFill>
                  <a:srgbClr val="202122"/>
                </a:solidFill>
                <a:latin typeface="Times New Roman" panose="02020603050405020304" pitchFamily="18" charset="0"/>
                <a:ea typeface="Times New Roman" panose="02020603050405020304" pitchFamily="18" charset="0"/>
              </a:rPr>
              <a:t> </a:t>
            </a:r>
            <a:r>
              <a:rPr lang="en-US" sz="3200" i="1" dirty="0" err="1">
                <a:solidFill>
                  <a:srgbClr val="202122"/>
                </a:solidFill>
                <a:latin typeface="Times New Roman" panose="02020603050405020304" pitchFamily="18" charset="0"/>
                <a:ea typeface="Times New Roman" panose="02020603050405020304" pitchFamily="18" charset="0"/>
              </a:rPr>
              <a:t>trăng</a:t>
            </a:r>
            <a:r>
              <a:rPr lang="en-US" sz="3200" i="1" dirty="0">
                <a:solidFill>
                  <a:srgbClr val="202122"/>
                </a:solidFill>
                <a:latin typeface="Times New Roman" panose="02020603050405020304" pitchFamily="18" charset="0"/>
                <a:ea typeface="Times New Roman" panose="02020603050405020304" pitchFamily="18" charset="0"/>
              </a:rPr>
              <a:t> </a:t>
            </a:r>
            <a:r>
              <a:rPr lang="en-US" sz="3200" i="1" dirty="0" err="1">
                <a:solidFill>
                  <a:srgbClr val="202122"/>
                </a:solidFill>
                <a:latin typeface="Times New Roman" panose="02020603050405020304" pitchFamily="18" charset="0"/>
                <a:ea typeface="Times New Roman" panose="02020603050405020304" pitchFamily="18" charset="0"/>
              </a:rPr>
              <a:t>khác</a:t>
            </a:r>
            <a:r>
              <a:rPr lang="en-US" sz="3200" dirty="0">
                <a:solidFill>
                  <a:srgbClr val="000000"/>
                </a:solidFill>
                <a:latin typeface="Times New Roman" panose="02020603050405020304" pitchFamily="18" charset="0"/>
                <a:ea typeface="Times New Roman" panose="02020603050405020304" pitchFamily="18" charset="0"/>
              </a:rPr>
              <a:t>.</a:t>
            </a: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47" name="Picture 46"/>
          <p:cNvPicPr>
            <a:picLocks noChangeAspect="1"/>
          </p:cNvPicPr>
          <p:nvPr/>
        </p:nvPicPr>
        <p:blipFill rotWithShape="1">
          <a:blip r:embed="rId13"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a:solidFill>
            <a:srgbClr val="000066"/>
          </a:solidFill>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72181" y="2951779"/>
            <a:ext cx="804536" cy="704088"/>
          </a:xfrm>
          <a:prstGeom prst="rect">
            <a:avLst/>
          </a:prstGeom>
          <a:solidFill>
            <a:srgbClr val="C00000"/>
          </a:solidFill>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346268" y="2931221"/>
            <a:ext cx="804742" cy="707197"/>
          </a:xfrm>
          <a:prstGeom prst="rect">
            <a:avLst/>
          </a:prstGeom>
          <a:solidFill>
            <a:srgbClr val="C00000"/>
          </a:solidFill>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a:solidFill>
            <a:srgbClr val="C00000"/>
          </a:solidFill>
        </p:spPr>
      </p:pic>
      <p:sp>
        <p:nvSpPr>
          <p:cNvPr id="57" name="Cloud 56">
            <a:hlinkClick r:id="rId16"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DCADCB"/>
                </a:solidFill>
                <a:effectLst/>
                <a:uLnTx/>
                <a:uFillTx/>
                <a:latin typeface="Times New Roman" pitchFamily="18" charset="0"/>
                <a:ea typeface="+mn-ea"/>
                <a:cs typeface="Times New Roman" pitchFamily="18" charset="0"/>
              </a:rPr>
              <a:t>Sile</a:t>
            </a:r>
            <a:r>
              <a:rPr kumimoji="0" lang="en-US" sz="2400" b="0" i="0" u="none" strike="noStrike" kern="1200" cap="none" spc="0" normalizeH="0" baseline="0" noProof="0" dirty="0">
                <a:ln>
                  <a:noFill/>
                </a:ln>
                <a:solidFill>
                  <a:srgbClr val="DCADCB"/>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DCADCB"/>
                </a:solidFill>
                <a:effectLst/>
                <a:uLnTx/>
                <a:uFillTx/>
                <a:latin typeface="Times New Roman" pitchFamily="18" charset="0"/>
                <a:ea typeface="+mn-ea"/>
                <a:cs typeface="Times New Roman" pitchFamily="18" charset="0"/>
              </a:rPr>
              <a:t>chính</a:t>
            </a:r>
            <a:endParaRPr kumimoji="0" lang="vi-VN" sz="2400" b="0" i="0" u="none" strike="noStrike" kern="1200" cap="none" spc="0" normalizeH="0" baseline="0" noProof="0" dirty="0">
              <a:ln>
                <a:noFill/>
              </a:ln>
              <a:solidFill>
                <a:srgbClr val="DCADCB"/>
              </a:solidFill>
              <a:effectLst/>
              <a:uLnTx/>
              <a:uFillTx/>
              <a:latin typeface="Times New Roman" pitchFamily="18" charset="0"/>
              <a:ea typeface="+mn-ea"/>
              <a:cs typeface="Times New Roman" pitchFamily="18" charset="0"/>
            </a:endParaRPr>
          </a:p>
        </p:txBody>
      </p:sp>
      <p:sp>
        <p:nvSpPr>
          <p:cNvPr id="17" name="TextBox 16"/>
          <p:cNvSpPr txBox="1"/>
          <p:nvPr/>
        </p:nvSpPr>
        <p:spPr>
          <a:xfrm>
            <a:off x="10361978" y="6521824"/>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2" name="Picture 4" descr="n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16200000" flipV="1">
            <a:off x="1007813" y="4610890"/>
            <a:ext cx="806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115" descr="ALRMCLOK"/>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27644" y="4292596"/>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30</a:t>
            </a:r>
          </a:p>
        </p:txBody>
      </p:sp>
      <p:sp>
        <p:nvSpPr>
          <p:cNvPr id="65"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29</a:t>
            </a:r>
          </a:p>
        </p:txBody>
      </p:sp>
      <p:sp>
        <p:nvSpPr>
          <p:cNvPr id="66"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28</a:t>
            </a:r>
          </a:p>
        </p:txBody>
      </p:sp>
      <p:sp>
        <p:nvSpPr>
          <p:cNvPr id="67"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27</a:t>
            </a:r>
          </a:p>
        </p:txBody>
      </p:sp>
      <p:sp>
        <p:nvSpPr>
          <p:cNvPr id="68"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26</a:t>
            </a:r>
          </a:p>
        </p:txBody>
      </p:sp>
      <p:sp>
        <p:nvSpPr>
          <p:cNvPr id="69"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25</a:t>
            </a:r>
          </a:p>
        </p:txBody>
      </p:sp>
      <p:sp>
        <p:nvSpPr>
          <p:cNvPr id="70"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24</a:t>
            </a:r>
          </a:p>
        </p:txBody>
      </p:sp>
      <p:sp>
        <p:nvSpPr>
          <p:cNvPr id="71"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23</a:t>
            </a:r>
          </a:p>
        </p:txBody>
      </p:sp>
      <p:sp>
        <p:nvSpPr>
          <p:cNvPr id="72"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22</a:t>
            </a:r>
          </a:p>
        </p:txBody>
      </p:sp>
      <p:sp>
        <p:nvSpPr>
          <p:cNvPr id="73"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21</a:t>
            </a:r>
          </a:p>
        </p:txBody>
      </p:sp>
      <p:sp>
        <p:nvSpPr>
          <p:cNvPr id="74"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20</a:t>
            </a:r>
          </a:p>
        </p:txBody>
      </p:sp>
      <p:sp>
        <p:nvSpPr>
          <p:cNvPr id="75"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19</a:t>
            </a:r>
          </a:p>
        </p:txBody>
      </p:sp>
      <p:sp>
        <p:nvSpPr>
          <p:cNvPr id="76"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18</a:t>
            </a:r>
          </a:p>
        </p:txBody>
      </p:sp>
      <p:sp>
        <p:nvSpPr>
          <p:cNvPr id="77"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17</a:t>
            </a:r>
          </a:p>
        </p:txBody>
      </p:sp>
      <p:sp>
        <p:nvSpPr>
          <p:cNvPr id="78"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16</a:t>
            </a:r>
          </a:p>
        </p:txBody>
      </p:sp>
      <p:sp>
        <p:nvSpPr>
          <p:cNvPr id="79"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15</a:t>
            </a:r>
          </a:p>
        </p:txBody>
      </p:sp>
      <p:sp>
        <p:nvSpPr>
          <p:cNvPr id="80"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14</a:t>
            </a:r>
          </a:p>
        </p:txBody>
      </p:sp>
      <p:sp>
        <p:nvSpPr>
          <p:cNvPr id="81"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13</a:t>
            </a:r>
          </a:p>
        </p:txBody>
      </p:sp>
      <p:sp>
        <p:nvSpPr>
          <p:cNvPr id="82"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12</a:t>
            </a:r>
          </a:p>
        </p:txBody>
      </p:sp>
      <p:sp>
        <p:nvSpPr>
          <p:cNvPr id="83"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11</a:t>
            </a:r>
          </a:p>
        </p:txBody>
      </p:sp>
      <p:sp>
        <p:nvSpPr>
          <p:cNvPr id="84"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10</a:t>
            </a:r>
          </a:p>
        </p:txBody>
      </p:sp>
      <p:sp>
        <p:nvSpPr>
          <p:cNvPr id="85"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86"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87"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88"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89"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90"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91"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92"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93"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94"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Tree>
    <p:extLst>
      <p:ext uri="{BB962C8B-B14F-4D97-AF65-F5344CB8AC3E}">
        <p14:creationId xmlns:p14="http://schemas.microsoft.com/office/powerpoint/2010/main" val="339837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63"/>
                    </p:tgtEl>
                  </p:cond>
                </p:stCondLst>
                <p:endSync evt="end" delay="0">
                  <p:rtn val="all"/>
                </p:endSync>
                <p:childTnLst>
                  <p:par>
                    <p:cTn id="105" fill="hold">
                      <p:stCondLst>
                        <p:cond delay="0"/>
                      </p:stCondLst>
                      <p:childTnLst>
                        <p:par>
                          <p:cTn id="106" fill="hold">
                            <p:stCondLst>
                              <p:cond delay="0"/>
                            </p:stCondLst>
                            <p:childTnLst>
                              <p:par>
                                <p:cTn id="107" presetID="1" presetClass="entr" presetSubtype="0" fill="hold" grpId="0" nodeType="afterEffect">
                                  <p:stCondLst>
                                    <p:cond delay="1000"/>
                                  </p:stCondLst>
                                  <p:childTnLst>
                                    <p:set>
                                      <p:cBhvr>
                                        <p:cTn id="10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5" name="beep.wav"/>
                                        </p:tgtEl>
                                      </p:cMediaNode>
                                    </p:audio>
                                  </p:subTnLst>
                                </p:cTn>
                              </p:par>
                            </p:childTnLst>
                          </p:cTn>
                        </p:par>
                        <p:par>
                          <p:cTn id="109" fill="hold">
                            <p:stCondLst>
                              <p:cond delay="1000"/>
                            </p:stCondLst>
                            <p:childTnLst>
                              <p:par>
                                <p:cTn id="110" presetID="1" presetClass="entr" presetSubtype="0" fill="hold" grpId="0" nodeType="afterEffect">
                                  <p:stCondLst>
                                    <p:cond delay="1000"/>
                                  </p:stCondLst>
                                  <p:childTnLst>
                                    <p:set>
                                      <p:cBhvr>
                                        <p:cTn id="11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110"/>
                                            </p:cond>
                                          </p:stCondLst>
                                          <p:endCondLst>
                                            <p:cond evt="onStopAudio" delay="0">
                                              <p:tgtEl>
                                                <p:sldTgt/>
                                              </p:tgtEl>
                                            </p:cond>
                                          </p:endCondLst>
                                        </p:cTn>
                                        <p:tgtEl>
                                          <p:sndTgt r:embed="rId5" name="beep.wav"/>
                                        </p:tgtEl>
                                      </p:cMediaNode>
                                    </p:audio>
                                  </p:subTnLst>
                                </p:cTn>
                              </p:par>
                            </p:childTnLst>
                          </p:cTn>
                        </p:par>
                        <p:par>
                          <p:cTn id="112" fill="hold">
                            <p:stCondLst>
                              <p:cond delay="2000"/>
                            </p:stCondLst>
                            <p:childTnLst>
                              <p:par>
                                <p:cTn id="113" presetID="1" presetClass="entr" presetSubtype="0" fill="hold" grpId="0" nodeType="afterEffect">
                                  <p:stCondLst>
                                    <p:cond delay="1000"/>
                                  </p:stCondLst>
                                  <p:childTnLst>
                                    <p:set>
                                      <p:cBhvr>
                                        <p:cTn id="11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5" name="beep.wav"/>
                                        </p:tgtEl>
                                      </p:cMediaNode>
                                    </p:audio>
                                  </p:subTnLst>
                                </p:cTn>
                              </p:par>
                            </p:childTnLst>
                          </p:cTn>
                        </p:par>
                        <p:par>
                          <p:cTn id="115" fill="hold">
                            <p:stCondLst>
                              <p:cond delay="3000"/>
                            </p:stCondLst>
                            <p:childTnLst>
                              <p:par>
                                <p:cTn id="116" presetID="1" presetClass="entr" presetSubtype="0" fill="hold" grpId="0" nodeType="afterEffect">
                                  <p:stCondLst>
                                    <p:cond delay="1000"/>
                                  </p:stCondLst>
                                  <p:childTnLst>
                                    <p:set>
                                      <p:cBhvr>
                                        <p:cTn id="11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116"/>
                                            </p:cond>
                                          </p:stCondLst>
                                          <p:endCondLst>
                                            <p:cond evt="onStopAudio" delay="0">
                                              <p:tgtEl>
                                                <p:sldTgt/>
                                              </p:tgtEl>
                                            </p:cond>
                                          </p:endCondLst>
                                        </p:cTn>
                                        <p:tgtEl>
                                          <p:sndTgt r:embed="rId5" name="beep.wav"/>
                                        </p:tgtEl>
                                      </p:cMediaNode>
                                    </p:audio>
                                  </p:subTnLst>
                                </p:cTn>
                              </p:par>
                            </p:childTnLst>
                          </p:cTn>
                        </p:par>
                        <p:par>
                          <p:cTn id="118" fill="hold">
                            <p:stCondLst>
                              <p:cond delay="4000"/>
                            </p:stCondLst>
                            <p:childTnLst>
                              <p:par>
                                <p:cTn id="119" presetID="1" presetClass="entr" presetSubtype="0" fill="hold" grpId="0" nodeType="afterEffect">
                                  <p:stCondLst>
                                    <p:cond delay="1000"/>
                                  </p:stCondLst>
                                  <p:childTnLst>
                                    <p:set>
                                      <p:cBhvr>
                                        <p:cTn id="12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5" name="beep.wav"/>
                                        </p:tgtEl>
                                      </p:cMediaNode>
                                    </p:audio>
                                  </p:subTnLst>
                                </p:cTn>
                              </p:par>
                            </p:childTnLst>
                          </p:cTn>
                        </p:par>
                        <p:par>
                          <p:cTn id="121" fill="hold">
                            <p:stCondLst>
                              <p:cond delay="5000"/>
                            </p:stCondLst>
                            <p:childTnLst>
                              <p:par>
                                <p:cTn id="122" presetID="1" presetClass="entr" presetSubtype="0" fill="hold" grpId="0" nodeType="afterEffect">
                                  <p:stCondLst>
                                    <p:cond delay="1000"/>
                                  </p:stCondLst>
                                  <p:childTnLst>
                                    <p:set>
                                      <p:cBhvr>
                                        <p:cTn id="12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122"/>
                                            </p:cond>
                                          </p:stCondLst>
                                          <p:endCondLst>
                                            <p:cond evt="onStopAudio" delay="0">
                                              <p:tgtEl>
                                                <p:sldTgt/>
                                              </p:tgtEl>
                                            </p:cond>
                                          </p:endCondLst>
                                        </p:cTn>
                                        <p:tgtEl>
                                          <p:sndTgt r:embed="rId5" name="beep.wav"/>
                                        </p:tgtEl>
                                      </p:cMediaNode>
                                    </p:audio>
                                  </p:subTnLst>
                                </p:cTn>
                              </p:par>
                            </p:childTnLst>
                          </p:cTn>
                        </p:par>
                        <p:par>
                          <p:cTn id="124" fill="hold">
                            <p:stCondLst>
                              <p:cond delay="6000"/>
                            </p:stCondLst>
                            <p:childTnLst>
                              <p:par>
                                <p:cTn id="125" presetID="1" presetClass="entr" presetSubtype="0" fill="hold" grpId="0" nodeType="afterEffect">
                                  <p:stCondLst>
                                    <p:cond delay="1000"/>
                                  </p:stCondLst>
                                  <p:childTnLst>
                                    <p:set>
                                      <p:cBhvr>
                                        <p:cTn id="126"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125"/>
                                            </p:cond>
                                          </p:stCondLst>
                                          <p:endCondLst>
                                            <p:cond evt="onStopAudio" delay="0">
                                              <p:tgtEl>
                                                <p:sldTgt/>
                                              </p:tgtEl>
                                            </p:cond>
                                          </p:endCondLst>
                                        </p:cTn>
                                        <p:tgtEl>
                                          <p:sndTgt r:embed="rId5" name="beep.wav"/>
                                        </p:tgtEl>
                                      </p:cMediaNode>
                                    </p:audio>
                                  </p:subTnLst>
                                </p:cTn>
                              </p:par>
                            </p:childTnLst>
                          </p:cTn>
                        </p:par>
                        <p:par>
                          <p:cTn id="127" fill="hold">
                            <p:stCondLst>
                              <p:cond delay="7000"/>
                            </p:stCondLst>
                            <p:childTnLst>
                              <p:par>
                                <p:cTn id="128" presetID="1" presetClass="entr" presetSubtype="0" fill="hold" grpId="0" nodeType="afterEffect">
                                  <p:stCondLst>
                                    <p:cond delay="1000"/>
                                  </p:stCondLst>
                                  <p:childTnLst>
                                    <p:set>
                                      <p:cBhvr>
                                        <p:cTn id="129"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128"/>
                                            </p:cond>
                                          </p:stCondLst>
                                          <p:endCondLst>
                                            <p:cond evt="onStopAudio" delay="0">
                                              <p:tgtEl>
                                                <p:sldTgt/>
                                              </p:tgtEl>
                                            </p:cond>
                                          </p:endCondLst>
                                        </p:cTn>
                                        <p:tgtEl>
                                          <p:sndTgt r:embed="rId5" name="beep.wav"/>
                                        </p:tgtEl>
                                      </p:cMediaNode>
                                    </p:audio>
                                  </p:subTnLst>
                                </p:cTn>
                              </p:par>
                            </p:childTnLst>
                          </p:cTn>
                        </p:par>
                        <p:par>
                          <p:cTn id="130" fill="hold">
                            <p:stCondLst>
                              <p:cond delay="8000"/>
                            </p:stCondLst>
                            <p:childTnLst>
                              <p:par>
                                <p:cTn id="131" presetID="1" presetClass="entr" presetSubtype="0" fill="hold" grpId="0" nodeType="afterEffect">
                                  <p:stCondLst>
                                    <p:cond delay="1000"/>
                                  </p:stCondLst>
                                  <p:childTnLst>
                                    <p:set>
                                      <p:cBhvr>
                                        <p:cTn id="132"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131"/>
                                            </p:cond>
                                          </p:stCondLst>
                                          <p:endCondLst>
                                            <p:cond evt="onStopAudio" delay="0">
                                              <p:tgtEl>
                                                <p:sldTgt/>
                                              </p:tgtEl>
                                            </p:cond>
                                          </p:endCondLst>
                                        </p:cTn>
                                        <p:tgtEl>
                                          <p:sndTgt r:embed="rId5" name="beep.wav"/>
                                        </p:tgtEl>
                                      </p:cMediaNode>
                                    </p:audio>
                                  </p:subTnLst>
                                </p:cTn>
                              </p:par>
                            </p:childTnLst>
                          </p:cTn>
                        </p:par>
                        <p:par>
                          <p:cTn id="133" fill="hold">
                            <p:stCondLst>
                              <p:cond delay="9000"/>
                            </p:stCondLst>
                            <p:childTnLst>
                              <p:par>
                                <p:cTn id="134" presetID="1" presetClass="entr" presetSubtype="0" fill="hold" grpId="0" nodeType="afterEffect">
                                  <p:stCondLst>
                                    <p:cond delay="1000"/>
                                  </p:stCondLst>
                                  <p:childTnLst>
                                    <p:set>
                                      <p:cBhvr>
                                        <p:cTn id="135"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5" name="beep.wav"/>
                                        </p:tgtEl>
                                      </p:cMediaNode>
                                    </p:audio>
                                  </p:subTnLst>
                                </p:cTn>
                              </p:par>
                            </p:childTnLst>
                          </p:cTn>
                        </p:par>
                        <p:par>
                          <p:cTn id="136" fill="hold">
                            <p:stCondLst>
                              <p:cond delay="10000"/>
                            </p:stCondLst>
                            <p:childTnLst>
                              <p:par>
                                <p:cTn id="137" presetID="1" presetClass="entr" presetSubtype="0" fill="hold" grpId="0" nodeType="afterEffect">
                                  <p:stCondLst>
                                    <p:cond delay="1000"/>
                                  </p:stCondLst>
                                  <p:childTnLst>
                                    <p:set>
                                      <p:cBhvr>
                                        <p:cTn id="138"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137"/>
                                            </p:cond>
                                          </p:stCondLst>
                                          <p:endCondLst>
                                            <p:cond evt="onStopAudio" delay="0">
                                              <p:tgtEl>
                                                <p:sldTgt/>
                                              </p:tgtEl>
                                            </p:cond>
                                          </p:endCondLst>
                                        </p:cTn>
                                        <p:tgtEl>
                                          <p:sndTgt r:embed="rId5" name="beep.wav"/>
                                        </p:tgtEl>
                                      </p:cMediaNode>
                                    </p:audio>
                                  </p:subTnLst>
                                </p:cTn>
                              </p:par>
                            </p:childTnLst>
                          </p:cTn>
                        </p:par>
                        <p:par>
                          <p:cTn id="139" fill="hold">
                            <p:stCondLst>
                              <p:cond delay="11000"/>
                            </p:stCondLst>
                            <p:childTnLst>
                              <p:par>
                                <p:cTn id="140" presetID="1" presetClass="entr" presetSubtype="0" fill="hold" grpId="0" nodeType="afterEffect">
                                  <p:stCondLst>
                                    <p:cond delay="1000"/>
                                  </p:stCondLst>
                                  <p:childTnLst>
                                    <p:set>
                                      <p:cBhvr>
                                        <p:cTn id="141"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140"/>
                                            </p:cond>
                                          </p:stCondLst>
                                          <p:endCondLst>
                                            <p:cond evt="onStopAudio" delay="0">
                                              <p:tgtEl>
                                                <p:sldTgt/>
                                              </p:tgtEl>
                                            </p:cond>
                                          </p:endCondLst>
                                        </p:cTn>
                                        <p:tgtEl>
                                          <p:sndTgt r:embed="rId5" name="beep.wav"/>
                                        </p:tgtEl>
                                      </p:cMediaNode>
                                    </p:audio>
                                  </p:subTnLst>
                                </p:cTn>
                              </p:par>
                            </p:childTnLst>
                          </p:cTn>
                        </p:par>
                        <p:par>
                          <p:cTn id="142" fill="hold">
                            <p:stCondLst>
                              <p:cond delay="12000"/>
                            </p:stCondLst>
                            <p:childTnLst>
                              <p:par>
                                <p:cTn id="143" presetID="1" presetClass="entr" presetSubtype="0" fill="hold" grpId="0" nodeType="afterEffect">
                                  <p:stCondLst>
                                    <p:cond delay="1000"/>
                                  </p:stCondLst>
                                  <p:childTnLst>
                                    <p:set>
                                      <p:cBhvr>
                                        <p:cTn id="144"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143"/>
                                            </p:cond>
                                          </p:stCondLst>
                                          <p:endCondLst>
                                            <p:cond evt="onStopAudio" delay="0">
                                              <p:tgtEl>
                                                <p:sldTgt/>
                                              </p:tgtEl>
                                            </p:cond>
                                          </p:endCondLst>
                                        </p:cTn>
                                        <p:tgtEl>
                                          <p:sndTgt r:embed="rId5" name="beep.wav"/>
                                        </p:tgtEl>
                                      </p:cMediaNode>
                                    </p:audio>
                                  </p:subTnLst>
                                </p:cTn>
                              </p:par>
                            </p:childTnLst>
                          </p:cTn>
                        </p:par>
                        <p:par>
                          <p:cTn id="145" fill="hold">
                            <p:stCondLst>
                              <p:cond delay="13000"/>
                            </p:stCondLst>
                            <p:childTnLst>
                              <p:par>
                                <p:cTn id="146" presetID="1" presetClass="entr" presetSubtype="0" fill="hold" grpId="0" nodeType="afterEffect">
                                  <p:stCondLst>
                                    <p:cond delay="1000"/>
                                  </p:stCondLst>
                                  <p:childTnLst>
                                    <p:set>
                                      <p:cBhvr>
                                        <p:cTn id="147"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146"/>
                                            </p:cond>
                                          </p:stCondLst>
                                          <p:endCondLst>
                                            <p:cond evt="onStopAudio" delay="0">
                                              <p:tgtEl>
                                                <p:sldTgt/>
                                              </p:tgtEl>
                                            </p:cond>
                                          </p:endCondLst>
                                        </p:cTn>
                                        <p:tgtEl>
                                          <p:sndTgt r:embed="rId5" name="beep.wav"/>
                                        </p:tgtEl>
                                      </p:cMediaNode>
                                    </p:audio>
                                  </p:subTnLst>
                                </p:cTn>
                              </p:par>
                            </p:childTnLst>
                          </p:cTn>
                        </p:par>
                        <p:par>
                          <p:cTn id="148" fill="hold">
                            <p:stCondLst>
                              <p:cond delay="14000"/>
                            </p:stCondLst>
                            <p:childTnLst>
                              <p:par>
                                <p:cTn id="149" presetID="1" presetClass="entr" presetSubtype="0" fill="hold" grpId="0" nodeType="afterEffect">
                                  <p:stCondLst>
                                    <p:cond delay="1000"/>
                                  </p:stCondLst>
                                  <p:childTnLst>
                                    <p:set>
                                      <p:cBhvr>
                                        <p:cTn id="150"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149"/>
                                            </p:cond>
                                          </p:stCondLst>
                                          <p:endCondLst>
                                            <p:cond evt="onStopAudio" delay="0">
                                              <p:tgtEl>
                                                <p:sldTgt/>
                                              </p:tgtEl>
                                            </p:cond>
                                          </p:endCondLst>
                                        </p:cTn>
                                        <p:tgtEl>
                                          <p:sndTgt r:embed="rId5" name="beep.wav"/>
                                        </p:tgtEl>
                                      </p:cMediaNode>
                                    </p:audio>
                                  </p:subTnLst>
                                </p:cTn>
                              </p:par>
                            </p:childTnLst>
                          </p:cTn>
                        </p:par>
                        <p:par>
                          <p:cTn id="151" fill="hold">
                            <p:stCondLst>
                              <p:cond delay="15000"/>
                            </p:stCondLst>
                            <p:childTnLst>
                              <p:par>
                                <p:cTn id="152" presetID="1" presetClass="entr" presetSubtype="0" fill="hold" grpId="0" nodeType="afterEffect">
                                  <p:stCondLst>
                                    <p:cond delay="1000"/>
                                  </p:stCondLst>
                                  <p:childTnLst>
                                    <p:set>
                                      <p:cBhvr>
                                        <p:cTn id="153"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152"/>
                                            </p:cond>
                                          </p:stCondLst>
                                          <p:endCondLst>
                                            <p:cond evt="onStopAudio" delay="0">
                                              <p:tgtEl>
                                                <p:sldTgt/>
                                              </p:tgtEl>
                                            </p:cond>
                                          </p:endCondLst>
                                        </p:cTn>
                                        <p:tgtEl>
                                          <p:sndTgt r:embed="rId5" name="beep.wav"/>
                                        </p:tgtEl>
                                      </p:cMediaNode>
                                    </p:audio>
                                  </p:subTnLst>
                                </p:cTn>
                              </p:par>
                            </p:childTnLst>
                          </p:cTn>
                        </p:par>
                        <p:par>
                          <p:cTn id="154" fill="hold">
                            <p:stCondLst>
                              <p:cond delay="16000"/>
                            </p:stCondLst>
                            <p:childTnLst>
                              <p:par>
                                <p:cTn id="155" presetID="1" presetClass="entr" presetSubtype="0" fill="hold" grpId="0" nodeType="afterEffect">
                                  <p:stCondLst>
                                    <p:cond delay="1000"/>
                                  </p:stCondLst>
                                  <p:childTnLst>
                                    <p:set>
                                      <p:cBhvr>
                                        <p:cTn id="156"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155"/>
                                            </p:cond>
                                          </p:stCondLst>
                                          <p:endCondLst>
                                            <p:cond evt="onStopAudio" delay="0">
                                              <p:tgtEl>
                                                <p:sldTgt/>
                                              </p:tgtEl>
                                            </p:cond>
                                          </p:endCondLst>
                                        </p:cTn>
                                        <p:tgtEl>
                                          <p:sndTgt r:embed="rId5" name="beep.wav"/>
                                        </p:tgtEl>
                                      </p:cMediaNode>
                                    </p:audio>
                                  </p:subTnLst>
                                </p:cTn>
                              </p:par>
                            </p:childTnLst>
                          </p:cTn>
                        </p:par>
                        <p:par>
                          <p:cTn id="157" fill="hold">
                            <p:stCondLst>
                              <p:cond delay="17000"/>
                            </p:stCondLst>
                            <p:childTnLst>
                              <p:par>
                                <p:cTn id="158" presetID="1" presetClass="entr" presetSubtype="0" fill="hold" grpId="0" nodeType="afterEffect">
                                  <p:stCondLst>
                                    <p:cond delay="1000"/>
                                  </p:stCondLst>
                                  <p:childTnLst>
                                    <p:set>
                                      <p:cBhvr>
                                        <p:cTn id="159"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158"/>
                                            </p:cond>
                                          </p:stCondLst>
                                          <p:endCondLst>
                                            <p:cond evt="onStopAudio" delay="0">
                                              <p:tgtEl>
                                                <p:sldTgt/>
                                              </p:tgtEl>
                                            </p:cond>
                                          </p:endCondLst>
                                        </p:cTn>
                                        <p:tgtEl>
                                          <p:sndTgt r:embed="rId5" name="beep.wav"/>
                                        </p:tgtEl>
                                      </p:cMediaNode>
                                    </p:audio>
                                  </p:subTnLst>
                                </p:cTn>
                              </p:par>
                            </p:childTnLst>
                          </p:cTn>
                        </p:par>
                        <p:par>
                          <p:cTn id="160" fill="hold">
                            <p:stCondLst>
                              <p:cond delay="18000"/>
                            </p:stCondLst>
                            <p:childTnLst>
                              <p:par>
                                <p:cTn id="161" presetID="1" presetClass="entr" presetSubtype="0" fill="hold" grpId="0" nodeType="afterEffect">
                                  <p:stCondLst>
                                    <p:cond delay="1000"/>
                                  </p:stCondLst>
                                  <p:childTnLst>
                                    <p:set>
                                      <p:cBhvr>
                                        <p:cTn id="162"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161"/>
                                            </p:cond>
                                          </p:stCondLst>
                                          <p:endCondLst>
                                            <p:cond evt="onStopAudio" delay="0">
                                              <p:tgtEl>
                                                <p:sldTgt/>
                                              </p:tgtEl>
                                            </p:cond>
                                          </p:endCondLst>
                                        </p:cTn>
                                        <p:tgtEl>
                                          <p:sndTgt r:embed="rId5" name="beep.wav"/>
                                        </p:tgtEl>
                                      </p:cMediaNode>
                                    </p:audio>
                                  </p:subTnLst>
                                </p:cTn>
                              </p:par>
                            </p:childTnLst>
                          </p:cTn>
                        </p:par>
                        <p:par>
                          <p:cTn id="163" fill="hold">
                            <p:stCondLst>
                              <p:cond delay="19000"/>
                            </p:stCondLst>
                            <p:childTnLst>
                              <p:par>
                                <p:cTn id="164" presetID="1" presetClass="entr" presetSubtype="0" fill="hold" grpId="0" nodeType="afterEffect">
                                  <p:stCondLst>
                                    <p:cond delay="1000"/>
                                  </p:stCondLst>
                                  <p:childTnLst>
                                    <p:set>
                                      <p:cBhvr>
                                        <p:cTn id="165"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164"/>
                                            </p:cond>
                                          </p:stCondLst>
                                          <p:endCondLst>
                                            <p:cond evt="onStopAudio" delay="0">
                                              <p:tgtEl>
                                                <p:sldTgt/>
                                              </p:tgtEl>
                                            </p:cond>
                                          </p:endCondLst>
                                        </p:cTn>
                                        <p:tgtEl>
                                          <p:sndTgt r:embed="rId5" name="beep.wav"/>
                                        </p:tgtEl>
                                      </p:cMediaNode>
                                    </p:audio>
                                  </p:subTnLst>
                                </p:cTn>
                              </p:par>
                            </p:childTnLst>
                          </p:cTn>
                        </p:par>
                        <p:par>
                          <p:cTn id="166" fill="hold">
                            <p:stCondLst>
                              <p:cond delay="20000"/>
                            </p:stCondLst>
                            <p:childTnLst>
                              <p:par>
                                <p:cTn id="167" presetID="1" presetClass="entr" presetSubtype="0" fill="hold" grpId="0" nodeType="afterEffect">
                                  <p:stCondLst>
                                    <p:cond delay="1000"/>
                                  </p:stCondLst>
                                  <p:childTnLst>
                                    <p:set>
                                      <p:cBhvr>
                                        <p:cTn id="168"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167"/>
                                            </p:cond>
                                          </p:stCondLst>
                                          <p:endCondLst>
                                            <p:cond evt="onStopAudio" delay="0">
                                              <p:tgtEl>
                                                <p:sldTgt/>
                                              </p:tgtEl>
                                            </p:cond>
                                          </p:endCondLst>
                                        </p:cTn>
                                        <p:tgtEl>
                                          <p:sndTgt r:embed="rId5" name="beep.wav"/>
                                        </p:tgtEl>
                                      </p:cMediaNode>
                                    </p:audio>
                                  </p:subTnLst>
                                </p:cTn>
                              </p:par>
                            </p:childTnLst>
                          </p:cTn>
                        </p:par>
                        <p:par>
                          <p:cTn id="169" fill="hold">
                            <p:stCondLst>
                              <p:cond delay="21000"/>
                            </p:stCondLst>
                            <p:childTnLst>
                              <p:par>
                                <p:cTn id="170" presetID="1" presetClass="entr" presetSubtype="0" fill="hold" grpId="0" nodeType="afterEffect">
                                  <p:stCondLst>
                                    <p:cond delay="1000"/>
                                  </p:stCondLst>
                                  <p:childTnLst>
                                    <p:set>
                                      <p:cBhvr>
                                        <p:cTn id="171"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170"/>
                                            </p:cond>
                                          </p:stCondLst>
                                          <p:endCondLst>
                                            <p:cond evt="onStopAudio" delay="0">
                                              <p:tgtEl>
                                                <p:sldTgt/>
                                              </p:tgtEl>
                                            </p:cond>
                                          </p:endCondLst>
                                        </p:cTn>
                                        <p:tgtEl>
                                          <p:sndTgt r:embed="rId5" name="beep.wav"/>
                                        </p:tgtEl>
                                      </p:cMediaNode>
                                    </p:audio>
                                  </p:subTnLst>
                                </p:cTn>
                              </p:par>
                            </p:childTnLst>
                          </p:cTn>
                        </p:par>
                        <p:par>
                          <p:cTn id="172" fill="hold">
                            <p:stCondLst>
                              <p:cond delay="22000"/>
                            </p:stCondLst>
                            <p:childTnLst>
                              <p:par>
                                <p:cTn id="173" presetID="1" presetClass="entr" presetSubtype="0" fill="hold" grpId="0" nodeType="afterEffect">
                                  <p:stCondLst>
                                    <p:cond delay="1000"/>
                                  </p:stCondLst>
                                  <p:childTnLst>
                                    <p:set>
                                      <p:cBhvr>
                                        <p:cTn id="174"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173"/>
                                            </p:cond>
                                          </p:stCondLst>
                                          <p:endCondLst>
                                            <p:cond evt="onStopAudio" delay="0">
                                              <p:tgtEl>
                                                <p:sldTgt/>
                                              </p:tgtEl>
                                            </p:cond>
                                          </p:endCondLst>
                                        </p:cTn>
                                        <p:tgtEl>
                                          <p:sndTgt r:embed="rId5" name="beep.wav"/>
                                        </p:tgtEl>
                                      </p:cMediaNode>
                                    </p:audio>
                                  </p:subTnLst>
                                </p:cTn>
                              </p:par>
                            </p:childTnLst>
                          </p:cTn>
                        </p:par>
                        <p:par>
                          <p:cTn id="175" fill="hold">
                            <p:stCondLst>
                              <p:cond delay="23000"/>
                            </p:stCondLst>
                            <p:childTnLst>
                              <p:par>
                                <p:cTn id="176" presetID="1" presetClass="entr" presetSubtype="0" fill="hold" grpId="0" nodeType="afterEffect">
                                  <p:stCondLst>
                                    <p:cond delay="1000"/>
                                  </p:stCondLst>
                                  <p:childTnLst>
                                    <p:set>
                                      <p:cBhvr>
                                        <p:cTn id="177" dur="1" fill="hold">
                                          <p:stCondLst>
                                            <p:cond delay="0"/>
                                          </p:stCondLst>
                                        </p:cTn>
                                        <p:tgtEl>
                                          <p:spTgt spid="87"/>
                                        </p:tgtEl>
                                        <p:attrNameLst>
                                          <p:attrName>style.visibility</p:attrName>
                                        </p:attrNameLst>
                                      </p:cBhvr>
                                      <p:to>
                                        <p:strVal val="visible"/>
                                      </p:to>
                                    </p:set>
                                  </p:childTnLst>
                                  <p:subTnLst>
                                    <p:audio>
                                      <p:cMediaNode>
                                        <p:cTn display="0" masterRel="sameClick">
                                          <p:stCondLst>
                                            <p:cond evt="begin" delay="0">
                                              <p:tn val="176"/>
                                            </p:cond>
                                          </p:stCondLst>
                                          <p:endCondLst>
                                            <p:cond evt="onStopAudio" delay="0">
                                              <p:tgtEl>
                                                <p:sldTgt/>
                                              </p:tgtEl>
                                            </p:cond>
                                          </p:endCondLst>
                                        </p:cTn>
                                        <p:tgtEl>
                                          <p:sndTgt r:embed="rId5" name="beep.wav"/>
                                        </p:tgtEl>
                                      </p:cMediaNode>
                                    </p:audio>
                                  </p:subTnLst>
                                </p:cTn>
                              </p:par>
                            </p:childTnLst>
                          </p:cTn>
                        </p:par>
                        <p:par>
                          <p:cTn id="178" fill="hold">
                            <p:stCondLst>
                              <p:cond delay="24000"/>
                            </p:stCondLst>
                            <p:childTnLst>
                              <p:par>
                                <p:cTn id="179" presetID="1" presetClass="entr" presetSubtype="0" fill="hold" grpId="0" nodeType="afterEffect">
                                  <p:stCondLst>
                                    <p:cond delay="1000"/>
                                  </p:stCondLst>
                                  <p:childTnLst>
                                    <p:set>
                                      <p:cBhvr>
                                        <p:cTn id="180" dur="1" fill="hold">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179"/>
                                            </p:cond>
                                          </p:stCondLst>
                                          <p:endCondLst>
                                            <p:cond evt="onStopAudio" delay="0">
                                              <p:tgtEl>
                                                <p:sldTgt/>
                                              </p:tgtEl>
                                            </p:cond>
                                          </p:endCondLst>
                                        </p:cTn>
                                        <p:tgtEl>
                                          <p:sndTgt r:embed="rId5" name="beep.wav"/>
                                        </p:tgtEl>
                                      </p:cMediaNode>
                                    </p:audio>
                                  </p:subTnLst>
                                </p:cTn>
                              </p:par>
                            </p:childTnLst>
                          </p:cTn>
                        </p:par>
                        <p:par>
                          <p:cTn id="181" fill="hold">
                            <p:stCondLst>
                              <p:cond delay="25000"/>
                            </p:stCondLst>
                            <p:childTnLst>
                              <p:par>
                                <p:cTn id="182" presetID="1" presetClass="entr" presetSubtype="0" fill="hold" grpId="0" nodeType="afterEffect">
                                  <p:stCondLst>
                                    <p:cond delay="1000"/>
                                  </p:stCondLst>
                                  <p:childTnLst>
                                    <p:set>
                                      <p:cBhvr>
                                        <p:cTn id="183" dur="1" fill="hold">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182"/>
                                            </p:cond>
                                          </p:stCondLst>
                                          <p:endCondLst>
                                            <p:cond evt="onStopAudio" delay="0">
                                              <p:tgtEl>
                                                <p:sldTgt/>
                                              </p:tgtEl>
                                            </p:cond>
                                          </p:endCondLst>
                                        </p:cTn>
                                        <p:tgtEl>
                                          <p:sndTgt r:embed="rId5" name="beep.wav"/>
                                        </p:tgtEl>
                                      </p:cMediaNode>
                                    </p:audio>
                                  </p:subTnLst>
                                </p:cTn>
                              </p:par>
                            </p:childTnLst>
                          </p:cTn>
                        </p:par>
                        <p:par>
                          <p:cTn id="184" fill="hold">
                            <p:stCondLst>
                              <p:cond delay="26000"/>
                            </p:stCondLst>
                            <p:childTnLst>
                              <p:par>
                                <p:cTn id="185" presetID="1" presetClass="entr" presetSubtype="0" fill="hold" grpId="0" nodeType="afterEffect">
                                  <p:stCondLst>
                                    <p:cond delay="1000"/>
                                  </p:stCondLst>
                                  <p:childTnLst>
                                    <p:set>
                                      <p:cBhvr>
                                        <p:cTn id="186" dur="1" fill="hold">
                                          <p:stCondLst>
                                            <p:cond delay="0"/>
                                          </p:stCondLst>
                                        </p:cTn>
                                        <p:tgtEl>
                                          <p:spTgt spid="90"/>
                                        </p:tgtEl>
                                        <p:attrNameLst>
                                          <p:attrName>style.visibility</p:attrName>
                                        </p:attrNameLst>
                                      </p:cBhvr>
                                      <p:to>
                                        <p:strVal val="visible"/>
                                      </p:to>
                                    </p:set>
                                  </p:childTnLst>
                                  <p:subTnLst>
                                    <p:audio>
                                      <p:cMediaNode>
                                        <p:cTn display="0" masterRel="sameClick">
                                          <p:stCondLst>
                                            <p:cond evt="begin" delay="0">
                                              <p:tn val="185"/>
                                            </p:cond>
                                          </p:stCondLst>
                                          <p:endCondLst>
                                            <p:cond evt="onStopAudio" delay="0">
                                              <p:tgtEl>
                                                <p:sldTgt/>
                                              </p:tgtEl>
                                            </p:cond>
                                          </p:endCondLst>
                                        </p:cTn>
                                        <p:tgtEl>
                                          <p:sndTgt r:embed="rId5" name="beep.wav"/>
                                        </p:tgtEl>
                                      </p:cMediaNode>
                                    </p:audio>
                                  </p:subTnLst>
                                </p:cTn>
                              </p:par>
                            </p:childTnLst>
                          </p:cTn>
                        </p:par>
                        <p:par>
                          <p:cTn id="187" fill="hold">
                            <p:stCondLst>
                              <p:cond delay="27000"/>
                            </p:stCondLst>
                            <p:childTnLst>
                              <p:par>
                                <p:cTn id="188" presetID="1" presetClass="entr" presetSubtype="0" fill="hold" grpId="0" nodeType="afterEffect">
                                  <p:stCondLst>
                                    <p:cond delay="1000"/>
                                  </p:stCondLst>
                                  <p:childTnLst>
                                    <p:set>
                                      <p:cBhvr>
                                        <p:cTn id="189"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188"/>
                                            </p:cond>
                                          </p:stCondLst>
                                          <p:endCondLst>
                                            <p:cond evt="onStopAudio" delay="0">
                                              <p:tgtEl>
                                                <p:sldTgt/>
                                              </p:tgtEl>
                                            </p:cond>
                                          </p:endCondLst>
                                        </p:cTn>
                                        <p:tgtEl>
                                          <p:sndTgt r:embed="rId5" name="beep.wav"/>
                                        </p:tgtEl>
                                      </p:cMediaNode>
                                    </p:audio>
                                  </p:subTnLst>
                                </p:cTn>
                              </p:par>
                            </p:childTnLst>
                          </p:cTn>
                        </p:par>
                        <p:par>
                          <p:cTn id="190" fill="hold">
                            <p:stCondLst>
                              <p:cond delay="28000"/>
                            </p:stCondLst>
                            <p:childTnLst>
                              <p:par>
                                <p:cTn id="191" presetID="1" presetClass="entr" presetSubtype="0" fill="hold" grpId="0" nodeType="afterEffect">
                                  <p:stCondLst>
                                    <p:cond delay="1000"/>
                                  </p:stCondLst>
                                  <p:childTnLst>
                                    <p:set>
                                      <p:cBhvr>
                                        <p:cTn id="192"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191"/>
                                            </p:cond>
                                          </p:stCondLst>
                                          <p:endCondLst>
                                            <p:cond evt="onStopAudio" delay="0">
                                              <p:tgtEl>
                                                <p:sldTgt/>
                                              </p:tgtEl>
                                            </p:cond>
                                          </p:endCondLst>
                                        </p:cTn>
                                        <p:tgtEl>
                                          <p:sndTgt r:embed="rId5" name="beep.wav"/>
                                        </p:tgtEl>
                                      </p:cMediaNode>
                                    </p:audio>
                                  </p:subTnLst>
                                </p:cTn>
                              </p:par>
                            </p:childTnLst>
                          </p:cTn>
                        </p:par>
                        <p:par>
                          <p:cTn id="193" fill="hold">
                            <p:stCondLst>
                              <p:cond delay="29000"/>
                            </p:stCondLst>
                            <p:childTnLst>
                              <p:par>
                                <p:cTn id="194" presetID="1" presetClass="entr" presetSubtype="0" fill="hold" grpId="0" nodeType="afterEffect">
                                  <p:stCondLst>
                                    <p:cond delay="1000"/>
                                  </p:stCondLst>
                                  <p:childTnLst>
                                    <p:set>
                                      <p:cBhvr>
                                        <p:cTn id="195" dur="1" fill="hold">
                                          <p:stCondLst>
                                            <p:cond delay="0"/>
                                          </p:stCondLst>
                                        </p:cTn>
                                        <p:tgtEl>
                                          <p:spTgt spid="93"/>
                                        </p:tgtEl>
                                        <p:attrNameLst>
                                          <p:attrName>style.visibility</p:attrName>
                                        </p:attrNameLst>
                                      </p:cBhvr>
                                      <p:to>
                                        <p:strVal val="visible"/>
                                      </p:to>
                                    </p:set>
                                  </p:childTnLst>
                                  <p:subTnLst>
                                    <p:audio>
                                      <p:cMediaNode>
                                        <p:cTn display="0" masterRel="sameClick">
                                          <p:stCondLst>
                                            <p:cond evt="begin" delay="0">
                                              <p:tn val="194"/>
                                            </p:cond>
                                          </p:stCondLst>
                                          <p:endCondLst>
                                            <p:cond evt="onStopAudio" delay="0">
                                              <p:tgtEl>
                                                <p:sldTgt/>
                                              </p:tgtEl>
                                            </p:cond>
                                          </p:endCondLst>
                                        </p:cTn>
                                        <p:tgtEl>
                                          <p:sndTgt r:embed="rId5" name="beep.wav"/>
                                        </p:tgtEl>
                                      </p:cMediaNode>
                                    </p:audio>
                                  </p:subTnLst>
                                </p:cTn>
                              </p:par>
                            </p:childTnLst>
                          </p:cTn>
                        </p:par>
                        <p:par>
                          <p:cTn id="196" fill="hold">
                            <p:stCondLst>
                              <p:cond delay="30000"/>
                            </p:stCondLst>
                            <p:childTnLst>
                              <p:par>
                                <p:cTn id="197" presetID="1" presetClass="entr" presetSubtype="0" fill="hold" grpId="0" nodeType="afterEffect">
                                  <p:stCondLst>
                                    <p:cond delay="1000"/>
                                  </p:stCondLst>
                                  <p:childTnLst>
                                    <p:set>
                                      <p:cBhvr>
                                        <p:cTn id="198" dur="1" fill="hold">
                                          <p:stCondLst>
                                            <p:cond delay="0"/>
                                          </p:stCondLst>
                                        </p:cTn>
                                        <p:tgtEl>
                                          <p:spTgt spid="94"/>
                                        </p:tgtEl>
                                        <p:attrNameLst>
                                          <p:attrName>style.visibility</p:attrName>
                                        </p:attrNameLst>
                                      </p:cBhvr>
                                      <p:to>
                                        <p:strVal val="visible"/>
                                      </p:to>
                                    </p:set>
                                  </p:childTnLst>
                                  <p:subTnLst>
                                    <p:audio>
                                      <p:cMediaNode>
                                        <p:cTn display="0" masterRel="sameClick">
                                          <p:stCondLst>
                                            <p:cond evt="begin" delay="0">
                                              <p:tn val="197"/>
                                            </p:cond>
                                          </p:stCondLst>
                                          <p:endCondLst>
                                            <p:cond evt="onStopAudio" delay="0">
                                              <p:tgtEl>
                                                <p:sldTgt/>
                                              </p:tgtEl>
                                            </p:cond>
                                          </p:endCondLst>
                                        </p:cTn>
                                        <p:tgtEl>
                                          <p:sndTgt r:embed="rId6" name="GUN.wav"/>
                                        </p:tgtEl>
                                      </p:cMediaNode>
                                    </p:audio>
                                  </p:subTnLst>
                                </p:cTn>
                              </p:par>
                            </p:childTnLst>
                          </p:cTn>
                        </p:par>
                      </p:childTnLst>
                    </p:cTn>
                  </p:par>
                </p:childTnLst>
              </p:cTn>
              <p:nextCondLst>
                <p:cond evt="onClick" delay="0">
                  <p:tgtEl>
                    <p:spTgt spid="63"/>
                  </p:tgtEl>
                </p:cond>
              </p:nextCondLst>
            </p:seq>
          </p:childTnLst>
        </p:cTn>
      </p:par>
    </p:tnLst>
    <p:bldLst>
      <p:bldP spid="4" grpId="0" animBg="1"/>
      <p:bldP spid="26" grpId="0" animBg="1"/>
      <p:bldP spid="40" grpId="0" animBg="1"/>
      <p:bldP spid="41" grpId="0" animBg="1"/>
      <p:bldP spid="42" grpId="0" animBg="1"/>
      <p:bldP spid="43" grpId="0" animBg="1"/>
      <p:bldP spid="44"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accent4">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just"/>
            <a:r>
              <a:rPr lang="vi-VN" sz="4800" b="1">
                <a:solidFill>
                  <a:srgbClr val="000000"/>
                </a:solidFill>
                <a:latin typeface="Times New Roman" panose="02020603050405020304" pitchFamily="18" charset="0"/>
                <a:ea typeface="Calibri" panose="020F0502020204030204" pitchFamily="34" charset="0"/>
              </a:rPr>
              <a:t>Câu </a:t>
            </a:r>
            <a:r>
              <a:rPr lang="en-US" sz="4800" b="1">
                <a:solidFill>
                  <a:srgbClr val="000000"/>
                </a:solidFill>
                <a:latin typeface="Times New Roman" panose="02020603050405020304" pitchFamily="18" charset="0"/>
                <a:ea typeface="Calibri" panose="020F0502020204030204" pitchFamily="34" charset="0"/>
              </a:rPr>
              <a:t>2</a:t>
            </a:r>
            <a:r>
              <a:rPr lang="vi-VN" sz="4800" b="1">
                <a:solidFill>
                  <a:srgbClr val="000000"/>
                </a:solidFill>
                <a:latin typeface="Times New Roman" panose="02020603050405020304" pitchFamily="18" charset="0"/>
                <a:ea typeface="Calibri" panose="020F0502020204030204" pitchFamily="34" charset="0"/>
              </a:rPr>
              <a:t>:</a:t>
            </a:r>
            <a:r>
              <a:rPr lang="vi-VN" sz="4800">
                <a:solidFill>
                  <a:srgbClr val="000000"/>
                </a:solidFill>
                <a:latin typeface="Times New Roman" panose="02020603050405020304" pitchFamily="18" charset="0"/>
                <a:ea typeface="Calibri" panose="020F0502020204030204" pitchFamily="34" charset="0"/>
              </a:rPr>
              <a:t> Phương thức biểu đạt chính </a:t>
            </a:r>
            <a:r>
              <a:rPr lang="en-US" sz="4800">
                <a:solidFill>
                  <a:srgbClr val="000000"/>
                </a:solidFill>
                <a:latin typeface="Times New Roman" panose="02020603050405020304" pitchFamily="18" charset="0"/>
                <a:ea typeface="Calibri" panose="020F0502020204030204" pitchFamily="34" charset="0"/>
              </a:rPr>
              <a:t>tác phẩm Chuyện cổ tích về loài người</a:t>
            </a:r>
            <a:endParaRPr lang="en-US" sz="4400">
              <a:effectLst/>
              <a:latin typeface="Times New Roman" panose="02020603050405020304" pitchFamily="18" charset="0"/>
              <a:ea typeface="Calibri" panose="020F0502020204030204" pitchFamily="34" charset="0"/>
            </a:endParaRPr>
          </a:p>
        </p:txBody>
      </p:sp>
      <p:sp>
        <p:nvSpPr>
          <p:cNvPr id="26" name="Rectangle 25"/>
          <p:cNvSpPr/>
          <p:nvPr/>
        </p:nvSpPr>
        <p:spPr>
          <a:xfrm>
            <a:off x="832636" y="1949346"/>
            <a:ext cx="5184382" cy="104934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a:solidFill>
                  <a:srgbClr val="000000"/>
                </a:solidFill>
                <a:latin typeface="Times New Roman" panose="02020603050405020304" pitchFamily="18" charset="0"/>
                <a:ea typeface="Calibri" panose="020F0502020204030204" pitchFamily="34" charset="0"/>
              </a:rPr>
              <a:t>A. Tự sự</a:t>
            </a:r>
            <a:endParaRPr lang="en-US" sz="2800">
              <a:effectLst/>
              <a:latin typeface="Times New Roman" panose="02020603050405020304" pitchFamily="18" charset="0"/>
              <a:ea typeface="Calibri" panose="020F050202020403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4" y="1949346"/>
            <a:ext cx="5228749" cy="104934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dirty="0">
                <a:solidFill>
                  <a:srgbClr val="000000"/>
                </a:solidFill>
                <a:latin typeface="Times New Roman" panose="02020603050405020304" pitchFamily="18" charset="0"/>
                <a:ea typeface="Times New Roman" panose="02020603050405020304" pitchFamily="18" charset="0"/>
              </a:rPr>
              <a:t>     </a:t>
            </a:r>
            <a:r>
              <a:rPr lang="en-US" sz="3200" dirty="0">
                <a:solidFill>
                  <a:srgbClr val="000000"/>
                </a:solidFill>
                <a:latin typeface="Times New Roman" panose="02020603050405020304" pitchFamily="18" charset="0"/>
                <a:ea typeface="Times New Roman" panose="02020603050405020304" pitchFamily="18" charset="0"/>
              </a:rPr>
              <a:t>B. </a:t>
            </a:r>
            <a:r>
              <a:rPr lang="en-US" sz="3200" dirty="0" err="1">
                <a:solidFill>
                  <a:srgbClr val="000000"/>
                </a:solidFill>
                <a:latin typeface="Times New Roman" panose="02020603050405020304" pitchFamily="18" charset="0"/>
                <a:ea typeface="Times New Roman" panose="02020603050405020304" pitchFamily="18" charset="0"/>
              </a:rPr>
              <a:t>Biểu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cảm</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43" name="Rectangle 42"/>
          <p:cNvSpPr/>
          <p:nvPr/>
        </p:nvSpPr>
        <p:spPr>
          <a:xfrm>
            <a:off x="832636" y="3145817"/>
            <a:ext cx="5184382" cy="10121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a:solidFill>
                  <a:srgbClr val="000000"/>
                </a:solidFill>
                <a:latin typeface="Times New Roman" panose="02020603050405020304" pitchFamily="18" charset="0"/>
                <a:ea typeface="Calibri" panose="020F0502020204030204" pitchFamily="34" charset="0"/>
              </a:rPr>
              <a:t>C. Miêu tả</a:t>
            </a:r>
            <a:endParaRPr lang="en-US" sz="2800">
              <a:effectLst/>
              <a:latin typeface="Times New Roman" panose="02020603050405020304" pitchFamily="18" charset="0"/>
              <a:ea typeface="Calibri" panose="020F0502020204030204" pitchFamily="34" charset="0"/>
            </a:endParaRPr>
          </a:p>
        </p:txBody>
      </p:sp>
      <p:sp>
        <p:nvSpPr>
          <p:cNvPr id="44" name="Rectangle 43"/>
          <p:cNvSpPr/>
          <p:nvPr/>
        </p:nvSpPr>
        <p:spPr>
          <a:xfrm>
            <a:off x="6168156" y="3132732"/>
            <a:ext cx="5191207" cy="10330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Times New Roman" panose="02020603050405020304" pitchFamily="18" charset="0"/>
                <a:ea typeface="Calibri" panose="020F0502020204030204" pitchFamily="34" charset="0"/>
              </a:rPr>
              <a:t>   </a:t>
            </a:r>
            <a:r>
              <a:rPr lang="vi-VN" sz="3200" dirty="0">
                <a:solidFill>
                  <a:srgbClr val="000000"/>
                </a:solidFill>
                <a:latin typeface="Times New Roman" panose="02020603050405020304" pitchFamily="18" charset="0"/>
                <a:ea typeface="Calibri" panose="020F0502020204030204" pitchFamily="34" charset="0"/>
              </a:rPr>
              <a:t>D. Nghị luận</a:t>
            </a:r>
            <a:endParaRPr lang="en-US" sz="2800" dirty="0">
              <a:effectLst/>
              <a:latin typeface="Times New Roman" panose="02020603050405020304" pitchFamily="18" charset="0"/>
              <a:ea typeface="Calibri" panose="020F0502020204030204" pitchFamily="34" charset="0"/>
            </a:endParaRPr>
          </a:p>
        </p:txBody>
      </p:sp>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11296" y="2119990"/>
            <a:ext cx="805722" cy="708059"/>
          </a:xfrm>
          <a:prstGeom prst="rect">
            <a:avLst/>
          </a:prstGeom>
          <a:solidFill>
            <a:srgbClr val="C00000"/>
          </a:solidFill>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1296" y="3297188"/>
            <a:ext cx="804536" cy="704088"/>
          </a:xfrm>
          <a:prstGeom prst="rect">
            <a:avLst/>
          </a:prstGeom>
          <a:solidFill>
            <a:srgbClr val="C00000"/>
          </a:solidFill>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53039" y="3281990"/>
            <a:ext cx="804742" cy="707197"/>
          </a:xfrm>
          <a:prstGeom prst="rect">
            <a:avLst/>
          </a:prstGeom>
          <a:solidFill>
            <a:srgbClr val="C00000"/>
          </a:solidFill>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502687" y="2184256"/>
            <a:ext cx="804742" cy="643793"/>
          </a:xfrm>
          <a:prstGeom prst="rect">
            <a:avLst/>
          </a:prstGeom>
          <a:solidFill>
            <a:srgbClr val="000066"/>
          </a:solidFill>
        </p:spPr>
      </p:pic>
      <p:sp>
        <p:nvSpPr>
          <p:cNvPr id="18" name="Cloud 17">
            <a:hlinkClick r:id="rId16"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DCADCB"/>
                </a:solidFill>
                <a:effectLst/>
                <a:uLnTx/>
                <a:uFillTx/>
                <a:latin typeface="Times New Roman" pitchFamily="18" charset="0"/>
                <a:ea typeface="+mn-ea"/>
                <a:cs typeface="Times New Roman" pitchFamily="18" charset="0"/>
              </a:rPr>
              <a:t>Sile</a:t>
            </a:r>
            <a:r>
              <a:rPr kumimoji="0" lang="en-US" sz="2400" b="0" i="0" u="none" strike="noStrike" kern="1200" cap="none" spc="0" normalizeH="0" baseline="0" noProof="0" dirty="0">
                <a:ln>
                  <a:noFill/>
                </a:ln>
                <a:solidFill>
                  <a:srgbClr val="DCADCB"/>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DCADCB"/>
                </a:solidFill>
                <a:effectLst/>
                <a:uLnTx/>
                <a:uFillTx/>
                <a:latin typeface="Times New Roman" pitchFamily="18" charset="0"/>
                <a:ea typeface="+mn-ea"/>
                <a:cs typeface="Times New Roman" pitchFamily="18" charset="0"/>
              </a:rPr>
              <a:t>chính</a:t>
            </a:r>
            <a:endParaRPr kumimoji="0" lang="vi-VN" sz="2400" b="0" i="0" u="none" strike="noStrike" kern="1200" cap="none" spc="0" normalizeH="0" baseline="0" noProof="0" dirty="0">
              <a:ln>
                <a:noFill/>
              </a:ln>
              <a:solidFill>
                <a:srgbClr val="DCADCB"/>
              </a:solidFill>
              <a:effectLst/>
              <a:uLnTx/>
              <a:uFillTx/>
              <a:latin typeface="Times New Roman" pitchFamily="18" charset="0"/>
              <a:ea typeface="+mn-ea"/>
              <a:cs typeface="Times New Roman" pitchFamily="18" charset="0"/>
            </a:endParaRPr>
          </a:p>
        </p:txBody>
      </p:sp>
      <p:sp>
        <p:nvSpPr>
          <p:cNvPr id="3" name="TextBox 2"/>
          <p:cNvSpPr txBox="1"/>
          <p:nvPr/>
        </p:nvSpPr>
        <p:spPr>
          <a:xfrm>
            <a:off x="10206318" y="6615953"/>
            <a:ext cx="198568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4" name="Picture 4" descr="n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16200000" flipV="1">
            <a:off x="681164" y="5020793"/>
            <a:ext cx="806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15" descr="ALRMCLOK"/>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00995" y="470249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30</a:t>
            </a:r>
          </a:p>
        </p:txBody>
      </p:sp>
      <p:sp>
        <p:nvSpPr>
          <p:cNvPr id="28"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29</a:t>
            </a:r>
          </a:p>
        </p:txBody>
      </p:sp>
      <p:sp>
        <p:nvSpPr>
          <p:cNvPr id="29"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28</a:t>
            </a:r>
          </a:p>
        </p:txBody>
      </p:sp>
      <p:sp>
        <p:nvSpPr>
          <p:cNvPr id="30"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27</a:t>
            </a:r>
          </a:p>
        </p:txBody>
      </p:sp>
      <p:sp>
        <p:nvSpPr>
          <p:cNvPr id="31"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26</a:t>
            </a:r>
          </a:p>
        </p:txBody>
      </p:sp>
      <p:sp>
        <p:nvSpPr>
          <p:cNvPr id="32"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25</a:t>
            </a:r>
          </a:p>
        </p:txBody>
      </p:sp>
      <p:sp>
        <p:nvSpPr>
          <p:cNvPr id="33"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24</a:t>
            </a:r>
          </a:p>
        </p:txBody>
      </p:sp>
      <p:sp>
        <p:nvSpPr>
          <p:cNvPr id="34"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23</a:t>
            </a:r>
          </a:p>
        </p:txBody>
      </p:sp>
      <p:sp>
        <p:nvSpPr>
          <p:cNvPr id="35"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22</a:t>
            </a:r>
          </a:p>
        </p:txBody>
      </p:sp>
      <p:sp>
        <p:nvSpPr>
          <p:cNvPr id="36"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21</a:t>
            </a:r>
          </a:p>
        </p:txBody>
      </p:sp>
      <p:sp>
        <p:nvSpPr>
          <p:cNvPr id="37"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20</a:t>
            </a:r>
          </a:p>
        </p:txBody>
      </p:sp>
      <p:sp>
        <p:nvSpPr>
          <p:cNvPr id="38"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19</a:t>
            </a:r>
          </a:p>
        </p:txBody>
      </p:sp>
      <p:sp>
        <p:nvSpPr>
          <p:cNvPr id="39"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18</a:t>
            </a:r>
          </a:p>
        </p:txBody>
      </p:sp>
      <p:sp>
        <p:nvSpPr>
          <p:cNvPr id="45"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17</a:t>
            </a:r>
          </a:p>
        </p:txBody>
      </p:sp>
      <p:sp>
        <p:nvSpPr>
          <p:cNvPr id="46"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16</a:t>
            </a:r>
          </a:p>
        </p:txBody>
      </p:sp>
      <p:sp>
        <p:nvSpPr>
          <p:cNvPr id="48"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15</a:t>
            </a:r>
          </a:p>
        </p:txBody>
      </p:sp>
      <p:sp>
        <p:nvSpPr>
          <p:cNvPr id="50"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14</a:t>
            </a:r>
          </a:p>
        </p:txBody>
      </p:sp>
      <p:sp>
        <p:nvSpPr>
          <p:cNvPr id="52"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13</a:t>
            </a:r>
          </a:p>
        </p:txBody>
      </p:sp>
      <p:sp>
        <p:nvSpPr>
          <p:cNvPr id="54"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12</a:t>
            </a:r>
          </a:p>
        </p:txBody>
      </p:sp>
      <p:sp>
        <p:nvSpPr>
          <p:cNvPr id="55"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11</a:t>
            </a:r>
          </a:p>
        </p:txBody>
      </p:sp>
      <p:sp>
        <p:nvSpPr>
          <p:cNvPr id="56"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10</a:t>
            </a:r>
          </a:p>
        </p:txBody>
      </p:sp>
      <p:sp>
        <p:nvSpPr>
          <p:cNvPr id="57"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58"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59"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60"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61"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62"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63"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64"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65"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66"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Tree>
    <p:extLst>
      <p:ext uri="{BB962C8B-B14F-4D97-AF65-F5344CB8AC3E}">
        <p14:creationId xmlns:p14="http://schemas.microsoft.com/office/powerpoint/2010/main" val="98761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25"/>
                    </p:tgtEl>
                  </p:cond>
                </p:stCondLst>
                <p:endSync evt="end" delay="0">
                  <p:rtn val="all"/>
                </p:endSync>
                <p:childTnLst>
                  <p:par>
                    <p:cTn id="105" fill="hold">
                      <p:stCondLst>
                        <p:cond delay="0"/>
                      </p:stCondLst>
                      <p:childTnLst>
                        <p:par>
                          <p:cTn id="106" fill="hold">
                            <p:stCondLst>
                              <p:cond delay="0"/>
                            </p:stCondLst>
                            <p:childTnLst>
                              <p:par>
                                <p:cTn id="107" presetID="1" presetClass="entr" presetSubtype="0" fill="hold" grpId="0" nodeType="afterEffect">
                                  <p:stCondLst>
                                    <p:cond delay="1000"/>
                                  </p:stCondLst>
                                  <p:childTnLst>
                                    <p:set>
                                      <p:cBhvr>
                                        <p:cTn id="10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5" name="beep.wav"/>
                                        </p:tgtEl>
                                      </p:cMediaNode>
                                    </p:audio>
                                  </p:subTnLst>
                                </p:cTn>
                              </p:par>
                            </p:childTnLst>
                          </p:cTn>
                        </p:par>
                        <p:par>
                          <p:cTn id="109" fill="hold">
                            <p:stCondLst>
                              <p:cond delay="1000"/>
                            </p:stCondLst>
                            <p:childTnLst>
                              <p:par>
                                <p:cTn id="110" presetID="1" presetClass="entr" presetSubtype="0" fill="hold" grpId="0" nodeType="afterEffect">
                                  <p:stCondLst>
                                    <p:cond delay="1000"/>
                                  </p:stCondLst>
                                  <p:childTnLst>
                                    <p:set>
                                      <p:cBhvr>
                                        <p:cTn id="11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10"/>
                                            </p:cond>
                                          </p:stCondLst>
                                          <p:endCondLst>
                                            <p:cond evt="onStopAudio" delay="0">
                                              <p:tgtEl>
                                                <p:sldTgt/>
                                              </p:tgtEl>
                                            </p:cond>
                                          </p:endCondLst>
                                        </p:cTn>
                                        <p:tgtEl>
                                          <p:sndTgt r:embed="rId5" name="beep.wav"/>
                                        </p:tgtEl>
                                      </p:cMediaNode>
                                    </p:audio>
                                  </p:subTnLst>
                                </p:cTn>
                              </p:par>
                            </p:childTnLst>
                          </p:cTn>
                        </p:par>
                        <p:par>
                          <p:cTn id="112" fill="hold">
                            <p:stCondLst>
                              <p:cond delay="2000"/>
                            </p:stCondLst>
                            <p:childTnLst>
                              <p:par>
                                <p:cTn id="113" presetID="1" presetClass="entr" presetSubtype="0" fill="hold" grpId="0" nodeType="afterEffect">
                                  <p:stCondLst>
                                    <p:cond delay="1000"/>
                                  </p:stCondLst>
                                  <p:childTnLst>
                                    <p:set>
                                      <p:cBhvr>
                                        <p:cTn id="11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5" name="beep.wav"/>
                                        </p:tgtEl>
                                      </p:cMediaNode>
                                    </p:audio>
                                  </p:subTnLst>
                                </p:cTn>
                              </p:par>
                            </p:childTnLst>
                          </p:cTn>
                        </p:par>
                        <p:par>
                          <p:cTn id="115" fill="hold">
                            <p:stCondLst>
                              <p:cond delay="3000"/>
                            </p:stCondLst>
                            <p:childTnLst>
                              <p:par>
                                <p:cTn id="116" presetID="1" presetClass="entr" presetSubtype="0" fill="hold" grpId="0" nodeType="afterEffect">
                                  <p:stCondLst>
                                    <p:cond delay="1000"/>
                                  </p:stCondLst>
                                  <p:childTnLst>
                                    <p:set>
                                      <p:cBhvr>
                                        <p:cTn id="117"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16"/>
                                            </p:cond>
                                          </p:stCondLst>
                                          <p:endCondLst>
                                            <p:cond evt="onStopAudio" delay="0">
                                              <p:tgtEl>
                                                <p:sldTgt/>
                                              </p:tgtEl>
                                            </p:cond>
                                          </p:endCondLst>
                                        </p:cTn>
                                        <p:tgtEl>
                                          <p:sndTgt r:embed="rId5" name="beep.wav"/>
                                        </p:tgtEl>
                                      </p:cMediaNode>
                                    </p:audio>
                                  </p:subTnLst>
                                </p:cTn>
                              </p:par>
                            </p:childTnLst>
                          </p:cTn>
                        </p:par>
                        <p:par>
                          <p:cTn id="118" fill="hold">
                            <p:stCondLst>
                              <p:cond delay="4000"/>
                            </p:stCondLst>
                            <p:childTnLst>
                              <p:par>
                                <p:cTn id="119" presetID="1" presetClass="entr" presetSubtype="0" fill="hold" grpId="0" nodeType="afterEffect">
                                  <p:stCondLst>
                                    <p:cond delay="1000"/>
                                  </p:stCondLst>
                                  <p:childTnLst>
                                    <p:set>
                                      <p:cBhvr>
                                        <p:cTn id="12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5" name="beep.wav"/>
                                        </p:tgtEl>
                                      </p:cMediaNode>
                                    </p:audio>
                                  </p:subTnLst>
                                </p:cTn>
                              </p:par>
                            </p:childTnLst>
                          </p:cTn>
                        </p:par>
                        <p:par>
                          <p:cTn id="121" fill="hold">
                            <p:stCondLst>
                              <p:cond delay="5000"/>
                            </p:stCondLst>
                            <p:childTnLst>
                              <p:par>
                                <p:cTn id="122" presetID="1" presetClass="entr" presetSubtype="0" fill="hold" grpId="0" nodeType="afterEffect">
                                  <p:stCondLst>
                                    <p:cond delay="1000"/>
                                  </p:stCondLst>
                                  <p:childTnLst>
                                    <p:set>
                                      <p:cBhvr>
                                        <p:cTn id="123"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22"/>
                                            </p:cond>
                                          </p:stCondLst>
                                          <p:endCondLst>
                                            <p:cond evt="onStopAudio" delay="0">
                                              <p:tgtEl>
                                                <p:sldTgt/>
                                              </p:tgtEl>
                                            </p:cond>
                                          </p:endCondLst>
                                        </p:cTn>
                                        <p:tgtEl>
                                          <p:sndTgt r:embed="rId5" name="beep.wav"/>
                                        </p:tgtEl>
                                      </p:cMediaNode>
                                    </p:audio>
                                  </p:subTnLst>
                                </p:cTn>
                              </p:par>
                            </p:childTnLst>
                          </p:cTn>
                        </p:par>
                        <p:par>
                          <p:cTn id="124" fill="hold">
                            <p:stCondLst>
                              <p:cond delay="6000"/>
                            </p:stCondLst>
                            <p:childTnLst>
                              <p:par>
                                <p:cTn id="125" presetID="1" presetClass="entr" presetSubtype="0" fill="hold" grpId="0" nodeType="afterEffect">
                                  <p:stCondLst>
                                    <p:cond delay="1000"/>
                                  </p:stCondLst>
                                  <p:childTnLst>
                                    <p:set>
                                      <p:cBhvr>
                                        <p:cTn id="12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25"/>
                                            </p:cond>
                                          </p:stCondLst>
                                          <p:endCondLst>
                                            <p:cond evt="onStopAudio" delay="0">
                                              <p:tgtEl>
                                                <p:sldTgt/>
                                              </p:tgtEl>
                                            </p:cond>
                                          </p:endCondLst>
                                        </p:cTn>
                                        <p:tgtEl>
                                          <p:sndTgt r:embed="rId5" name="beep.wav"/>
                                        </p:tgtEl>
                                      </p:cMediaNode>
                                    </p:audio>
                                  </p:subTnLst>
                                </p:cTn>
                              </p:par>
                            </p:childTnLst>
                          </p:cTn>
                        </p:par>
                        <p:par>
                          <p:cTn id="127" fill="hold">
                            <p:stCondLst>
                              <p:cond delay="7000"/>
                            </p:stCondLst>
                            <p:childTnLst>
                              <p:par>
                                <p:cTn id="128" presetID="1" presetClass="entr" presetSubtype="0" fill="hold" grpId="0" nodeType="afterEffect">
                                  <p:stCondLst>
                                    <p:cond delay="1000"/>
                                  </p:stCondLst>
                                  <p:childTnLst>
                                    <p:set>
                                      <p:cBhvr>
                                        <p:cTn id="129"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28"/>
                                            </p:cond>
                                          </p:stCondLst>
                                          <p:endCondLst>
                                            <p:cond evt="onStopAudio" delay="0">
                                              <p:tgtEl>
                                                <p:sldTgt/>
                                              </p:tgtEl>
                                            </p:cond>
                                          </p:endCondLst>
                                        </p:cTn>
                                        <p:tgtEl>
                                          <p:sndTgt r:embed="rId5" name="beep.wav"/>
                                        </p:tgtEl>
                                      </p:cMediaNode>
                                    </p:audio>
                                  </p:subTnLst>
                                </p:cTn>
                              </p:par>
                            </p:childTnLst>
                          </p:cTn>
                        </p:par>
                        <p:par>
                          <p:cTn id="130" fill="hold">
                            <p:stCondLst>
                              <p:cond delay="8000"/>
                            </p:stCondLst>
                            <p:childTnLst>
                              <p:par>
                                <p:cTn id="131" presetID="1" presetClass="entr" presetSubtype="0" fill="hold" grpId="0" nodeType="afterEffect">
                                  <p:stCondLst>
                                    <p:cond delay="1000"/>
                                  </p:stCondLst>
                                  <p:childTnLst>
                                    <p:set>
                                      <p:cBhvr>
                                        <p:cTn id="13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31"/>
                                            </p:cond>
                                          </p:stCondLst>
                                          <p:endCondLst>
                                            <p:cond evt="onStopAudio" delay="0">
                                              <p:tgtEl>
                                                <p:sldTgt/>
                                              </p:tgtEl>
                                            </p:cond>
                                          </p:endCondLst>
                                        </p:cTn>
                                        <p:tgtEl>
                                          <p:sndTgt r:embed="rId5" name="beep.wav"/>
                                        </p:tgtEl>
                                      </p:cMediaNode>
                                    </p:audio>
                                  </p:subTnLst>
                                </p:cTn>
                              </p:par>
                            </p:childTnLst>
                          </p:cTn>
                        </p:par>
                        <p:par>
                          <p:cTn id="133" fill="hold">
                            <p:stCondLst>
                              <p:cond delay="9000"/>
                            </p:stCondLst>
                            <p:childTnLst>
                              <p:par>
                                <p:cTn id="134" presetID="1" presetClass="entr" presetSubtype="0" fill="hold" grpId="0" nodeType="afterEffect">
                                  <p:stCondLst>
                                    <p:cond delay="1000"/>
                                  </p:stCondLst>
                                  <p:childTnLst>
                                    <p:set>
                                      <p:cBhvr>
                                        <p:cTn id="135"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5" name="beep.wav"/>
                                        </p:tgtEl>
                                      </p:cMediaNode>
                                    </p:audio>
                                  </p:subTnLst>
                                </p:cTn>
                              </p:par>
                            </p:childTnLst>
                          </p:cTn>
                        </p:par>
                        <p:par>
                          <p:cTn id="136" fill="hold">
                            <p:stCondLst>
                              <p:cond delay="10000"/>
                            </p:stCondLst>
                            <p:childTnLst>
                              <p:par>
                                <p:cTn id="137" presetID="1" presetClass="entr" presetSubtype="0" fill="hold" grpId="0" nodeType="afterEffect">
                                  <p:stCondLst>
                                    <p:cond delay="1000"/>
                                  </p:stCondLst>
                                  <p:childTnLst>
                                    <p:set>
                                      <p:cBhvr>
                                        <p:cTn id="138"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37"/>
                                            </p:cond>
                                          </p:stCondLst>
                                          <p:endCondLst>
                                            <p:cond evt="onStopAudio" delay="0">
                                              <p:tgtEl>
                                                <p:sldTgt/>
                                              </p:tgtEl>
                                            </p:cond>
                                          </p:endCondLst>
                                        </p:cTn>
                                        <p:tgtEl>
                                          <p:sndTgt r:embed="rId5" name="beep.wav"/>
                                        </p:tgtEl>
                                      </p:cMediaNode>
                                    </p:audio>
                                  </p:subTnLst>
                                </p:cTn>
                              </p:par>
                            </p:childTnLst>
                          </p:cTn>
                        </p:par>
                        <p:par>
                          <p:cTn id="139" fill="hold">
                            <p:stCondLst>
                              <p:cond delay="11000"/>
                            </p:stCondLst>
                            <p:childTnLst>
                              <p:par>
                                <p:cTn id="140" presetID="1" presetClass="entr" presetSubtype="0" fill="hold" grpId="0" nodeType="afterEffect">
                                  <p:stCondLst>
                                    <p:cond delay="1000"/>
                                  </p:stCondLst>
                                  <p:childTnLst>
                                    <p:set>
                                      <p:cBhvr>
                                        <p:cTn id="141"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40"/>
                                            </p:cond>
                                          </p:stCondLst>
                                          <p:endCondLst>
                                            <p:cond evt="onStopAudio" delay="0">
                                              <p:tgtEl>
                                                <p:sldTgt/>
                                              </p:tgtEl>
                                            </p:cond>
                                          </p:endCondLst>
                                        </p:cTn>
                                        <p:tgtEl>
                                          <p:sndTgt r:embed="rId5" name="beep.wav"/>
                                        </p:tgtEl>
                                      </p:cMediaNode>
                                    </p:audio>
                                  </p:subTnLst>
                                </p:cTn>
                              </p:par>
                            </p:childTnLst>
                          </p:cTn>
                        </p:par>
                        <p:par>
                          <p:cTn id="142" fill="hold">
                            <p:stCondLst>
                              <p:cond delay="12000"/>
                            </p:stCondLst>
                            <p:childTnLst>
                              <p:par>
                                <p:cTn id="143" presetID="1" presetClass="entr" presetSubtype="0" fill="hold" grpId="0" nodeType="afterEffect">
                                  <p:stCondLst>
                                    <p:cond delay="1000"/>
                                  </p:stCondLst>
                                  <p:childTnLst>
                                    <p:set>
                                      <p:cBhvr>
                                        <p:cTn id="144"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43"/>
                                            </p:cond>
                                          </p:stCondLst>
                                          <p:endCondLst>
                                            <p:cond evt="onStopAudio" delay="0">
                                              <p:tgtEl>
                                                <p:sldTgt/>
                                              </p:tgtEl>
                                            </p:cond>
                                          </p:endCondLst>
                                        </p:cTn>
                                        <p:tgtEl>
                                          <p:sndTgt r:embed="rId5" name="beep.wav"/>
                                        </p:tgtEl>
                                      </p:cMediaNode>
                                    </p:audio>
                                  </p:subTnLst>
                                </p:cTn>
                              </p:par>
                            </p:childTnLst>
                          </p:cTn>
                        </p:par>
                        <p:par>
                          <p:cTn id="145" fill="hold">
                            <p:stCondLst>
                              <p:cond delay="13000"/>
                            </p:stCondLst>
                            <p:childTnLst>
                              <p:par>
                                <p:cTn id="146" presetID="1" presetClass="entr" presetSubtype="0" fill="hold" grpId="0" nodeType="afterEffect">
                                  <p:stCondLst>
                                    <p:cond delay="1000"/>
                                  </p:stCondLst>
                                  <p:childTnLst>
                                    <p:set>
                                      <p:cBhvr>
                                        <p:cTn id="14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46"/>
                                            </p:cond>
                                          </p:stCondLst>
                                          <p:endCondLst>
                                            <p:cond evt="onStopAudio" delay="0">
                                              <p:tgtEl>
                                                <p:sldTgt/>
                                              </p:tgtEl>
                                            </p:cond>
                                          </p:endCondLst>
                                        </p:cTn>
                                        <p:tgtEl>
                                          <p:sndTgt r:embed="rId5" name="beep.wav"/>
                                        </p:tgtEl>
                                      </p:cMediaNode>
                                    </p:audio>
                                  </p:subTnLst>
                                </p:cTn>
                              </p:par>
                            </p:childTnLst>
                          </p:cTn>
                        </p:par>
                        <p:par>
                          <p:cTn id="148" fill="hold">
                            <p:stCondLst>
                              <p:cond delay="14000"/>
                            </p:stCondLst>
                            <p:childTnLst>
                              <p:par>
                                <p:cTn id="149" presetID="1" presetClass="entr" presetSubtype="0" fill="hold" grpId="0" nodeType="afterEffect">
                                  <p:stCondLst>
                                    <p:cond delay="1000"/>
                                  </p:stCondLst>
                                  <p:childTnLst>
                                    <p:set>
                                      <p:cBhvr>
                                        <p:cTn id="150"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49"/>
                                            </p:cond>
                                          </p:stCondLst>
                                          <p:endCondLst>
                                            <p:cond evt="onStopAudio" delay="0">
                                              <p:tgtEl>
                                                <p:sldTgt/>
                                              </p:tgtEl>
                                            </p:cond>
                                          </p:endCondLst>
                                        </p:cTn>
                                        <p:tgtEl>
                                          <p:sndTgt r:embed="rId5" name="beep.wav"/>
                                        </p:tgtEl>
                                      </p:cMediaNode>
                                    </p:audio>
                                  </p:subTnLst>
                                </p:cTn>
                              </p:par>
                            </p:childTnLst>
                          </p:cTn>
                        </p:par>
                        <p:par>
                          <p:cTn id="151" fill="hold">
                            <p:stCondLst>
                              <p:cond delay="15000"/>
                            </p:stCondLst>
                            <p:childTnLst>
                              <p:par>
                                <p:cTn id="152" presetID="1" presetClass="entr" presetSubtype="0" fill="hold" grpId="0" nodeType="afterEffect">
                                  <p:stCondLst>
                                    <p:cond delay="1000"/>
                                  </p:stCondLst>
                                  <p:childTnLst>
                                    <p:set>
                                      <p:cBhvr>
                                        <p:cTn id="153"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52"/>
                                            </p:cond>
                                          </p:stCondLst>
                                          <p:endCondLst>
                                            <p:cond evt="onStopAudio" delay="0">
                                              <p:tgtEl>
                                                <p:sldTgt/>
                                              </p:tgtEl>
                                            </p:cond>
                                          </p:endCondLst>
                                        </p:cTn>
                                        <p:tgtEl>
                                          <p:sndTgt r:embed="rId5" name="beep.wav"/>
                                        </p:tgtEl>
                                      </p:cMediaNode>
                                    </p:audio>
                                  </p:subTnLst>
                                </p:cTn>
                              </p:par>
                            </p:childTnLst>
                          </p:cTn>
                        </p:par>
                        <p:par>
                          <p:cTn id="154" fill="hold">
                            <p:stCondLst>
                              <p:cond delay="16000"/>
                            </p:stCondLst>
                            <p:childTnLst>
                              <p:par>
                                <p:cTn id="155" presetID="1" presetClass="entr" presetSubtype="0" fill="hold" grpId="0" nodeType="afterEffect">
                                  <p:stCondLst>
                                    <p:cond delay="1000"/>
                                  </p:stCondLst>
                                  <p:childTnLst>
                                    <p:set>
                                      <p:cBhvr>
                                        <p:cTn id="15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55"/>
                                            </p:cond>
                                          </p:stCondLst>
                                          <p:endCondLst>
                                            <p:cond evt="onStopAudio" delay="0">
                                              <p:tgtEl>
                                                <p:sldTgt/>
                                              </p:tgtEl>
                                            </p:cond>
                                          </p:endCondLst>
                                        </p:cTn>
                                        <p:tgtEl>
                                          <p:sndTgt r:embed="rId5" name="beep.wav"/>
                                        </p:tgtEl>
                                      </p:cMediaNode>
                                    </p:audio>
                                  </p:subTnLst>
                                </p:cTn>
                              </p:par>
                            </p:childTnLst>
                          </p:cTn>
                        </p:par>
                        <p:par>
                          <p:cTn id="157" fill="hold">
                            <p:stCondLst>
                              <p:cond delay="17000"/>
                            </p:stCondLst>
                            <p:childTnLst>
                              <p:par>
                                <p:cTn id="158" presetID="1" presetClass="entr" presetSubtype="0" fill="hold" grpId="0" nodeType="afterEffect">
                                  <p:stCondLst>
                                    <p:cond delay="1000"/>
                                  </p:stCondLst>
                                  <p:childTnLst>
                                    <p:set>
                                      <p:cBhvr>
                                        <p:cTn id="159"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158"/>
                                            </p:cond>
                                          </p:stCondLst>
                                          <p:endCondLst>
                                            <p:cond evt="onStopAudio" delay="0">
                                              <p:tgtEl>
                                                <p:sldTgt/>
                                              </p:tgtEl>
                                            </p:cond>
                                          </p:endCondLst>
                                        </p:cTn>
                                        <p:tgtEl>
                                          <p:sndTgt r:embed="rId5" name="beep.wav"/>
                                        </p:tgtEl>
                                      </p:cMediaNode>
                                    </p:audio>
                                  </p:subTnLst>
                                </p:cTn>
                              </p:par>
                            </p:childTnLst>
                          </p:cTn>
                        </p:par>
                        <p:par>
                          <p:cTn id="160" fill="hold">
                            <p:stCondLst>
                              <p:cond delay="18000"/>
                            </p:stCondLst>
                            <p:childTnLst>
                              <p:par>
                                <p:cTn id="161" presetID="1" presetClass="entr" presetSubtype="0" fill="hold" grpId="0" nodeType="afterEffect">
                                  <p:stCondLst>
                                    <p:cond delay="1000"/>
                                  </p:stCondLst>
                                  <p:childTnLst>
                                    <p:set>
                                      <p:cBhvr>
                                        <p:cTn id="162"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61"/>
                                            </p:cond>
                                          </p:stCondLst>
                                          <p:endCondLst>
                                            <p:cond evt="onStopAudio" delay="0">
                                              <p:tgtEl>
                                                <p:sldTgt/>
                                              </p:tgtEl>
                                            </p:cond>
                                          </p:endCondLst>
                                        </p:cTn>
                                        <p:tgtEl>
                                          <p:sndTgt r:embed="rId5" name="beep.wav"/>
                                        </p:tgtEl>
                                      </p:cMediaNode>
                                    </p:audio>
                                  </p:subTnLst>
                                </p:cTn>
                              </p:par>
                            </p:childTnLst>
                          </p:cTn>
                        </p:par>
                        <p:par>
                          <p:cTn id="163" fill="hold">
                            <p:stCondLst>
                              <p:cond delay="19000"/>
                            </p:stCondLst>
                            <p:childTnLst>
                              <p:par>
                                <p:cTn id="164" presetID="1" presetClass="entr" presetSubtype="0" fill="hold" grpId="0" nodeType="afterEffect">
                                  <p:stCondLst>
                                    <p:cond delay="1000"/>
                                  </p:stCondLst>
                                  <p:childTnLst>
                                    <p:set>
                                      <p:cBhvr>
                                        <p:cTn id="165"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64"/>
                                            </p:cond>
                                          </p:stCondLst>
                                          <p:endCondLst>
                                            <p:cond evt="onStopAudio" delay="0">
                                              <p:tgtEl>
                                                <p:sldTgt/>
                                              </p:tgtEl>
                                            </p:cond>
                                          </p:endCondLst>
                                        </p:cTn>
                                        <p:tgtEl>
                                          <p:sndTgt r:embed="rId5" name="beep.wav"/>
                                        </p:tgtEl>
                                      </p:cMediaNode>
                                    </p:audio>
                                  </p:subTnLst>
                                </p:cTn>
                              </p:par>
                            </p:childTnLst>
                          </p:cTn>
                        </p:par>
                        <p:par>
                          <p:cTn id="166" fill="hold">
                            <p:stCondLst>
                              <p:cond delay="20000"/>
                            </p:stCondLst>
                            <p:childTnLst>
                              <p:par>
                                <p:cTn id="167" presetID="1" presetClass="entr" presetSubtype="0" fill="hold" grpId="0" nodeType="afterEffect">
                                  <p:stCondLst>
                                    <p:cond delay="1000"/>
                                  </p:stCondLst>
                                  <p:childTnLst>
                                    <p:set>
                                      <p:cBhvr>
                                        <p:cTn id="168"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67"/>
                                            </p:cond>
                                          </p:stCondLst>
                                          <p:endCondLst>
                                            <p:cond evt="onStopAudio" delay="0">
                                              <p:tgtEl>
                                                <p:sldTgt/>
                                              </p:tgtEl>
                                            </p:cond>
                                          </p:endCondLst>
                                        </p:cTn>
                                        <p:tgtEl>
                                          <p:sndTgt r:embed="rId5" name="beep.wav"/>
                                        </p:tgtEl>
                                      </p:cMediaNode>
                                    </p:audio>
                                  </p:subTnLst>
                                </p:cTn>
                              </p:par>
                            </p:childTnLst>
                          </p:cTn>
                        </p:par>
                        <p:par>
                          <p:cTn id="169" fill="hold">
                            <p:stCondLst>
                              <p:cond delay="21000"/>
                            </p:stCondLst>
                            <p:childTnLst>
                              <p:par>
                                <p:cTn id="170" presetID="1" presetClass="entr" presetSubtype="0" fill="hold" grpId="0" nodeType="afterEffect">
                                  <p:stCondLst>
                                    <p:cond delay="1000"/>
                                  </p:stCondLst>
                                  <p:childTnLst>
                                    <p:set>
                                      <p:cBhvr>
                                        <p:cTn id="171"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70"/>
                                            </p:cond>
                                          </p:stCondLst>
                                          <p:endCondLst>
                                            <p:cond evt="onStopAudio" delay="0">
                                              <p:tgtEl>
                                                <p:sldTgt/>
                                              </p:tgtEl>
                                            </p:cond>
                                          </p:endCondLst>
                                        </p:cTn>
                                        <p:tgtEl>
                                          <p:sndTgt r:embed="rId5" name="beep.wav"/>
                                        </p:tgtEl>
                                      </p:cMediaNode>
                                    </p:audio>
                                  </p:subTnLst>
                                </p:cTn>
                              </p:par>
                            </p:childTnLst>
                          </p:cTn>
                        </p:par>
                        <p:par>
                          <p:cTn id="172" fill="hold">
                            <p:stCondLst>
                              <p:cond delay="22000"/>
                            </p:stCondLst>
                            <p:childTnLst>
                              <p:par>
                                <p:cTn id="173" presetID="1" presetClass="entr" presetSubtype="0" fill="hold" grpId="0" nodeType="afterEffect">
                                  <p:stCondLst>
                                    <p:cond delay="1000"/>
                                  </p:stCondLst>
                                  <p:childTnLst>
                                    <p:set>
                                      <p:cBhvr>
                                        <p:cTn id="174"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73"/>
                                            </p:cond>
                                          </p:stCondLst>
                                          <p:endCondLst>
                                            <p:cond evt="onStopAudio" delay="0">
                                              <p:tgtEl>
                                                <p:sldTgt/>
                                              </p:tgtEl>
                                            </p:cond>
                                          </p:endCondLst>
                                        </p:cTn>
                                        <p:tgtEl>
                                          <p:sndTgt r:embed="rId5" name="beep.wav"/>
                                        </p:tgtEl>
                                      </p:cMediaNode>
                                    </p:audio>
                                  </p:subTnLst>
                                </p:cTn>
                              </p:par>
                            </p:childTnLst>
                          </p:cTn>
                        </p:par>
                        <p:par>
                          <p:cTn id="175" fill="hold">
                            <p:stCondLst>
                              <p:cond delay="23000"/>
                            </p:stCondLst>
                            <p:childTnLst>
                              <p:par>
                                <p:cTn id="176" presetID="1" presetClass="entr" presetSubtype="0" fill="hold" grpId="0" nodeType="afterEffect">
                                  <p:stCondLst>
                                    <p:cond delay="1000"/>
                                  </p:stCondLst>
                                  <p:childTnLst>
                                    <p:set>
                                      <p:cBhvr>
                                        <p:cTn id="177"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176"/>
                                            </p:cond>
                                          </p:stCondLst>
                                          <p:endCondLst>
                                            <p:cond evt="onStopAudio" delay="0">
                                              <p:tgtEl>
                                                <p:sldTgt/>
                                              </p:tgtEl>
                                            </p:cond>
                                          </p:endCondLst>
                                        </p:cTn>
                                        <p:tgtEl>
                                          <p:sndTgt r:embed="rId5" name="beep.wav"/>
                                        </p:tgtEl>
                                      </p:cMediaNode>
                                    </p:audio>
                                  </p:subTnLst>
                                </p:cTn>
                              </p:par>
                            </p:childTnLst>
                          </p:cTn>
                        </p:par>
                        <p:par>
                          <p:cTn id="178" fill="hold">
                            <p:stCondLst>
                              <p:cond delay="24000"/>
                            </p:stCondLst>
                            <p:childTnLst>
                              <p:par>
                                <p:cTn id="179" presetID="1" presetClass="entr" presetSubtype="0" fill="hold" grpId="0" nodeType="afterEffect">
                                  <p:stCondLst>
                                    <p:cond delay="1000"/>
                                  </p:stCondLst>
                                  <p:childTnLst>
                                    <p:set>
                                      <p:cBhvr>
                                        <p:cTn id="180"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79"/>
                                            </p:cond>
                                          </p:stCondLst>
                                          <p:endCondLst>
                                            <p:cond evt="onStopAudio" delay="0">
                                              <p:tgtEl>
                                                <p:sldTgt/>
                                              </p:tgtEl>
                                            </p:cond>
                                          </p:endCondLst>
                                        </p:cTn>
                                        <p:tgtEl>
                                          <p:sndTgt r:embed="rId5" name="beep.wav"/>
                                        </p:tgtEl>
                                      </p:cMediaNode>
                                    </p:audio>
                                  </p:subTnLst>
                                </p:cTn>
                              </p:par>
                            </p:childTnLst>
                          </p:cTn>
                        </p:par>
                        <p:par>
                          <p:cTn id="181" fill="hold">
                            <p:stCondLst>
                              <p:cond delay="25000"/>
                            </p:stCondLst>
                            <p:childTnLst>
                              <p:par>
                                <p:cTn id="182" presetID="1" presetClass="entr" presetSubtype="0" fill="hold" grpId="0" nodeType="afterEffect">
                                  <p:stCondLst>
                                    <p:cond delay="1000"/>
                                  </p:stCondLst>
                                  <p:childTnLst>
                                    <p:set>
                                      <p:cBhvr>
                                        <p:cTn id="183"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182"/>
                                            </p:cond>
                                          </p:stCondLst>
                                          <p:endCondLst>
                                            <p:cond evt="onStopAudio" delay="0">
                                              <p:tgtEl>
                                                <p:sldTgt/>
                                              </p:tgtEl>
                                            </p:cond>
                                          </p:endCondLst>
                                        </p:cTn>
                                        <p:tgtEl>
                                          <p:sndTgt r:embed="rId5" name="beep.wav"/>
                                        </p:tgtEl>
                                      </p:cMediaNode>
                                    </p:audio>
                                  </p:subTnLst>
                                </p:cTn>
                              </p:par>
                            </p:childTnLst>
                          </p:cTn>
                        </p:par>
                        <p:par>
                          <p:cTn id="184" fill="hold">
                            <p:stCondLst>
                              <p:cond delay="26000"/>
                            </p:stCondLst>
                            <p:childTnLst>
                              <p:par>
                                <p:cTn id="185" presetID="1" presetClass="entr" presetSubtype="0" fill="hold" grpId="0" nodeType="afterEffect">
                                  <p:stCondLst>
                                    <p:cond delay="1000"/>
                                  </p:stCondLst>
                                  <p:childTnLst>
                                    <p:set>
                                      <p:cBhvr>
                                        <p:cTn id="186"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185"/>
                                            </p:cond>
                                          </p:stCondLst>
                                          <p:endCondLst>
                                            <p:cond evt="onStopAudio" delay="0">
                                              <p:tgtEl>
                                                <p:sldTgt/>
                                              </p:tgtEl>
                                            </p:cond>
                                          </p:endCondLst>
                                        </p:cTn>
                                        <p:tgtEl>
                                          <p:sndTgt r:embed="rId5" name="beep.wav"/>
                                        </p:tgtEl>
                                      </p:cMediaNode>
                                    </p:audio>
                                  </p:subTnLst>
                                </p:cTn>
                              </p:par>
                            </p:childTnLst>
                          </p:cTn>
                        </p:par>
                        <p:par>
                          <p:cTn id="187" fill="hold">
                            <p:stCondLst>
                              <p:cond delay="27000"/>
                            </p:stCondLst>
                            <p:childTnLst>
                              <p:par>
                                <p:cTn id="188" presetID="1" presetClass="entr" presetSubtype="0" fill="hold" grpId="0" nodeType="afterEffect">
                                  <p:stCondLst>
                                    <p:cond delay="1000"/>
                                  </p:stCondLst>
                                  <p:childTnLst>
                                    <p:set>
                                      <p:cBhvr>
                                        <p:cTn id="189"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188"/>
                                            </p:cond>
                                          </p:stCondLst>
                                          <p:endCondLst>
                                            <p:cond evt="onStopAudio" delay="0">
                                              <p:tgtEl>
                                                <p:sldTgt/>
                                              </p:tgtEl>
                                            </p:cond>
                                          </p:endCondLst>
                                        </p:cTn>
                                        <p:tgtEl>
                                          <p:sndTgt r:embed="rId5" name="beep.wav"/>
                                        </p:tgtEl>
                                      </p:cMediaNode>
                                    </p:audio>
                                  </p:subTnLst>
                                </p:cTn>
                              </p:par>
                            </p:childTnLst>
                          </p:cTn>
                        </p:par>
                        <p:par>
                          <p:cTn id="190" fill="hold">
                            <p:stCondLst>
                              <p:cond delay="28000"/>
                            </p:stCondLst>
                            <p:childTnLst>
                              <p:par>
                                <p:cTn id="191" presetID="1" presetClass="entr" presetSubtype="0" fill="hold" grpId="0" nodeType="afterEffect">
                                  <p:stCondLst>
                                    <p:cond delay="1000"/>
                                  </p:stCondLst>
                                  <p:childTnLst>
                                    <p:set>
                                      <p:cBhvr>
                                        <p:cTn id="192"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191"/>
                                            </p:cond>
                                          </p:stCondLst>
                                          <p:endCondLst>
                                            <p:cond evt="onStopAudio" delay="0">
                                              <p:tgtEl>
                                                <p:sldTgt/>
                                              </p:tgtEl>
                                            </p:cond>
                                          </p:endCondLst>
                                        </p:cTn>
                                        <p:tgtEl>
                                          <p:sndTgt r:embed="rId5" name="beep.wav"/>
                                        </p:tgtEl>
                                      </p:cMediaNode>
                                    </p:audio>
                                  </p:subTnLst>
                                </p:cTn>
                              </p:par>
                            </p:childTnLst>
                          </p:cTn>
                        </p:par>
                        <p:par>
                          <p:cTn id="193" fill="hold">
                            <p:stCondLst>
                              <p:cond delay="29000"/>
                            </p:stCondLst>
                            <p:childTnLst>
                              <p:par>
                                <p:cTn id="194" presetID="1" presetClass="entr" presetSubtype="0" fill="hold" grpId="0" nodeType="afterEffect">
                                  <p:stCondLst>
                                    <p:cond delay="1000"/>
                                  </p:stCondLst>
                                  <p:childTnLst>
                                    <p:set>
                                      <p:cBhvr>
                                        <p:cTn id="195"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194"/>
                                            </p:cond>
                                          </p:stCondLst>
                                          <p:endCondLst>
                                            <p:cond evt="onStopAudio" delay="0">
                                              <p:tgtEl>
                                                <p:sldTgt/>
                                              </p:tgtEl>
                                            </p:cond>
                                          </p:endCondLst>
                                        </p:cTn>
                                        <p:tgtEl>
                                          <p:sndTgt r:embed="rId5" name="beep.wav"/>
                                        </p:tgtEl>
                                      </p:cMediaNode>
                                    </p:audio>
                                  </p:subTnLst>
                                </p:cTn>
                              </p:par>
                            </p:childTnLst>
                          </p:cTn>
                        </p:par>
                        <p:par>
                          <p:cTn id="196" fill="hold">
                            <p:stCondLst>
                              <p:cond delay="30000"/>
                            </p:stCondLst>
                            <p:childTnLst>
                              <p:par>
                                <p:cTn id="197" presetID="1" presetClass="entr" presetSubtype="0" fill="hold" grpId="0" nodeType="afterEffect">
                                  <p:stCondLst>
                                    <p:cond delay="1000"/>
                                  </p:stCondLst>
                                  <p:childTnLst>
                                    <p:set>
                                      <p:cBhvr>
                                        <p:cTn id="198"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197"/>
                                            </p:cond>
                                          </p:stCondLst>
                                          <p:endCondLst>
                                            <p:cond evt="onStopAudio" delay="0">
                                              <p:tgtEl>
                                                <p:sldTgt/>
                                              </p:tgtEl>
                                            </p:cond>
                                          </p:endCondLst>
                                        </p:cTn>
                                        <p:tgtEl>
                                          <p:sndTgt r:embed="rId6" name="GUN.wav"/>
                                        </p:tgtEl>
                                      </p:cMediaNode>
                                    </p:audio>
                                  </p:subTnLst>
                                </p:cTn>
                              </p:par>
                            </p:childTnLst>
                          </p:cTn>
                        </p:par>
                      </p:childTnLst>
                    </p:cTn>
                  </p:par>
                </p:childTnLst>
              </p:cTn>
              <p:nextCondLst>
                <p:cond evt="onClick" delay="0">
                  <p:tgtEl>
                    <p:spTgt spid="25"/>
                  </p:tgtEl>
                </p:cond>
              </p:nextCondLst>
            </p:seq>
          </p:childTnLst>
        </p:cTn>
      </p:par>
    </p:tnLst>
    <p:bldLst>
      <p:bldP spid="4" grpId="0" animBg="1"/>
      <p:bldP spid="26" grpId="0" animBg="1"/>
      <p:bldP spid="40" grpId="0" animBg="1"/>
      <p:bldP spid="41" grpId="0" animBg="1"/>
      <p:bldP spid="42" grpId="0" animBg="1"/>
      <p:bldP spid="43" grpId="0" animBg="1"/>
      <p:bldP spid="44"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5" grpId="0" animBg="1"/>
      <p:bldP spid="46" grpId="0" animBg="1"/>
      <p:bldP spid="48" grpId="0" animBg="1"/>
      <p:bldP spid="50" grpId="0" animBg="1"/>
      <p:bldP spid="52"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94995" y="322906"/>
            <a:ext cx="5002011"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LUYỆN TẬP</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noProof="0" dirty="0">
                <a:ln>
                  <a:noFill/>
                </a:ln>
                <a:solidFill>
                  <a:srgbClr val="7030A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VẬN DỤNG</a:t>
            </a:r>
            <a:endPar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endParaRPr>
          </a:p>
        </p:txBody>
      </p:sp>
      <p:pic>
        <p:nvPicPr>
          <p:cNvPr id="3" name="Picture 2"/>
          <p:cNvPicPr>
            <a:picLocks noChangeAspect="1"/>
          </p:cNvPicPr>
          <p:nvPr/>
        </p:nvPicPr>
        <p:blipFill>
          <a:blip r:embed="rId2"/>
          <a:stretch>
            <a:fillRect/>
          </a:stretch>
        </p:blipFill>
        <p:spPr>
          <a:xfrm>
            <a:off x="482567" y="1142742"/>
            <a:ext cx="11226866" cy="5303520"/>
          </a:xfrm>
          <a:prstGeom prst="rect">
            <a:avLst/>
          </a:prstGeom>
        </p:spPr>
      </p:pic>
      <p:sp>
        <p:nvSpPr>
          <p:cNvPr id="6" name="Rectangle 5"/>
          <p:cNvSpPr/>
          <p:nvPr/>
        </p:nvSpPr>
        <p:spPr>
          <a:xfrm>
            <a:off x="1326234" y="2396633"/>
            <a:ext cx="4119509" cy="3046988"/>
          </a:xfrm>
          <a:prstGeom prst="rect">
            <a:avLst/>
          </a:prstGeom>
        </p:spPr>
        <p:txBody>
          <a:bodyPr wrap="square">
            <a:spAutoFit/>
          </a:bodyPr>
          <a:lstStyle/>
          <a:p>
            <a:r>
              <a:rPr lang="en-US" sz="3200" dirty="0" err="1">
                <a:solidFill>
                  <a:schemeClr val="accent6">
                    <a:lumMod val="50000"/>
                  </a:schemeClr>
                </a:solidFill>
                <a:latin typeface="Times New Roman" panose="02020603050405020304" pitchFamily="18" charset="0"/>
                <a:ea typeface="Calibri" panose="020F0502020204030204" pitchFamily="34" charset="0"/>
              </a:rPr>
              <a:t>Viết</a:t>
            </a:r>
            <a:r>
              <a:rPr lang="en-US" sz="3200" dirty="0">
                <a:solidFill>
                  <a:schemeClr val="accent6">
                    <a:lumMod val="50000"/>
                  </a:schemeClr>
                </a:solidFill>
                <a:latin typeface="Times New Roman" panose="02020603050405020304" pitchFamily="18" charset="0"/>
                <a:ea typeface="Calibri" panose="020F0502020204030204" pitchFamily="34" charset="0"/>
              </a:rPr>
              <a:t> </a:t>
            </a:r>
            <a:r>
              <a:rPr lang="en-US" sz="3200" dirty="0" err="1">
                <a:solidFill>
                  <a:schemeClr val="accent6">
                    <a:lumMod val="50000"/>
                  </a:schemeClr>
                </a:solidFill>
                <a:latin typeface="Times New Roman" panose="02020603050405020304" pitchFamily="18" charset="0"/>
                <a:ea typeface="Calibri" panose="020F0502020204030204" pitchFamily="34" charset="0"/>
              </a:rPr>
              <a:t>một</a:t>
            </a:r>
            <a:r>
              <a:rPr lang="en-US" sz="3200" dirty="0">
                <a:solidFill>
                  <a:schemeClr val="accent6">
                    <a:lumMod val="50000"/>
                  </a:schemeClr>
                </a:solidFill>
                <a:latin typeface="Times New Roman" panose="02020603050405020304" pitchFamily="18" charset="0"/>
                <a:ea typeface="Calibri" panose="020F0502020204030204" pitchFamily="34" charset="0"/>
              </a:rPr>
              <a:t> </a:t>
            </a:r>
            <a:r>
              <a:rPr lang="en-US" sz="3200" dirty="0" err="1">
                <a:solidFill>
                  <a:schemeClr val="accent6">
                    <a:lumMod val="50000"/>
                  </a:schemeClr>
                </a:solidFill>
                <a:latin typeface="Times New Roman" panose="02020603050405020304" pitchFamily="18" charset="0"/>
                <a:ea typeface="Calibri" panose="020F0502020204030204" pitchFamily="34" charset="0"/>
              </a:rPr>
              <a:t>đoạn</a:t>
            </a:r>
            <a:r>
              <a:rPr lang="en-US" sz="3200" dirty="0">
                <a:solidFill>
                  <a:schemeClr val="accent6">
                    <a:lumMod val="50000"/>
                  </a:schemeClr>
                </a:solidFill>
                <a:latin typeface="Times New Roman" panose="02020603050405020304" pitchFamily="18" charset="0"/>
                <a:ea typeface="Calibri" panose="020F0502020204030204" pitchFamily="34" charset="0"/>
              </a:rPr>
              <a:t> </a:t>
            </a:r>
            <a:r>
              <a:rPr lang="en-US" sz="3200" dirty="0" err="1">
                <a:solidFill>
                  <a:schemeClr val="accent6">
                    <a:lumMod val="50000"/>
                  </a:schemeClr>
                </a:solidFill>
                <a:latin typeface="Times New Roman" panose="02020603050405020304" pitchFamily="18" charset="0"/>
                <a:ea typeface="Calibri" panose="020F0502020204030204" pitchFamily="34" charset="0"/>
              </a:rPr>
              <a:t>văn</a:t>
            </a:r>
            <a:r>
              <a:rPr lang="en-US" sz="3200" dirty="0">
                <a:solidFill>
                  <a:schemeClr val="accent6">
                    <a:lumMod val="50000"/>
                  </a:schemeClr>
                </a:solidFill>
                <a:latin typeface="Times New Roman" panose="02020603050405020304" pitchFamily="18" charset="0"/>
                <a:ea typeface="Calibri" panose="020F0502020204030204" pitchFamily="34" charset="0"/>
              </a:rPr>
              <a:t> 5 </a:t>
            </a:r>
            <a:r>
              <a:rPr lang="en-US" sz="3200" dirty="0" err="1">
                <a:solidFill>
                  <a:schemeClr val="accent6">
                    <a:lumMod val="50000"/>
                  </a:schemeClr>
                </a:solidFill>
                <a:latin typeface="Times New Roman" panose="02020603050405020304" pitchFamily="18" charset="0"/>
                <a:ea typeface="Calibri" panose="020F0502020204030204" pitchFamily="34" charset="0"/>
              </a:rPr>
              <a:t>đến</a:t>
            </a:r>
            <a:r>
              <a:rPr lang="en-US" sz="3200" dirty="0">
                <a:solidFill>
                  <a:schemeClr val="accent6">
                    <a:lumMod val="50000"/>
                  </a:schemeClr>
                </a:solidFill>
                <a:latin typeface="Times New Roman" panose="02020603050405020304" pitchFamily="18" charset="0"/>
                <a:ea typeface="Calibri" panose="020F0502020204030204" pitchFamily="34" charset="0"/>
              </a:rPr>
              <a:t> 7 </a:t>
            </a:r>
            <a:r>
              <a:rPr lang="en-US" sz="3200" dirty="0" err="1">
                <a:solidFill>
                  <a:schemeClr val="accent6">
                    <a:lumMod val="50000"/>
                  </a:schemeClr>
                </a:solidFill>
                <a:latin typeface="Times New Roman" panose="02020603050405020304" pitchFamily="18" charset="0"/>
                <a:ea typeface="Calibri" panose="020F0502020204030204" pitchFamily="34" charset="0"/>
              </a:rPr>
              <a:t>câu</a:t>
            </a:r>
            <a:r>
              <a:rPr lang="en-US" sz="3200" dirty="0">
                <a:solidFill>
                  <a:schemeClr val="accent6">
                    <a:lumMod val="50000"/>
                  </a:schemeClr>
                </a:solidFill>
                <a:latin typeface="Times New Roman" panose="02020603050405020304" pitchFamily="18" charset="0"/>
                <a:ea typeface="Calibri" panose="020F0502020204030204" pitchFamily="34" charset="0"/>
              </a:rPr>
              <a:t>, </a:t>
            </a:r>
            <a:r>
              <a:rPr lang="en-US" sz="3200" dirty="0" err="1">
                <a:solidFill>
                  <a:schemeClr val="accent6">
                    <a:lumMod val="50000"/>
                  </a:schemeClr>
                </a:solidFill>
                <a:latin typeface="Times New Roman" panose="02020603050405020304" pitchFamily="18" charset="0"/>
                <a:ea typeface="Calibri" panose="020F0502020204030204" pitchFamily="34" charset="0"/>
              </a:rPr>
              <a:t>nêu</a:t>
            </a:r>
            <a:r>
              <a:rPr lang="en-US" sz="3200" dirty="0">
                <a:solidFill>
                  <a:schemeClr val="accent6">
                    <a:lumMod val="50000"/>
                  </a:schemeClr>
                </a:solidFill>
                <a:latin typeface="Times New Roman" panose="02020603050405020304" pitchFamily="18" charset="0"/>
                <a:ea typeface="Calibri" panose="020F0502020204030204" pitchFamily="34" charset="0"/>
              </a:rPr>
              <a:t> </a:t>
            </a:r>
            <a:r>
              <a:rPr lang="en-US" sz="3200" dirty="0" err="1">
                <a:solidFill>
                  <a:schemeClr val="accent6">
                    <a:lumMod val="50000"/>
                  </a:schemeClr>
                </a:solidFill>
                <a:latin typeface="Times New Roman" panose="02020603050405020304" pitchFamily="18" charset="0"/>
                <a:ea typeface="Calibri" panose="020F0502020204030204" pitchFamily="34" charset="0"/>
              </a:rPr>
              <a:t>cảm</a:t>
            </a:r>
            <a:r>
              <a:rPr lang="en-US" sz="3200" dirty="0">
                <a:solidFill>
                  <a:schemeClr val="accent6">
                    <a:lumMod val="50000"/>
                  </a:schemeClr>
                </a:solidFill>
                <a:latin typeface="Times New Roman" panose="02020603050405020304" pitchFamily="18" charset="0"/>
                <a:ea typeface="Calibri" panose="020F0502020204030204" pitchFamily="34" charset="0"/>
              </a:rPr>
              <a:t> </a:t>
            </a:r>
            <a:r>
              <a:rPr lang="en-US" sz="3200" dirty="0" err="1">
                <a:solidFill>
                  <a:schemeClr val="accent6">
                    <a:lumMod val="50000"/>
                  </a:schemeClr>
                </a:solidFill>
                <a:latin typeface="Times New Roman" panose="02020603050405020304" pitchFamily="18" charset="0"/>
                <a:ea typeface="Calibri" panose="020F0502020204030204" pitchFamily="34" charset="0"/>
              </a:rPr>
              <a:t>nhận</a:t>
            </a:r>
            <a:r>
              <a:rPr lang="en-US" sz="3200" dirty="0">
                <a:solidFill>
                  <a:schemeClr val="accent6">
                    <a:lumMod val="50000"/>
                  </a:schemeClr>
                </a:solidFill>
                <a:latin typeface="Times New Roman" panose="02020603050405020304" pitchFamily="18" charset="0"/>
                <a:ea typeface="Calibri" panose="020F0502020204030204" pitchFamily="34" charset="0"/>
              </a:rPr>
              <a:t> </a:t>
            </a:r>
            <a:r>
              <a:rPr lang="en-US" sz="3200" dirty="0" err="1">
                <a:solidFill>
                  <a:schemeClr val="accent6">
                    <a:lumMod val="50000"/>
                  </a:schemeClr>
                </a:solidFill>
                <a:latin typeface="Times New Roman" panose="02020603050405020304" pitchFamily="18" charset="0"/>
                <a:ea typeface="Calibri" panose="020F0502020204030204" pitchFamily="34" charset="0"/>
              </a:rPr>
              <a:t>của</a:t>
            </a:r>
            <a:r>
              <a:rPr lang="en-US" sz="3200" dirty="0">
                <a:solidFill>
                  <a:schemeClr val="accent6">
                    <a:lumMod val="50000"/>
                  </a:schemeClr>
                </a:solidFill>
                <a:latin typeface="Times New Roman" panose="02020603050405020304" pitchFamily="18" charset="0"/>
                <a:ea typeface="Calibri" panose="020F0502020204030204" pitchFamily="34" charset="0"/>
              </a:rPr>
              <a:t> </a:t>
            </a:r>
            <a:r>
              <a:rPr lang="en-US" sz="3200" dirty="0" err="1">
                <a:solidFill>
                  <a:schemeClr val="accent6">
                    <a:lumMod val="50000"/>
                  </a:schemeClr>
                </a:solidFill>
                <a:latin typeface="Times New Roman" panose="02020603050405020304" pitchFamily="18" charset="0"/>
                <a:ea typeface="Calibri" panose="020F0502020204030204" pitchFamily="34" charset="0"/>
              </a:rPr>
              <a:t>em</a:t>
            </a:r>
            <a:r>
              <a:rPr lang="en-US" sz="3200" dirty="0">
                <a:solidFill>
                  <a:schemeClr val="accent6">
                    <a:lumMod val="50000"/>
                  </a:schemeClr>
                </a:solidFill>
                <a:latin typeface="Times New Roman" panose="02020603050405020304" pitchFamily="18" charset="0"/>
                <a:ea typeface="Calibri" panose="020F0502020204030204" pitchFamily="34" charset="0"/>
              </a:rPr>
              <a:t> </a:t>
            </a:r>
            <a:r>
              <a:rPr lang="en-US" sz="3200" dirty="0" err="1">
                <a:solidFill>
                  <a:schemeClr val="accent6">
                    <a:lumMod val="50000"/>
                  </a:schemeClr>
                </a:solidFill>
                <a:latin typeface="Times New Roman" panose="02020603050405020304" pitchFamily="18" charset="0"/>
                <a:ea typeface="Calibri" panose="020F0502020204030204" pitchFamily="34" charset="0"/>
              </a:rPr>
              <a:t>về</a:t>
            </a:r>
            <a:r>
              <a:rPr lang="en-US" sz="3200" dirty="0">
                <a:solidFill>
                  <a:schemeClr val="accent6">
                    <a:lumMod val="50000"/>
                  </a:schemeClr>
                </a:solidFill>
                <a:latin typeface="Times New Roman" panose="02020603050405020304" pitchFamily="18" charset="0"/>
                <a:ea typeface="Calibri" panose="020F0502020204030204" pitchFamily="34" charset="0"/>
              </a:rPr>
              <a:t> </a:t>
            </a:r>
            <a:r>
              <a:rPr lang="en-US" sz="3200" dirty="0" err="1">
                <a:solidFill>
                  <a:schemeClr val="accent6">
                    <a:lumMod val="50000"/>
                  </a:schemeClr>
                </a:solidFill>
                <a:latin typeface="Times New Roman" panose="02020603050405020304" pitchFamily="18" charset="0"/>
                <a:ea typeface="Calibri" panose="020F0502020204030204" pitchFamily="34" charset="0"/>
              </a:rPr>
              <a:t>một</a:t>
            </a:r>
            <a:r>
              <a:rPr lang="en-US" sz="3200" dirty="0">
                <a:solidFill>
                  <a:schemeClr val="accent6">
                    <a:lumMod val="50000"/>
                  </a:schemeClr>
                </a:solidFill>
                <a:latin typeface="Times New Roman" panose="02020603050405020304" pitchFamily="18" charset="0"/>
                <a:ea typeface="Calibri" panose="020F0502020204030204" pitchFamily="34" charset="0"/>
              </a:rPr>
              <a:t> </a:t>
            </a:r>
            <a:r>
              <a:rPr lang="en-US" sz="3200" dirty="0" err="1">
                <a:solidFill>
                  <a:schemeClr val="accent6">
                    <a:lumMod val="50000"/>
                  </a:schemeClr>
                </a:solidFill>
                <a:latin typeface="Times New Roman" panose="02020603050405020304" pitchFamily="18" charset="0"/>
                <a:ea typeface="Calibri" panose="020F0502020204030204" pitchFamily="34" charset="0"/>
              </a:rPr>
              <a:t>đoạn</a:t>
            </a:r>
            <a:r>
              <a:rPr lang="en-US" sz="3200" dirty="0">
                <a:solidFill>
                  <a:schemeClr val="accent6">
                    <a:lumMod val="50000"/>
                  </a:schemeClr>
                </a:solidFill>
                <a:latin typeface="Times New Roman" panose="02020603050405020304" pitchFamily="18" charset="0"/>
                <a:ea typeface="Calibri" panose="020F0502020204030204" pitchFamily="34" charset="0"/>
              </a:rPr>
              <a:t> </a:t>
            </a:r>
            <a:r>
              <a:rPr lang="en-US" sz="3200" dirty="0" err="1">
                <a:solidFill>
                  <a:schemeClr val="accent6">
                    <a:lumMod val="50000"/>
                  </a:schemeClr>
                </a:solidFill>
                <a:latin typeface="Times New Roman" panose="02020603050405020304" pitchFamily="18" charset="0"/>
                <a:ea typeface="Calibri" panose="020F0502020204030204" pitchFamily="34" charset="0"/>
              </a:rPr>
              <a:t>thơ</a:t>
            </a:r>
            <a:r>
              <a:rPr lang="en-US" sz="3200" dirty="0">
                <a:solidFill>
                  <a:schemeClr val="accent6">
                    <a:lumMod val="50000"/>
                  </a:schemeClr>
                </a:solidFill>
                <a:latin typeface="Times New Roman" panose="02020603050405020304" pitchFamily="18" charset="0"/>
                <a:ea typeface="Calibri" panose="020F0502020204030204" pitchFamily="34" charset="0"/>
              </a:rPr>
              <a:t> </a:t>
            </a:r>
            <a:r>
              <a:rPr lang="en-US" sz="3200" dirty="0" err="1">
                <a:solidFill>
                  <a:schemeClr val="accent6">
                    <a:lumMod val="50000"/>
                  </a:schemeClr>
                </a:solidFill>
                <a:latin typeface="Times New Roman" panose="02020603050405020304" pitchFamily="18" charset="0"/>
                <a:ea typeface="Calibri" panose="020F0502020204030204" pitchFamily="34" charset="0"/>
              </a:rPr>
              <a:t>trong</a:t>
            </a:r>
            <a:r>
              <a:rPr lang="en-US" sz="3200" dirty="0">
                <a:solidFill>
                  <a:schemeClr val="accent6">
                    <a:lumMod val="50000"/>
                  </a:schemeClr>
                </a:solidFill>
                <a:latin typeface="Times New Roman" panose="02020603050405020304" pitchFamily="18" charset="0"/>
                <a:ea typeface="Calibri" panose="020F0502020204030204" pitchFamily="34" charset="0"/>
              </a:rPr>
              <a:t> </a:t>
            </a:r>
            <a:r>
              <a:rPr lang="en-US" sz="3200" dirty="0" err="1">
                <a:solidFill>
                  <a:schemeClr val="accent6">
                    <a:lumMod val="50000"/>
                  </a:schemeClr>
                </a:solidFill>
                <a:latin typeface="Times New Roman" panose="02020603050405020304" pitchFamily="18" charset="0"/>
                <a:ea typeface="Calibri" panose="020F0502020204030204" pitchFamily="34" charset="0"/>
              </a:rPr>
              <a:t>bài</a:t>
            </a:r>
            <a:r>
              <a:rPr lang="en-US" sz="3200" dirty="0">
                <a:solidFill>
                  <a:schemeClr val="accent6">
                    <a:lumMod val="50000"/>
                  </a:schemeClr>
                </a:solidFill>
                <a:latin typeface="Times New Roman" panose="02020603050405020304" pitchFamily="18" charset="0"/>
                <a:ea typeface="Calibri" panose="020F0502020204030204" pitchFamily="34" charset="0"/>
              </a:rPr>
              <a:t> </a:t>
            </a:r>
            <a:r>
              <a:rPr lang="en-US" sz="3200" dirty="0" err="1">
                <a:solidFill>
                  <a:schemeClr val="accent6">
                    <a:lumMod val="50000"/>
                  </a:schemeClr>
                </a:solidFill>
                <a:latin typeface="Times New Roman" panose="02020603050405020304" pitchFamily="18" charset="0"/>
                <a:ea typeface="Calibri" panose="020F0502020204030204" pitchFamily="34" charset="0"/>
              </a:rPr>
              <a:t>thơ</a:t>
            </a:r>
            <a:r>
              <a:rPr lang="en-US" sz="3200" dirty="0">
                <a:solidFill>
                  <a:schemeClr val="accent6">
                    <a:lumMod val="50000"/>
                  </a:schemeClr>
                </a:solidFill>
                <a:latin typeface="Times New Roman" panose="02020603050405020304" pitchFamily="18" charset="0"/>
                <a:ea typeface="Calibri" panose="020F0502020204030204" pitchFamily="34" charset="0"/>
              </a:rPr>
              <a:t> </a:t>
            </a:r>
            <a:r>
              <a:rPr lang="en-US" sz="3200" i="1" dirty="0" err="1">
                <a:solidFill>
                  <a:schemeClr val="accent6">
                    <a:lumMod val="50000"/>
                  </a:schemeClr>
                </a:solidFill>
                <a:latin typeface="Times New Roman" panose="02020603050405020304" pitchFamily="18" charset="0"/>
                <a:ea typeface="Calibri" panose="020F0502020204030204" pitchFamily="34" charset="0"/>
              </a:rPr>
              <a:t>Chuyện</a:t>
            </a:r>
            <a:r>
              <a:rPr lang="en-US" sz="3200" i="1" dirty="0">
                <a:solidFill>
                  <a:schemeClr val="accent6">
                    <a:lumMod val="50000"/>
                  </a:schemeClr>
                </a:solidFill>
                <a:latin typeface="Times New Roman" panose="02020603050405020304" pitchFamily="18" charset="0"/>
                <a:ea typeface="Calibri" panose="020F0502020204030204" pitchFamily="34" charset="0"/>
              </a:rPr>
              <a:t> </a:t>
            </a:r>
            <a:r>
              <a:rPr lang="en-US" sz="3200" i="1" dirty="0" err="1">
                <a:solidFill>
                  <a:schemeClr val="accent6">
                    <a:lumMod val="50000"/>
                  </a:schemeClr>
                </a:solidFill>
                <a:latin typeface="Times New Roman" panose="02020603050405020304" pitchFamily="18" charset="0"/>
                <a:ea typeface="Calibri" panose="020F0502020204030204" pitchFamily="34" charset="0"/>
              </a:rPr>
              <a:t>cổ</a:t>
            </a:r>
            <a:r>
              <a:rPr lang="en-US" sz="3200" i="1" dirty="0">
                <a:solidFill>
                  <a:schemeClr val="accent6">
                    <a:lumMod val="50000"/>
                  </a:schemeClr>
                </a:solidFill>
                <a:latin typeface="Times New Roman" panose="02020603050405020304" pitchFamily="18" charset="0"/>
                <a:ea typeface="Calibri" panose="020F0502020204030204" pitchFamily="34" charset="0"/>
              </a:rPr>
              <a:t> </a:t>
            </a:r>
            <a:r>
              <a:rPr lang="en-US" sz="3200" i="1" dirty="0" err="1">
                <a:solidFill>
                  <a:schemeClr val="accent6">
                    <a:lumMod val="50000"/>
                  </a:schemeClr>
                </a:solidFill>
                <a:latin typeface="Times New Roman" panose="02020603050405020304" pitchFamily="18" charset="0"/>
                <a:ea typeface="Calibri" panose="020F0502020204030204" pitchFamily="34" charset="0"/>
              </a:rPr>
              <a:t>tích</a:t>
            </a:r>
            <a:r>
              <a:rPr lang="en-US" sz="3200" i="1" dirty="0">
                <a:solidFill>
                  <a:schemeClr val="accent6">
                    <a:lumMod val="50000"/>
                  </a:schemeClr>
                </a:solidFill>
                <a:latin typeface="Times New Roman" panose="02020603050405020304" pitchFamily="18" charset="0"/>
                <a:ea typeface="Calibri" panose="020F0502020204030204" pitchFamily="34" charset="0"/>
              </a:rPr>
              <a:t> </a:t>
            </a:r>
            <a:r>
              <a:rPr lang="en-US" sz="3200" i="1" dirty="0" err="1">
                <a:solidFill>
                  <a:schemeClr val="accent6">
                    <a:lumMod val="50000"/>
                  </a:schemeClr>
                </a:solidFill>
                <a:latin typeface="Times New Roman" panose="02020603050405020304" pitchFamily="18" charset="0"/>
                <a:ea typeface="Calibri" panose="020F0502020204030204" pitchFamily="34" charset="0"/>
              </a:rPr>
              <a:t>về</a:t>
            </a:r>
            <a:r>
              <a:rPr lang="en-US" sz="3200" i="1" dirty="0">
                <a:solidFill>
                  <a:schemeClr val="accent6">
                    <a:lumMod val="50000"/>
                  </a:schemeClr>
                </a:solidFill>
                <a:latin typeface="Times New Roman" panose="02020603050405020304" pitchFamily="18" charset="0"/>
                <a:ea typeface="Calibri" panose="020F0502020204030204" pitchFamily="34" charset="0"/>
              </a:rPr>
              <a:t> </a:t>
            </a:r>
            <a:r>
              <a:rPr lang="en-US" sz="3200" i="1" dirty="0" err="1">
                <a:solidFill>
                  <a:schemeClr val="accent6">
                    <a:lumMod val="50000"/>
                  </a:schemeClr>
                </a:solidFill>
                <a:latin typeface="Times New Roman" panose="02020603050405020304" pitchFamily="18" charset="0"/>
                <a:ea typeface="Calibri" panose="020F0502020204030204" pitchFamily="34" charset="0"/>
              </a:rPr>
              <a:t>loài</a:t>
            </a:r>
            <a:r>
              <a:rPr lang="en-US" sz="3200" i="1" dirty="0">
                <a:solidFill>
                  <a:schemeClr val="accent6">
                    <a:lumMod val="50000"/>
                  </a:schemeClr>
                </a:solidFill>
                <a:latin typeface="Times New Roman" panose="02020603050405020304" pitchFamily="18" charset="0"/>
                <a:ea typeface="Calibri" panose="020F0502020204030204" pitchFamily="34" charset="0"/>
              </a:rPr>
              <a:t> </a:t>
            </a:r>
            <a:r>
              <a:rPr lang="en-US" sz="3200" i="1" dirty="0" err="1">
                <a:solidFill>
                  <a:schemeClr val="accent6">
                    <a:lumMod val="50000"/>
                  </a:schemeClr>
                </a:solidFill>
                <a:latin typeface="Times New Roman" panose="02020603050405020304" pitchFamily="18" charset="0"/>
                <a:ea typeface="Calibri" panose="020F0502020204030204" pitchFamily="34" charset="0"/>
              </a:rPr>
              <a:t>người</a:t>
            </a:r>
            <a:r>
              <a:rPr lang="en-US" sz="3200" dirty="0">
                <a:solidFill>
                  <a:schemeClr val="accent6">
                    <a:lumMod val="50000"/>
                  </a:schemeClr>
                </a:solidFill>
                <a:latin typeface="Times New Roman" panose="02020603050405020304" pitchFamily="18" charset="0"/>
                <a:ea typeface="Calibri" panose="020F0502020204030204" pitchFamily="34" charset="0"/>
              </a:rPr>
              <a:t> </a:t>
            </a:r>
            <a:r>
              <a:rPr lang="en-US" sz="3200" dirty="0" err="1">
                <a:solidFill>
                  <a:schemeClr val="accent6">
                    <a:lumMod val="50000"/>
                  </a:schemeClr>
                </a:solidFill>
                <a:latin typeface="Times New Roman" panose="02020603050405020304" pitchFamily="18" charset="0"/>
                <a:ea typeface="Calibri" panose="020F0502020204030204" pitchFamily="34" charset="0"/>
              </a:rPr>
              <a:t>mà</a:t>
            </a:r>
            <a:r>
              <a:rPr lang="en-US" sz="3200" dirty="0">
                <a:solidFill>
                  <a:schemeClr val="accent6">
                    <a:lumMod val="50000"/>
                  </a:schemeClr>
                </a:solidFill>
                <a:latin typeface="Times New Roman" panose="02020603050405020304" pitchFamily="18" charset="0"/>
                <a:ea typeface="Calibri" panose="020F0502020204030204" pitchFamily="34" charset="0"/>
              </a:rPr>
              <a:t> </a:t>
            </a:r>
            <a:r>
              <a:rPr lang="en-US" sz="3200" dirty="0" err="1">
                <a:solidFill>
                  <a:schemeClr val="accent6">
                    <a:lumMod val="50000"/>
                  </a:schemeClr>
                </a:solidFill>
                <a:latin typeface="Times New Roman" panose="02020603050405020304" pitchFamily="18" charset="0"/>
                <a:ea typeface="Calibri" panose="020F0502020204030204" pitchFamily="34" charset="0"/>
              </a:rPr>
              <a:t>em</a:t>
            </a:r>
            <a:r>
              <a:rPr lang="en-US" sz="3200" dirty="0">
                <a:solidFill>
                  <a:schemeClr val="accent6">
                    <a:lumMod val="50000"/>
                  </a:schemeClr>
                </a:solidFill>
                <a:latin typeface="Times New Roman" panose="02020603050405020304" pitchFamily="18" charset="0"/>
                <a:ea typeface="Calibri" panose="020F0502020204030204" pitchFamily="34" charset="0"/>
              </a:rPr>
              <a:t> </a:t>
            </a:r>
            <a:r>
              <a:rPr lang="en-US" sz="3200" dirty="0" err="1">
                <a:solidFill>
                  <a:schemeClr val="accent6">
                    <a:lumMod val="50000"/>
                  </a:schemeClr>
                </a:solidFill>
                <a:latin typeface="Times New Roman" panose="02020603050405020304" pitchFamily="18" charset="0"/>
                <a:ea typeface="Calibri" panose="020F0502020204030204" pitchFamily="34" charset="0"/>
              </a:rPr>
              <a:t>yêu</a:t>
            </a:r>
            <a:r>
              <a:rPr lang="en-US" sz="3200" dirty="0">
                <a:solidFill>
                  <a:schemeClr val="accent6">
                    <a:lumMod val="50000"/>
                  </a:schemeClr>
                </a:solidFill>
                <a:latin typeface="Times New Roman" panose="02020603050405020304" pitchFamily="18" charset="0"/>
                <a:ea typeface="Calibri" panose="020F0502020204030204" pitchFamily="34" charset="0"/>
              </a:rPr>
              <a:t> </a:t>
            </a:r>
            <a:r>
              <a:rPr lang="en-US" sz="3200" dirty="0" err="1">
                <a:solidFill>
                  <a:schemeClr val="accent6">
                    <a:lumMod val="50000"/>
                  </a:schemeClr>
                </a:solidFill>
                <a:latin typeface="Times New Roman" panose="02020603050405020304" pitchFamily="18" charset="0"/>
                <a:ea typeface="Calibri" panose="020F0502020204030204" pitchFamily="34" charset="0"/>
              </a:rPr>
              <a:t>thích</a:t>
            </a:r>
            <a:r>
              <a:rPr lang="en-US" sz="3200" dirty="0">
                <a:solidFill>
                  <a:schemeClr val="accent6">
                    <a:lumMod val="50000"/>
                  </a:schemeClr>
                </a:solidFill>
                <a:latin typeface="Times New Roman" panose="02020603050405020304" pitchFamily="18" charset="0"/>
                <a:ea typeface="Calibri" panose="020F0502020204030204" pitchFamily="34" charset="0"/>
              </a:rPr>
              <a:t>.</a:t>
            </a:r>
            <a:endParaRPr lang="en-US" sz="32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7" name="Rectangle 6"/>
          <p:cNvSpPr/>
          <p:nvPr/>
        </p:nvSpPr>
        <p:spPr>
          <a:xfrm>
            <a:off x="1197074" y="1729792"/>
            <a:ext cx="2565029" cy="523220"/>
          </a:xfrm>
          <a:prstGeom prst="rect">
            <a:avLst/>
          </a:prstGeom>
        </p:spPr>
        <p:txBody>
          <a:bodyPr wrap="square">
            <a:spAutoFit/>
          </a:bodyPr>
          <a:lstStyle/>
          <a:p>
            <a:pPr algn="just"/>
            <a:r>
              <a:rPr lang="en-US" sz="2800" b="1" dirty="0" err="1">
                <a:solidFill>
                  <a:schemeClr val="accent6">
                    <a:lumMod val="50000"/>
                  </a:schemeClr>
                </a:solidFill>
                <a:latin typeface="Times New Roman" panose="02020603050405020304" pitchFamily="18" charset="0"/>
                <a:ea typeface="Calibri" panose="020F0502020204030204" pitchFamily="34" charset="0"/>
              </a:rPr>
              <a:t>Nhiệm</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vụ</a:t>
            </a:r>
            <a:r>
              <a:rPr lang="en-US" sz="2800" b="1" dirty="0">
                <a:solidFill>
                  <a:schemeClr val="accent6">
                    <a:lumMod val="50000"/>
                  </a:schemeClr>
                </a:solidFill>
                <a:latin typeface="Times New Roman" panose="02020603050405020304" pitchFamily="18" charset="0"/>
                <a:ea typeface="Calibri" panose="020F0502020204030204" pitchFamily="34" charset="0"/>
              </a:rPr>
              <a:t> 2:</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5" name="Rectangle 4"/>
          <p:cNvSpPr/>
          <p:nvPr/>
        </p:nvSpPr>
        <p:spPr>
          <a:xfrm>
            <a:off x="6627223" y="1717010"/>
            <a:ext cx="4214949" cy="4154984"/>
          </a:xfrm>
          <a:prstGeom prst="rect">
            <a:avLst/>
          </a:prstGeom>
        </p:spPr>
        <p:txBody>
          <a:bodyPr wrap="square">
            <a:spAutoFit/>
          </a:bodyPr>
          <a:lstStyle/>
          <a:p>
            <a:pPr algn="just"/>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Nội</a:t>
            </a:r>
            <a:r>
              <a:rPr lang="en-US" sz="2400" dirty="0">
                <a:solidFill>
                  <a:schemeClr val="accent6">
                    <a:lumMod val="50000"/>
                  </a:schemeClr>
                </a:solidFill>
                <a:latin typeface="Times New Roman" panose="02020603050405020304" pitchFamily="18" charset="0"/>
                <a:ea typeface="Calibri" panose="020F0502020204030204" pitchFamily="34" charset="0"/>
              </a:rPr>
              <a:t> dung </a:t>
            </a:r>
            <a:r>
              <a:rPr lang="en-US" sz="2400" dirty="0" err="1">
                <a:solidFill>
                  <a:schemeClr val="accent6">
                    <a:lumMod val="50000"/>
                  </a:schemeClr>
                </a:solidFill>
                <a:latin typeface="Times New Roman" panose="02020603050405020304" pitchFamily="18" charset="0"/>
                <a:ea typeface="Calibri" panose="020F0502020204030204" pitchFamily="34" charset="0"/>
              </a:rPr>
              <a:t>đoạn</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văn</a:t>
            </a:r>
            <a:endParaRPr lang="en-US" sz="2400" dirty="0">
              <a:solidFill>
                <a:schemeClr val="accent6">
                  <a:lumMod val="50000"/>
                </a:schemeClr>
              </a:solidFill>
              <a:latin typeface="Times New Roman" panose="02020603050405020304" pitchFamily="18" charset="0"/>
              <a:ea typeface="Calibri" panose="020F0502020204030204" pitchFamily="34" charset="0"/>
            </a:endParaRPr>
          </a:p>
          <a:p>
            <a:pPr marL="342900" indent="-342900" algn="just">
              <a:buFont typeface="Wingdings" panose="05000000000000000000" pitchFamily="2" charset="2"/>
              <a:buChar char="ü"/>
            </a:pPr>
            <a:r>
              <a:rPr lang="en-US" sz="2400" dirty="0" err="1">
                <a:solidFill>
                  <a:schemeClr val="accent6">
                    <a:lumMod val="50000"/>
                  </a:schemeClr>
                </a:solidFill>
                <a:latin typeface="Times New Roman" panose="02020603050405020304" pitchFamily="18" charset="0"/>
                <a:ea typeface="Calibri" panose="020F0502020204030204" pitchFamily="34" charset="0"/>
              </a:rPr>
              <a:t>Xác</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định</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đoạn</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thơ</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mình</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yêu</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thích</a:t>
            </a:r>
            <a:r>
              <a:rPr lang="en-US" sz="2400" dirty="0">
                <a:solidFill>
                  <a:schemeClr val="accent6">
                    <a:lumMod val="50000"/>
                  </a:schemeClr>
                </a:solidFill>
                <a:latin typeface="Times New Roman" panose="02020603050405020304" pitchFamily="18" charset="0"/>
                <a:ea typeface="Calibri" panose="020F0502020204030204" pitchFamily="34" charset="0"/>
              </a:rPr>
              <a:t>.</a:t>
            </a:r>
          </a:p>
          <a:p>
            <a:pPr marL="342900" indent="-342900" algn="just">
              <a:buFont typeface="Wingdings" panose="05000000000000000000" pitchFamily="2" charset="2"/>
              <a:buChar char="ü"/>
            </a:pPr>
            <a:r>
              <a:rPr lang="en-US" sz="2400" dirty="0" err="1">
                <a:solidFill>
                  <a:schemeClr val="accent6">
                    <a:lumMod val="50000"/>
                  </a:schemeClr>
                </a:solidFill>
                <a:latin typeface="Times New Roman" panose="02020603050405020304" pitchFamily="18" charset="0"/>
                <a:ea typeface="Calibri" panose="020F0502020204030204" pitchFamily="34" charset="0"/>
              </a:rPr>
              <a:t>Xác</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định</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được</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nội</a:t>
            </a:r>
            <a:r>
              <a:rPr lang="en-US" sz="2400" dirty="0">
                <a:solidFill>
                  <a:schemeClr val="accent6">
                    <a:lumMod val="50000"/>
                  </a:schemeClr>
                </a:solidFill>
                <a:latin typeface="Times New Roman" panose="02020603050405020304" pitchFamily="18" charset="0"/>
                <a:ea typeface="Calibri" panose="020F0502020204030204" pitchFamily="34" charset="0"/>
              </a:rPr>
              <a:t> dung </a:t>
            </a:r>
            <a:r>
              <a:rPr lang="en-US" sz="2400" dirty="0" err="1">
                <a:solidFill>
                  <a:schemeClr val="accent6">
                    <a:lumMod val="50000"/>
                  </a:schemeClr>
                </a:solidFill>
                <a:latin typeface="Times New Roman" panose="02020603050405020304" pitchFamily="18" charset="0"/>
                <a:ea typeface="Calibri" panose="020F0502020204030204" pitchFamily="34" charset="0"/>
              </a:rPr>
              <a:t>chính</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của</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đoạn</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thơ</a:t>
            </a:r>
            <a:r>
              <a:rPr lang="en-US" sz="2400" dirty="0">
                <a:solidFill>
                  <a:schemeClr val="accent6">
                    <a:lumMod val="50000"/>
                  </a:schemeClr>
                </a:solidFill>
                <a:latin typeface="Times New Roman" panose="02020603050405020304" pitchFamily="18" charset="0"/>
                <a:ea typeface="Calibri" panose="020F0502020204030204" pitchFamily="34" charset="0"/>
              </a:rPr>
              <a:t>.</a:t>
            </a:r>
          </a:p>
          <a:p>
            <a:pPr marL="342900" indent="-342900" algn="just">
              <a:buFont typeface="Wingdings" panose="05000000000000000000" pitchFamily="2" charset="2"/>
              <a:buChar char="ü"/>
            </a:pP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Chỉ</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ra</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những</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yếu</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tố</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nghệ</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thuật</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của</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đoạn</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thơ</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từ</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ngữ</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hình</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ảnh</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phép</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tu</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từ</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nhịp</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điệu</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Chỉ</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rõ</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tác</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dụng</a:t>
            </a:r>
            <a:r>
              <a:rPr lang="en-US" sz="2400" dirty="0">
                <a:solidFill>
                  <a:schemeClr val="accent6">
                    <a:lumMod val="50000"/>
                  </a:schemeClr>
                </a:solidFill>
                <a:latin typeface="Times New Roman" panose="02020603050405020304" pitchFamily="18" charset="0"/>
                <a:ea typeface="Calibri" panose="020F0502020204030204" pitchFamily="34" charset="0"/>
              </a:rPr>
              <a:t> </a:t>
            </a:r>
          </a:p>
          <a:p>
            <a:pPr marL="342900" indent="-342900" algn="just">
              <a:buFont typeface="Wingdings" panose="05000000000000000000" pitchFamily="2" charset="2"/>
              <a:buChar char="ü"/>
            </a:pPr>
            <a:r>
              <a:rPr lang="en-US" sz="2400" dirty="0" err="1">
                <a:solidFill>
                  <a:schemeClr val="accent6">
                    <a:lumMod val="50000"/>
                  </a:schemeClr>
                </a:solidFill>
                <a:latin typeface="Times New Roman" panose="02020603050405020304" pitchFamily="18" charset="0"/>
                <a:ea typeface="Calibri" panose="020F0502020204030204" pitchFamily="34" charset="0"/>
              </a:rPr>
              <a:t>Cảm</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xúc</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của</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em</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khi</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đọc</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đoạn</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thơ</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đó</a:t>
            </a:r>
            <a:r>
              <a:rPr lang="en-US" sz="2400" dirty="0">
                <a:solidFill>
                  <a:schemeClr val="accent6">
                    <a:lumMod val="50000"/>
                  </a:schemeClr>
                </a:solidFill>
                <a:latin typeface="Times New Roman" panose="02020603050405020304" pitchFamily="18" charset="0"/>
                <a:ea typeface="Calibri" panose="020F0502020204030204" pitchFamily="34" charset="0"/>
              </a:rPr>
              <a:t>.</a:t>
            </a:r>
            <a:endParaRPr lang="en-US" sz="24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17166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1000"/>
                                        <p:tgtEl>
                                          <p:spTgt spid="5">
                                            <p:txEl>
                                              <p:pRg st="1" end="1"/>
                                            </p:txEl>
                                          </p:spTgt>
                                        </p:tgtEl>
                                      </p:cBhvr>
                                    </p:animEffect>
                                    <p:anim calcmode="lin" valueType="num">
                                      <p:cBhvr>
                                        <p:cTn id="2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1000"/>
                                        <p:tgtEl>
                                          <p:spTgt spid="5">
                                            <p:txEl>
                                              <p:pRg st="2" end="2"/>
                                            </p:txEl>
                                          </p:spTgt>
                                        </p:tgtEl>
                                      </p:cBhvr>
                                    </p:animEffect>
                                    <p:anim calcmode="lin" valueType="num">
                                      <p:cBhvr>
                                        <p:cTn id="3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3" end="3"/>
                                            </p:txEl>
                                          </p:spTgt>
                                        </p:tgtEl>
                                        <p:attrNameLst>
                                          <p:attrName>style.visibility</p:attrName>
                                        </p:attrNameLst>
                                      </p:cBhvr>
                                      <p:to>
                                        <p:strVal val="visible"/>
                                      </p:to>
                                    </p:set>
                                    <p:animEffect transition="in" filter="fade">
                                      <p:cBhvr>
                                        <p:cTn id="42" dur="1000"/>
                                        <p:tgtEl>
                                          <p:spTgt spid="5">
                                            <p:txEl>
                                              <p:pRg st="3" end="3"/>
                                            </p:txEl>
                                          </p:spTgt>
                                        </p:tgtEl>
                                      </p:cBhvr>
                                    </p:animEffect>
                                    <p:anim calcmode="lin" valueType="num">
                                      <p:cBhvr>
                                        <p:cTn id="4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4" end="4"/>
                                            </p:txEl>
                                          </p:spTgt>
                                        </p:tgtEl>
                                        <p:attrNameLst>
                                          <p:attrName>style.visibility</p:attrName>
                                        </p:attrNameLst>
                                      </p:cBhvr>
                                      <p:to>
                                        <p:strVal val="visible"/>
                                      </p:to>
                                    </p:set>
                                    <p:animEffect transition="in" filter="fade">
                                      <p:cBhvr>
                                        <p:cTn id="49" dur="1000"/>
                                        <p:tgtEl>
                                          <p:spTgt spid="5">
                                            <p:txEl>
                                              <p:pRg st="4" end="4"/>
                                            </p:txEl>
                                          </p:spTgt>
                                        </p:tgtEl>
                                      </p:cBhvr>
                                    </p:animEffect>
                                    <p:anim calcmode="lin" valueType="num">
                                      <p:cBhvr>
                                        <p:cTn id="5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25486" y="97619"/>
            <a:ext cx="6096000" cy="954107"/>
          </a:xfrm>
          <a:prstGeom prst="rect">
            <a:avLst/>
          </a:prstGeom>
        </p:spPr>
        <p:txBody>
          <a:bodyPr>
            <a:spAutoFit/>
          </a:bodyPr>
          <a:lstStyle/>
          <a:p>
            <a:pPr indent="228600" algn="ctr">
              <a:spcAft>
                <a:spcPts val="0"/>
              </a:spcAft>
              <a:tabLst>
                <a:tab pos="1386840" algn="l"/>
              </a:tabLst>
            </a:pPr>
            <a:r>
              <a:rPr lang="en-US" sz="2800" b="1" dirty="0">
                <a:solidFill>
                  <a:srgbClr val="0000FF"/>
                </a:solidFill>
                <a:latin typeface="Times New Roman" panose="02020603050405020304" pitchFamily="18" charset="0"/>
                <a:ea typeface="MS Mincho"/>
              </a:rPr>
              <a:t>HÌNH THÀNH KIẾN THỨC</a:t>
            </a:r>
            <a:endParaRPr lang="en-US" sz="2800" dirty="0">
              <a:latin typeface="Times New Roman" panose="02020603050405020304" pitchFamily="18" charset="0"/>
              <a:ea typeface="Times New Roman" panose="02020603050405020304" pitchFamily="18" charset="0"/>
            </a:endParaRPr>
          </a:p>
          <a:p>
            <a:pPr algn="ctr">
              <a:spcAft>
                <a:spcPts val="0"/>
              </a:spcAft>
            </a:pPr>
            <a:r>
              <a:rPr lang="en-US" sz="2800" b="1" dirty="0">
                <a:solidFill>
                  <a:srgbClr val="C00000"/>
                </a:solidFill>
                <a:latin typeface="Times New Roman" panose="02020603050405020304" pitchFamily="18" charset="0"/>
                <a:ea typeface="Times New Roman" panose="02020603050405020304" pitchFamily="18" charset="0"/>
              </a:rPr>
              <a:t>KĨ NĂNG: ĐỌC</a:t>
            </a:r>
            <a:endParaRPr lang="en-US" sz="2800" dirty="0">
              <a:effectLst/>
              <a:latin typeface="Times New Roman" panose="02020603050405020304" pitchFamily="18" charset="0"/>
              <a:ea typeface="Times New Roman" panose="02020603050405020304" pitchFamily="18" charset="0"/>
            </a:endParaRPr>
          </a:p>
        </p:txBody>
      </p:sp>
      <p:sp>
        <p:nvSpPr>
          <p:cNvPr id="8" name="Rectangle 7"/>
          <p:cNvSpPr/>
          <p:nvPr/>
        </p:nvSpPr>
        <p:spPr>
          <a:xfrm>
            <a:off x="405538" y="1051726"/>
            <a:ext cx="3518912" cy="523220"/>
          </a:xfrm>
          <a:prstGeom prst="rect">
            <a:avLst/>
          </a:prstGeom>
        </p:spPr>
        <p:txBody>
          <a:bodyPr wrap="none">
            <a:spAutoFit/>
          </a:bodyPr>
          <a:lstStyle/>
          <a:p>
            <a:r>
              <a:rPr lang="en-US" sz="2800" b="1" dirty="0">
                <a:solidFill>
                  <a:srgbClr val="0D0D0D"/>
                </a:solidFill>
                <a:latin typeface="Times New Roman" panose="02020603050405020304" pitchFamily="18" charset="0"/>
                <a:ea typeface="MS Mincho"/>
              </a:rPr>
              <a:t>I. </a:t>
            </a:r>
            <a:r>
              <a:rPr lang="en-US" sz="2800" b="1" dirty="0" err="1">
                <a:solidFill>
                  <a:srgbClr val="0D0D0D"/>
                </a:solidFill>
                <a:latin typeface="Times New Roman" panose="02020603050405020304" pitchFamily="18" charset="0"/>
                <a:ea typeface="MS Mincho"/>
              </a:rPr>
              <a:t>Đọc-tìm</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hiểu</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chung</a:t>
            </a:r>
            <a:endParaRPr lang="en-US" sz="2800" dirty="0"/>
          </a:p>
        </p:txBody>
      </p:sp>
      <p:sp>
        <p:nvSpPr>
          <p:cNvPr id="9" name="Rectangle 8"/>
          <p:cNvSpPr/>
          <p:nvPr/>
        </p:nvSpPr>
        <p:spPr>
          <a:xfrm>
            <a:off x="379516" y="1574946"/>
            <a:ext cx="1872564" cy="523220"/>
          </a:xfrm>
          <a:prstGeom prst="rect">
            <a:avLst/>
          </a:prstGeom>
        </p:spPr>
        <p:txBody>
          <a:bodyPr wrap="none">
            <a:spAutoFit/>
          </a:bodyPr>
          <a:lstStyle/>
          <a:p>
            <a:pPr algn="just">
              <a:spcAft>
                <a:spcPts val="0"/>
              </a:spcAft>
            </a:pPr>
            <a:r>
              <a:rPr lang="de-DE" sz="2800" b="1" dirty="0">
                <a:solidFill>
                  <a:srgbClr val="000000"/>
                </a:solidFill>
                <a:latin typeface="Times New Roman" panose="02020603050405020304" pitchFamily="18" charset="0"/>
                <a:ea typeface="Times New Roman" panose="02020603050405020304" pitchFamily="18" charset="0"/>
              </a:rPr>
              <a:t>1. Tác giả: </a:t>
            </a:r>
            <a:endParaRPr lang="en-US" sz="2800" dirty="0">
              <a:effectLst/>
              <a:latin typeface="Times New Roman" panose="02020603050405020304" pitchFamily="18" charset="0"/>
              <a:ea typeface="Times New Roman" panose="02020603050405020304" pitchFamily="18" charset="0"/>
            </a:endParaRPr>
          </a:p>
        </p:txBody>
      </p:sp>
      <p:sp>
        <p:nvSpPr>
          <p:cNvPr id="10" name="Plaque 9"/>
          <p:cNvSpPr/>
          <p:nvPr/>
        </p:nvSpPr>
        <p:spPr>
          <a:xfrm>
            <a:off x="1735229" y="2136377"/>
            <a:ext cx="3827417" cy="3814354"/>
          </a:xfrm>
          <a:prstGeom prst="plaque">
            <a:avLst/>
          </a:prstGeom>
          <a:solidFill>
            <a:schemeClr val="accent6">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tabLst>
                <a:tab pos="1386840" algn="l"/>
              </a:tabLst>
            </a:pPr>
            <a:r>
              <a:rPr lang="en-US" sz="2400" dirty="0" err="1">
                <a:solidFill>
                  <a:srgbClr val="0D0D0D"/>
                </a:solidFill>
                <a:latin typeface="Times New Roman" panose="02020603050405020304" pitchFamily="18" charset="0"/>
                <a:ea typeface="MS Mincho"/>
              </a:rPr>
              <a:t>Hãy</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đọc</a:t>
            </a:r>
            <a:r>
              <a:rPr lang="en-US" sz="2400" dirty="0">
                <a:solidFill>
                  <a:srgbClr val="0D0D0D"/>
                </a:solidFill>
                <a:latin typeface="Times New Roman" panose="02020603050405020304" pitchFamily="18" charset="0"/>
                <a:ea typeface="MS Mincho"/>
              </a:rPr>
              <a:t> SGK </a:t>
            </a:r>
            <a:r>
              <a:rPr lang="en-US" sz="2400" dirty="0" err="1">
                <a:solidFill>
                  <a:srgbClr val="0D0D0D"/>
                </a:solidFill>
                <a:latin typeface="Times New Roman" panose="02020603050405020304" pitchFamily="18" charset="0"/>
                <a:ea typeface="MS Mincho"/>
              </a:rPr>
              <a:t>trang</a:t>
            </a:r>
            <a:r>
              <a:rPr lang="en-US" sz="2400" dirty="0">
                <a:solidFill>
                  <a:srgbClr val="0D0D0D"/>
                </a:solidFill>
                <a:latin typeface="Times New Roman" panose="02020603050405020304" pitchFamily="18" charset="0"/>
                <a:ea typeface="MS Mincho"/>
              </a:rPr>
              <a:t> 48 </a:t>
            </a:r>
            <a:r>
              <a:rPr lang="en-US" sz="2400" dirty="0" err="1">
                <a:solidFill>
                  <a:srgbClr val="0D0D0D"/>
                </a:solidFill>
                <a:latin typeface="Times New Roman" panose="02020603050405020304" pitchFamily="18" charset="0"/>
                <a:ea typeface="MS Mincho"/>
              </a:rPr>
              <a:t>và</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giới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thiệu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những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hiểu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biết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của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em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về</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nhà</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thơ</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Xuân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Quỳnh</a:t>
            </a:r>
            <a:r>
              <a:rPr lang="en-US" sz="2400" dirty="0">
                <a:solidFill>
                  <a:srgbClr val="0D0D0D"/>
                </a:solidFill>
                <a:latin typeface="Times New Roman" panose="02020603050405020304" pitchFamily="18" charset="0"/>
                <a:ea typeface="MS Mincho"/>
              </a:rPr>
              <a:t>?</a:t>
            </a:r>
            <a:endParaRPr lang="en-US" sz="2400" dirty="0">
              <a:latin typeface="Times New Roman" panose="02020603050405020304" pitchFamily="18" charset="0"/>
              <a:ea typeface="Times New Roman" panose="02020603050405020304" pitchFamily="18" charset="0"/>
            </a:endParaRPr>
          </a:p>
          <a:p>
            <a:pPr>
              <a:lnSpc>
                <a:spcPct val="107000"/>
              </a:lnSpc>
              <a:spcAft>
                <a:spcPts val="0"/>
              </a:spcAft>
              <a:tabLst>
                <a:tab pos="1386840" algn="l"/>
              </a:tabLst>
            </a:pP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Kể</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tên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những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bài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thơ</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hoặc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tập</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thơ</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của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Xuân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Quỳnh</a:t>
            </a:r>
            <a:r>
              <a:rPr lang="en-US" sz="2400" dirty="0">
                <a:solidFill>
                  <a:srgbClr val="0D0D0D"/>
                </a:solidFill>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p:txBody>
      </p:sp>
      <p:sp>
        <p:nvSpPr>
          <p:cNvPr id="11" name="Right Arrow 10"/>
          <p:cNvSpPr/>
          <p:nvPr/>
        </p:nvSpPr>
        <p:spPr>
          <a:xfrm>
            <a:off x="5788328" y="3149726"/>
            <a:ext cx="677785" cy="1711234"/>
          </a:xfrm>
          <a:prstGeom prst="rightArrow">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a:stretch>
            <a:fillRect/>
          </a:stretch>
        </p:blipFill>
        <p:spPr>
          <a:xfrm>
            <a:off x="6239692" y="1836556"/>
            <a:ext cx="3740331" cy="411417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271619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25486" y="97619"/>
            <a:ext cx="6096000" cy="954107"/>
          </a:xfrm>
          <a:prstGeom prst="rect">
            <a:avLst/>
          </a:prstGeom>
        </p:spPr>
        <p:txBody>
          <a:bodyPr>
            <a:spAutoFit/>
          </a:bodyPr>
          <a:lstStyle/>
          <a:p>
            <a:pPr marL="0" marR="0" lvl="0" indent="22860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KĨ NĂNG: ĐỌC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405538" y="1051726"/>
            <a:ext cx="351891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Đọc-tìm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379516" y="1574946"/>
            <a:ext cx="1872564"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 Tác giả: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6" name="Picture 5"/>
          <p:cNvPicPr>
            <a:picLocks noChangeAspect="1"/>
          </p:cNvPicPr>
          <p:nvPr/>
        </p:nvPicPr>
        <p:blipFill>
          <a:blip r:embed="rId2"/>
          <a:stretch>
            <a:fillRect/>
          </a:stretch>
        </p:blipFill>
        <p:spPr>
          <a:xfrm>
            <a:off x="4185708" y="632809"/>
            <a:ext cx="8006292" cy="6308560"/>
          </a:xfrm>
          <a:prstGeom prst="rect">
            <a:avLst/>
          </a:prstGeom>
        </p:spPr>
      </p:pic>
      <p:sp>
        <p:nvSpPr>
          <p:cNvPr id="7" name="Rectangle 6"/>
          <p:cNvSpPr/>
          <p:nvPr/>
        </p:nvSpPr>
        <p:spPr>
          <a:xfrm>
            <a:off x="6151101" y="1941223"/>
            <a:ext cx="4644532" cy="3254737"/>
          </a:xfrm>
          <a:prstGeom prst="rect">
            <a:avLst/>
          </a:prstGeom>
        </p:spPr>
        <p:txBody>
          <a:bodyPr wrap="square">
            <a:spAutoFit/>
          </a:bodyPr>
          <a:lstStyle/>
          <a:p>
            <a:pPr marL="342900" indent="-342900">
              <a:spcAft>
                <a:spcPts val="1500"/>
              </a:spcAft>
              <a:buFont typeface="Wingdings" panose="05000000000000000000" pitchFamily="2" charset="2"/>
              <a:buChar char="v"/>
            </a:pP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khai</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Thị</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Xuân</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Quỳnh</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p>
          <a:p>
            <a:pPr marL="342900" indent="-342900">
              <a:spcAft>
                <a:spcPts val="1500"/>
              </a:spcAft>
              <a:buFont typeface="Wingdings" panose="05000000000000000000" pitchFamily="2" charset="2"/>
              <a:buChar char="v"/>
            </a:pP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quán</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Hà</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p>
          <a:p>
            <a:pPr marL="342900" indent="-342900">
              <a:spcAft>
                <a:spcPts val="1500"/>
              </a:spcAft>
              <a:buFont typeface="Wingdings" panose="05000000000000000000" pitchFamily="2" charset="2"/>
              <a:buChar char="v"/>
            </a:pP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1942,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mất</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1988</a:t>
            </a:r>
          </a:p>
          <a:p>
            <a:pPr marL="342900" indent="-342900">
              <a:spcAft>
                <a:spcPts val="1500"/>
              </a:spcAft>
              <a:buFont typeface="Wingdings" panose="05000000000000000000" pitchFamily="2" charset="2"/>
              <a:buChar char="v"/>
            </a:pP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Truyện</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thiếu</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nhi</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bà</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tràn</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đầy</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trìu</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mến</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2" name="Group 1"/>
          <p:cNvGrpSpPr/>
          <p:nvPr/>
        </p:nvGrpSpPr>
        <p:grpSpPr>
          <a:xfrm>
            <a:off x="734696" y="2529053"/>
            <a:ext cx="4405801" cy="3467317"/>
            <a:chOff x="405538" y="2529053"/>
            <a:chExt cx="5224553" cy="3990537"/>
          </a:xfrm>
        </p:grpSpPr>
        <p:pic>
          <p:nvPicPr>
            <p:cNvPr id="14" name="Picture 13"/>
            <p:cNvPicPr>
              <a:picLocks noChangeAspect="1"/>
            </p:cNvPicPr>
            <p:nvPr/>
          </p:nvPicPr>
          <p:blipFill>
            <a:blip r:embed="rId3"/>
            <a:stretch>
              <a:fillRect/>
            </a:stretch>
          </p:blipFill>
          <p:spPr>
            <a:xfrm>
              <a:off x="405538" y="2529053"/>
              <a:ext cx="5224553" cy="3990537"/>
            </a:xfrm>
            <a:prstGeom prst="rect">
              <a:avLst/>
            </a:prstGeom>
          </p:spPr>
        </p:pic>
        <p:pic>
          <p:nvPicPr>
            <p:cNvPr id="15" name="Picture 14"/>
            <p:cNvPicPr>
              <a:picLocks noChangeAspect="1"/>
            </p:cNvPicPr>
            <p:nvPr/>
          </p:nvPicPr>
          <p:blipFill>
            <a:blip r:embed="rId4"/>
            <a:stretch>
              <a:fillRect/>
            </a:stretch>
          </p:blipFill>
          <p:spPr>
            <a:xfrm>
              <a:off x="1327214" y="2917886"/>
              <a:ext cx="3353091" cy="3212870"/>
            </a:xfrm>
            <a:prstGeom prst="rect">
              <a:avLst/>
            </a:prstGeom>
          </p:spPr>
        </p:pic>
      </p:grpSp>
    </p:spTree>
    <p:extLst>
      <p:ext uri="{BB962C8B-B14F-4D97-AF65-F5344CB8AC3E}">
        <p14:creationId xmlns:p14="http://schemas.microsoft.com/office/powerpoint/2010/main" val="357213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25486" y="97619"/>
            <a:ext cx="6096000" cy="954107"/>
          </a:xfrm>
          <a:prstGeom prst="rect">
            <a:avLst/>
          </a:prstGeom>
        </p:spPr>
        <p:txBody>
          <a:bodyPr>
            <a:spAutoFit/>
          </a:bodyPr>
          <a:lstStyle/>
          <a:p>
            <a:pPr marL="0" marR="0" lvl="0" indent="22860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KĨ NĂNG: ĐỌC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405538" y="1051726"/>
            <a:ext cx="351891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Đọc-tìm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379516" y="1574946"/>
            <a:ext cx="1872564"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 Tác giả: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6" name="Picture 5"/>
          <p:cNvPicPr>
            <a:picLocks noChangeAspect="1"/>
          </p:cNvPicPr>
          <p:nvPr/>
        </p:nvPicPr>
        <p:blipFill>
          <a:blip r:embed="rId2"/>
          <a:stretch>
            <a:fillRect/>
          </a:stretch>
        </p:blipFill>
        <p:spPr>
          <a:xfrm>
            <a:off x="4185708" y="632809"/>
            <a:ext cx="8006292" cy="6308560"/>
          </a:xfrm>
          <a:prstGeom prst="rect">
            <a:avLst/>
          </a:prstGeom>
        </p:spPr>
      </p:pic>
      <p:pic>
        <p:nvPicPr>
          <p:cNvPr id="14" name="Picture 13"/>
          <p:cNvPicPr>
            <a:picLocks noChangeAspect="1"/>
          </p:cNvPicPr>
          <p:nvPr/>
        </p:nvPicPr>
        <p:blipFill>
          <a:blip r:embed="rId3"/>
          <a:stretch>
            <a:fillRect/>
          </a:stretch>
        </p:blipFill>
        <p:spPr>
          <a:xfrm>
            <a:off x="405538" y="2529053"/>
            <a:ext cx="5224553" cy="3990537"/>
          </a:xfrm>
          <a:prstGeom prst="rect">
            <a:avLst/>
          </a:prstGeom>
        </p:spPr>
      </p:pic>
      <p:pic>
        <p:nvPicPr>
          <p:cNvPr id="15" name="Picture 14"/>
          <p:cNvPicPr>
            <a:picLocks noChangeAspect="1"/>
          </p:cNvPicPr>
          <p:nvPr/>
        </p:nvPicPr>
        <p:blipFill>
          <a:blip r:embed="rId4"/>
          <a:stretch>
            <a:fillRect/>
          </a:stretch>
        </p:blipFill>
        <p:spPr>
          <a:xfrm>
            <a:off x="1340106" y="2930949"/>
            <a:ext cx="3353091" cy="3212870"/>
          </a:xfrm>
          <a:prstGeom prst="rect">
            <a:avLst/>
          </a:prstGeom>
        </p:spPr>
      </p:pic>
      <p:sp>
        <p:nvSpPr>
          <p:cNvPr id="2" name="Rectangle 1"/>
          <p:cNvSpPr/>
          <p:nvPr/>
        </p:nvSpPr>
        <p:spPr>
          <a:xfrm>
            <a:off x="6239485" y="1836556"/>
            <a:ext cx="4328366" cy="3239348"/>
          </a:xfrm>
          <a:prstGeom prst="rect">
            <a:avLst/>
          </a:prstGeom>
        </p:spPr>
        <p:txBody>
          <a:bodyPr wrap="square">
            <a:spAutoFit/>
          </a:bodyPr>
          <a:lstStyle/>
          <a:p>
            <a:pPr marL="342900" indent="-342900">
              <a:spcAft>
                <a:spcPts val="1500"/>
              </a:spcAft>
              <a:buFont typeface="Wingdings" panose="05000000000000000000" pitchFamily="2" charset="2"/>
              <a:buChar char="v"/>
            </a:pP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Xuân</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Quỳnh</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giản</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dị</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ngôn</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trẻo</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thơ</a:t>
            </a:r>
            <a:endPar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spcAft>
                <a:spcPts val="1500"/>
              </a:spcAft>
              <a:buFont typeface="Wingdings" panose="05000000000000000000" pitchFamily="2" charset="2"/>
              <a:buChar char="v"/>
            </a:pP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thiếu</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nhi</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Bầu</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trứng</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ru</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Bến</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tàu</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phố</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255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25486" y="97619"/>
            <a:ext cx="6096000" cy="954107"/>
          </a:xfrm>
          <a:prstGeom prst="rect">
            <a:avLst/>
          </a:prstGeom>
        </p:spPr>
        <p:txBody>
          <a:bodyPr>
            <a:spAutoFit/>
          </a:bodyPr>
          <a:lstStyle/>
          <a:p>
            <a:pPr marL="0" marR="0" lvl="0" indent="22860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KĨ NĂNG: ĐỌC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405538" y="1051726"/>
            <a:ext cx="351891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Đọc-tìm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379516" y="1574946"/>
            <a:ext cx="1872564"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 Tác giả: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379516" y="2005833"/>
            <a:ext cx="2294154" cy="522259"/>
          </a:xfrm>
          <a:prstGeom prst="rect">
            <a:avLst/>
          </a:prstGeom>
        </p:spPr>
        <p:txBody>
          <a:bodyPr wrap="none">
            <a:spAutoFit/>
          </a:bodyPr>
          <a:lstStyle/>
          <a:p>
            <a:pPr>
              <a:lnSpc>
                <a:spcPct val="107000"/>
              </a:lnSpc>
              <a:spcAft>
                <a:spcPts val="0"/>
              </a:spcAft>
              <a:tabLst>
                <a:tab pos="1386840" algn="l"/>
              </a:tabLst>
            </a:pPr>
            <a:r>
              <a:rPr lang="en-US" sz="2800" b="1" dirty="0">
                <a:solidFill>
                  <a:srgbClr val="0D0D0D"/>
                </a:solidFill>
                <a:latin typeface="Times New Roman" panose="02020603050405020304" pitchFamily="18" charset="0"/>
                <a:ea typeface="MS Mincho"/>
              </a:rPr>
              <a:t>2. </a:t>
            </a:r>
            <a:r>
              <a:rPr lang="en-US" sz="2800" b="1" dirty="0" err="1">
                <a:solidFill>
                  <a:srgbClr val="0D0D0D"/>
                </a:solidFill>
                <a:latin typeface="Times New Roman" panose="02020603050405020304" pitchFamily="18" charset="0"/>
                <a:ea typeface="MS Mincho"/>
              </a:rPr>
              <a:t>Tác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phẩm</a:t>
            </a:r>
            <a:r>
              <a:rPr lang="en-US" sz="2800" b="1" dirty="0">
                <a:solidFill>
                  <a:srgbClr val="0D0D0D"/>
                </a:solidFill>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379516" y="2436720"/>
            <a:ext cx="2749471" cy="522259"/>
          </a:xfrm>
          <a:prstGeom prst="rect">
            <a:avLst/>
          </a:prstGeom>
        </p:spPr>
        <p:txBody>
          <a:bodyPr wrap="none">
            <a:spAutoFit/>
          </a:bodyPr>
          <a:lstStyle/>
          <a:p>
            <a:pPr>
              <a:lnSpc>
                <a:spcPct val="107000"/>
              </a:lnSpc>
              <a:spcAft>
                <a:spcPts val="0"/>
              </a:spcAft>
              <a:tabLst>
                <a:tab pos="1386840" algn="l"/>
              </a:tabLst>
            </a:pPr>
            <a:r>
              <a:rPr lang="en-US" sz="2800" b="1" dirty="0">
                <a:solidFill>
                  <a:srgbClr val="0D0D0D"/>
                </a:solidFill>
                <a:latin typeface="Times New Roman" panose="02020603050405020304" pitchFamily="18" charset="0"/>
                <a:ea typeface="MS Mincho"/>
              </a:rPr>
              <a:t>a. </a:t>
            </a:r>
            <a:r>
              <a:rPr lang="en-US" sz="2800" b="1" dirty="0" err="1">
                <a:solidFill>
                  <a:srgbClr val="0D0D0D"/>
                </a:solidFill>
                <a:latin typeface="Times New Roman" panose="02020603050405020304" pitchFamily="18" charset="0"/>
                <a:ea typeface="MS Mincho"/>
              </a:rPr>
              <a:t>Đọc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chú</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thích</a:t>
            </a:r>
            <a:endParaRPr lang="en-US" sz="28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379516" y="2916578"/>
            <a:ext cx="3500845" cy="553357"/>
          </a:xfrm>
          <a:prstGeom prst="rect">
            <a:avLst/>
          </a:prstGeom>
        </p:spPr>
        <p:txBody>
          <a:bodyPr wrap="square">
            <a:spAutoFit/>
          </a:bodyPr>
          <a:lstStyle/>
          <a:p>
            <a:pPr>
              <a:lnSpc>
                <a:spcPct val="107000"/>
              </a:lnSpc>
              <a:spcAft>
                <a:spcPts val="0"/>
              </a:spcAft>
              <a:tabLst>
                <a:tab pos="1386840" algn="l"/>
              </a:tabLst>
            </a:pPr>
            <a:r>
              <a:rPr lang="en-US" sz="2800" b="1" dirty="0">
                <a:solidFill>
                  <a:srgbClr val="0D0D0D"/>
                </a:solidFill>
                <a:latin typeface="Times New Roman" panose="02020603050405020304" pitchFamily="18" charset="0"/>
                <a:ea typeface="MS Mincho"/>
              </a:rPr>
              <a:t>b. </a:t>
            </a:r>
            <a:r>
              <a:rPr lang="en-US" sz="2800" b="1" dirty="0" err="1">
                <a:solidFill>
                  <a:srgbClr val="0D0D0D"/>
                </a:solidFill>
                <a:latin typeface="Times New Roman" panose="02020603050405020304" pitchFamily="18" charset="0"/>
                <a:ea typeface="MS Mincho"/>
              </a:rPr>
              <a:t>Tìm</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hiểu</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chung</a:t>
            </a:r>
            <a:endParaRPr lang="en-US" sz="2800" dirty="0">
              <a:effectLst/>
              <a:latin typeface="Times New Roman" panose="02020603050405020304" pitchFamily="18" charset="0"/>
              <a:ea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3500845" y="1555849"/>
            <a:ext cx="8334103" cy="5165487"/>
          </a:xfrm>
          <a:prstGeom prst="rect">
            <a:avLst/>
          </a:prstGeom>
        </p:spPr>
      </p:pic>
      <p:sp>
        <p:nvSpPr>
          <p:cNvPr id="11" name="Rectangle 10"/>
          <p:cNvSpPr/>
          <p:nvPr/>
        </p:nvSpPr>
        <p:spPr>
          <a:xfrm>
            <a:off x="3775164" y="2235383"/>
            <a:ext cx="3434839" cy="2246769"/>
          </a:xfrm>
          <a:prstGeom prst="rect">
            <a:avLst/>
          </a:prstGeom>
        </p:spPr>
        <p:txBody>
          <a:bodyPr wrap="square">
            <a:spAutoFit/>
          </a:bodyPr>
          <a:lstStyle/>
          <a:p>
            <a:pPr marL="457200" indent="-457200">
              <a:buFont typeface="Wingdings" panose="05000000000000000000" pitchFamily="2" charset="2"/>
              <a:buChar char="v"/>
            </a:pPr>
            <a:r>
              <a:rPr lang="vi-VN" sz="2800" dirty="0">
                <a:solidFill>
                  <a:srgbClr val="FF0000"/>
                </a:solidFill>
                <a:latin typeface="Times New Roman" panose="02020603050405020304" pitchFamily="18" charset="0"/>
                <a:ea typeface="Calibri" panose="020F0502020204030204" pitchFamily="34" charset="0"/>
              </a:rPr>
              <a:t>Em hãy nêu</a:t>
            </a:r>
            <a:r>
              <a:rPr lang="en-US" sz="2800" dirty="0">
                <a:solidFill>
                  <a:srgbClr val="FF0000"/>
                </a:solidFill>
                <a:latin typeface="Times New Roman" panose="02020603050405020304" pitchFamily="18" charset="0"/>
                <a:ea typeface="Calibri" panose="020F0502020204030204" pitchFamily="34" charset="0"/>
              </a:rPr>
              <a:t> </a:t>
            </a:r>
            <a:r>
              <a:rPr lang="vi-VN" sz="2800" dirty="0">
                <a:solidFill>
                  <a:srgbClr val="FF0000"/>
                </a:solidFill>
                <a:latin typeface="Times New Roman" panose="02020603050405020304" pitchFamily="18" charset="0"/>
                <a:ea typeface="Calibri" panose="020F0502020204030204" pitchFamily="34" charset="0"/>
              </a:rPr>
              <a:t>những căn</a:t>
            </a:r>
            <a:r>
              <a:rPr lang="en-US" sz="2800" dirty="0">
                <a:solidFill>
                  <a:srgbClr val="FF0000"/>
                </a:solidFill>
                <a:latin typeface="Times New Roman" panose="02020603050405020304" pitchFamily="18" charset="0"/>
                <a:ea typeface="Calibri" panose="020F0502020204030204" pitchFamily="34" charset="0"/>
              </a:rPr>
              <a:t> </a:t>
            </a:r>
            <a:r>
              <a:rPr lang="vi-VN" sz="2800" dirty="0">
                <a:solidFill>
                  <a:srgbClr val="FF0000"/>
                </a:solidFill>
                <a:latin typeface="Times New Roman" panose="02020603050405020304" pitchFamily="18" charset="0"/>
                <a:ea typeface="Calibri" panose="020F0502020204030204" pitchFamily="34" charset="0"/>
              </a:rPr>
              <a:t>cứ để xác</a:t>
            </a:r>
            <a:r>
              <a:rPr lang="en-US" sz="2800" dirty="0">
                <a:solidFill>
                  <a:srgbClr val="FF0000"/>
                </a:solidFill>
                <a:latin typeface="Times New Roman" panose="02020603050405020304" pitchFamily="18" charset="0"/>
                <a:ea typeface="Calibri" panose="020F0502020204030204" pitchFamily="34" charset="0"/>
              </a:rPr>
              <a:t> </a:t>
            </a:r>
            <a:r>
              <a:rPr lang="vi-VN" sz="2800" dirty="0">
                <a:solidFill>
                  <a:srgbClr val="FF0000"/>
                </a:solidFill>
                <a:latin typeface="Times New Roman" panose="02020603050405020304" pitchFamily="18" charset="0"/>
                <a:ea typeface="Calibri" panose="020F0502020204030204" pitchFamily="34" charset="0"/>
              </a:rPr>
              <a:t>định</a:t>
            </a:r>
            <a:r>
              <a:rPr lang="en-US" sz="2800" dirty="0">
                <a:solidFill>
                  <a:srgbClr val="FF0000"/>
                </a:solidFill>
                <a:latin typeface="Times New Roman" panose="02020603050405020304" pitchFamily="18" charset="0"/>
                <a:ea typeface="Calibri" panose="020F0502020204030204" pitchFamily="34" charset="0"/>
              </a:rPr>
              <a:t> </a:t>
            </a:r>
            <a:r>
              <a:rPr lang="vi-VN" sz="2800" dirty="0">
                <a:solidFill>
                  <a:srgbClr val="FF0000"/>
                </a:solidFill>
                <a:latin typeface="Times New Roman" panose="02020603050405020304" pitchFamily="18" charset="0"/>
                <a:ea typeface="Calibri" panose="020F0502020204030204" pitchFamily="34" charset="0"/>
              </a:rPr>
              <a:t>Chuyện cổ tích về loài người là một bài thơ </a:t>
            </a:r>
            <a:endParaRPr lang="en-US" sz="2800" dirty="0">
              <a:solidFill>
                <a:srgbClr val="FF0000"/>
              </a:solidFill>
              <a:effectLst/>
              <a:latin typeface="Times New Roman" panose="02020603050405020304" pitchFamily="18" charset="0"/>
              <a:ea typeface="Calibri" panose="020F0502020204030204" pitchFamily="34" charset="0"/>
            </a:endParaRPr>
          </a:p>
        </p:txBody>
      </p:sp>
      <p:sp>
        <p:nvSpPr>
          <p:cNvPr id="12" name="Rectangle 11"/>
          <p:cNvSpPr/>
          <p:nvPr/>
        </p:nvSpPr>
        <p:spPr>
          <a:xfrm>
            <a:off x="3599136" y="4711703"/>
            <a:ext cx="3518068" cy="1384995"/>
          </a:xfrm>
          <a:prstGeom prst="rect">
            <a:avLst/>
          </a:prstGeom>
        </p:spPr>
        <p:txBody>
          <a:bodyPr wrap="square">
            <a:spAutoFit/>
          </a:bodyPr>
          <a:lstStyle/>
          <a:p>
            <a:pPr marL="457200" indent="-457200">
              <a:buFont typeface="Wingdings" panose="05000000000000000000" pitchFamily="2" charset="2"/>
              <a:buChar char="v"/>
            </a:pPr>
            <a:r>
              <a:rPr lang="en-US" sz="2800" dirty="0" err="1">
                <a:solidFill>
                  <a:srgbClr val="FF0000"/>
                </a:solidFill>
                <a:latin typeface="Times New Roman" panose="02020603050405020304" pitchFamily="18" charset="0"/>
                <a:ea typeface="Calibri" panose="020F0502020204030204" pitchFamily="34" charset="0"/>
              </a:rPr>
              <a:t>Bài</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thơ</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có</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thể</a:t>
            </a:r>
            <a:r>
              <a:rPr lang="en-US" sz="2800" dirty="0">
                <a:solidFill>
                  <a:srgbClr val="FF0000"/>
                </a:solidFill>
                <a:latin typeface="Times New Roman" panose="02020603050405020304" pitchFamily="18" charset="0"/>
                <a:ea typeface="Calibri" panose="020F0502020204030204" pitchFamily="34" charset="0"/>
              </a:rPr>
              <a:t> chia </a:t>
            </a:r>
            <a:r>
              <a:rPr lang="en-US" sz="2800" dirty="0" err="1">
                <a:solidFill>
                  <a:srgbClr val="FF0000"/>
                </a:solidFill>
                <a:latin typeface="Times New Roman" panose="02020603050405020304" pitchFamily="18" charset="0"/>
                <a:ea typeface="Calibri" panose="020F0502020204030204" pitchFamily="34" charset="0"/>
              </a:rPr>
              <a:t>làm</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mấy</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phần</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nêu</a:t>
            </a:r>
            <a:r>
              <a:rPr lang="en-US" sz="2800" dirty="0">
                <a:solidFill>
                  <a:srgbClr val="FF0000"/>
                </a:solidFill>
                <a:latin typeface="Times New Roman" panose="02020603050405020304" pitchFamily="18" charset="0"/>
                <a:ea typeface="Calibri" panose="020F0502020204030204" pitchFamily="34" charset="0"/>
              </a:rPr>
              <a:t> ý </a:t>
            </a:r>
            <a:r>
              <a:rPr lang="en-US" sz="2800" dirty="0" err="1">
                <a:solidFill>
                  <a:srgbClr val="FF0000"/>
                </a:solidFill>
                <a:latin typeface="Times New Roman" panose="02020603050405020304" pitchFamily="18" charset="0"/>
                <a:ea typeface="Calibri" panose="020F0502020204030204" pitchFamily="34" charset="0"/>
              </a:rPr>
              <a:t>chính</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từng</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phần</a:t>
            </a:r>
            <a:r>
              <a:rPr lang="en-US" sz="2800" dirty="0">
                <a:solidFill>
                  <a:srgbClr val="FF0000"/>
                </a:solidFill>
                <a:latin typeface="Times New Roman" panose="02020603050405020304" pitchFamily="18" charset="0"/>
                <a:ea typeface="Calibri" panose="020F0502020204030204" pitchFamily="34" charset="0"/>
              </a:rPr>
              <a:t>?</a:t>
            </a:r>
            <a:endParaRPr lang="en-US" sz="2800" dirty="0">
              <a:solidFill>
                <a:srgbClr val="FF0000"/>
              </a:solidFill>
              <a:effectLst/>
              <a:latin typeface="Times New Roman" panose="02020603050405020304" pitchFamily="18" charset="0"/>
              <a:ea typeface="Calibri" panose="020F0502020204030204" pitchFamily="34" charset="0"/>
            </a:endParaRPr>
          </a:p>
        </p:txBody>
      </p:sp>
      <p:sp>
        <p:nvSpPr>
          <p:cNvPr id="13" name="Rectangle 12"/>
          <p:cNvSpPr/>
          <p:nvPr/>
        </p:nvSpPr>
        <p:spPr>
          <a:xfrm>
            <a:off x="7741586" y="2352720"/>
            <a:ext cx="3307513" cy="3785652"/>
          </a:xfrm>
          <a:prstGeom prst="rect">
            <a:avLst/>
          </a:prstGeom>
        </p:spPr>
        <p:txBody>
          <a:bodyPr wrap="square">
            <a:spAutoFit/>
          </a:bodyPr>
          <a:lstStyle/>
          <a:p>
            <a:pPr algn="just"/>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Chỉ</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ra</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yếu</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tố</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tự</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sự</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trong</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bài</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thơ</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Mặc</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dù</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có</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yếu</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tố</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tự</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sự</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nhưng</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vẫn</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được</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gọi</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là</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bài</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thơ</a:t>
            </a:r>
            <a:r>
              <a:rPr lang="en-US" sz="2400" dirty="0">
                <a:solidFill>
                  <a:schemeClr val="accent5">
                    <a:lumMod val="50000"/>
                  </a:schemeClr>
                </a:solidFill>
                <a:latin typeface="Times New Roman" panose="02020603050405020304" pitchFamily="18" charset="0"/>
                <a:ea typeface="Calibri" panose="020F0502020204030204" pitchFamily="34" charset="0"/>
              </a:rPr>
              <a:t>?</a:t>
            </a:r>
          </a:p>
          <a:p>
            <a:pPr algn="just"/>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Về</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hình</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thức</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mỗi</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dòng</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thơ</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có</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mấy</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tiếng</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số</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dòng</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thơ</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trong</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bài</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như</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thế</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nào</a:t>
            </a:r>
            <a:r>
              <a:rPr lang="en-US" sz="2400" dirty="0">
                <a:solidFill>
                  <a:schemeClr val="accent5">
                    <a:lumMod val="50000"/>
                  </a:schemeClr>
                </a:solidFill>
                <a:latin typeface="Times New Roman" panose="02020603050405020304" pitchFamily="18" charset="0"/>
                <a:ea typeface="Calibri" panose="020F0502020204030204" pitchFamily="34" charset="0"/>
              </a:rPr>
              <a:t>?</a:t>
            </a:r>
          </a:p>
          <a:p>
            <a:pPr algn="just"/>
            <a:r>
              <a:rPr lang="vi-VN" sz="2400" dirty="0">
                <a:solidFill>
                  <a:schemeClr val="accent5">
                    <a:lumMod val="50000"/>
                  </a:schemeClr>
                </a:solidFill>
                <a:latin typeface="Times New Roman" panose="02020603050405020304" pitchFamily="18" charset="0"/>
                <a:ea typeface="Calibri" panose="020F0502020204030204" pitchFamily="34" charset="0"/>
              </a:rPr>
              <a:t>+ Chỉ ra cách gieo vần, ngắt nhịp của bài thơ?)</a:t>
            </a:r>
            <a:endParaRPr lang="en-US" sz="2400" dirty="0">
              <a:solidFill>
                <a:schemeClr val="accent5">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40260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1449" y="0"/>
            <a:ext cx="351891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Đọc-tìm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361449" y="441266"/>
            <a:ext cx="2294154"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phẩm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361449" y="839007"/>
            <a:ext cx="2749471"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chú</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thích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361449" y="1279312"/>
            <a:ext cx="3500845" cy="55335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b.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2" name="Diagram 1"/>
          <p:cNvGraphicFramePr/>
          <p:nvPr>
            <p:extLst>
              <p:ext uri="{D42A27DB-BD31-4B8C-83A1-F6EECF244321}">
                <p14:modId xmlns:p14="http://schemas.microsoft.com/office/powerpoint/2010/main" val="3753298572"/>
              </p:ext>
            </p:extLst>
          </p:nvPr>
        </p:nvGraphicFramePr>
        <p:xfrm>
          <a:off x="361449" y="1848914"/>
          <a:ext cx="9692640" cy="920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7" name="Diagram 16"/>
          <p:cNvGraphicFramePr/>
          <p:nvPr>
            <p:extLst>
              <p:ext uri="{D42A27DB-BD31-4B8C-83A1-F6EECF244321}">
                <p14:modId xmlns:p14="http://schemas.microsoft.com/office/powerpoint/2010/main" val="2869987330"/>
              </p:ext>
            </p:extLst>
          </p:nvPr>
        </p:nvGraphicFramePr>
        <p:xfrm>
          <a:off x="1567541" y="4712275"/>
          <a:ext cx="9692640" cy="92014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9" name="Diagram 18"/>
          <p:cNvGraphicFramePr/>
          <p:nvPr>
            <p:extLst>
              <p:ext uri="{D42A27DB-BD31-4B8C-83A1-F6EECF244321}">
                <p14:modId xmlns:p14="http://schemas.microsoft.com/office/powerpoint/2010/main" val="451789714"/>
              </p:ext>
            </p:extLst>
          </p:nvPr>
        </p:nvGraphicFramePr>
        <p:xfrm>
          <a:off x="653142" y="2796113"/>
          <a:ext cx="9692640" cy="92014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0" name="Diagram 19"/>
          <p:cNvGraphicFramePr/>
          <p:nvPr>
            <p:extLst>
              <p:ext uri="{D42A27DB-BD31-4B8C-83A1-F6EECF244321}">
                <p14:modId xmlns:p14="http://schemas.microsoft.com/office/powerpoint/2010/main" val="1972267509"/>
              </p:ext>
            </p:extLst>
          </p:nvPr>
        </p:nvGraphicFramePr>
        <p:xfrm>
          <a:off x="1109165" y="3754197"/>
          <a:ext cx="9692640" cy="920141"/>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21" name="Diagram 20"/>
          <p:cNvGraphicFramePr/>
          <p:nvPr>
            <p:extLst>
              <p:ext uri="{D42A27DB-BD31-4B8C-83A1-F6EECF244321}">
                <p14:modId xmlns:p14="http://schemas.microsoft.com/office/powerpoint/2010/main" val="2049931666"/>
              </p:ext>
            </p:extLst>
          </p:nvPr>
        </p:nvGraphicFramePr>
        <p:xfrm>
          <a:off x="2111871" y="5670353"/>
          <a:ext cx="9692640" cy="920141"/>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spTree>
    <p:extLst>
      <p:ext uri="{BB962C8B-B14F-4D97-AF65-F5344CB8AC3E}">
        <p14:creationId xmlns:p14="http://schemas.microsoft.com/office/powerpoint/2010/main" val="177958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Graphic spid="17" grpId="0">
        <p:bldAsOne/>
      </p:bldGraphic>
      <p:bldGraphic spid="19" grpId="0">
        <p:bldAsOne/>
      </p:bldGraphic>
      <p:bldGraphic spid="20" grpId="0">
        <p:bldAsOne/>
      </p:bldGraphic>
      <p:bldGraphic spid="21"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1449" y="0"/>
            <a:ext cx="351891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Đọc-tìm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361449" y="441266"/>
            <a:ext cx="2294154"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phẩm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361449" y="839007"/>
            <a:ext cx="2749471"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chú</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thích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361449" y="1279312"/>
            <a:ext cx="3500845" cy="55335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b.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361449" y="1719617"/>
            <a:ext cx="2808782" cy="553357"/>
          </a:xfrm>
          <a:prstGeom prst="rect">
            <a:avLst/>
          </a:prstGeom>
        </p:spPr>
        <p:txBody>
          <a:bodyPr wrap="none">
            <a:spAutoFit/>
          </a:bodyPr>
          <a:lstStyle/>
          <a:p>
            <a:pPr>
              <a:lnSpc>
                <a:spcPct val="107000"/>
              </a:lnSpc>
              <a:spcAft>
                <a:spcPts val="0"/>
              </a:spcAft>
              <a:tabLst>
                <a:tab pos="1386840" algn="l"/>
              </a:tabLst>
            </a:pPr>
            <a:r>
              <a:rPr lang="en-US" sz="2800" b="1" dirty="0">
                <a:solidFill>
                  <a:srgbClr val="0D0D0D"/>
                </a:solidFill>
                <a:latin typeface="Times New Roman" panose="02020603050405020304" pitchFamily="18" charset="0"/>
                <a:ea typeface="MS Mincho"/>
              </a:rPr>
              <a:t>c. </a:t>
            </a:r>
            <a:r>
              <a:rPr lang="en-US" sz="2800" b="1" dirty="0" err="1">
                <a:solidFill>
                  <a:srgbClr val="0D0D0D"/>
                </a:solidFill>
                <a:latin typeface="Times New Roman" panose="02020603050405020304" pitchFamily="18" charset="0"/>
                <a:ea typeface="MS Mincho"/>
              </a:rPr>
              <a:t>Bố</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cục</a:t>
            </a:r>
            <a:r>
              <a:rPr lang="en-US" sz="2800" b="1" dirty="0">
                <a:solidFill>
                  <a:srgbClr val="0D0D0D"/>
                </a:solidFill>
                <a:latin typeface="Times New Roman" panose="02020603050405020304" pitchFamily="18" charset="0"/>
                <a:ea typeface="MS Mincho"/>
              </a:rPr>
              <a:t>: 2 </a:t>
            </a:r>
            <a:r>
              <a:rPr lang="en-US" sz="2800" b="1" dirty="0" err="1">
                <a:solidFill>
                  <a:srgbClr val="0D0D0D"/>
                </a:solidFill>
                <a:latin typeface="Times New Roman" panose="02020603050405020304" pitchFamily="18" charset="0"/>
                <a:ea typeface="MS Mincho"/>
              </a:rPr>
              <a:t>phần</a:t>
            </a:r>
            <a:endParaRPr lang="en-US" sz="2800" dirty="0">
              <a:effectLst/>
              <a:latin typeface="Times New Roman" panose="02020603050405020304" pitchFamily="18" charset="0"/>
              <a:ea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3265714" y="583854"/>
            <a:ext cx="8791303" cy="6000750"/>
          </a:xfrm>
          <a:prstGeom prst="rect">
            <a:avLst/>
          </a:prstGeom>
        </p:spPr>
      </p:pic>
      <p:sp>
        <p:nvSpPr>
          <p:cNvPr id="16" name="Rectangle 15"/>
          <p:cNvSpPr/>
          <p:nvPr/>
        </p:nvSpPr>
        <p:spPr>
          <a:xfrm>
            <a:off x="4706983" y="1555990"/>
            <a:ext cx="6096000" cy="4241546"/>
          </a:xfrm>
          <a:prstGeom prst="rect">
            <a:avLst/>
          </a:prstGeom>
        </p:spPr>
        <p:txBody>
          <a:bodyPr>
            <a:spAutoFit/>
          </a:bodyPr>
          <a:lstStyle/>
          <a:p>
            <a:pPr>
              <a:lnSpc>
                <a:spcPct val="107000"/>
              </a:lnSpc>
              <a:spcAft>
                <a:spcPts val="0"/>
              </a:spcAft>
              <a:tabLst>
                <a:tab pos="1386840" algn="l"/>
              </a:tabLst>
            </a:pPr>
            <a:r>
              <a:rPr lang="en-US" sz="2800" dirty="0">
                <a:solidFill>
                  <a:srgbClr val="FF0000"/>
                </a:solidFill>
                <a:latin typeface="Times New Roman" panose="02020603050405020304" pitchFamily="18" charset="0"/>
                <a:ea typeface="MS Mincho"/>
              </a:rPr>
              <a:t>-</a:t>
            </a:r>
            <a:r>
              <a:rPr lang="en-US" sz="2800" dirty="0" err="1">
                <a:solidFill>
                  <a:srgbClr val="FF0000"/>
                </a:solidFill>
                <a:latin typeface="Times New Roman" panose="02020603050405020304" pitchFamily="18" charset="0"/>
                <a:ea typeface="MS Mincho"/>
              </a:rPr>
              <a:t>Phần</a:t>
            </a:r>
            <a:r>
              <a:rPr lang="en-US" sz="2800" dirty="0">
                <a:solidFill>
                  <a:srgbClr val="FF0000"/>
                </a:solidFill>
                <a:latin typeface="Times New Roman" panose="02020603050405020304" pitchFamily="18" charset="0"/>
                <a:ea typeface="MS Mincho"/>
              </a:rPr>
              <a:t> 1</a:t>
            </a:r>
            <a:r>
              <a:rPr lang="en-US" sz="2800"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Trời</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sinh</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ra</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trước</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nhất</a:t>
            </a:r>
            <a:r>
              <a:rPr lang="en-US" sz="2800" dirty="0">
                <a:solidFill>
                  <a:srgbClr val="0D0D0D"/>
                </a:solidFill>
                <a:latin typeface="Times New Roman" panose="02020603050405020304" pitchFamily="18" charset="0"/>
                <a:ea typeface="MS Mincho"/>
              </a:rPr>
              <a:t>....</a:t>
            </a:r>
            <a:r>
              <a:rPr lang="en-US" sz="2800" i="1" dirty="0" err="1">
                <a:solidFill>
                  <a:srgbClr val="0D0D0D"/>
                </a:solidFill>
                <a:latin typeface="Times New Roman" panose="02020603050405020304" pitchFamily="18" charset="0"/>
                <a:ea typeface="MS Mincho"/>
              </a:rPr>
              <a:t>Chưa</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có</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màu</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sắc</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khác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giới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trước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khi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trẻ</a:t>
            </a:r>
            <a:r>
              <a:rPr lang="en-US" sz="2800" dirty="0">
                <a:solidFill>
                  <a:srgbClr val="0D0D0D"/>
                </a:solidFill>
                <a:latin typeface="Times New Roman" panose="02020603050405020304" pitchFamily="18" charset="0"/>
                <a:ea typeface="MS Mincho"/>
              </a:rPr>
              <a:t> con </a:t>
            </a:r>
            <a:r>
              <a:rPr lang="en-US" sz="2800" dirty="0" err="1">
                <a:solidFill>
                  <a:srgbClr val="0D0D0D"/>
                </a:solidFill>
                <a:latin typeface="Times New Roman" panose="02020603050405020304" pitchFamily="18" charset="0"/>
                <a:ea typeface="MS Mincho"/>
              </a:rPr>
              <a:t>được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sinh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ra</a:t>
            </a:r>
            <a:endParaRPr lang="en-US" sz="2800" dirty="0">
              <a:latin typeface="Times New Roman" panose="02020603050405020304" pitchFamily="18" charset="0"/>
              <a:ea typeface="Times New Roman" panose="02020603050405020304" pitchFamily="18" charset="0"/>
            </a:endParaRPr>
          </a:p>
          <a:p>
            <a:pPr>
              <a:lnSpc>
                <a:spcPct val="107000"/>
              </a:lnSpc>
              <a:spcAft>
                <a:spcPts val="0"/>
              </a:spcAft>
              <a:tabLst>
                <a:tab pos="1386840" algn="l"/>
              </a:tabLst>
            </a:pP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Phần</a:t>
            </a:r>
            <a:r>
              <a:rPr lang="en-US" sz="2800" dirty="0">
                <a:solidFill>
                  <a:srgbClr val="FF0000"/>
                </a:solidFill>
                <a:latin typeface="Times New Roman" panose="02020603050405020304" pitchFamily="18" charset="0"/>
                <a:ea typeface="MS Mincho"/>
              </a:rPr>
              <a:t> 2: </a:t>
            </a:r>
            <a:r>
              <a:rPr lang="en-US" sz="2800" dirty="0" err="1">
                <a:solidFill>
                  <a:srgbClr val="0D0D0D"/>
                </a:solidFill>
                <a:latin typeface="Times New Roman" panose="02020603050405020304" pitchFamily="18" charset="0"/>
                <a:ea typeface="MS Mincho"/>
              </a:rPr>
              <a:t>Thế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giới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sau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khi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trẻ</a:t>
            </a:r>
            <a:r>
              <a:rPr lang="en-US" sz="2800" dirty="0">
                <a:solidFill>
                  <a:srgbClr val="0D0D0D"/>
                </a:solidFill>
                <a:latin typeface="Times New Roman" panose="02020603050405020304" pitchFamily="18" charset="0"/>
                <a:ea typeface="MS Mincho"/>
              </a:rPr>
              <a:t> con </a:t>
            </a:r>
            <a:r>
              <a:rPr lang="en-US" sz="2800" dirty="0" err="1">
                <a:solidFill>
                  <a:srgbClr val="0D0D0D"/>
                </a:solidFill>
                <a:latin typeface="Times New Roman" panose="02020603050405020304" pitchFamily="18" charset="0"/>
                <a:ea typeface="MS Mincho"/>
              </a:rPr>
              <a:t>được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sinh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ra</a:t>
            </a:r>
            <a:r>
              <a:rPr lang="en-US" sz="2800" dirty="0">
                <a:solidFill>
                  <a:srgbClr val="0D0D0D"/>
                </a:solidFill>
                <a:latin typeface="Times New Roman" panose="02020603050405020304" pitchFamily="18" charset="0"/>
                <a:ea typeface="MS Mincho"/>
              </a:rPr>
              <a:t>: </a:t>
            </a:r>
            <a:endParaRPr lang="en-US" sz="2800" dirty="0">
              <a:latin typeface="Times New Roman" panose="02020603050405020304" pitchFamily="18" charset="0"/>
              <a:ea typeface="Times New Roman" panose="02020603050405020304" pitchFamily="18" charset="0"/>
            </a:endParaRPr>
          </a:p>
          <a:p>
            <a:pPr>
              <a:lnSpc>
                <a:spcPct val="107000"/>
              </a:lnSpc>
              <a:spcAft>
                <a:spcPts val="0"/>
              </a:spcAft>
              <a:tabLst>
                <a:tab pos="1386840" algn="l"/>
              </a:tabLst>
            </a:pPr>
            <a:r>
              <a:rPr lang="en-US" sz="2800" dirty="0">
                <a:solidFill>
                  <a:srgbClr val="0D0D0D"/>
                </a:solidFill>
                <a:latin typeface="Times New Roman" panose="02020603050405020304" pitchFamily="18" charset="0"/>
                <a:ea typeface="MS Mincho"/>
              </a:rPr>
              <a:t>+</a:t>
            </a:r>
            <a:r>
              <a:rPr lang="en-US" sz="2800" dirty="0" err="1">
                <a:solidFill>
                  <a:srgbClr val="0D0D0D"/>
                </a:solidFill>
                <a:latin typeface="Times New Roman" panose="02020603050405020304" pitchFamily="18" charset="0"/>
                <a:ea typeface="MS Mincho"/>
              </a:rPr>
              <a:t>Những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đổi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thay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về</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thiên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nhiên</a:t>
            </a:r>
            <a:endParaRPr lang="en-US" sz="2800" dirty="0">
              <a:latin typeface="Times New Roman" panose="02020603050405020304" pitchFamily="18" charset="0"/>
              <a:ea typeface="Times New Roman" panose="02020603050405020304" pitchFamily="18" charset="0"/>
            </a:endParaRPr>
          </a:p>
          <a:p>
            <a:pPr>
              <a:lnSpc>
                <a:spcPct val="107000"/>
              </a:lnSpc>
              <a:spcAft>
                <a:spcPts val="0"/>
              </a:spcAft>
              <a:tabLst>
                <a:tab pos="1386840" algn="l"/>
              </a:tabLst>
            </a:pPr>
            <a:r>
              <a:rPr lang="en-US" sz="2800" dirty="0">
                <a:solidFill>
                  <a:srgbClr val="0D0D0D"/>
                </a:solidFill>
                <a:latin typeface="Times New Roman" panose="02020603050405020304" pitchFamily="18" charset="0"/>
                <a:ea typeface="MS Mincho"/>
              </a:rPr>
              <a:t>+</a:t>
            </a:r>
            <a:r>
              <a:rPr lang="en-US" sz="2800" dirty="0" err="1">
                <a:solidFill>
                  <a:srgbClr val="0D0D0D"/>
                </a:solidFill>
                <a:latin typeface="Times New Roman" panose="02020603050405020304" pitchFamily="18" charset="0"/>
                <a:ea typeface="MS Mincho"/>
              </a:rPr>
              <a:t>Sự</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xuất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hiện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những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người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thân</a:t>
            </a:r>
            <a:r>
              <a:rPr lang="en-US" sz="2800" dirty="0">
                <a:solidFill>
                  <a:srgbClr val="0D0D0D"/>
                </a:solidFill>
                <a:latin typeface="Times New Roman" panose="02020603050405020304" pitchFamily="18" charset="0"/>
                <a:ea typeface="MS Mincho"/>
              </a:rPr>
              <a:t>: </a:t>
            </a:r>
            <a:endParaRPr lang="en-US" sz="2800" dirty="0">
              <a:latin typeface="Times New Roman" panose="02020603050405020304" pitchFamily="18" charset="0"/>
              <a:ea typeface="Times New Roman" panose="02020603050405020304" pitchFamily="18" charset="0"/>
            </a:endParaRPr>
          </a:p>
          <a:p>
            <a:pPr>
              <a:lnSpc>
                <a:spcPct val="107000"/>
              </a:lnSpc>
              <a:spcAft>
                <a:spcPts val="0"/>
              </a:spcAft>
              <a:tabLst>
                <a:tab pos="1386840" algn="l"/>
              </a:tabLst>
            </a:pPr>
            <a:r>
              <a:rPr lang="en-US" sz="2800" dirty="0" err="1">
                <a:solidFill>
                  <a:srgbClr val="0D0D0D"/>
                </a:solidFill>
                <a:latin typeface="Times New Roman" panose="02020603050405020304" pitchFamily="18" charset="0"/>
                <a:ea typeface="MS Mincho"/>
              </a:rPr>
              <a:t>Người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mẹ</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người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người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bố</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người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thầy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mái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trường</a:t>
            </a:r>
            <a:endParaRPr lang="en-US" sz="2800" dirty="0">
              <a:effectLst/>
              <a:latin typeface="Times New Roman" panose="02020603050405020304" pitchFamily="18" charset="0"/>
              <a:ea typeface="Times New Roman" panose="02020603050405020304" pitchFamily="18" charset="0"/>
            </a:endParaRPr>
          </a:p>
        </p:txBody>
      </p:sp>
      <p:pic>
        <p:nvPicPr>
          <p:cNvPr id="11" name="Picture 10"/>
          <p:cNvPicPr>
            <a:picLocks noChangeAspect="1"/>
          </p:cNvPicPr>
          <p:nvPr/>
        </p:nvPicPr>
        <p:blipFill>
          <a:blip r:embed="rId3"/>
          <a:stretch>
            <a:fillRect/>
          </a:stretch>
        </p:blipFill>
        <p:spPr>
          <a:xfrm>
            <a:off x="927756" y="2917999"/>
            <a:ext cx="2183163" cy="2581275"/>
          </a:xfrm>
          <a:prstGeom prst="rect">
            <a:avLst/>
          </a:prstGeom>
        </p:spPr>
      </p:pic>
    </p:spTree>
    <p:extLst>
      <p:ext uri="{BB962C8B-B14F-4D97-AF65-F5344CB8AC3E}">
        <p14:creationId xmlns:p14="http://schemas.microsoft.com/office/powerpoint/2010/main" val="398645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xEl>
                                              <p:pRg st="1" end="1"/>
                                            </p:txEl>
                                          </p:spTgt>
                                        </p:tgtEl>
                                        <p:attrNameLst>
                                          <p:attrName>style.visibility</p:attrName>
                                        </p:attrNameLst>
                                      </p:cBhvr>
                                      <p:to>
                                        <p:strVal val="visible"/>
                                      </p:to>
                                    </p:set>
                                    <p:animEffect transition="in" filter="fade">
                                      <p:cBhvr>
                                        <p:cTn id="14" dur="1000"/>
                                        <p:tgtEl>
                                          <p:spTgt spid="16">
                                            <p:txEl>
                                              <p:pRg st="1" end="1"/>
                                            </p:txEl>
                                          </p:spTgt>
                                        </p:tgtEl>
                                      </p:cBhvr>
                                    </p:animEffect>
                                    <p:anim calcmode="lin" valueType="num">
                                      <p:cBhvr>
                                        <p:cTn id="15"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xEl>
                                              <p:pRg st="2" end="2"/>
                                            </p:txEl>
                                          </p:spTgt>
                                        </p:tgtEl>
                                        <p:attrNameLst>
                                          <p:attrName>style.visibility</p:attrName>
                                        </p:attrNameLst>
                                      </p:cBhvr>
                                      <p:to>
                                        <p:strVal val="visible"/>
                                      </p:to>
                                    </p:set>
                                    <p:animEffect transition="in" filter="fade">
                                      <p:cBhvr>
                                        <p:cTn id="21" dur="1000"/>
                                        <p:tgtEl>
                                          <p:spTgt spid="16">
                                            <p:txEl>
                                              <p:pRg st="2" end="2"/>
                                            </p:txEl>
                                          </p:spTgt>
                                        </p:tgtEl>
                                      </p:cBhvr>
                                    </p:animEffect>
                                    <p:anim calcmode="lin" valueType="num">
                                      <p:cBhvr>
                                        <p:cTn id="22"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xEl>
                                              <p:pRg st="3" end="3"/>
                                            </p:txEl>
                                          </p:spTgt>
                                        </p:tgtEl>
                                        <p:attrNameLst>
                                          <p:attrName>style.visibility</p:attrName>
                                        </p:attrNameLst>
                                      </p:cBhvr>
                                      <p:to>
                                        <p:strVal val="visible"/>
                                      </p:to>
                                    </p:set>
                                    <p:animEffect transition="in" filter="fade">
                                      <p:cBhvr>
                                        <p:cTn id="28" dur="1000"/>
                                        <p:tgtEl>
                                          <p:spTgt spid="16">
                                            <p:txEl>
                                              <p:pRg st="3" end="3"/>
                                            </p:txEl>
                                          </p:spTgt>
                                        </p:tgtEl>
                                      </p:cBhvr>
                                    </p:animEffect>
                                    <p:anim calcmode="lin" valueType="num">
                                      <p:cBhvr>
                                        <p:cTn id="29" dur="10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6">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6">
                                            <p:txEl>
                                              <p:pRg st="4" end="4"/>
                                            </p:txEl>
                                          </p:spTgt>
                                        </p:tgtEl>
                                        <p:attrNameLst>
                                          <p:attrName>style.visibility</p:attrName>
                                        </p:attrNameLst>
                                      </p:cBhvr>
                                      <p:to>
                                        <p:strVal val="visible"/>
                                      </p:to>
                                    </p:set>
                                    <p:animEffect transition="in" filter="fade">
                                      <p:cBhvr>
                                        <p:cTn id="33" dur="1000"/>
                                        <p:tgtEl>
                                          <p:spTgt spid="16">
                                            <p:txEl>
                                              <p:pRg st="4" end="4"/>
                                            </p:txEl>
                                          </p:spTgt>
                                        </p:tgtEl>
                                      </p:cBhvr>
                                    </p:animEffect>
                                    <p:anim calcmode="lin" valueType="num">
                                      <p:cBhvr>
                                        <p:cTn id="34" dur="10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1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833" y="102693"/>
            <a:ext cx="3518912"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67758" y="640015"/>
            <a:ext cx="5424818"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Thế</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giới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trước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khi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trẻ</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em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ra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đời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Oval 6"/>
          <p:cNvSpPr/>
          <p:nvPr/>
        </p:nvSpPr>
        <p:spPr>
          <a:xfrm>
            <a:off x="845344" y="1336247"/>
            <a:ext cx="10501312" cy="3057525"/>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shade val="50000"/>
            </a:schemeClr>
          </a:lnRef>
          <a:fillRef idx="1">
            <a:schemeClr val="dk1"/>
          </a:fillRef>
          <a:effectRef idx="0">
            <a:schemeClr val="dk1"/>
          </a:effectRef>
          <a:fontRef idx="minor">
            <a:schemeClr val="lt1"/>
          </a:fontRef>
        </p:style>
        <p:txBody>
          <a:bodyPr rtlCol="0" anchor="ctr"/>
          <a:lstStyle/>
          <a:p>
            <a:pPr>
              <a:spcAft>
                <a:spcPts val="0"/>
              </a:spcAft>
              <a:tabLst>
                <a:tab pos="1386840" algn="l"/>
              </a:tabLst>
            </a:pPr>
            <a:r>
              <a:rPr lang="en-US" sz="3200" dirty="0" err="1">
                <a:latin typeface="Times New Roman" panose="02020603050405020304" pitchFamily="18" charset="0"/>
                <a:ea typeface="MS Mincho"/>
              </a:rPr>
              <a:t>Trẻ</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em</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được</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sinh</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ra</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đầu</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tiên</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trên</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Trái</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đất</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Khi</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ấy</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cả</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trái</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đất</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trụi</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trần</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không</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có</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gì</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hết</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không</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có</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ánh</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sáng</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cây</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cỏ</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màu</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sắc</a:t>
            </a:r>
            <a:r>
              <a:rPr lang="en-US" sz="3200" dirty="0">
                <a:latin typeface="Times New Roman" panose="02020603050405020304" pitchFamily="18" charset="0"/>
                <a:ea typeface="MS Mincho"/>
              </a:rPr>
              <a:t>...</a:t>
            </a:r>
            <a:endParaRPr lang="en-US" sz="32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3200" dirty="0" err="1">
                <a:latin typeface="Times New Roman" panose="02020603050405020304" pitchFamily="18" charset="0"/>
                <a:ea typeface="MS Mincho"/>
              </a:rPr>
              <a:t>Tất</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cả</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bao</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trùm</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bởi</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màu</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đen</a:t>
            </a:r>
            <a:r>
              <a:rPr lang="en-US" sz="3200" dirty="0">
                <a:latin typeface="Times New Roman" panose="02020603050405020304" pitchFamily="18" charset="0"/>
                <a:ea typeface="MS Mincho"/>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67858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1949</TotalTime>
  <Words>2798</Words>
  <Application>Microsoft Office PowerPoint</Application>
  <PresentationFormat>Widescreen</PresentationFormat>
  <Paragraphs>255</Paragraphs>
  <Slides>29</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29</vt:i4>
      </vt:variant>
    </vt:vector>
  </HeadingPairs>
  <TitlesOfParts>
    <vt:vector size="37" baseType="lpstr">
      <vt:lpstr>.VnBlack</vt:lpstr>
      <vt:lpstr>Arial</vt:lpstr>
      <vt:lpstr>Calibri</vt:lpstr>
      <vt:lpstr>Calibri Light</vt:lpstr>
      <vt:lpstr>Times New Roman</vt:lpstr>
      <vt:lpstr>Wingdings</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168</cp:revision>
  <dcterms:created xsi:type="dcterms:W3CDTF">2021-06-23T07:31:04Z</dcterms:created>
  <dcterms:modified xsi:type="dcterms:W3CDTF">2025-03-07T01:58:10Z</dcterms:modified>
</cp:coreProperties>
</file>