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3" r:id="rId3"/>
  </p:sldMasterIdLst>
  <p:notesMasterIdLst>
    <p:notesMasterId r:id="rId51"/>
  </p:notesMasterIdLst>
  <p:sldIdLst>
    <p:sldId id="642" r:id="rId4"/>
    <p:sldId id="256" r:id="rId5"/>
    <p:sldId id="257" r:id="rId6"/>
    <p:sldId id="258" r:id="rId7"/>
    <p:sldId id="259" r:id="rId8"/>
    <p:sldId id="260" r:id="rId9"/>
    <p:sldId id="261" r:id="rId10"/>
    <p:sldId id="474" r:id="rId11"/>
    <p:sldId id="264" r:id="rId12"/>
    <p:sldId id="262" r:id="rId13"/>
    <p:sldId id="476" r:id="rId14"/>
    <p:sldId id="418" r:id="rId15"/>
    <p:sldId id="477" r:id="rId16"/>
    <p:sldId id="478" r:id="rId17"/>
    <p:sldId id="422" r:id="rId18"/>
    <p:sldId id="479" r:id="rId19"/>
    <p:sldId id="480" r:id="rId20"/>
    <p:sldId id="429" r:id="rId21"/>
    <p:sldId id="427" r:id="rId22"/>
    <p:sldId id="481" r:id="rId23"/>
    <p:sldId id="482" r:id="rId24"/>
    <p:sldId id="483" r:id="rId25"/>
    <p:sldId id="484" r:id="rId26"/>
    <p:sldId id="485" r:id="rId27"/>
    <p:sldId id="486" r:id="rId28"/>
    <p:sldId id="487" r:id="rId29"/>
    <p:sldId id="488" r:id="rId30"/>
    <p:sldId id="489" r:id="rId31"/>
    <p:sldId id="490" r:id="rId32"/>
    <p:sldId id="491" r:id="rId33"/>
    <p:sldId id="437" r:id="rId34"/>
    <p:sldId id="473" r:id="rId35"/>
    <p:sldId id="492" r:id="rId36"/>
    <p:sldId id="493" r:id="rId37"/>
    <p:sldId id="275" r:id="rId38"/>
    <p:sldId id="494" r:id="rId39"/>
    <p:sldId id="495" r:id="rId40"/>
    <p:sldId id="496" r:id="rId41"/>
    <p:sldId id="497" r:id="rId42"/>
    <p:sldId id="446" r:id="rId43"/>
    <p:sldId id="447" r:id="rId44"/>
    <p:sldId id="459" r:id="rId45"/>
    <p:sldId id="458" r:id="rId46"/>
    <p:sldId id="461" r:id="rId47"/>
    <p:sldId id="448" r:id="rId48"/>
    <p:sldId id="449" r:id="rId49"/>
    <p:sldId id="638" r:id="rId5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pos="384" userDrawn="1">
          <p15:clr>
            <a:srgbClr val="A4A3A4"/>
          </p15:clr>
        </p15:guide>
        <p15:guide id="2" pos="7272"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1BF85"/>
    <a:srgbClr val="B4F5FE"/>
    <a:srgbClr val="9F8BA5"/>
    <a:srgbClr val="63CD77"/>
    <a:srgbClr val="C48B6C"/>
    <a:srgbClr val="C860D0"/>
    <a:srgbClr val="6742EE"/>
    <a:srgbClr val="FCF7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0" autoAdjust="0"/>
    <p:restoredTop sz="94364" autoAdjust="0"/>
  </p:normalViewPr>
  <p:slideViewPr>
    <p:cSldViewPr snapToGrid="0">
      <p:cViewPr varScale="1">
        <p:scale>
          <a:sx n="70" d="100"/>
          <a:sy n="70" d="100"/>
        </p:scale>
        <p:origin x="732" y="48"/>
      </p:cViewPr>
      <p:guideLst>
        <p:guide pos="384"/>
        <p:guide pos="7272"/>
        <p:guide orient="horz" pos="648"/>
        <p:guide orient="horz" pos="712"/>
        <p:guide orient="horz" pos="3936"/>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6B1A763-31C8-455C-9A2A-76ECB9BB56EF}" type="datetimeFigureOut">
              <a:rPr lang="en-US"/>
              <a:pPr>
                <a:defRPr/>
              </a:pPr>
              <a:t>7/3/2025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AD741A8-67AE-4995-A586-156B7EC65A80}" type="slidenum">
              <a:rPr lang="en-US"/>
              <a:pPr>
                <a:defRPr/>
              </a:pPr>
              <a:t>‹#›</a:t>
            </a:fld>
            <a:endParaRPr lang="en-US"/>
          </a:p>
        </p:txBody>
      </p:sp>
    </p:spTree>
    <p:extLst>
      <p:ext uri="{BB962C8B-B14F-4D97-AF65-F5344CB8AC3E}">
        <p14:creationId xmlns:p14="http://schemas.microsoft.com/office/powerpoint/2010/main" val="8091642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20</a:t>
            </a:fld>
            <a:endParaRPr lang="en-US"/>
          </a:p>
        </p:txBody>
      </p:sp>
    </p:spTree>
    <p:extLst>
      <p:ext uri="{BB962C8B-B14F-4D97-AF65-F5344CB8AC3E}">
        <p14:creationId xmlns:p14="http://schemas.microsoft.com/office/powerpoint/2010/main" val="191504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6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05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pPr>
                <a:defRPr/>
              </a:pPr>
              <a:t>31</a:t>
            </a:fld>
            <a:endParaRPr lang="en-US"/>
          </a:p>
        </p:txBody>
      </p:sp>
    </p:spTree>
    <p:extLst>
      <p:ext uri="{BB962C8B-B14F-4D97-AF65-F5344CB8AC3E}">
        <p14:creationId xmlns:p14="http://schemas.microsoft.com/office/powerpoint/2010/main" val="1081904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113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7985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75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444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100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2728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024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8319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041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61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81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694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497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613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0E1918B-EE71-41C3-9DA3-38D66C5F46F5}" type="datetimeFigureOut">
              <a:rPr lang="en-US"/>
              <a:pPr>
                <a:defRPr/>
              </a:pPr>
              <a:t>7/3/2025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836875-0A8E-4BD4-B744-DD7C9DDF73E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1018AB-437D-4C44-A72E-942FD56D8BC4}" type="datetimeFigureOut">
              <a:rPr lang="en-US"/>
              <a:pPr>
                <a:defRPr/>
              </a:pPr>
              <a:t>7/3/2025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01A3D-C002-4B10-A497-544C579AE56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D98CFA-A1FA-4111-954F-9585009A8C79}" type="datetimeFigureOut">
              <a:rPr lang="en-US"/>
              <a:pPr>
                <a:defRPr/>
              </a:pPr>
              <a:t>7/3/2025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83B9BF-F88A-4D11-A671-764CDB3B02D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C3D3DD0-5B5F-4CB6-8499-4CAB37AB06EF}" type="datetimeFigureOut">
              <a:rPr lang="en-US"/>
              <a:pPr>
                <a:defRPr/>
              </a:pPr>
              <a:t>7/3/2025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A6E34-2E36-4C48-9563-F77C132AF84D}"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6B7EA-259E-48F2-A2C3-F90A9567A0D7}" type="datetimeFigureOut">
              <a:rPr lang="en-US"/>
              <a:pPr>
                <a:defRPr/>
              </a:pPr>
              <a:t>7/3/2025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0A6804-516B-48ED-9F93-934B73FAF3A6}"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72C7BA6-3398-4095-9CAF-0C9A5D0D7A5A}" type="datetimeFigureOut">
              <a:rPr lang="en-US"/>
              <a:pPr>
                <a:defRPr/>
              </a:pPr>
              <a:t>7/3/2025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E6EF20-3F60-40D6-AFAD-CCA4B6FA8251}"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B23740E-90F3-473A-972B-E1D10C9D079A}" type="datetimeFigureOut">
              <a:rPr lang="en-US"/>
              <a:pPr>
                <a:defRPr/>
              </a:pPr>
              <a:t>7/3/2025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8568CB-0D2A-43FD-8A0A-4F1DFA2306B5}"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148508E-A11D-4049-9857-644746503AF1}" type="datetimeFigureOut">
              <a:rPr lang="en-US"/>
              <a:pPr>
                <a:defRPr/>
              </a:pPr>
              <a:t>7/3/2025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D5D01D-8055-4E19-B89E-FE280F874082}"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B1F7D53-7758-4D2A-A7AD-8A200BFC2321}" type="datetimeFigureOut">
              <a:rPr lang="en-US"/>
              <a:pPr>
                <a:defRPr/>
              </a:pPr>
              <a:t>7/3/2025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5D31A2-E041-4C26-B808-05EE2D16F4A4}"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108ED5-52BB-4E97-BE90-F9259576006C}" type="datetimeFigureOut">
              <a:rPr lang="en-US"/>
              <a:pPr>
                <a:defRPr/>
              </a:pPr>
              <a:t>7/3/2025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FCF000-51A9-441B-A267-46CA2C9DED2F}"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832684-29D5-44EB-A50A-B8D5602D8959}" type="datetimeFigureOut">
              <a:rPr lang="en-US"/>
              <a:pPr>
                <a:defRPr/>
              </a:pPr>
              <a:t>7/3/2025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D232F-C5D5-41EB-BEB0-E43404BF3AE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AC6867-DF76-499D-89FE-52DAF6729898}" type="datetimeFigureOut">
              <a:rPr lang="en-US"/>
              <a:pPr>
                <a:defRPr/>
              </a:pPr>
              <a:t>7/3/2025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7996B5-82D5-479D-93FE-E884DEB63A5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0093F5-B978-46B0-BE91-93465ABBE671}" type="datetimeFigureOut">
              <a:rPr lang="en-US"/>
              <a:pPr>
                <a:defRPr/>
              </a:pPr>
              <a:t>7/3/2025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B65A02-8733-4599-962C-7EBC0E5AC3BE}"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679D8-4417-4801-9479-7B45FE718B67}" type="datetimeFigureOut">
              <a:rPr lang="en-US"/>
              <a:pPr>
                <a:defRPr/>
              </a:pPr>
              <a:t>7/3/2025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509844-0697-4626-AA3A-F7EBB6DC5B15}"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E15160-DCD7-4AF2-8712-A911CE4370F1}" type="datetimeFigureOut">
              <a:rPr lang="en-US"/>
              <a:pPr>
                <a:defRPr/>
              </a:pPr>
              <a:t>7/3/2025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2CB9E9-FAAA-43E3-8860-55875527F73A}"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D5AC0C2-9F54-44C7-82E3-78466E86C5D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16217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1763A68-39D7-4869-B0B8-EBCF58270F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64806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6338182-0868-49E4-A8D4-60A694A70CA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96898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779017B2-9026-45FC-91C9-53EA2ECD5ED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39149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8AB549F2-E20E-4D60-97D3-2AFAE992748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69885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8C13C3F9-F7F9-4A7D-8155-6E1D52EB4A4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75532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6A6091F9-66ED-431C-9A6F-9B4F457B07E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27657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D919B6F9-9AB0-4987-9B56-BEB847C31206}" type="datetimeFigureOut">
              <a:rPr lang="en-US"/>
              <a:pPr>
                <a:defRPr/>
              </a:pPr>
              <a:t>7/3/2025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F6547F-72E9-4D6A-92C7-B3CFB170C61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4187AFBC-FDA3-42BB-B93A-A029FEFBB60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542722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8AC0FA35-AD14-42C4-A25B-5F277BDC7C4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2206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C747B0E-689E-4D16-AE5D-CE0863BB12F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44138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CFA9AB86-C9B9-4E53-BA07-68F8035F92D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20693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E9E28844-6AB3-4647-96CA-C3F333253C6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6723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9D4A31-1E06-49AB-8717-AAF3FF9B5441}" type="datetimeFigureOut">
              <a:rPr lang="en-US"/>
              <a:pPr>
                <a:defRPr/>
              </a:pPr>
              <a:t>7/3/2025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7265D2-1C64-4F0F-81C1-A738DADF35C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56590FD-9F77-4F67-8CC0-5D9925428E5E}" type="datetimeFigureOut">
              <a:rPr lang="en-US"/>
              <a:pPr>
                <a:defRPr/>
              </a:pPr>
              <a:t>7/3/2025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8CC9132-FA4F-4403-AC59-0836EA4188A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E98A717-7FB4-4E5F-940B-87DBDA44075F}" type="datetimeFigureOut">
              <a:rPr lang="en-US"/>
              <a:pPr>
                <a:defRPr/>
              </a:pPr>
              <a:t>7/3/2025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E052BAC-52C1-4D59-A73D-C464564C36C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14FFD9-FDBA-4EB7-AEF4-19ED640287CE}" type="datetimeFigureOut">
              <a:rPr lang="en-US"/>
              <a:pPr>
                <a:defRPr/>
              </a:pPr>
              <a:t>7/3/2025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A771E8C-98A7-4866-AD30-5FCB05C7A62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D7755A1F-103A-4A37-A639-DF7030A8FA5D}" type="datetimeFigureOut">
              <a:rPr lang="en-US"/>
              <a:pPr>
                <a:defRPr/>
              </a:pPr>
              <a:t>7/3/2025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F11082-4981-4499-BC89-DA9543BC791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39FF4AF2-77B8-45D8-9FCA-C26A7748651C}" type="datetimeFigureOut">
              <a:rPr lang="en-US"/>
              <a:pPr>
                <a:defRPr/>
              </a:pPr>
              <a:t>7/3/2025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6CC4E4-BE97-4B56-88A2-30EDC2CEA64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2F627D8-A302-4E31-92E2-3CE6F0C136C4}" type="datetimeFigureOut">
              <a:rPr lang="en-US"/>
              <a:pPr>
                <a:defRPr/>
              </a:pPr>
              <a:t>7/3/2025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E5D6B60-0D08-42CE-95EF-4A995DE48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7E51BED5-32F9-4129-B4D5-DB762A65F7E1}" type="datetimeFigureOut">
              <a:rPr lang="en-US"/>
              <a:pPr>
                <a:defRPr/>
              </a:pPr>
              <a:t>7/3/2025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FECB5D8F-6F49-486C-8EC6-3ACCC6EED6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endParaRPr lang="en-US" altLang="en-US" smtClean="0">
              <a:solidFill>
                <a:srgbClr val="000000"/>
              </a:solidFill>
              <a:latin typeface="Arial"/>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ltLang="en-US" smtClean="0">
              <a:solidFill>
                <a:srgbClr val="000000"/>
              </a:solidFill>
              <a:latin typeface="Arial"/>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D5623EDE-4DDD-4390-B8DB-15CB00D6C01C}" type="slidenum">
              <a:rPr lang="en-US" altLang="en-US" smtClean="0">
                <a:solidFill>
                  <a:srgbClr val="000000"/>
                </a:solidFill>
                <a:latin typeface="Arial"/>
                <a:cs typeface="+mn-cs"/>
              </a:rPr>
              <a:pPr/>
              <a:t>‹#›</a:t>
            </a:fld>
            <a:endParaRPr lang="en-US" altLang="en-US" smtClean="0">
              <a:solidFill>
                <a:srgbClr val="000000"/>
              </a:solidFill>
              <a:latin typeface="Arial"/>
              <a:cs typeface="+mn-cs"/>
            </a:endParaRPr>
          </a:p>
        </p:txBody>
      </p:sp>
    </p:spTree>
    <p:extLst>
      <p:ext uri="{BB962C8B-B14F-4D97-AF65-F5344CB8AC3E}">
        <p14:creationId xmlns:p14="http://schemas.microsoft.com/office/powerpoint/2010/main" val="308079692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file:///F:\PHONG%20CHONG%20MA%20TUY%20HIV%20-%20AIDS%20(%20Thanh%20pho)%202008-2009\TRUYEN%20THONG%20MA%20TUY\Mo%20uoc%20ngay%20mai.mp3" TargetMode="External"/><Relationship Id="rId7" Type="http://schemas.openxmlformats.org/officeDocument/2006/relationships/image" Target="../media/image3.png"/><Relationship Id="rId2" Type="http://schemas.microsoft.com/office/2007/relationships/media" Target="file:///F:\PHONG%20CHONG%20MA%20TUY%20HIV%20-%20AIDS%20(%20Thanh%20pho)%202008-2009\TRUYEN%20THONG%20MA%20TUY\Mo%20uoc%20ngay%20mai.mp3" TargetMode="External"/><Relationship Id="rId1" Type="http://schemas.openxmlformats.org/officeDocument/2006/relationships/tags" Target="../tags/tag1.xml"/><Relationship Id="rId6" Type="http://schemas.openxmlformats.org/officeDocument/2006/relationships/image" Target="../media/image2.GIF"/><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slideLayout" Target="../slideLayouts/slideLayout24.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6.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hyperlink" Target="https://vi.wikipedia.org/wiki/1835" TargetMode="External"/><Relationship Id="rId3" Type="http://schemas.openxmlformats.org/officeDocument/2006/relationships/image" Target="../media/image33.png"/><Relationship Id="rId7" Type="http://schemas.openxmlformats.org/officeDocument/2006/relationships/hyperlink" Target="https://vi.wikipedia.org/wiki/Truy%E1%BB%87n_c%E1%BB%95_t%C3%ADch" TargetMode="External"/><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hyperlink" Target="https://vi.wikipedia.org/wiki/%C4%90an_M%E1%BA%A1ch" TargetMode="External"/><Relationship Id="rId5" Type="http://schemas.openxmlformats.org/officeDocument/2006/relationships/hyperlink" Target="https://vi.wikipedia.org/wiki/1875" TargetMode="External"/><Relationship Id="rId4" Type="http://schemas.openxmlformats.org/officeDocument/2006/relationships/hyperlink" Target="https://vi.wikipedia.org/wiki/180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524000" y="0"/>
            <a:ext cx="9144000" cy="6858000"/>
          </a:xfrm>
          <a:prstGeom prst="rect">
            <a:avLst/>
          </a:prstGeom>
          <a:solidFill>
            <a:srgbClr val="A3C5FB">
              <a:alpha val="53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cs typeface="+mn-cs"/>
            </a:endParaRPr>
          </a:p>
        </p:txBody>
      </p:sp>
      <p:sp>
        <p:nvSpPr>
          <p:cNvPr id="3075" name="Rectangle 3"/>
          <p:cNvSpPr>
            <a:spLocks noChangeArrowheads="1"/>
          </p:cNvSpPr>
          <p:nvPr/>
        </p:nvSpPr>
        <p:spPr bwMode="auto">
          <a:xfrm>
            <a:off x="1524000" y="0"/>
            <a:ext cx="9144000" cy="6858000"/>
          </a:xfrm>
          <a:prstGeom prst="rect">
            <a:avLst/>
          </a:prstGeom>
          <a:noFill/>
          <a:ln w="9525">
            <a:solidFill>
              <a:schemeClr val="tx1"/>
            </a:solidFill>
            <a:miter lim="800000"/>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endParaRPr lang="vi-VN" altLang="en-US" b="1">
              <a:solidFill>
                <a:srgbClr val="000000"/>
              </a:solidFill>
              <a:cs typeface="Arial" panose="020B0604020202020204" pitchFamily="34" charset="0"/>
            </a:endParaRPr>
          </a:p>
        </p:txBody>
      </p:sp>
      <p:sp>
        <p:nvSpPr>
          <p:cNvPr id="3076" name="AutoShape 4"/>
          <p:cNvSpPr>
            <a:spLocks noChangeArrowheads="1"/>
          </p:cNvSpPr>
          <p:nvPr/>
        </p:nvSpPr>
        <p:spPr bwMode="auto">
          <a:xfrm>
            <a:off x="8839201" y="4876801"/>
            <a:ext cx="428625" cy="409575"/>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77" name="AutoShape 5"/>
          <p:cNvSpPr>
            <a:spLocks noChangeArrowheads="1"/>
          </p:cNvSpPr>
          <p:nvPr/>
        </p:nvSpPr>
        <p:spPr bwMode="auto">
          <a:xfrm>
            <a:off x="1524001" y="3505200"/>
            <a:ext cx="366713" cy="431800"/>
          </a:xfrm>
          <a:prstGeom prst="irregularSeal1">
            <a:avLst/>
          </a:prstGeom>
          <a:gradFill rotWithShape="1">
            <a:gsLst>
              <a:gs pos="0">
                <a:srgbClr val="FF0066"/>
              </a:gs>
              <a:gs pos="100000">
                <a:srgbClr val="FF0000">
                  <a:alpha val="3999"/>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78" name="AutoShape 6"/>
          <p:cNvSpPr>
            <a:spLocks noChangeArrowheads="1"/>
          </p:cNvSpPr>
          <p:nvPr/>
        </p:nvSpPr>
        <p:spPr bwMode="auto">
          <a:xfrm>
            <a:off x="2133601" y="4419601"/>
            <a:ext cx="403225" cy="39211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79" name="AutoShape 7"/>
          <p:cNvSpPr>
            <a:spLocks noChangeArrowheads="1"/>
          </p:cNvSpPr>
          <p:nvPr/>
        </p:nvSpPr>
        <p:spPr bwMode="auto">
          <a:xfrm>
            <a:off x="8534400" y="990600"/>
            <a:ext cx="609600" cy="6858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80" name="AutoShape 8"/>
          <p:cNvSpPr>
            <a:spLocks noChangeArrowheads="1"/>
          </p:cNvSpPr>
          <p:nvPr/>
        </p:nvSpPr>
        <p:spPr bwMode="auto">
          <a:xfrm>
            <a:off x="3770313" y="9525"/>
            <a:ext cx="457200" cy="68580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81" name="AutoShape 9"/>
          <p:cNvSpPr>
            <a:spLocks noChangeArrowheads="1"/>
          </p:cNvSpPr>
          <p:nvPr/>
        </p:nvSpPr>
        <p:spPr bwMode="auto">
          <a:xfrm>
            <a:off x="6858001" y="381001"/>
            <a:ext cx="403225" cy="39211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82" name="AutoShape 10"/>
          <p:cNvSpPr>
            <a:spLocks noChangeArrowheads="1"/>
          </p:cNvSpPr>
          <p:nvPr/>
        </p:nvSpPr>
        <p:spPr bwMode="auto">
          <a:xfrm>
            <a:off x="2819400" y="533400"/>
            <a:ext cx="685800" cy="609600"/>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83" name="AutoShape 11"/>
          <p:cNvSpPr>
            <a:spLocks noChangeArrowheads="1"/>
          </p:cNvSpPr>
          <p:nvPr/>
        </p:nvSpPr>
        <p:spPr bwMode="auto">
          <a:xfrm>
            <a:off x="8153401" y="304800"/>
            <a:ext cx="366713" cy="400050"/>
          </a:xfrm>
          <a:prstGeom prst="irregularSeal2">
            <a:avLst/>
          </a:prstGeom>
          <a:gradFill rotWithShape="1">
            <a:gsLst>
              <a:gs pos="0">
                <a:srgbClr val="FCA2B1">
                  <a:alpha val="88000"/>
                </a:srgbClr>
              </a:gs>
              <a:gs pos="100000">
                <a:srgbClr val="FF0000">
                  <a:alpha val="58000"/>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84" name="AutoShape 12"/>
          <p:cNvSpPr>
            <a:spLocks noChangeArrowheads="1"/>
          </p:cNvSpPr>
          <p:nvPr/>
        </p:nvSpPr>
        <p:spPr bwMode="auto">
          <a:xfrm>
            <a:off x="5334001" y="381000"/>
            <a:ext cx="366713" cy="431800"/>
          </a:xfrm>
          <a:prstGeom prst="irregularSeal1">
            <a:avLst/>
          </a:prstGeom>
          <a:gradFill rotWithShape="1">
            <a:gsLst>
              <a:gs pos="0">
                <a:srgbClr val="FF0066"/>
              </a:gs>
              <a:gs pos="100000">
                <a:srgbClr val="FF0000">
                  <a:alpha val="3999"/>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85" name="AutoShape 13"/>
          <p:cNvSpPr>
            <a:spLocks noChangeArrowheads="1"/>
          </p:cNvSpPr>
          <p:nvPr/>
        </p:nvSpPr>
        <p:spPr bwMode="auto">
          <a:xfrm>
            <a:off x="3276600" y="1752601"/>
            <a:ext cx="508000" cy="403225"/>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86" name="AutoShape 14"/>
          <p:cNvSpPr>
            <a:spLocks noChangeArrowheads="1"/>
          </p:cNvSpPr>
          <p:nvPr/>
        </p:nvSpPr>
        <p:spPr bwMode="auto">
          <a:xfrm>
            <a:off x="9906001" y="1752600"/>
            <a:ext cx="385763" cy="439738"/>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87" name="AutoShape 15"/>
          <p:cNvSpPr>
            <a:spLocks noChangeArrowheads="1"/>
          </p:cNvSpPr>
          <p:nvPr/>
        </p:nvSpPr>
        <p:spPr bwMode="auto">
          <a:xfrm>
            <a:off x="4953001" y="6019800"/>
            <a:ext cx="366713" cy="400050"/>
          </a:xfrm>
          <a:prstGeom prst="irregularSeal2">
            <a:avLst/>
          </a:prstGeom>
          <a:gradFill rotWithShape="1">
            <a:gsLst>
              <a:gs pos="0">
                <a:srgbClr val="FCA2B1">
                  <a:alpha val="88000"/>
                </a:srgbClr>
              </a:gs>
              <a:gs pos="100000">
                <a:srgbClr val="FF0000">
                  <a:alpha val="58000"/>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88" name="AutoShape 16"/>
          <p:cNvSpPr>
            <a:spLocks noChangeArrowheads="1"/>
          </p:cNvSpPr>
          <p:nvPr/>
        </p:nvSpPr>
        <p:spPr bwMode="auto">
          <a:xfrm>
            <a:off x="9829801" y="32004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89" name="AutoShape 17"/>
          <p:cNvSpPr>
            <a:spLocks noChangeArrowheads="1"/>
          </p:cNvSpPr>
          <p:nvPr/>
        </p:nvSpPr>
        <p:spPr bwMode="auto">
          <a:xfrm>
            <a:off x="3810000" y="5181600"/>
            <a:ext cx="609600" cy="6858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90" name="AutoShape 18"/>
          <p:cNvSpPr>
            <a:spLocks noChangeArrowheads="1"/>
          </p:cNvSpPr>
          <p:nvPr/>
        </p:nvSpPr>
        <p:spPr bwMode="auto">
          <a:xfrm>
            <a:off x="7086600" y="5867400"/>
            <a:ext cx="457200" cy="68580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91" name="AutoShape 19"/>
          <p:cNvSpPr>
            <a:spLocks noChangeArrowheads="1"/>
          </p:cNvSpPr>
          <p:nvPr/>
        </p:nvSpPr>
        <p:spPr bwMode="auto">
          <a:xfrm>
            <a:off x="9220200" y="5943600"/>
            <a:ext cx="533400" cy="533400"/>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92" name="AutoShape 20"/>
          <p:cNvSpPr>
            <a:spLocks noChangeArrowheads="1"/>
          </p:cNvSpPr>
          <p:nvPr/>
        </p:nvSpPr>
        <p:spPr bwMode="auto">
          <a:xfrm>
            <a:off x="2971801" y="5943600"/>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93" name="AutoShape 21"/>
          <p:cNvSpPr>
            <a:spLocks noChangeArrowheads="1"/>
          </p:cNvSpPr>
          <p:nvPr/>
        </p:nvSpPr>
        <p:spPr bwMode="auto">
          <a:xfrm>
            <a:off x="7924801" y="6019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sp>
        <p:nvSpPr>
          <p:cNvPr id="3094" name="AutoShape 22"/>
          <p:cNvSpPr>
            <a:spLocks noChangeArrowheads="1"/>
          </p:cNvSpPr>
          <p:nvPr/>
        </p:nvSpPr>
        <p:spPr bwMode="auto">
          <a:xfrm>
            <a:off x="9906001" y="5181601"/>
            <a:ext cx="403225" cy="39211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00"/>
              </a:solidFill>
              <a:latin typeface="Arial" panose="020B0604020202020204" pitchFamily="34" charset="0"/>
              <a:cs typeface="Arial" panose="020B0604020202020204" pitchFamily="34" charset="0"/>
            </a:endParaRPr>
          </a:p>
        </p:txBody>
      </p:sp>
      <p:pic>
        <p:nvPicPr>
          <p:cNvPr id="3095" name="Mo uoc ngay mai.mp3">
            <a:hlinkClick r:id="" action="ppaction://media"/>
          </p:cNvPr>
          <p:cNvPicPr>
            <a:picLocks noRot="1" noChangeAspect="1" noChangeArrowheads="1"/>
          </p:cNvPicPr>
          <p:nvPr>
            <a:audioFile r:link="rId3"/>
            <p:extLst>
              <p:ext uri="{DAA4B4D4-6D71-4841-9C94-3DE7FCFB9230}">
                <p14:media xmlns:p14="http://schemas.microsoft.com/office/powerpoint/2010/main" r:link="rId2"/>
              </p:ext>
            </p:extLst>
          </p:nvPr>
        </p:nvPicPr>
        <p:blipFill>
          <a:blip r:embed="rId5">
            <a:extLst>
              <a:ext uri="{28A0092B-C50C-407E-A947-70E740481C1C}">
                <a14:useLocalDpi xmlns:a14="http://schemas.microsoft.com/office/drawing/2010/main" val="0"/>
              </a:ext>
            </a:extLst>
          </a:blip>
          <a:srcRect/>
          <a:stretch>
            <a:fillRect/>
          </a:stretch>
        </p:blipFill>
        <p:spPr bwMode="auto">
          <a:xfrm>
            <a:off x="1524000" y="67056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BA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201694" y="3391694"/>
            <a:ext cx="6858000" cy="74612"/>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BA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867693" y="3391694"/>
            <a:ext cx="6858000" cy="74613"/>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BA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
            <a:ext cx="9144000" cy="100013"/>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BA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757988"/>
            <a:ext cx="9144000" cy="100012"/>
          </a:xfrm>
          <a:prstGeom prst="rect">
            <a:avLst/>
          </a:prstGeom>
          <a:noFill/>
          <a:extLst>
            <a:ext uri="{909E8E84-426E-40DD-AFC4-6F175D3DCCD1}">
              <a14:hiddenFill xmlns:a14="http://schemas.microsoft.com/office/drawing/2010/main">
                <a:solidFill>
                  <a:srgbClr val="FFFFFF"/>
                </a:solidFill>
              </a14:hiddenFill>
            </a:ext>
          </a:extLst>
        </p:spPr>
      </p:pic>
      <p:grpSp>
        <p:nvGrpSpPr>
          <p:cNvPr id="3100" name="Group 28"/>
          <p:cNvGrpSpPr/>
          <p:nvPr/>
        </p:nvGrpSpPr>
        <p:grpSpPr bwMode="auto">
          <a:xfrm>
            <a:off x="7200900" y="3733800"/>
            <a:ext cx="3467100" cy="3124200"/>
            <a:chOff x="3432" y="2160"/>
            <a:chExt cx="2184" cy="1968"/>
          </a:xfrm>
        </p:grpSpPr>
        <p:pic>
          <p:nvPicPr>
            <p:cNvPr id="3101" name="Picture 29" descr="8"/>
            <p:cNvPicPr>
              <a:picLocks noChangeAspect="1" noChangeArrowheads="1"/>
            </p:cNvPicPr>
            <p:nvPr/>
          </p:nvPicPr>
          <p:blipFill>
            <a:blip r:embed="rId7">
              <a:extLst>
                <a:ext uri="{28A0092B-C50C-407E-A947-70E740481C1C}">
                  <a14:useLocalDpi xmlns:a14="http://schemas.microsoft.com/office/drawing/2010/main" val="0"/>
                </a:ext>
              </a:extLst>
            </a:blip>
            <a:srcRect t="6667" r="45732"/>
            <a:stretch>
              <a:fillRect/>
            </a:stretch>
          </p:blipFill>
          <p:spPr bwMode="auto">
            <a:xfrm>
              <a:off x="3432" y="3792"/>
              <a:ext cx="21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30" descr="8"/>
            <p:cNvPicPr>
              <a:picLocks noChangeAspect="1" noChangeArrowheads="1"/>
            </p:cNvPicPr>
            <p:nvPr/>
          </p:nvPicPr>
          <p:blipFill>
            <a:blip r:embed="rId8">
              <a:extLst>
                <a:ext uri="{28A0092B-C50C-407E-A947-70E740481C1C}">
                  <a14:useLocalDpi xmlns:a14="http://schemas.microsoft.com/office/drawing/2010/main" val="0"/>
                </a:ext>
              </a:extLst>
            </a:blip>
            <a:srcRect r="13333" b="53659"/>
            <a:stretch>
              <a:fillRect/>
            </a:stretch>
          </p:blipFill>
          <p:spPr bwMode="auto">
            <a:xfrm>
              <a:off x="5304" y="2160"/>
              <a:ext cx="312"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03" name="Picture 31" descr="CHIP010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2200" y="228601"/>
            <a:ext cx="1060450" cy="1268413"/>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whats_book"/>
          <p:cNvPicPr>
            <a:picLocks noChangeAspect="1" noChangeArrowheads="1"/>
          </p:cNvPicPr>
          <p:nvPr/>
        </p:nvPicPr>
        <p:blipFill>
          <a:blip r:embed="rId10"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1524001" y="5516564"/>
            <a:ext cx="1020763" cy="1341437"/>
          </a:xfrm>
          <a:prstGeom prst="rect">
            <a:avLst/>
          </a:prstGeom>
          <a:noFill/>
          <a:extLst>
            <a:ext uri="{909E8E84-426E-40DD-AFC4-6F175D3DCCD1}">
              <a14:hiddenFill xmlns:a14="http://schemas.microsoft.com/office/drawing/2010/main">
                <a:solidFill>
                  <a:srgbClr val="FFFFFF"/>
                </a:solidFill>
              </a14:hiddenFill>
            </a:ext>
          </a:extLst>
        </p:spPr>
      </p:pic>
      <p:sp>
        <p:nvSpPr>
          <p:cNvPr id="3105" name="WordArt 33"/>
          <p:cNvSpPr>
            <a:spLocks noChangeArrowheads="1" noChangeShapeType="1" noTextEdit="1"/>
          </p:cNvSpPr>
          <p:nvPr/>
        </p:nvSpPr>
        <p:spPr bwMode="auto">
          <a:xfrm>
            <a:off x="4114800" y="304801"/>
            <a:ext cx="4114800" cy="447675"/>
          </a:xfrm>
          <a:prstGeom prst="rect">
            <a:avLst/>
          </a:prstGeom>
        </p:spPr>
        <p:txBody>
          <a:bodyPr wrap="none" fromWordArt="1">
            <a:prstTxWarp prst="textPlain">
              <a:avLst>
                <a:gd name="adj" fmla="val 50000"/>
              </a:avLst>
            </a:prstTxWarp>
          </a:bodyPr>
          <a:lstStyle/>
          <a:p>
            <a:pPr algn="ctr"/>
            <a:r>
              <a:rPr lang="en-US" sz="2400" b="1" kern="10" dirty="0">
                <a:ln w="9525">
                  <a:solidFill>
                    <a:srgbClr val="008000"/>
                  </a:solidFill>
                  <a:round/>
                </a:ln>
                <a:gradFill rotWithShape="1">
                  <a:gsLst>
                    <a:gs pos="0">
                      <a:srgbClr val="3333FF"/>
                    </a:gs>
                    <a:gs pos="100000">
                      <a:srgbClr val="FFFFFF"/>
                    </a:gs>
                  </a:gsLst>
                  <a:path path="rect">
                    <a:fillToRect l="50000" t="50000" r="50000" b="50000"/>
                  </a:path>
                </a:gradFill>
                <a:effectLst>
                  <a:outerShdw dist="35921" dir="2700000" algn="ctr" rotWithShape="0">
                    <a:srgbClr val="808080">
                      <a:alpha val="80000"/>
                    </a:srgbClr>
                  </a:outerShdw>
                </a:effectLst>
                <a:latin typeface="Tahoma" panose="020B0604030504040204" pitchFamily="34" charset="0"/>
                <a:ea typeface="Tahoma" panose="020B0604030504040204" pitchFamily="34" charset="0"/>
                <a:cs typeface="Tahoma" panose="020B0604030504040204" pitchFamily="34" charset="0"/>
              </a:rPr>
              <a:t>PHÒNG GIÁO DỤC </a:t>
            </a:r>
            <a:r>
              <a:rPr lang="en-US" sz="2400" b="1" kern="10" dirty="0" smtClean="0">
                <a:ln w="9525">
                  <a:solidFill>
                    <a:srgbClr val="008000"/>
                  </a:solidFill>
                  <a:round/>
                </a:ln>
                <a:gradFill rotWithShape="1">
                  <a:gsLst>
                    <a:gs pos="0">
                      <a:srgbClr val="3333FF"/>
                    </a:gs>
                    <a:gs pos="100000">
                      <a:srgbClr val="FFFFFF"/>
                    </a:gs>
                  </a:gsLst>
                  <a:path path="rect">
                    <a:fillToRect l="50000" t="50000" r="50000" b="50000"/>
                  </a:path>
                </a:gradFill>
                <a:effectLst>
                  <a:outerShdw dist="35921" dir="2700000" algn="ctr" rotWithShape="0">
                    <a:srgbClr val="808080">
                      <a:alpha val="80000"/>
                    </a:srgbClr>
                  </a:outerShdw>
                </a:effectLst>
                <a:latin typeface="Tahoma" panose="020B0604030504040204" pitchFamily="34" charset="0"/>
                <a:ea typeface="Tahoma" panose="020B0604030504040204" pitchFamily="34" charset="0"/>
                <a:cs typeface="Tahoma" panose="020B0604030504040204" pitchFamily="34" charset="0"/>
              </a:rPr>
              <a:t>HUYỆN VỤ BẢN</a:t>
            </a:r>
            <a:endParaRPr lang="en-US" sz="2400" b="1" kern="10" dirty="0">
              <a:ln w="9525">
                <a:solidFill>
                  <a:srgbClr val="008000"/>
                </a:solidFill>
                <a:round/>
              </a:ln>
              <a:gradFill rotWithShape="1">
                <a:gsLst>
                  <a:gs pos="0">
                    <a:srgbClr val="3333FF"/>
                  </a:gs>
                  <a:gs pos="100000">
                    <a:srgbClr val="FFFFFF"/>
                  </a:gs>
                </a:gsLst>
                <a:path path="rect">
                  <a:fillToRect l="50000" t="50000" r="50000" b="50000"/>
                </a:path>
              </a:gradFill>
              <a:effectLst>
                <a:outerShdw dist="35921" dir="2700000" algn="ctr" rotWithShape="0">
                  <a:srgbClr val="808080">
                    <a:alpha val="80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106" name="WordArt 34"/>
          <p:cNvSpPr>
            <a:spLocks noChangeArrowheads="1" noChangeShapeType="1" noTextEdit="1"/>
          </p:cNvSpPr>
          <p:nvPr/>
        </p:nvSpPr>
        <p:spPr bwMode="auto">
          <a:xfrm>
            <a:off x="4419601" y="762001"/>
            <a:ext cx="3573463" cy="631825"/>
          </a:xfrm>
          <a:prstGeom prst="rect">
            <a:avLst/>
          </a:prstGeom>
        </p:spPr>
        <p:txBody>
          <a:bodyPr wrap="none" fromWordArt="1">
            <a:prstTxWarp prst="textPlain">
              <a:avLst>
                <a:gd name="adj" fmla="val 50000"/>
              </a:avLst>
            </a:prstTxWarp>
          </a:bodyPr>
          <a:lstStyle/>
          <a:p>
            <a:pPr algn="ctr"/>
            <a:r>
              <a:rPr lang="vi-VN" sz="2400" b="1" kern="10" dirty="0">
                <a:ln w="9525">
                  <a:solidFill>
                    <a:srgbClr val="FFCC00"/>
                  </a:solidFill>
                  <a:round/>
                </a:ln>
                <a:solidFill>
                  <a:srgbClr val="FF000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TRƯỜNG THCS </a:t>
            </a:r>
            <a:r>
              <a:rPr lang="vi-VN" sz="2400" b="1" kern="10" dirty="0" smtClean="0">
                <a:ln w="9525">
                  <a:solidFill>
                    <a:srgbClr val="FFCC00"/>
                  </a:solidFill>
                  <a:round/>
                </a:ln>
                <a:solidFill>
                  <a:srgbClr val="FF000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H</a:t>
            </a:r>
            <a:r>
              <a:rPr lang="en-US" sz="2400" b="1" kern="10" dirty="0" smtClean="0">
                <a:ln w="9525">
                  <a:solidFill>
                    <a:srgbClr val="FFCC00"/>
                  </a:solidFill>
                  <a:round/>
                </a:ln>
                <a:solidFill>
                  <a:srgbClr val="FF000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IỂN KHÁNH</a:t>
            </a:r>
            <a:endParaRPr lang="en-US" sz="2400" b="1" kern="10" dirty="0">
              <a:ln w="9525">
                <a:solidFill>
                  <a:srgbClr val="FFCC00"/>
                </a:solidFill>
                <a:round/>
              </a:ln>
              <a:solidFill>
                <a:srgbClr val="FF000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endParaRPr>
          </a:p>
        </p:txBody>
      </p:sp>
      <p:sp>
        <p:nvSpPr>
          <p:cNvPr id="3108" name="WordArt 36"/>
          <p:cNvSpPr>
            <a:spLocks noChangeArrowheads="1" noChangeShapeType="1" noTextEdit="1"/>
          </p:cNvSpPr>
          <p:nvPr/>
        </p:nvSpPr>
        <p:spPr bwMode="auto">
          <a:xfrm>
            <a:off x="2955925" y="2209800"/>
            <a:ext cx="6604001" cy="2209800"/>
          </a:xfrm>
          <a:prstGeom prst="rect">
            <a:avLst/>
          </a:prstGeom>
        </p:spPr>
        <p:txBody>
          <a:bodyPr wrap="none" fromWordArt="1">
            <a:prstTxWarp prst="textPlain">
              <a:avLst>
                <a:gd name="adj" fmla="val 50000"/>
              </a:avLst>
            </a:prstTxWarp>
          </a:bodyPr>
          <a:lstStyle/>
          <a:p>
            <a:pPr algn="ctr"/>
            <a:r>
              <a:rPr lang="en-US" altLang="en-US" sz="3200" b="1" dirty="0" smtClean="0">
                <a:solidFill>
                  <a:srgbClr val="800080"/>
                </a:solidFill>
                <a:latin typeface="Arial" panose="020B0604020202020204" pitchFamily="34" charset="0"/>
                <a:cs typeface="+mn-cs"/>
              </a:rPr>
              <a:t>CHÀO MỪNG QUÝ THẦY</a:t>
            </a:r>
            <a:endParaRPr lang="en-US" altLang="en-US" sz="3200" b="1" dirty="0">
              <a:solidFill>
                <a:srgbClr val="800080"/>
              </a:solidFill>
              <a:latin typeface="Arial" panose="020B0604020202020204" pitchFamily="34" charset="0"/>
              <a:cs typeface="+mn-cs"/>
            </a:endParaRPr>
          </a:p>
          <a:p>
            <a:pPr algn="ctr"/>
            <a:r>
              <a:rPr lang="en-US" altLang="en-US" sz="3200" b="1" dirty="0">
                <a:solidFill>
                  <a:srgbClr val="800080"/>
                </a:solidFill>
                <a:latin typeface="Arial" panose="020B0604020202020204" pitchFamily="34" charset="0"/>
                <a:cs typeface="+mn-cs"/>
              </a:rPr>
              <a:t> </a:t>
            </a:r>
            <a:r>
              <a:rPr lang="en-US" altLang="en-US" sz="3200" b="1" dirty="0" smtClean="0">
                <a:solidFill>
                  <a:srgbClr val="800080"/>
                </a:solidFill>
                <a:latin typeface="Arial" panose="020B0604020202020204" pitchFamily="34" charset="0"/>
                <a:cs typeface="+mn-cs"/>
              </a:rPr>
              <a:t>CÔ VỀ DỰ TIẾT HỌC HÔM NAY</a:t>
            </a:r>
            <a:endParaRPr lang="en-US" altLang="en-US" sz="3200" b="1" dirty="0">
              <a:solidFill>
                <a:srgbClr val="800080"/>
              </a:solidFill>
              <a:latin typeface="Arial" panose="020B0604020202020204" pitchFamily="34" charset="0"/>
              <a:cs typeface="+mn-cs"/>
            </a:endParaRPr>
          </a:p>
          <a:p>
            <a:pPr algn="ctr"/>
            <a:r>
              <a:rPr lang="en-US" sz="3200" kern="10" dirty="0" err="1" smtClean="0">
                <a:ln w="19050">
                  <a:solidFill>
                    <a:srgbClr val="99CCFF"/>
                  </a:solidFill>
                  <a:round/>
                </a:ln>
                <a:solidFill>
                  <a:srgbClr val="FF66CC"/>
                </a:solidFill>
                <a:effectLst>
                  <a:outerShdw dist="35921" dir="2700000" algn="ctr" rotWithShape="0">
                    <a:srgbClr val="990000"/>
                  </a:outerShdw>
                </a:effectLst>
                <a:latin typeface="Tahoma" panose="020B0604030504040204" pitchFamily="34" charset="0"/>
                <a:ea typeface="Tahoma" panose="020B0604030504040204" pitchFamily="34" charset="0"/>
                <a:cs typeface="Tahoma" panose="020B0604030504040204" pitchFamily="34" charset="0"/>
              </a:rPr>
              <a:t>Phân</a:t>
            </a:r>
            <a:r>
              <a:rPr lang="en-US" sz="3200" kern="10" dirty="0" smtClean="0">
                <a:ln w="19050">
                  <a:solidFill>
                    <a:srgbClr val="99CCFF"/>
                  </a:solidFill>
                  <a:round/>
                </a:ln>
                <a:solidFill>
                  <a:srgbClr val="FF66CC"/>
                </a:solidFill>
                <a:effectLst>
                  <a:outerShdw dist="35921" dir="2700000" algn="ctr" rotWithShape="0">
                    <a:srgbClr val="990000"/>
                  </a:outerShdw>
                </a:effectLst>
                <a:latin typeface="Tahoma" panose="020B0604030504040204" pitchFamily="34" charset="0"/>
                <a:ea typeface="Tahoma" panose="020B0604030504040204" pitchFamily="34" charset="0"/>
                <a:cs typeface="Tahoma" panose="020B0604030504040204" pitchFamily="34" charset="0"/>
              </a:rPr>
              <a:t> </a:t>
            </a:r>
            <a:r>
              <a:rPr lang="en-US" sz="3200" kern="10" err="1" smtClean="0">
                <a:ln w="19050">
                  <a:solidFill>
                    <a:srgbClr val="99CCFF"/>
                  </a:solidFill>
                  <a:round/>
                </a:ln>
                <a:solidFill>
                  <a:srgbClr val="FF66CC"/>
                </a:solidFill>
                <a:effectLst>
                  <a:outerShdw dist="35921" dir="2700000" algn="ctr" rotWithShape="0">
                    <a:srgbClr val="990000"/>
                  </a:outerShdw>
                </a:effectLst>
                <a:latin typeface="Tahoma" panose="020B0604030504040204" pitchFamily="34" charset="0"/>
                <a:ea typeface="Tahoma" panose="020B0604030504040204" pitchFamily="34" charset="0"/>
                <a:cs typeface="Tahoma" panose="020B0604030504040204" pitchFamily="34" charset="0"/>
              </a:rPr>
              <a:t>môn</a:t>
            </a:r>
            <a:r>
              <a:rPr lang="en-US" sz="3200" kern="10" smtClean="0">
                <a:ln w="19050">
                  <a:solidFill>
                    <a:srgbClr val="99CCFF"/>
                  </a:solidFill>
                  <a:round/>
                </a:ln>
                <a:solidFill>
                  <a:srgbClr val="FF66CC"/>
                </a:solidFill>
                <a:effectLst>
                  <a:outerShdw dist="35921" dir="2700000" algn="ctr" rotWithShape="0">
                    <a:srgbClr val="990000"/>
                  </a:outerShdw>
                </a:effectLst>
                <a:latin typeface="Tahoma" panose="020B0604030504040204" pitchFamily="34" charset="0"/>
                <a:ea typeface="Tahoma" panose="020B0604030504040204" pitchFamily="34" charset="0"/>
                <a:cs typeface="Tahoma" panose="020B0604030504040204" pitchFamily="34" charset="0"/>
              </a:rPr>
              <a:t> NGỮ VĂN 6- </a:t>
            </a:r>
            <a:r>
              <a:rPr lang="en-US" sz="3200" kern="10">
                <a:ln w="19050">
                  <a:solidFill>
                    <a:srgbClr val="99CCFF"/>
                  </a:solidFill>
                  <a:round/>
                </a:ln>
                <a:solidFill>
                  <a:srgbClr val="FF66CC"/>
                </a:solidFill>
                <a:effectLst>
                  <a:outerShdw dist="35921" dir="2700000" algn="ctr" rotWithShape="0">
                    <a:srgbClr val="990000"/>
                  </a:outerShdw>
                </a:effectLst>
                <a:latin typeface="Tahoma" panose="020B0604030504040204" pitchFamily="34" charset="0"/>
                <a:ea typeface="Tahoma" panose="020B0604030504040204" pitchFamily="34" charset="0"/>
                <a:cs typeface="Tahoma" panose="020B0604030504040204" pitchFamily="34" charset="0"/>
              </a:rPr>
              <a:t>lớp </a:t>
            </a:r>
            <a:r>
              <a:rPr lang="en-US" sz="3200" kern="10" smtClean="0">
                <a:ln w="19050">
                  <a:solidFill>
                    <a:srgbClr val="99CCFF"/>
                  </a:solidFill>
                  <a:round/>
                </a:ln>
                <a:solidFill>
                  <a:srgbClr val="FF66CC"/>
                </a:solidFill>
                <a:effectLst>
                  <a:outerShdw dist="35921" dir="2700000" algn="ctr" rotWithShape="0">
                    <a:srgbClr val="990000"/>
                  </a:outerShdw>
                </a:effectLst>
                <a:latin typeface="Tahoma" panose="020B0604030504040204" pitchFamily="34" charset="0"/>
                <a:ea typeface="Tahoma" panose="020B0604030504040204" pitchFamily="34" charset="0"/>
                <a:cs typeface="Tahoma" panose="020B0604030504040204" pitchFamily="34" charset="0"/>
              </a:rPr>
              <a:t>6B</a:t>
            </a:r>
            <a:endParaRPr lang="en-US" sz="3200" kern="10" dirty="0">
              <a:ln w="19050">
                <a:solidFill>
                  <a:srgbClr val="99CCFF"/>
                </a:solidFill>
                <a:round/>
              </a:ln>
              <a:solidFill>
                <a:srgbClr val="FF66CC"/>
              </a:solidFill>
              <a:effectLst>
                <a:outerShdw dist="35921" dir="2700000" algn="ctr" rotWithShape="0">
                  <a:srgbClr val="990000"/>
                </a:outerShdw>
              </a:effectLst>
              <a:latin typeface="Tahoma" panose="020B0604030504040204" pitchFamily="34" charset="0"/>
              <a:ea typeface="Tahoma" panose="020B0604030504040204" pitchFamily="34" charset="0"/>
              <a:cs typeface="Tahoma" panose="020B0604030504040204" pitchFamily="34" charset="0"/>
            </a:endParaRPr>
          </a:p>
          <a:p>
            <a:pPr algn="ctr"/>
            <a:r>
              <a:rPr lang="en-US" sz="3200" kern="10" dirty="0">
                <a:ln w="19050">
                  <a:solidFill>
                    <a:srgbClr val="99CCFF"/>
                  </a:solidFill>
                  <a:round/>
                </a:ln>
                <a:solidFill>
                  <a:srgbClr val="FF66CC"/>
                </a:solidFill>
                <a:effectLst>
                  <a:outerShdw dist="35921" dir="2700000" algn="ctr" rotWithShape="0">
                    <a:srgbClr val="990000"/>
                  </a:outerShdw>
                </a:effectLst>
                <a:latin typeface="Tahoma" panose="020B0604030504040204" pitchFamily="34" charset="0"/>
                <a:ea typeface="Tahoma" panose="020B0604030504040204" pitchFamily="34" charset="0"/>
                <a:cs typeface="Tahoma" panose="020B0604030504040204" pitchFamily="34" charset="0"/>
              </a:rPr>
              <a:t>Năm </a:t>
            </a:r>
            <a:r>
              <a:rPr lang="en-US" sz="3200" kern="10">
                <a:ln w="19050">
                  <a:solidFill>
                    <a:srgbClr val="99CCFF"/>
                  </a:solidFill>
                  <a:round/>
                </a:ln>
                <a:solidFill>
                  <a:srgbClr val="FF66CC"/>
                </a:solidFill>
                <a:effectLst>
                  <a:outerShdw dist="35921" dir="2700000" algn="ctr" rotWithShape="0">
                    <a:srgbClr val="990000"/>
                  </a:outerShdw>
                </a:effectLst>
                <a:latin typeface="Tahoma" panose="020B0604030504040204" pitchFamily="34" charset="0"/>
                <a:ea typeface="Tahoma" panose="020B0604030504040204" pitchFamily="34" charset="0"/>
                <a:cs typeface="Tahoma" panose="020B0604030504040204" pitchFamily="34" charset="0"/>
              </a:rPr>
              <a:t>học </a:t>
            </a:r>
            <a:r>
              <a:rPr lang="en-US" sz="3200" kern="10" smtClean="0">
                <a:ln w="19050">
                  <a:solidFill>
                    <a:srgbClr val="99CCFF"/>
                  </a:solidFill>
                  <a:round/>
                </a:ln>
                <a:solidFill>
                  <a:srgbClr val="FF66CC"/>
                </a:solidFill>
                <a:effectLst>
                  <a:outerShdw dist="35921" dir="2700000" algn="ctr" rotWithShape="0">
                    <a:srgbClr val="990000"/>
                  </a:outerShdw>
                </a:effectLst>
                <a:latin typeface="Tahoma" panose="020B0604030504040204" pitchFamily="34" charset="0"/>
                <a:ea typeface="Tahoma" panose="020B0604030504040204" pitchFamily="34" charset="0"/>
                <a:cs typeface="Tahoma" panose="020B0604030504040204" pitchFamily="34" charset="0"/>
              </a:rPr>
              <a:t>2024-2025</a:t>
            </a:r>
            <a:endParaRPr lang="en-US" sz="3200" kern="10" dirty="0">
              <a:ln w="19050">
                <a:solidFill>
                  <a:srgbClr val="99CCFF"/>
                </a:solidFill>
                <a:round/>
              </a:ln>
              <a:solidFill>
                <a:srgbClr val="FF66CC"/>
              </a:solidFill>
              <a:effectLst>
                <a:outerShdw dist="35921" dir="2700000" algn="ctr" rotWithShape="0">
                  <a:srgbClr val="990000"/>
                </a:outerShdw>
              </a:effectLst>
              <a:latin typeface="Tahoma" panose="020B0604030504040204" pitchFamily="34" charset="0"/>
              <a:ea typeface="Tahoma" panose="020B0604030504040204" pitchFamily="34" charset="0"/>
              <a:cs typeface="Tahoma" panose="020B0604030504040204" pitchFamily="34" charset="0"/>
            </a:endParaRPr>
          </a:p>
          <a:p>
            <a:pPr algn="ctr"/>
            <a:endParaRPr lang="en-US" sz="3200" kern="10" dirty="0">
              <a:ln w="19050">
                <a:solidFill>
                  <a:srgbClr val="99CCFF"/>
                </a:solidFill>
                <a:round/>
              </a:ln>
              <a:solidFill>
                <a:srgbClr val="FF66CC"/>
              </a:solidFill>
              <a:effectLst>
                <a:outerShdw dist="35921" dir="2700000" algn="ctr" rotWithShape="0">
                  <a:srgbClr val="99000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111" name="WordArt 39"/>
          <p:cNvSpPr>
            <a:spLocks noChangeArrowheads="1" noChangeShapeType="1" noTextEdit="1"/>
          </p:cNvSpPr>
          <p:nvPr/>
        </p:nvSpPr>
        <p:spPr bwMode="auto">
          <a:xfrm>
            <a:off x="3048000" y="5486400"/>
            <a:ext cx="6096000" cy="7048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smtClean="0">
                <a:ln w="9525">
                  <a:solidFill>
                    <a:srgbClr val="000000"/>
                  </a:solidFill>
                  <a:rou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VNI-Times" pitchFamily="2" charset="0"/>
                <a:cs typeface="+mn-cs"/>
              </a:rPr>
              <a:t>GV: PHẠM THỊ THẢO</a:t>
            </a:r>
            <a:endParaRPr lang="en-US" sz="3600" b="1" kern="10" dirty="0">
              <a:ln w="9525">
                <a:solidFill>
                  <a:srgbClr val="000000"/>
                </a:solidFill>
                <a:rou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VNI-Times" pitchFamily="2" charset="0"/>
              <a:cs typeface="+mn-cs"/>
            </a:endParaRPr>
          </a:p>
        </p:txBody>
      </p:sp>
    </p:spTree>
    <p:custDataLst>
      <p:tags r:id="rId1"/>
    </p:custDataLst>
    <p:extLst>
      <p:ext uri="{BB962C8B-B14F-4D97-AF65-F5344CB8AC3E}">
        <p14:creationId xmlns:p14="http://schemas.microsoft.com/office/powerpoint/2010/main" val="2437648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grpId="0" nodeType="withEffect">
                                  <p:stCondLst>
                                    <p:cond delay="50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ppt_x</p:attrName>
                                        </p:attrNameLst>
                                      </p:cBhvr>
                                      <p:tavLst>
                                        <p:tav tm="0">
                                          <p:val>
                                            <p:fltVal val="0.5"/>
                                          </p:val>
                                        </p:tav>
                                        <p:tav tm="100000">
                                          <p:val>
                                            <p:strVal val="#ppt_x"/>
                                          </p:val>
                                        </p:tav>
                                      </p:tavLst>
                                    </p:anim>
                                    <p:anim calcmode="lin" valueType="num">
                                      <p:cBhvr>
                                        <p:cTn id="10" dur="1000" fill="hold"/>
                                        <p:tgtEl>
                                          <p:spTgt spid="3076"/>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p:cTn id="13" dur="1000" fill="hold"/>
                                        <p:tgtEl>
                                          <p:spTgt spid="3077"/>
                                        </p:tgtEl>
                                        <p:attrNameLst>
                                          <p:attrName>ppt_w</p:attrName>
                                        </p:attrNameLst>
                                      </p:cBhvr>
                                      <p:tavLst>
                                        <p:tav tm="0">
                                          <p:val>
                                            <p:fltVal val="0"/>
                                          </p:val>
                                        </p:tav>
                                        <p:tav tm="100000">
                                          <p:val>
                                            <p:strVal val="#ppt_w"/>
                                          </p:val>
                                        </p:tav>
                                      </p:tavLst>
                                    </p:anim>
                                    <p:anim calcmode="lin" valueType="num">
                                      <p:cBhvr>
                                        <p:cTn id="14" dur="1000" fill="hold"/>
                                        <p:tgtEl>
                                          <p:spTgt spid="3077"/>
                                        </p:tgtEl>
                                        <p:attrNameLst>
                                          <p:attrName>ppt_h</p:attrName>
                                        </p:attrNameLst>
                                      </p:cBhvr>
                                      <p:tavLst>
                                        <p:tav tm="0">
                                          <p:val>
                                            <p:fltVal val="0"/>
                                          </p:val>
                                        </p:tav>
                                        <p:tav tm="100000">
                                          <p:val>
                                            <p:strVal val="#ppt_h"/>
                                          </p:val>
                                        </p:tav>
                                      </p:tavLst>
                                    </p:anim>
                                    <p:anim calcmode="lin" valueType="num">
                                      <p:cBhvr>
                                        <p:cTn id="15" dur="1000" fill="hold"/>
                                        <p:tgtEl>
                                          <p:spTgt spid="3077"/>
                                        </p:tgtEl>
                                        <p:attrNameLst>
                                          <p:attrName>ppt_x</p:attrName>
                                        </p:attrNameLst>
                                      </p:cBhvr>
                                      <p:tavLst>
                                        <p:tav tm="0">
                                          <p:val>
                                            <p:fltVal val="0.5"/>
                                          </p:val>
                                        </p:tav>
                                        <p:tav tm="100000">
                                          <p:val>
                                            <p:strVal val="#ppt_x"/>
                                          </p:val>
                                        </p:tav>
                                      </p:tavLst>
                                    </p:anim>
                                    <p:anim calcmode="lin" valueType="num">
                                      <p:cBhvr>
                                        <p:cTn id="16" dur="1000" fill="hold"/>
                                        <p:tgtEl>
                                          <p:spTgt spid="3077"/>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p:cTn id="19" dur="1000" fill="hold"/>
                                        <p:tgtEl>
                                          <p:spTgt spid="3078"/>
                                        </p:tgtEl>
                                        <p:attrNameLst>
                                          <p:attrName>ppt_w</p:attrName>
                                        </p:attrNameLst>
                                      </p:cBhvr>
                                      <p:tavLst>
                                        <p:tav tm="0">
                                          <p:val>
                                            <p:fltVal val="0"/>
                                          </p:val>
                                        </p:tav>
                                        <p:tav tm="100000">
                                          <p:val>
                                            <p:strVal val="#ppt_w"/>
                                          </p:val>
                                        </p:tav>
                                      </p:tavLst>
                                    </p:anim>
                                    <p:anim calcmode="lin" valueType="num">
                                      <p:cBhvr>
                                        <p:cTn id="20" dur="1000" fill="hold"/>
                                        <p:tgtEl>
                                          <p:spTgt spid="3078"/>
                                        </p:tgtEl>
                                        <p:attrNameLst>
                                          <p:attrName>ppt_h</p:attrName>
                                        </p:attrNameLst>
                                      </p:cBhvr>
                                      <p:tavLst>
                                        <p:tav tm="0">
                                          <p:val>
                                            <p:fltVal val="0"/>
                                          </p:val>
                                        </p:tav>
                                        <p:tav tm="100000">
                                          <p:val>
                                            <p:strVal val="#ppt_h"/>
                                          </p:val>
                                        </p:tav>
                                      </p:tavLst>
                                    </p:anim>
                                    <p:anim calcmode="lin" valueType="num">
                                      <p:cBhvr>
                                        <p:cTn id="21" dur="1000" fill="hold"/>
                                        <p:tgtEl>
                                          <p:spTgt spid="3078"/>
                                        </p:tgtEl>
                                        <p:attrNameLst>
                                          <p:attrName>ppt_x</p:attrName>
                                        </p:attrNameLst>
                                      </p:cBhvr>
                                      <p:tavLst>
                                        <p:tav tm="0">
                                          <p:val>
                                            <p:fltVal val="0.5"/>
                                          </p:val>
                                        </p:tav>
                                        <p:tav tm="100000">
                                          <p:val>
                                            <p:strVal val="#ppt_x"/>
                                          </p:val>
                                        </p:tav>
                                      </p:tavLst>
                                    </p:anim>
                                    <p:anim calcmode="lin" valueType="num">
                                      <p:cBhvr>
                                        <p:cTn id="22" dur="1000" fill="hold"/>
                                        <p:tgtEl>
                                          <p:spTgt spid="3078"/>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500"/>
                                  </p:stCondLst>
                                  <p:childTnLst>
                                    <p:set>
                                      <p:cBhvr>
                                        <p:cTn id="24" dur="1" fill="hold">
                                          <p:stCondLst>
                                            <p:cond delay="0"/>
                                          </p:stCondLst>
                                        </p:cTn>
                                        <p:tgtEl>
                                          <p:spTgt spid="3079"/>
                                        </p:tgtEl>
                                        <p:attrNameLst>
                                          <p:attrName>style.visibility</p:attrName>
                                        </p:attrNameLst>
                                      </p:cBhvr>
                                      <p:to>
                                        <p:strVal val="visible"/>
                                      </p:to>
                                    </p:set>
                                    <p:anim calcmode="lin" valueType="num">
                                      <p:cBhvr>
                                        <p:cTn id="25" dur="1000" fill="hold"/>
                                        <p:tgtEl>
                                          <p:spTgt spid="3079"/>
                                        </p:tgtEl>
                                        <p:attrNameLst>
                                          <p:attrName>ppt_w</p:attrName>
                                        </p:attrNameLst>
                                      </p:cBhvr>
                                      <p:tavLst>
                                        <p:tav tm="0">
                                          <p:val>
                                            <p:fltVal val="0"/>
                                          </p:val>
                                        </p:tav>
                                        <p:tav tm="100000">
                                          <p:val>
                                            <p:strVal val="#ppt_w"/>
                                          </p:val>
                                        </p:tav>
                                      </p:tavLst>
                                    </p:anim>
                                    <p:anim calcmode="lin" valueType="num">
                                      <p:cBhvr>
                                        <p:cTn id="26" dur="1000" fill="hold"/>
                                        <p:tgtEl>
                                          <p:spTgt spid="3079"/>
                                        </p:tgtEl>
                                        <p:attrNameLst>
                                          <p:attrName>ppt_h</p:attrName>
                                        </p:attrNameLst>
                                      </p:cBhvr>
                                      <p:tavLst>
                                        <p:tav tm="0">
                                          <p:val>
                                            <p:fltVal val="0"/>
                                          </p:val>
                                        </p:tav>
                                        <p:tav tm="100000">
                                          <p:val>
                                            <p:strVal val="#ppt_h"/>
                                          </p:val>
                                        </p:tav>
                                      </p:tavLst>
                                    </p:anim>
                                    <p:anim calcmode="lin" valueType="num">
                                      <p:cBhvr>
                                        <p:cTn id="27" dur="1000" fill="hold"/>
                                        <p:tgtEl>
                                          <p:spTgt spid="3079"/>
                                        </p:tgtEl>
                                        <p:attrNameLst>
                                          <p:attrName>ppt_x</p:attrName>
                                        </p:attrNameLst>
                                      </p:cBhvr>
                                      <p:tavLst>
                                        <p:tav tm="0">
                                          <p:val>
                                            <p:fltVal val="0.5"/>
                                          </p:val>
                                        </p:tav>
                                        <p:tav tm="100000">
                                          <p:val>
                                            <p:strVal val="#ppt_x"/>
                                          </p:val>
                                        </p:tav>
                                      </p:tavLst>
                                    </p:anim>
                                    <p:anim calcmode="lin" valueType="num">
                                      <p:cBhvr>
                                        <p:cTn id="28" dur="1000" fill="hold"/>
                                        <p:tgtEl>
                                          <p:spTgt spid="3079"/>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500"/>
                                  </p:stCondLst>
                                  <p:childTnLst>
                                    <p:set>
                                      <p:cBhvr>
                                        <p:cTn id="30" dur="1" fill="hold">
                                          <p:stCondLst>
                                            <p:cond delay="0"/>
                                          </p:stCondLst>
                                        </p:cTn>
                                        <p:tgtEl>
                                          <p:spTgt spid="3080"/>
                                        </p:tgtEl>
                                        <p:attrNameLst>
                                          <p:attrName>style.visibility</p:attrName>
                                        </p:attrNameLst>
                                      </p:cBhvr>
                                      <p:to>
                                        <p:strVal val="visible"/>
                                      </p:to>
                                    </p:set>
                                    <p:anim calcmode="lin" valueType="num">
                                      <p:cBhvr>
                                        <p:cTn id="31" dur="1000" fill="hold"/>
                                        <p:tgtEl>
                                          <p:spTgt spid="3080"/>
                                        </p:tgtEl>
                                        <p:attrNameLst>
                                          <p:attrName>ppt_w</p:attrName>
                                        </p:attrNameLst>
                                      </p:cBhvr>
                                      <p:tavLst>
                                        <p:tav tm="0">
                                          <p:val>
                                            <p:fltVal val="0"/>
                                          </p:val>
                                        </p:tav>
                                        <p:tav tm="100000">
                                          <p:val>
                                            <p:strVal val="#ppt_w"/>
                                          </p:val>
                                        </p:tav>
                                      </p:tavLst>
                                    </p:anim>
                                    <p:anim calcmode="lin" valueType="num">
                                      <p:cBhvr>
                                        <p:cTn id="32" dur="1000" fill="hold"/>
                                        <p:tgtEl>
                                          <p:spTgt spid="3080"/>
                                        </p:tgtEl>
                                        <p:attrNameLst>
                                          <p:attrName>ppt_h</p:attrName>
                                        </p:attrNameLst>
                                      </p:cBhvr>
                                      <p:tavLst>
                                        <p:tav tm="0">
                                          <p:val>
                                            <p:fltVal val="0"/>
                                          </p:val>
                                        </p:tav>
                                        <p:tav tm="100000">
                                          <p:val>
                                            <p:strVal val="#ppt_h"/>
                                          </p:val>
                                        </p:tav>
                                      </p:tavLst>
                                    </p:anim>
                                    <p:anim calcmode="lin" valueType="num">
                                      <p:cBhvr>
                                        <p:cTn id="33" dur="1000" fill="hold"/>
                                        <p:tgtEl>
                                          <p:spTgt spid="3080"/>
                                        </p:tgtEl>
                                        <p:attrNameLst>
                                          <p:attrName>ppt_x</p:attrName>
                                        </p:attrNameLst>
                                      </p:cBhvr>
                                      <p:tavLst>
                                        <p:tav tm="0">
                                          <p:val>
                                            <p:fltVal val="0.5"/>
                                          </p:val>
                                        </p:tav>
                                        <p:tav tm="100000">
                                          <p:val>
                                            <p:strVal val="#ppt_x"/>
                                          </p:val>
                                        </p:tav>
                                      </p:tavLst>
                                    </p:anim>
                                    <p:anim calcmode="lin" valueType="num">
                                      <p:cBhvr>
                                        <p:cTn id="34" dur="1000" fill="hold"/>
                                        <p:tgtEl>
                                          <p:spTgt spid="3080"/>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3081"/>
                                        </p:tgtEl>
                                        <p:attrNameLst>
                                          <p:attrName>style.visibility</p:attrName>
                                        </p:attrNameLst>
                                      </p:cBhvr>
                                      <p:to>
                                        <p:strVal val="visible"/>
                                      </p:to>
                                    </p:set>
                                    <p:anim calcmode="lin" valueType="num">
                                      <p:cBhvr>
                                        <p:cTn id="37" dur="1000" fill="hold"/>
                                        <p:tgtEl>
                                          <p:spTgt spid="3081"/>
                                        </p:tgtEl>
                                        <p:attrNameLst>
                                          <p:attrName>ppt_w</p:attrName>
                                        </p:attrNameLst>
                                      </p:cBhvr>
                                      <p:tavLst>
                                        <p:tav tm="0">
                                          <p:val>
                                            <p:fltVal val="0"/>
                                          </p:val>
                                        </p:tav>
                                        <p:tav tm="100000">
                                          <p:val>
                                            <p:strVal val="#ppt_w"/>
                                          </p:val>
                                        </p:tav>
                                      </p:tavLst>
                                    </p:anim>
                                    <p:anim calcmode="lin" valueType="num">
                                      <p:cBhvr>
                                        <p:cTn id="38" dur="1000" fill="hold"/>
                                        <p:tgtEl>
                                          <p:spTgt spid="3081"/>
                                        </p:tgtEl>
                                        <p:attrNameLst>
                                          <p:attrName>ppt_h</p:attrName>
                                        </p:attrNameLst>
                                      </p:cBhvr>
                                      <p:tavLst>
                                        <p:tav tm="0">
                                          <p:val>
                                            <p:fltVal val="0"/>
                                          </p:val>
                                        </p:tav>
                                        <p:tav tm="100000">
                                          <p:val>
                                            <p:strVal val="#ppt_h"/>
                                          </p:val>
                                        </p:tav>
                                      </p:tavLst>
                                    </p:anim>
                                    <p:anim calcmode="lin" valueType="num">
                                      <p:cBhvr>
                                        <p:cTn id="39" dur="1000" fill="hold"/>
                                        <p:tgtEl>
                                          <p:spTgt spid="3081"/>
                                        </p:tgtEl>
                                        <p:attrNameLst>
                                          <p:attrName>ppt_x</p:attrName>
                                        </p:attrNameLst>
                                      </p:cBhvr>
                                      <p:tavLst>
                                        <p:tav tm="0">
                                          <p:val>
                                            <p:fltVal val="0.5"/>
                                          </p:val>
                                        </p:tav>
                                        <p:tav tm="100000">
                                          <p:val>
                                            <p:strVal val="#ppt_x"/>
                                          </p:val>
                                        </p:tav>
                                      </p:tavLst>
                                    </p:anim>
                                    <p:anim calcmode="lin" valueType="num">
                                      <p:cBhvr>
                                        <p:cTn id="40" dur="1000" fill="hold"/>
                                        <p:tgtEl>
                                          <p:spTgt spid="3081"/>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3082"/>
                                        </p:tgtEl>
                                        <p:attrNameLst>
                                          <p:attrName>style.visibility</p:attrName>
                                        </p:attrNameLst>
                                      </p:cBhvr>
                                      <p:to>
                                        <p:strVal val="visible"/>
                                      </p:to>
                                    </p:set>
                                    <p:anim calcmode="lin" valueType="num">
                                      <p:cBhvr>
                                        <p:cTn id="43" dur="1000" fill="hold"/>
                                        <p:tgtEl>
                                          <p:spTgt spid="3082"/>
                                        </p:tgtEl>
                                        <p:attrNameLst>
                                          <p:attrName>ppt_w</p:attrName>
                                        </p:attrNameLst>
                                      </p:cBhvr>
                                      <p:tavLst>
                                        <p:tav tm="0">
                                          <p:val>
                                            <p:fltVal val="0"/>
                                          </p:val>
                                        </p:tav>
                                        <p:tav tm="100000">
                                          <p:val>
                                            <p:strVal val="#ppt_w"/>
                                          </p:val>
                                        </p:tav>
                                      </p:tavLst>
                                    </p:anim>
                                    <p:anim calcmode="lin" valueType="num">
                                      <p:cBhvr>
                                        <p:cTn id="44" dur="1000" fill="hold"/>
                                        <p:tgtEl>
                                          <p:spTgt spid="3082"/>
                                        </p:tgtEl>
                                        <p:attrNameLst>
                                          <p:attrName>ppt_h</p:attrName>
                                        </p:attrNameLst>
                                      </p:cBhvr>
                                      <p:tavLst>
                                        <p:tav tm="0">
                                          <p:val>
                                            <p:fltVal val="0"/>
                                          </p:val>
                                        </p:tav>
                                        <p:tav tm="100000">
                                          <p:val>
                                            <p:strVal val="#ppt_h"/>
                                          </p:val>
                                        </p:tav>
                                      </p:tavLst>
                                    </p:anim>
                                    <p:anim calcmode="lin" valueType="num">
                                      <p:cBhvr>
                                        <p:cTn id="45" dur="1000" fill="hold"/>
                                        <p:tgtEl>
                                          <p:spTgt spid="3082"/>
                                        </p:tgtEl>
                                        <p:attrNameLst>
                                          <p:attrName>ppt_x</p:attrName>
                                        </p:attrNameLst>
                                      </p:cBhvr>
                                      <p:tavLst>
                                        <p:tav tm="0">
                                          <p:val>
                                            <p:fltVal val="0.5"/>
                                          </p:val>
                                        </p:tav>
                                        <p:tav tm="100000">
                                          <p:val>
                                            <p:strVal val="#ppt_x"/>
                                          </p:val>
                                        </p:tav>
                                      </p:tavLst>
                                    </p:anim>
                                    <p:anim calcmode="lin" valueType="num">
                                      <p:cBhvr>
                                        <p:cTn id="46" dur="1000" fill="hold"/>
                                        <p:tgtEl>
                                          <p:spTgt spid="3082"/>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1500"/>
                                  </p:stCondLst>
                                  <p:childTnLst>
                                    <p:set>
                                      <p:cBhvr>
                                        <p:cTn id="48" dur="1" fill="hold">
                                          <p:stCondLst>
                                            <p:cond delay="0"/>
                                          </p:stCondLst>
                                        </p:cTn>
                                        <p:tgtEl>
                                          <p:spTgt spid="3083"/>
                                        </p:tgtEl>
                                        <p:attrNameLst>
                                          <p:attrName>style.visibility</p:attrName>
                                        </p:attrNameLst>
                                      </p:cBhvr>
                                      <p:to>
                                        <p:strVal val="visible"/>
                                      </p:to>
                                    </p:set>
                                    <p:anim calcmode="lin" valueType="num">
                                      <p:cBhvr>
                                        <p:cTn id="49" dur="1000" fill="hold"/>
                                        <p:tgtEl>
                                          <p:spTgt spid="3083"/>
                                        </p:tgtEl>
                                        <p:attrNameLst>
                                          <p:attrName>ppt_w</p:attrName>
                                        </p:attrNameLst>
                                      </p:cBhvr>
                                      <p:tavLst>
                                        <p:tav tm="0">
                                          <p:val>
                                            <p:fltVal val="0"/>
                                          </p:val>
                                        </p:tav>
                                        <p:tav tm="100000">
                                          <p:val>
                                            <p:strVal val="#ppt_w"/>
                                          </p:val>
                                        </p:tav>
                                      </p:tavLst>
                                    </p:anim>
                                    <p:anim calcmode="lin" valueType="num">
                                      <p:cBhvr>
                                        <p:cTn id="50" dur="1000" fill="hold"/>
                                        <p:tgtEl>
                                          <p:spTgt spid="3083"/>
                                        </p:tgtEl>
                                        <p:attrNameLst>
                                          <p:attrName>ppt_h</p:attrName>
                                        </p:attrNameLst>
                                      </p:cBhvr>
                                      <p:tavLst>
                                        <p:tav tm="0">
                                          <p:val>
                                            <p:fltVal val="0"/>
                                          </p:val>
                                        </p:tav>
                                        <p:tav tm="100000">
                                          <p:val>
                                            <p:strVal val="#ppt_h"/>
                                          </p:val>
                                        </p:tav>
                                      </p:tavLst>
                                    </p:anim>
                                    <p:anim calcmode="lin" valueType="num">
                                      <p:cBhvr>
                                        <p:cTn id="51" dur="1000" fill="hold"/>
                                        <p:tgtEl>
                                          <p:spTgt spid="3083"/>
                                        </p:tgtEl>
                                        <p:attrNameLst>
                                          <p:attrName>ppt_x</p:attrName>
                                        </p:attrNameLst>
                                      </p:cBhvr>
                                      <p:tavLst>
                                        <p:tav tm="0">
                                          <p:val>
                                            <p:fltVal val="0.5"/>
                                          </p:val>
                                        </p:tav>
                                        <p:tav tm="100000">
                                          <p:val>
                                            <p:strVal val="#ppt_x"/>
                                          </p:val>
                                        </p:tav>
                                      </p:tavLst>
                                    </p:anim>
                                    <p:anim calcmode="lin" valueType="num">
                                      <p:cBhvr>
                                        <p:cTn id="52" dur="1000" fill="hold"/>
                                        <p:tgtEl>
                                          <p:spTgt spid="3083"/>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1000"/>
                                  </p:stCondLst>
                                  <p:childTnLst>
                                    <p:set>
                                      <p:cBhvr>
                                        <p:cTn id="54" dur="1" fill="hold">
                                          <p:stCondLst>
                                            <p:cond delay="0"/>
                                          </p:stCondLst>
                                        </p:cTn>
                                        <p:tgtEl>
                                          <p:spTgt spid="3084"/>
                                        </p:tgtEl>
                                        <p:attrNameLst>
                                          <p:attrName>style.visibility</p:attrName>
                                        </p:attrNameLst>
                                      </p:cBhvr>
                                      <p:to>
                                        <p:strVal val="visible"/>
                                      </p:to>
                                    </p:set>
                                    <p:anim calcmode="lin" valueType="num">
                                      <p:cBhvr>
                                        <p:cTn id="55" dur="1000" fill="hold"/>
                                        <p:tgtEl>
                                          <p:spTgt spid="3084"/>
                                        </p:tgtEl>
                                        <p:attrNameLst>
                                          <p:attrName>ppt_w</p:attrName>
                                        </p:attrNameLst>
                                      </p:cBhvr>
                                      <p:tavLst>
                                        <p:tav tm="0">
                                          <p:val>
                                            <p:fltVal val="0"/>
                                          </p:val>
                                        </p:tav>
                                        <p:tav tm="100000">
                                          <p:val>
                                            <p:strVal val="#ppt_w"/>
                                          </p:val>
                                        </p:tav>
                                      </p:tavLst>
                                    </p:anim>
                                    <p:anim calcmode="lin" valueType="num">
                                      <p:cBhvr>
                                        <p:cTn id="56" dur="1000" fill="hold"/>
                                        <p:tgtEl>
                                          <p:spTgt spid="3084"/>
                                        </p:tgtEl>
                                        <p:attrNameLst>
                                          <p:attrName>ppt_h</p:attrName>
                                        </p:attrNameLst>
                                      </p:cBhvr>
                                      <p:tavLst>
                                        <p:tav tm="0">
                                          <p:val>
                                            <p:fltVal val="0"/>
                                          </p:val>
                                        </p:tav>
                                        <p:tav tm="100000">
                                          <p:val>
                                            <p:strVal val="#ppt_h"/>
                                          </p:val>
                                        </p:tav>
                                      </p:tavLst>
                                    </p:anim>
                                    <p:anim calcmode="lin" valueType="num">
                                      <p:cBhvr>
                                        <p:cTn id="57" dur="1000" fill="hold"/>
                                        <p:tgtEl>
                                          <p:spTgt spid="3084"/>
                                        </p:tgtEl>
                                        <p:attrNameLst>
                                          <p:attrName>ppt_x</p:attrName>
                                        </p:attrNameLst>
                                      </p:cBhvr>
                                      <p:tavLst>
                                        <p:tav tm="0">
                                          <p:val>
                                            <p:fltVal val="0.5"/>
                                          </p:val>
                                        </p:tav>
                                        <p:tav tm="100000">
                                          <p:val>
                                            <p:strVal val="#ppt_x"/>
                                          </p:val>
                                        </p:tav>
                                      </p:tavLst>
                                    </p:anim>
                                    <p:anim calcmode="lin" valueType="num">
                                      <p:cBhvr>
                                        <p:cTn id="58" dur="1000" fill="hold"/>
                                        <p:tgtEl>
                                          <p:spTgt spid="3084"/>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3085"/>
                                        </p:tgtEl>
                                        <p:attrNameLst>
                                          <p:attrName>style.visibility</p:attrName>
                                        </p:attrNameLst>
                                      </p:cBhvr>
                                      <p:to>
                                        <p:strVal val="visible"/>
                                      </p:to>
                                    </p:set>
                                    <p:anim calcmode="lin" valueType="num">
                                      <p:cBhvr>
                                        <p:cTn id="61" dur="1000" fill="hold"/>
                                        <p:tgtEl>
                                          <p:spTgt spid="3085"/>
                                        </p:tgtEl>
                                        <p:attrNameLst>
                                          <p:attrName>ppt_w</p:attrName>
                                        </p:attrNameLst>
                                      </p:cBhvr>
                                      <p:tavLst>
                                        <p:tav tm="0">
                                          <p:val>
                                            <p:fltVal val="0"/>
                                          </p:val>
                                        </p:tav>
                                        <p:tav tm="100000">
                                          <p:val>
                                            <p:strVal val="#ppt_w"/>
                                          </p:val>
                                        </p:tav>
                                      </p:tavLst>
                                    </p:anim>
                                    <p:anim calcmode="lin" valueType="num">
                                      <p:cBhvr>
                                        <p:cTn id="62" dur="1000" fill="hold"/>
                                        <p:tgtEl>
                                          <p:spTgt spid="3085"/>
                                        </p:tgtEl>
                                        <p:attrNameLst>
                                          <p:attrName>ppt_h</p:attrName>
                                        </p:attrNameLst>
                                      </p:cBhvr>
                                      <p:tavLst>
                                        <p:tav tm="0">
                                          <p:val>
                                            <p:fltVal val="0"/>
                                          </p:val>
                                        </p:tav>
                                        <p:tav tm="100000">
                                          <p:val>
                                            <p:strVal val="#ppt_h"/>
                                          </p:val>
                                        </p:tav>
                                      </p:tavLst>
                                    </p:anim>
                                    <p:anim calcmode="lin" valueType="num">
                                      <p:cBhvr>
                                        <p:cTn id="63" dur="1000" fill="hold"/>
                                        <p:tgtEl>
                                          <p:spTgt spid="3085"/>
                                        </p:tgtEl>
                                        <p:attrNameLst>
                                          <p:attrName>ppt_x</p:attrName>
                                        </p:attrNameLst>
                                      </p:cBhvr>
                                      <p:tavLst>
                                        <p:tav tm="0">
                                          <p:val>
                                            <p:fltVal val="0.5"/>
                                          </p:val>
                                        </p:tav>
                                        <p:tav tm="100000">
                                          <p:val>
                                            <p:strVal val="#ppt_x"/>
                                          </p:val>
                                        </p:tav>
                                      </p:tavLst>
                                    </p:anim>
                                    <p:anim calcmode="lin" valueType="num">
                                      <p:cBhvr>
                                        <p:cTn id="64" dur="1000" fill="hold"/>
                                        <p:tgtEl>
                                          <p:spTgt spid="3085"/>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3086"/>
                                        </p:tgtEl>
                                        <p:attrNameLst>
                                          <p:attrName>style.visibility</p:attrName>
                                        </p:attrNameLst>
                                      </p:cBhvr>
                                      <p:to>
                                        <p:strVal val="visible"/>
                                      </p:to>
                                    </p:set>
                                    <p:anim calcmode="lin" valueType="num">
                                      <p:cBhvr>
                                        <p:cTn id="67" dur="1000" fill="hold"/>
                                        <p:tgtEl>
                                          <p:spTgt spid="3086"/>
                                        </p:tgtEl>
                                        <p:attrNameLst>
                                          <p:attrName>ppt_w</p:attrName>
                                        </p:attrNameLst>
                                      </p:cBhvr>
                                      <p:tavLst>
                                        <p:tav tm="0">
                                          <p:val>
                                            <p:fltVal val="0"/>
                                          </p:val>
                                        </p:tav>
                                        <p:tav tm="100000">
                                          <p:val>
                                            <p:strVal val="#ppt_w"/>
                                          </p:val>
                                        </p:tav>
                                      </p:tavLst>
                                    </p:anim>
                                    <p:anim calcmode="lin" valueType="num">
                                      <p:cBhvr>
                                        <p:cTn id="68" dur="1000" fill="hold"/>
                                        <p:tgtEl>
                                          <p:spTgt spid="3086"/>
                                        </p:tgtEl>
                                        <p:attrNameLst>
                                          <p:attrName>ppt_h</p:attrName>
                                        </p:attrNameLst>
                                      </p:cBhvr>
                                      <p:tavLst>
                                        <p:tav tm="0">
                                          <p:val>
                                            <p:fltVal val="0"/>
                                          </p:val>
                                        </p:tav>
                                        <p:tav tm="100000">
                                          <p:val>
                                            <p:strVal val="#ppt_h"/>
                                          </p:val>
                                        </p:tav>
                                      </p:tavLst>
                                    </p:anim>
                                    <p:anim calcmode="lin" valueType="num">
                                      <p:cBhvr>
                                        <p:cTn id="69" dur="1000" fill="hold"/>
                                        <p:tgtEl>
                                          <p:spTgt spid="3086"/>
                                        </p:tgtEl>
                                        <p:attrNameLst>
                                          <p:attrName>ppt_x</p:attrName>
                                        </p:attrNameLst>
                                      </p:cBhvr>
                                      <p:tavLst>
                                        <p:tav tm="0">
                                          <p:val>
                                            <p:fltVal val="0.5"/>
                                          </p:val>
                                        </p:tav>
                                        <p:tav tm="100000">
                                          <p:val>
                                            <p:strVal val="#ppt_x"/>
                                          </p:val>
                                        </p:tav>
                                      </p:tavLst>
                                    </p:anim>
                                    <p:anim calcmode="lin" valueType="num">
                                      <p:cBhvr>
                                        <p:cTn id="70" dur="1000" fill="hold"/>
                                        <p:tgtEl>
                                          <p:spTgt spid="3086"/>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3087"/>
                                        </p:tgtEl>
                                        <p:attrNameLst>
                                          <p:attrName>style.visibility</p:attrName>
                                        </p:attrNameLst>
                                      </p:cBhvr>
                                      <p:to>
                                        <p:strVal val="visible"/>
                                      </p:to>
                                    </p:set>
                                    <p:anim calcmode="lin" valueType="num">
                                      <p:cBhvr>
                                        <p:cTn id="73" dur="1000" fill="hold"/>
                                        <p:tgtEl>
                                          <p:spTgt spid="3087"/>
                                        </p:tgtEl>
                                        <p:attrNameLst>
                                          <p:attrName>ppt_w</p:attrName>
                                        </p:attrNameLst>
                                      </p:cBhvr>
                                      <p:tavLst>
                                        <p:tav tm="0">
                                          <p:val>
                                            <p:fltVal val="0"/>
                                          </p:val>
                                        </p:tav>
                                        <p:tav tm="100000">
                                          <p:val>
                                            <p:strVal val="#ppt_w"/>
                                          </p:val>
                                        </p:tav>
                                      </p:tavLst>
                                    </p:anim>
                                    <p:anim calcmode="lin" valueType="num">
                                      <p:cBhvr>
                                        <p:cTn id="74" dur="1000" fill="hold"/>
                                        <p:tgtEl>
                                          <p:spTgt spid="3087"/>
                                        </p:tgtEl>
                                        <p:attrNameLst>
                                          <p:attrName>ppt_h</p:attrName>
                                        </p:attrNameLst>
                                      </p:cBhvr>
                                      <p:tavLst>
                                        <p:tav tm="0">
                                          <p:val>
                                            <p:fltVal val="0"/>
                                          </p:val>
                                        </p:tav>
                                        <p:tav tm="100000">
                                          <p:val>
                                            <p:strVal val="#ppt_h"/>
                                          </p:val>
                                        </p:tav>
                                      </p:tavLst>
                                    </p:anim>
                                    <p:anim calcmode="lin" valueType="num">
                                      <p:cBhvr>
                                        <p:cTn id="75" dur="1000" fill="hold"/>
                                        <p:tgtEl>
                                          <p:spTgt spid="3087"/>
                                        </p:tgtEl>
                                        <p:attrNameLst>
                                          <p:attrName>ppt_x</p:attrName>
                                        </p:attrNameLst>
                                      </p:cBhvr>
                                      <p:tavLst>
                                        <p:tav tm="0">
                                          <p:val>
                                            <p:fltVal val="0.5"/>
                                          </p:val>
                                        </p:tav>
                                        <p:tav tm="100000">
                                          <p:val>
                                            <p:strVal val="#ppt_x"/>
                                          </p:val>
                                        </p:tav>
                                      </p:tavLst>
                                    </p:anim>
                                    <p:anim calcmode="lin" valueType="num">
                                      <p:cBhvr>
                                        <p:cTn id="76" dur="1000" fill="hold"/>
                                        <p:tgtEl>
                                          <p:spTgt spid="3087"/>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3088"/>
                                        </p:tgtEl>
                                        <p:attrNameLst>
                                          <p:attrName>style.visibility</p:attrName>
                                        </p:attrNameLst>
                                      </p:cBhvr>
                                      <p:to>
                                        <p:strVal val="visible"/>
                                      </p:to>
                                    </p:set>
                                    <p:anim calcmode="lin" valueType="num">
                                      <p:cBhvr>
                                        <p:cTn id="79" dur="1000" fill="hold"/>
                                        <p:tgtEl>
                                          <p:spTgt spid="3088"/>
                                        </p:tgtEl>
                                        <p:attrNameLst>
                                          <p:attrName>ppt_w</p:attrName>
                                        </p:attrNameLst>
                                      </p:cBhvr>
                                      <p:tavLst>
                                        <p:tav tm="0">
                                          <p:val>
                                            <p:fltVal val="0"/>
                                          </p:val>
                                        </p:tav>
                                        <p:tav tm="100000">
                                          <p:val>
                                            <p:strVal val="#ppt_w"/>
                                          </p:val>
                                        </p:tav>
                                      </p:tavLst>
                                    </p:anim>
                                    <p:anim calcmode="lin" valueType="num">
                                      <p:cBhvr>
                                        <p:cTn id="80" dur="1000" fill="hold"/>
                                        <p:tgtEl>
                                          <p:spTgt spid="3088"/>
                                        </p:tgtEl>
                                        <p:attrNameLst>
                                          <p:attrName>ppt_h</p:attrName>
                                        </p:attrNameLst>
                                      </p:cBhvr>
                                      <p:tavLst>
                                        <p:tav tm="0">
                                          <p:val>
                                            <p:fltVal val="0"/>
                                          </p:val>
                                        </p:tav>
                                        <p:tav tm="100000">
                                          <p:val>
                                            <p:strVal val="#ppt_h"/>
                                          </p:val>
                                        </p:tav>
                                      </p:tavLst>
                                    </p:anim>
                                    <p:anim calcmode="lin" valueType="num">
                                      <p:cBhvr>
                                        <p:cTn id="81" dur="1000" fill="hold"/>
                                        <p:tgtEl>
                                          <p:spTgt spid="3088"/>
                                        </p:tgtEl>
                                        <p:attrNameLst>
                                          <p:attrName>ppt_x</p:attrName>
                                        </p:attrNameLst>
                                      </p:cBhvr>
                                      <p:tavLst>
                                        <p:tav tm="0">
                                          <p:val>
                                            <p:fltVal val="0.5"/>
                                          </p:val>
                                        </p:tav>
                                        <p:tav tm="100000">
                                          <p:val>
                                            <p:strVal val="#ppt_x"/>
                                          </p:val>
                                        </p:tav>
                                      </p:tavLst>
                                    </p:anim>
                                    <p:anim calcmode="lin" valueType="num">
                                      <p:cBhvr>
                                        <p:cTn id="82" dur="1000" fill="hold"/>
                                        <p:tgtEl>
                                          <p:spTgt spid="3088"/>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grpId="0" nodeType="withEffect">
                                  <p:stCondLst>
                                    <p:cond delay="500"/>
                                  </p:stCondLst>
                                  <p:childTnLst>
                                    <p:set>
                                      <p:cBhvr>
                                        <p:cTn id="84" dur="1" fill="hold">
                                          <p:stCondLst>
                                            <p:cond delay="0"/>
                                          </p:stCondLst>
                                        </p:cTn>
                                        <p:tgtEl>
                                          <p:spTgt spid="3089"/>
                                        </p:tgtEl>
                                        <p:attrNameLst>
                                          <p:attrName>style.visibility</p:attrName>
                                        </p:attrNameLst>
                                      </p:cBhvr>
                                      <p:to>
                                        <p:strVal val="visible"/>
                                      </p:to>
                                    </p:set>
                                    <p:anim calcmode="lin" valueType="num">
                                      <p:cBhvr>
                                        <p:cTn id="85" dur="1000" fill="hold"/>
                                        <p:tgtEl>
                                          <p:spTgt spid="3089"/>
                                        </p:tgtEl>
                                        <p:attrNameLst>
                                          <p:attrName>ppt_w</p:attrName>
                                        </p:attrNameLst>
                                      </p:cBhvr>
                                      <p:tavLst>
                                        <p:tav tm="0">
                                          <p:val>
                                            <p:fltVal val="0"/>
                                          </p:val>
                                        </p:tav>
                                        <p:tav tm="100000">
                                          <p:val>
                                            <p:strVal val="#ppt_w"/>
                                          </p:val>
                                        </p:tav>
                                      </p:tavLst>
                                    </p:anim>
                                    <p:anim calcmode="lin" valueType="num">
                                      <p:cBhvr>
                                        <p:cTn id="86" dur="1000" fill="hold"/>
                                        <p:tgtEl>
                                          <p:spTgt spid="3089"/>
                                        </p:tgtEl>
                                        <p:attrNameLst>
                                          <p:attrName>ppt_h</p:attrName>
                                        </p:attrNameLst>
                                      </p:cBhvr>
                                      <p:tavLst>
                                        <p:tav tm="0">
                                          <p:val>
                                            <p:fltVal val="0"/>
                                          </p:val>
                                        </p:tav>
                                        <p:tav tm="100000">
                                          <p:val>
                                            <p:strVal val="#ppt_h"/>
                                          </p:val>
                                        </p:tav>
                                      </p:tavLst>
                                    </p:anim>
                                    <p:anim calcmode="lin" valueType="num">
                                      <p:cBhvr>
                                        <p:cTn id="87" dur="1000" fill="hold"/>
                                        <p:tgtEl>
                                          <p:spTgt spid="3089"/>
                                        </p:tgtEl>
                                        <p:attrNameLst>
                                          <p:attrName>ppt_x</p:attrName>
                                        </p:attrNameLst>
                                      </p:cBhvr>
                                      <p:tavLst>
                                        <p:tav tm="0">
                                          <p:val>
                                            <p:fltVal val="0.5"/>
                                          </p:val>
                                        </p:tav>
                                        <p:tav tm="100000">
                                          <p:val>
                                            <p:strVal val="#ppt_x"/>
                                          </p:val>
                                        </p:tav>
                                      </p:tavLst>
                                    </p:anim>
                                    <p:anim calcmode="lin" valueType="num">
                                      <p:cBhvr>
                                        <p:cTn id="88" dur="1000" fill="hold"/>
                                        <p:tgtEl>
                                          <p:spTgt spid="3089"/>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grpId="0" nodeType="withEffect">
                                  <p:stCondLst>
                                    <p:cond delay="0"/>
                                  </p:stCondLst>
                                  <p:childTnLst>
                                    <p:set>
                                      <p:cBhvr>
                                        <p:cTn id="90" dur="1" fill="hold">
                                          <p:stCondLst>
                                            <p:cond delay="0"/>
                                          </p:stCondLst>
                                        </p:cTn>
                                        <p:tgtEl>
                                          <p:spTgt spid="3090"/>
                                        </p:tgtEl>
                                        <p:attrNameLst>
                                          <p:attrName>style.visibility</p:attrName>
                                        </p:attrNameLst>
                                      </p:cBhvr>
                                      <p:to>
                                        <p:strVal val="visible"/>
                                      </p:to>
                                    </p:set>
                                    <p:anim calcmode="lin" valueType="num">
                                      <p:cBhvr>
                                        <p:cTn id="91" dur="1000" fill="hold"/>
                                        <p:tgtEl>
                                          <p:spTgt spid="3090"/>
                                        </p:tgtEl>
                                        <p:attrNameLst>
                                          <p:attrName>ppt_w</p:attrName>
                                        </p:attrNameLst>
                                      </p:cBhvr>
                                      <p:tavLst>
                                        <p:tav tm="0">
                                          <p:val>
                                            <p:fltVal val="0"/>
                                          </p:val>
                                        </p:tav>
                                        <p:tav tm="100000">
                                          <p:val>
                                            <p:strVal val="#ppt_w"/>
                                          </p:val>
                                        </p:tav>
                                      </p:tavLst>
                                    </p:anim>
                                    <p:anim calcmode="lin" valueType="num">
                                      <p:cBhvr>
                                        <p:cTn id="92" dur="1000" fill="hold"/>
                                        <p:tgtEl>
                                          <p:spTgt spid="3090"/>
                                        </p:tgtEl>
                                        <p:attrNameLst>
                                          <p:attrName>ppt_h</p:attrName>
                                        </p:attrNameLst>
                                      </p:cBhvr>
                                      <p:tavLst>
                                        <p:tav tm="0">
                                          <p:val>
                                            <p:fltVal val="0"/>
                                          </p:val>
                                        </p:tav>
                                        <p:tav tm="100000">
                                          <p:val>
                                            <p:strVal val="#ppt_h"/>
                                          </p:val>
                                        </p:tav>
                                      </p:tavLst>
                                    </p:anim>
                                    <p:anim calcmode="lin" valueType="num">
                                      <p:cBhvr>
                                        <p:cTn id="93" dur="1000" fill="hold"/>
                                        <p:tgtEl>
                                          <p:spTgt spid="3090"/>
                                        </p:tgtEl>
                                        <p:attrNameLst>
                                          <p:attrName>ppt_x</p:attrName>
                                        </p:attrNameLst>
                                      </p:cBhvr>
                                      <p:tavLst>
                                        <p:tav tm="0">
                                          <p:val>
                                            <p:fltVal val="0.5"/>
                                          </p:val>
                                        </p:tav>
                                        <p:tav tm="100000">
                                          <p:val>
                                            <p:strVal val="#ppt_x"/>
                                          </p:val>
                                        </p:tav>
                                      </p:tavLst>
                                    </p:anim>
                                    <p:anim calcmode="lin" valueType="num">
                                      <p:cBhvr>
                                        <p:cTn id="94" dur="1000" fill="hold"/>
                                        <p:tgtEl>
                                          <p:spTgt spid="3090"/>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grpId="0" nodeType="withEffect">
                                  <p:stCondLst>
                                    <p:cond delay="0"/>
                                  </p:stCondLst>
                                  <p:childTnLst>
                                    <p:set>
                                      <p:cBhvr>
                                        <p:cTn id="96" dur="1" fill="hold">
                                          <p:stCondLst>
                                            <p:cond delay="0"/>
                                          </p:stCondLst>
                                        </p:cTn>
                                        <p:tgtEl>
                                          <p:spTgt spid="3091"/>
                                        </p:tgtEl>
                                        <p:attrNameLst>
                                          <p:attrName>style.visibility</p:attrName>
                                        </p:attrNameLst>
                                      </p:cBhvr>
                                      <p:to>
                                        <p:strVal val="visible"/>
                                      </p:to>
                                    </p:set>
                                    <p:anim calcmode="lin" valueType="num">
                                      <p:cBhvr>
                                        <p:cTn id="97" dur="1000" fill="hold"/>
                                        <p:tgtEl>
                                          <p:spTgt spid="3091"/>
                                        </p:tgtEl>
                                        <p:attrNameLst>
                                          <p:attrName>ppt_w</p:attrName>
                                        </p:attrNameLst>
                                      </p:cBhvr>
                                      <p:tavLst>
                                        <p:tav tm="0">
                                          <p:val>
                                            <p:fltVal val="0"/>
                                          </p:val>
                                        </p:tav>
                                        <p:tav tm="100000">
                                          <p:val>
                                            <p:strVal val="#ppt_w"/>
                                          </p:val>
                                        </p:tav>
                                      </p:tavLst>
                                    </p:anim>
                                    <p:anim calcmode="lin" valueType="num">
                                      <p:cBhvr>
                                        <p:cTn id="98" dur="1000" fill="hold"/>
                                        <p:tgtEl>
                                          <p:spTgt spid="3091"/>
                                        </p:tgtEl>
                                        <p:attrNameLst>
                                          <p:attrName>ppt_h</p:attrName>
                                        </p:attrNameLst>
                                      </p:cBhvr>
                                      <p:tavLst>
                                        <p:tav tm="0">
                                          <p:val>
                                            <p:fltVal val="0"/>
                                          </p:val>
                                        </p:tav>
                                        <p:tav tm="100000">
                                          <p:val>
                                            <p:strVal val="#ppt_h"/>
                                          </p:val>
                                        </p:tav>
                                      </p:tavLst>
                                    </p:anim>
                                    <p:anim calcmode="lin" valueType="num">
                                      <p:cBhvr>
                                        <p:cTn id="99" dur="1000" fill="hold"/>
                                        <p:tgtEl>
                                          <p:spTgt spid="3091"/>
                                        </p:tgtEl>
                                        <p:attrNameLst>
                                          <p:attrName>ppt_x</p:attrName>
                                        </p:attrNameLst>
                                      </p:cBhvr>
                                      <p:tavLst>
                                        <p:tav tm="0">
                                          <p:val>
                                            <p:fltVal val="0.5"/>
                                          </p:val>
                                        </p:tav>
                                        <p:tav tm="100000">
                                          <p:val>
                                            <p:strVal val="#ppt_x"/>
                                          </p:val>
                                        </p:tav>
                                      </p:tavLst>
                                    </p:anim>
                                    <p:anim calcmode="lin" valueType="num">
                                      <p:cBhvr>
                                        <p:cTn id="100" dur="1000" fill="hold"/>
                                        <p:tgtEl>
                                          <p:spTgt spid="3091"/>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grpId="0" nodeType="withEffect">
                                  <p:stCondLst>
                                    <p:cond delay="0"/>
                                  </p:stCondLst>
                                  <p:childTnLst>
                                    <p:set>
                                      <p:cBhvr>
                                        <p:cTn id="102" dur="1" fill="hold">
                                          <p:stCondLst>
                                            <p:cond delay="0"/>
                                          </p:stCondLst>
                                        </p:cTn>
                                        <p:tgtEl>
                                          <p:spTgt spid="3092"/>
                                        </p:tgtEl>
                                        <p:attrNameLst>
                                          <p:attrName>style.visibility</p:attrName>
                                        </p:attrNameLst>
                                      </p:cBhvr>
                                      <p:to>
                                        <p:strVal val="visible"/>
                                      </p:to>
                                    </p:set>
                                    <p:anim calcmode="lin" valueType="num">
                                      <p:cBhvr>
                                        <p:cTn id="103" dur="1000" fill="hold"/>
                                        <p:tgtEl>
                                          <p:spTgt spid="3092"/>
                                        </p:tgtEl>
                                        <p:attrNameLst>
                                          <p:attrName>ppt_w</p:attrName>
                                        </p:attrNameLst>
                                      </p:cBhvr>
                                      <p:tavLst>
                                        <p:tav tm="0">
                                          <p:val>
                                            <p:fltVal val="0"/>
                                          </p:val>
                                        </p:tav>
                                        <p:tav tm="100000">
                                          <p:val>
                                            <p:strVal val="#ppt_w"/>
                                          </p:val>
                                        </p:tav>
                                      </p:tavLst>
                                    </p:anim>
                                    <p:anim calcmode="lin" valueType="num">
                                      <p:cBhvr>
                                        <p:cTn id="104" dur="1000" fill="hold"/>
                                        <p:tgtEl>
                                          <p:spTgt spid="3092"/>
                                        </p:tgtEl>
                                        <p:attrNameLst>
                                          <p:attrName>ppt_h</p:attrName>
                                        </p:attrNameLst>
                                      </p:cBhvr>
                                      <p:tavLst>
                                        <p:tav tm="0">
                                          <p:val>
                                            <p:fltVal val="0"/>
                                          </p:val>
                                        </p:tav>
                                        <p:tav tm="100000">
                                          <p:val>
                                            <p:strVal val="#ppt_h"/>
                                          </p:val>
                                        </p:tav>
                                      </p:tavLst>
                                    </p:anim>
                                    <p:anim calcmode="lin" valueType="num">
                                      <p:cBhvr>
                                        <p:cTn id="105" dur="1000" fill="hold"/>
                                        <p:tgtEl>
                                          <p:spTgt spid="3092"/>
                                        </p:tgtEl>
                                        <p:attrNameLst>
                                          <p:attrName>ppt_x</p:attrName>
                                        </p:attrNameLst>
                                      </p:cBhvr>
                                      <p:tavLst>
                                        <p:tav tm="0">
                                          <p:val>
                                            <p:fltVal val="0.5"/>
                                          </p:val>
                                        </p:tav>
                                        <p:tav tm="100000">
                                          <p:val>
                                            <p:strVal val="#ppt_x"/>
                                          </p:val>
                                        </p:tav>
                                      </p:tavLst>
                                    </p:anim>
                                    <p:anim calcmode="lin" valueType="num">
                                      <p:cBhvr>
                                        <p:cTn id="106" dur="1000" fill="hold"/>
                                        <p:tgtEl>
                                          <p:spTgt spid="3092"/>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grpId="0" nodeType="withEffect">
                                  <p:stCondLst>
                                    <p:cond delay="1500"/>
                                  </p:stCondLst>
                                  <p:childTnLst>
                                    <p:set>
                                      <p:cBhvr>
                                        <p:cTn id="108" dur="1" fill="hold">
                                          <p:stCondLst>
                                            <p:cond delay="0"/>
                                          </p:stCondLst>
                                        </p:cTn>
                                        <p:tgtEl>
                                          <p:spTgt spid="3093"/>
                                        </p:tgtEl>
                                        <p:attrNameLst>
                                          <p:attrName>style.visibility</p:attrName>
                                        </p:attrNameLst>
                                      </p:cBhvr>
                                      <p:to>
                                        <p:strVal val="visible"/>
                                      </p:to>
                                    </p:set>
                                    <p:anim calcmode="lin" valueType="num">
                                      <p:cBhvr>
                                        <p:cTn id="109" dur="1000" fill="hold"/>
                                        <p:tgtEl>
                                          <p:spTgt spid="3093"/>
                                        </p:tgtEl>
                                        <p:attrNameLst>
                                          <p:attrName>ppt_w</p:attrName>
                                        </p:attrNameLst>
                                      </p:cBhvr>
                                      <p:tavLst>
                                        <p:tav tm="0">
                                          <p:val>
                                            <p:fltVal val="0"/>
                                          </p:val>
                                        </p:tav>
                                        <p:tav tm="100000">
                                          <p:val>
                                            <p:strVal val="#ppt_w"/>
                                          </p:val>
                                        </p:tav>
                                      </p:tavLst>
                                    </p:anim>
                                    <p:anim calcmode="lin" valueType="num">
                                      <p:cBhvr>
                                        <p:cTn id="110" dur="1000" fill="hold"/>
                                        <p:tgtEl>
                                          <p:spTgt spid="3093"/>
                                        </p:tgtEl>
                                        <p:attrNameLst>
                                          <p:attrName>ppt_h</p:attrName>
                                        </p:attrNameLst>
                                      </p:cBhvr>
                                      <p:tavLst>
                                        <p:tav tm="0">
                                          <p:val>
                                            <p:fltVal val="0"/>
                                          </p:val>
                                        </p:tav>
                                        <p:tav tm="100000">
                                          <p:val>
                                            <p:strVal val="#ppt_h"/>
                                          </p:val>
                                        </p:tav>
                                      </p:tavLst>
                                    </p:anim>
                                    <p:anim calcmode="lin" valueType="num">
                                      <p:cBhvr>
                                        <p:cTn id="111" dur="1000" fill="hold"/>
                                        <p:tgtEl>
                                          <p:spTgt spid="3093"/>
                                        </p:tgtEl>
                                        <p:attrNameLst>
                                          <p:attrName>ppt_x</p:attrName>
                                        </p:attrNameLst>
                                      </p:cBhvr>
                                      <p:tavLst>
                                        <p:tav tm="0">
                                          <p:val>
                                            <p:fltVal val="0.5"/>
                                          </p:val>
                                        </p:tav>
                                        <p:tav tm="100000">
                                          <p:val>
                                            <p:strVal val="#ppt_x"/>
                                          </p:val>
                                        </p:tav>
                                      </p:tavLst>
                                    </p:anim>
                                    <p:anim calcmode="lin" valueType="num">
                                      <p:cBhvr>
                                        <p:cTn id="112" dur="1000" fill="hold"/>
                                        <p:tgtEl>
                                          <p:spTgt spid="3093"/>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grpId="0" nodeType="withEffect">
                                  <p:stCondLst>
                                    <p:cond delay="1500"/>
                                  </p:stCondLst>
                                  <p:childTnLst>
                                    <p:set>
                                      <p:cBhvr>
                                        <p:cTn id="114" dur="1" fill="hold">
                                          <p:stCondLst>
                                            <p:cond delay="0"/>
                                          </p:stCondLst>
                                        </p:cTn>
                                        <p:tgtEl>
                                          <p:spTgt spid="3094"/>
                                        </p:tgtEl>
                                        <p:attrNameLst>
                                          <p:attrName>style.visibility</p:attrName>
                                        </p:attrNameLst>
                                      </p:cBhvr>
                                      <p:to>
                                        <p:strVal val="visible"/>
                                      </p:to>
                                    </p:set>
                                    <p:anim calcmode="lin" valueType="num">
                                      <p:cBhvr>
                                        <p:cTn id="115" dur="1000" fill="hold"/>
                                        <p:tgtEl>
                                          <p:spTgt spid="3094"/>
                                        </p:tgtEl>
                                        <p:attrNameLst>
                                          <p:attrName>ppt_w</p:attrName>
                                        </p:attrNameLst>
                                      </p:cBhvr>
                                      <p:tavLst>
                                        <p:tav tm="0">
                                          <p:val>
                                            <p:fltVal val="0"/>
                                          </p:val>
                                        </p:tav>
                                        <p:tav tm="100000">
                                          <p:val>
                                            <p:strVal val="#ppt_w"/>
                                          </p:val>
                                        </p:tav>
                                      </p:tavLst>
                                    </p:anim>
                                    <p:anim calcmode="lin" valueType="num">
                                      <p:cBhvr>
                                        <p:cTn id="116" dur="1000" fill="hold"/>
                                        <p:tgtEl>
                                          <p:spTgt spid="3094"/>
                                        </p:tgtEl>
                                        <p:attrNameLst>
                                          <p:attrName>ppt_h</p:attrName>
                                        </p:attrNameLst>
                                      </p:cBhvr>
                                      <p:tavLst>
                                        <p:tav tm="0">
                                          <p:val>
                                            <p:fltVal val="0"/>
                                          </p:val>
                                        </p:tav>
                                        <p:tav tm="100000">
                                          <p:val>
                                            <p:strVal val="#ppt_h"/>
                                          </p:val>
                                        </p:tav>
                                      </p:tavLst>
                                    </p:anim>
                                    <p:anim calcmode="lin" valueType="num">
                                      <p:cBhvr>
                                        <p:cTn id="117" dur="1000" fill="hold"/>
                                        <p:tgtEl>
                                          <p:spTgt spid="3094"/>
                                        </p:tgtEl>
                                        <p:attrNameLst>
                                          <p:attrName>ppt_x</p:attrName>
                                        </p:attrNameLst>
                                      </p:cBhvr>
                                      <p:tavLst>
                                        <p:tav tm="0">
                                          <p:val>
                                            <p:fltVal val="0.5"/>
                                          </p:val>
                                        </p:tav>
                                        <p:tav tm="100000">
                                          <p:val>
                                            <p:strVal val="#ppt_x"/>
                                          </p:val>
                                        </p:tav>
                                      </p:tavLst>
                                    </p:anim>
                                    <p:anim calcmode="lin" valueType="num">
                                      <p:cBhvr>
                                        <p:cTn id="118" dur="1000" fill="hold"/>
                                        <p:tgtEl>
                                          <p:spTgt spid="3094"/>
                                        </p:tgtEl>
                                        <p:attrNameLst>
                                          <p:attrName>ppt_y</p:attrName>
                                        </p:attrNameLst>
                                      </p:cBhvr>
                                      <p:tavLst>
                                        <p:tav tm="0">
                                          <p:val>
                                            <p:fltVal val="0.5"/>
                                          </p:val>
                                        </p:tav>
                                        <p:tav tm="100000">
                                          <p:val>
                                            <p:strVal val="#ppt_y"/>
                                          </p:val>
                                        </p:tav>
                                      </p:tavLst>
                                    </p:anim>
                                  </p:childTnLst>
                                </p:cTn>
                              </p:par>
                              <p:par>
                                <p:cTn id="119" presetID="22" presetClass="entr" presetSubtype="4" fill="hold" nodeType="withEffect">
                                  <p:stCondLst>
                                    <p:cond delay="0"/>
                                  </p:stCondLst>
                                  <p:childTnLst>
                                    <p:set>
                                      <p:cBhvr>
                                        <p:cTn id="120" dur="1" fill="hold">
                                          <p:stCondLst>
                                            <p:cond delay="0"/>
                                          </p:stCondLst>
                                        </p:cTn>
                                        <p:tgtEl>
                                          <p:spTgt spid="3108"/>
                                        </p:tgtEl>
                                        <p:attrNameLst>
                                          <p:attrName>style.visibility</p:attrName>
                                        </p:attrNameLst>
                                      </p:cBhvr>
                                      <p:to>
                                        <p:strVal val="visible"/>
                                      </p:to>
                                    </p:set>
                                    <p:animEffect transition="in" filter="wipe(down)">
                                      <p:cBhvr>
                                        <p:cTn id="121" dur="500"/>
                                        <p:tgtEl>
                                          <p:spTgt spid="310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2" repeatCount="2000" fill="hold" display="0">
                  <p:stCondLst>
                    <p:cond delay="indefinite"/>
                  </p:stCondLst>
                  <p:endCondLst>
                    <p:cond evt="onPrev" delay="0">
                      <p:tgtEl>
                        <p:sldTgt/>
                      </p:tgtEl>
                    </p:cond>
                    <p:cond evt="onStopAudio" delay="0">
                      <p:tgtEl>
                        <p:sldTgt/>
                      </p:tgtEl>
                    </p:cond>
                  </p:endCondLst>
                </p:cTn>
                <p:tgtEl>
                  <p:spTgt spid="3095"/>
                </p:tgtEl>
              </p:cMediaNode>
            </p:audio>
          </p:childTnLst>
        </p:cTn>
      </p:par>
    </p:tnLst>
    <p:bldLst>
      <p:bldP spid="3076" grpId="0" animBg="1"/>
      <p:bldP spid="3077" grpId="0" animBg="1"/>
      <p:bldP spid="3078" grpId="0" animBg="1"/>
      <p:bldP spid="3079" grpId="0" animBg="1"/>
      <p:bldP spid="3080" grpId="0" animBg="1"/>
      <p:bldP spid="3081" grpId="0" animBg="1"/>
      <p:bldP spid="3082" grpId="0" animBg="1"/>
      <p:bldP spid="3083" grpId="0" animBg="1"/>
      <p:bldP spid="3084" grpId="0" animBg="1"/>
      <p:bldP spid="3085" grpId="0" animBg="1"/>
      <p:bldP spid="3086" grpId="0" animBg="1"/>
      <p:bldP spid="3087" grpId="0" animBg="1"/>
      <p:bldP spid="3088" grpId="0" animBg="1"/>
      <p:bldP spid="3089" grpId="0" animBg="1"/>
      <p:bldP spid="3090" grpId="0" animBg="1"/>
      <p:bldP spid="3091" grpId="0" animBg="1"/>
      <p:bldP spid="3092" grpId="0" animBg="1"/>
      <p:bldP spid="3093" grpId="0" animBg="1"/>
      <p:bldP spid="309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6381" y="597101"/>
            <a:ext cx="8271827"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3200" b="1" dirty="0">
                <a:solidFill>
                  <a:schemeClr val="tx1"/>
                </a:solidFill>
                <a:latin typeface="Times New Roman" pitchFamily="18" charset="0"/>
                <a:cs typeface="Times New Roman"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bằng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 </a:t>
            </a:r>
          </a:p>
        </p:txBody>
      </p:sp>
      <p:grpSp>
        <p:nvGrpSpPr>
          <p:cNvPr id="10" name="Group 9"/>
          <p:cNvGrpSpPr/>
          <p:nvPr/>
        </p:nvGrpSpPr>
        <p:grpSpPr>
          <a:xfrm>
            <a:off x="2047579" y="1999070"/>
            <a:ext cx="8084142" cy="1484512"/>
            <a:chOff x="2124254" y="1908476"/>
            <a:chExt cx="8084142" cy="1484512"/>
          </a:xfrm>
        </p:grpSpPr>
        <p:sp>
          <p:nvSpPr>
            <p:cNvPr id="6" name="Freeform 5"/>
            <p:cNvSpPr/>
            <p:nvPr/>
          </p:nvSpPr>
          <p:spPr>
            <a:xfrm>
              <a:off x="2866510" y="2056928"/>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lvl="0" algn="l"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Thành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phần</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chính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của</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câu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có</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thể</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cấu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tạo</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bằng</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hoặc</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a:t>
              </a:r>
              <a:endParaRPr lang="en-US" sz="3100" kern="1200" dirty="0">
                <a:latin typeface="Times New Roman" panose="02020603050405020304" pitchFamily="18" charset="0"/>
                <a:cs typeface="Times New Roman" panose="02020603050405020304" pitchFamily="18" charset="0"/>
              </a:endParaRPr>
            </a:p>
          </p:txBody>
        </p:sp>
        <p:sp>
          <p:nvSpPr>
            <p:cNvPr id="7" name="Oval 6"/>
            <p:cNvSpPr/>
            <p:nvPr/>
          </p:nvSpPr>
          <p:spPr>
            <a:xfrm>
              <a:off x="2124254" y="1908476"/>
              <a:ext cx="1484512" cy="1484512"/>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1" name="Group 10"/>
          <p:cNvGrpSpPr/>
          <p:nvPr/>
        </p:nvGrpSpPr>
        <p:grpSpPr>
          <a:xfrm>
            <a:off x="2047579" y="3780818"/>
            <a:ext cx="8084142" cy="1484512"/>
            <a:chOff x="2124254" y="3690224"/>
            <a:chExt cx="8084142" cy="1484512"/>
          </a:xfrm>
        </p:grpSpPr>
        <p:sp>
          <p:nvSpPr>
            <p:cNvPr id="8" name="Freeform 7"/>
            <p:cNvSpPr/>
            <p:nvPr/>
          </p:nvSpPr>
          <p:spPr>
            <a:xfrm>
              <a:off x="2866510" y="3838675"/>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lvl="0" algn="l"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Có</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nhiều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loại</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tiêu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biểu</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như</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danh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động</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cụm</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tính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từ</a:t>
              </a:r>
              <a:r>
                <a:rPr lang="en-US" sz="3100" kern="1200" dirty="0" smtClean="0">
                  <a:latin typeface="Times New Roman" panose="02020603050405020304" pitchFamily="18" charset="0"/>
                  <a:cs typeface="Times New Roman" panose="02020603050405020304" pitchFamily="18" charset="0"/>
                </a:rPr>
                <a:t>.</a:t>
              </a:r>
              <a:endParaRPr lang="en-US" sz="3100" kern="1200" dirty="0">
                <a:latin typeface="Times New Roman" panose="02020603050405020304" pitchFamily="18" charset="0"/>
                <a:cs typeface="Times New Roman" panose="02020603050405020304" pitchFamily="18" charset="0"/>
              </a:endParaRPr>
            </a:p>
          </p:txBody>
        </p:sp>
        <p:sp>
          <p:nvSpPr>
            <p:cNvPr id="9" name="Oval 8"/>
            <p:cNvSpPr/>
            <p:nvPr/>
          </p:nvSpPr>
          <p:spPr>
            <a:xfrm>
              <a:off x="2124254" y="3690224"/>
              <a:ext cx="1484512" cy="1484512"/>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6350" y="0"/>
            <a:ext cx="12192000" cy="6989763"/>
          </a:xfrm>
          <a:prstGeom prst="rect">
            <a:avLst/>
          </a:prstGeom>
        </p:spPr>
      </p:pic>
      <p:pic>
        <p:nvPicPr>
          <p:cNvPr id="5" name="Picture 4"/>
          <p:cNvPicPr>
            <a:picLocks noChangeAspect="1"/>
          </p:cNvPicPr>
          <p:nvPr/>
        </p:nvPicPr>
        <p:blipFill>
          <a:blip r:embed="rId3"/>
          <a:stretch>
            <a:fillRect/>
          </a:stretch>
        </p:blipFill>
        <p:spPr>
          <a:xfrm>
            <a:off x="2386330" y="1422400"/>
            <a:ext cx="7406640" cy="441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3041650" y="243840"/>
            <a:ext cx="6096000" cy="1051185"/>
          </a:xfrm>
          <a:prstGeom prst="rect">
            <a:avLst/>
          </a:prstGeom>
        </p:spPr>
        <p:txBody>
          <a:bodyPr>
            <a:spAutoFit/>
          </a:bodyPr>
          <a:lstStyle/>
          <a:p>
            <a:pPr marR="177165" algn="ctr">
              <a:lnSpc>
                <a:spcPct val="107000"/>
              </a:lnSpc>
              <a:spcAft>
                <a:spcPts val="800"/>
              </a:spcAft>
              <a:tabLst>
                <a:tab pos="57150" algn="l"/>
              </a:tabLst>
            </a:pPr>
            <a:r>
              <a:rPr lang="pt-BR" sz="3200" b="1" dirty="0">
                <a:solidFill>
                  <a:srgbClr val="FF0000"/>
                </a:solidFill>
                <a:latin typeface="Times New Roman" panose="02020603050405020304" pitchFamily="18" charset="0"/>
                <a:ea typeface="Calibri" panose="020F0502020204030204" pitchFamily="34" charset="0"/>
              </a:rPr>
              <a:t>CÔ BÉ BÁN DIÊM</a:t>
            </a:r>
            <a:endParaRPr lang="en-US" sz="3200" dirty="0">
              <a:latin typeface="Times New Roman" panose="02020603050405020304" pitchFamily="18" charset="0"/>
              <a:ea typeface="Calibri" panose="020F0502020204030204" pitchFamily="34" charset="0"/>
            </a:endParaRPr>
          </a:p>
          <a:p>
            <a:pPr marR="177165" algn="ctr">
              <a:lnSpc>
                <a:spcPct val="107000"/>
              </a:lnSpc>
              <a:spcAft>
                <a:spcPts val="800"/>
              </a:spcAft>
              <a:tabLst>
                <a:tab pos="57150" algn="l"/>
              </a:tabLst>
            </a:pPr>
            <a:r>
              <a:rPr lang="pt-BR" sz="2000" b="1" dirty="0">
                <a:latin typeface="Times New Roman" panose="02020603050405020304" pitchFamily="18" charset="0"/>
                <a:ea typeface="Calibri" panose="020F0502020204030204" pitchFamily="34" charset="0"/>
              </a:rPr>
              <a:t>(</a:t>
            </a:r>
            <a:r>
              <a:rPr lang="en-US" sz="2000" b="1" dirty="0">
                <a:solidFill>
                  <a:srgbClr val="202122"/>
                </a:solidFill>
                <a:latin typeface="Times New Roman" panose="02020603050405020304" pitchFamily="18" charset="0"/>
                <a:ea typeface="Calibri" panose="020F0502020204030204" pitchFamily="34" charset="0"/>
              </a:rPr>
              <a:t>Han Cri-</a:t>
            </a:r>
            <a:r>
              <a:rPr lang="en-US" sz="2000" b="1" dirty="0" err="1">
                <a:solidFill>
                  <a:srgbClr val="202122"/>
                </a:solidFill>
                <a:latin typeface="Times New Roman" panose="02020603050405020304" pitchFamily="18" charset="0"/>
                <a:ea typeface="Calibri" panose="020F0502020204030204" pitchFamily="34" charset="0"/>
              </a:rPr>
              <a:t>xti</a:t>
            </a:r>
            <a:r>
              <a:rPr lang="en-US" sz="2000" b="1" dirty="0">
                <a:solidFill>
                  <a:srgbClr val="202122"/>
                </a:solidFill>
                <a:latin typeface="Times New Roman" panose="02020603050405020304" pitchFamily="18" charset="0"/>
                <a:ea typeface="Calibri" panose="020F0502020204030204" pitchFamily="34" charset="0"/>
              </a:rPr>
              <a:t>-an An-</a:t>
            </a:r>
            <a:r>
              <a:rPr lang="en-US" sz="2000" b="1" dirty="0" err="1">
                <a:solidFill>
                  <a:srgbClr val="202122"/>
                </a:solidFill>
                <a:latin typeface="Times New Roman" panose="02020603050405020304" pitchFamily="18" charset="0"/>
                <a:ea typeface="Calibri" panose="020F0502020204030204" pitchFamily="34" charset="0"/>
              </a:rPr>
              <a:t>đéc</a:t>
            </a:r>
            <a:r>
              <a:rPr lang="en-US" sz="2000" b="1" dirty="0">
                <a:solidFill>
                  <a:srgbClr val="202122"/>
                </a:solidFill>
                <a:latin typeface="Times New Roman" panose="02020603050405020304" pitchFamily="18" charset="0"/>
                <a:ea typeface="Calibri" panose="020F0502020204030204" pitchFamily="34" charset="0"/>
              </a:rPr>
              <a:t>-</a:t>
            </a:r>
            <a:r>
              <a:rPr lang="en-US" sz="2000" b="1" dirty="0" err="1">
                <a:solidFill>
                  <a:srgbClr val="202122"/>
                </a:solidFill>
                <a:latin typeface="Times New Roman" panose="02020603050405020304" pitchFamily="18" charset="0"/>
                <a:ea typeface="Calibri" panose="020F0502020204030204" pitchFamily="34" charset="0"/>
              </a:rPr>
              <a:t>xen</a:t>
            </a:r>
            <a:r>
              <a:rPr lang="en-US" sz="2000" b="1" dirty="0">
                <a:solidFill>
                  <a:srgbClr val="202122"/>
                </a:solidFill>
                <a:latin typeface="Times New Roman" panose="02020603050405020304" pitchFamily="18" charset="0"/>
                <a:ea typeface="Calibri" panose="020F0502020204030204" pitchFamily="34"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56026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2641600" y="1235075"/>
            <a:ext cx="9550400" cy="5397500"/>
          </a:xfrm>
          <a:prstGeom prst="rect">
            <a:avLst/>
          </a:prstGeom>
          <a:noFill/>
          <a:ln w="9525">
            <a:noFill/>
            <a:miter lim="800000"/>
            <a:headEnd/>
            <a:tailEnd/>
          </a:ln>
        </p:spPr>
      </p:pic>
      <p:sp>
        <p:nvSpPr>
          <p:cNvPr id="5" name="Rectangle 4"/>
          <p:cNvSpPr/>
          <p:nvPr/>
        </p:nvSpPr>
        <p:spPr>
          <a:xfrm>
            <a:off x="2817549" y="250261"/>
            <a:ext cx="6544203" cy="707886"/>
          </a:xfrm>
          <a:prstGeom prst="rect">
            <a:avLst/>
          </a:prstGeom>
          <a:noFill/>
        </p:spPr>
        <p:txBody>
          <a:bodyPr wrap="none">
            <a:spAutoFit/>
          </a:bodyPr>
          <a:lstStyle/>
          <a:p>
            <a:pPr algn="ctr" fontAlgn="auto">
              <a:spcBef>
                <a:spcPts val="0"/>
              </a:spcBef>
              <a:spcAft>
                <a:spcPts val="0"/>
              </a:spcAft>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KHỞI ĐỘNG</a:t>
            </a:r>
          </a:p>
        </p:txBody>
      </p:sp>
      <p:sp>
        <p:nvSpPr>
          <p:cNvPr id="6" name="Rectangle 5"/>
          <p:cNvSpPr>
            <a:spLocks noChangeArrowheads="1"/>
          </p:cNvSpPr>
          <p:nvPr/>
        </p:nvSpPr>
        <p:spPr bwMode="auto">
          <a:xfrm>
            <a:off x="3922077" y="1853883"/>
            <a:ext cx="6989445" cy="2219838"/>
          </a:xfrm>
          <a:prstGeom prst="rect">
            <a:avLst/>
          </a:prstGeom>
          <a:noFill/>
          <a:ln w="9525">
            <a:noFill/>
            <a:miter lim="800000"/>
            <a:headEnd/>
            <a:tailEnd/>
          </a:ln>
        </p:spPr>
        <p:txBody>
          <a:bodyPr wrap="square">
            <a:spAutoFit/>
          </a:bodyPr>
          <a:lstStyle/>
          <a:p>
            <a:pPr algn="just">
              <a:lnSpc>
                <a:spcPct val="150000"/>
              </a:lnSpc>
            </a:pPr>
            <a:r>
              <a:rPr lang="en-US" sz="3200" dirty="0" err="1">
                <a:solidFill>
                  <a:schemeClr val="accent5">
                    <a:lumMod val="50000"/>
                  </a:schemeClr>
                </a:solidFill>
                <a:latin typeface="Times New Roman" panose="02020603050405020304" pitchFamily="18" charset="0"/>
                <a:cs typeface="Times New Roman" panose="02020603050405020304" pitchFamily="18" charset="0"/>
              </a:rPr>
              <a:t>Quan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sát</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bức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tranh</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em</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đoán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tên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truyện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tác</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giả</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chuyện</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ấy</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là</a:t>
            </a:r>
            <a:r>
              <a:rPr lang="en-US" sz="3200" dirty="0">
                <a:solidFill>
                  <a:schemeClr val="accent5">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5">
                    <a:lumMod val="50000"/>
                  </a:schemeClr>
                </a:solidFill>
                <a:latin typeface="Times New Roman" panose="02020603050405020304" pitchFamily="18" charset="0"/>
                <a:cs typeface="Times New Roman" panose="02020603050405020304" pitchFamily="18" charset="0"/>
              </a:rPr>
              <a:t>ai</a:t>
            </a:r>
            <a:r>
              <a:rPr lang="en-US" sz="3200"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3"/>
          <a:srcRect/>
          <a:stretch>
            <a:fillRect/>
          </a:stretch>
        </p:blipFill>
        <p:spPr bwMode="auto">
          <a:xfrm>
            <a:off x="582613" y="3932238"/>
            <a:ext cx="2946400" cy="205898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5" name="Picture 4"/>
          <p:cNvPicPr>
            <a:picLocks noChangeAspect="1"/>
          </p:cNvPicPr>
          <p:nvPr/>
        </p:nvPicPr>
        <p:blipFill>
          <a:blip r:embed="rId3"/>
          <a:stretch>
            <a:fillRect/>
          </a:stretch>
        </p:blipFill>
        <p:spPr>
          <a:xfrm>
            <a:off x="1661875" y="1969612"/>
            <a:ext cx="3633788" cy="2225040"/>
          </a:xfrm>
          <a:prstGeom prst="rect">
            <a:avLst/>
          </a:prstGeom>
        </p:spPr>
      </p:pic>
      <p:sp>
        <p:nvSpPr>
          <p:cNvPr id="7" name="Text Box 8"/>
          <p:cNvSpPr txBox="1">
            <a:spLocks noChangeArrowheads="1"/>
          </p:cNvSpPr>
          <p:nvPr/>
        </p:nvSpPr>
        <p:spPr bwMode="auto">
          <a:xfrm>
            <a:off x="1517015" y="5183823"/>
            <a:ext cx="3634105" cy="523220"/>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400" b="1" dirty="0">
                <a:solidFill>
                  <a:srgbClr val="FF0066"/>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Bầy</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chim</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thiên</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nga</a:t>
            </a:r>
            <a:endParaRPr lang="en-US" sz="2800" b="1" dirty="0">
              <a:solidFill>
                <a:schemeClr val="accent5">
                  <a:lumMod val="50000"/>
                </a:schemeClr>
              </a:solidFill>
              <a:latin typeface="Times New Roman" pitchFamily="18" charset="0"/>
              <a:cs typeface="Times New Roman" pitchFamily="18" charset="0"/>
            </a:endParaRPr>
          </a:p>
        </p:txBody>
      </p:sp>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pic>
        <p:nvPicPr>
          <p:cNvPr id="9" name="Picture 8"/>
          <p:cNvPicPr>
            <a:picLocks noChangeAspect="1"/>
          </p:cNvPicPr>
          <p:nvPr/>
        </p:nvPicPr>
        <p:blipFill>
          <a:blip r:embed="rId5"/>
          <a:stretch>
            <a:fillRect/>
          </a:stretch>
        </p:blipFill>
        <p:spPr>
          <a:xfrm>
            <a:off x="7364730" y="1985320"/>
            <a:ext cx="3572828" cy="2213040"/>
          </a:xfrm>
          <a:prstGeom prst="rect">
            <a:avLst/>
          </a:prstGeom>
        </p:spPr>
      </p:pic>
      <p:sp>
        <p:nvSpPr>
          <p:cNvPr id="10" name="Text Box 9"/>
          <p:cNvSpPr txBox="1">
            <a:spLocks noChangeArrowheads="1"/>
          </p:cNvSpPr>
          <p:nvPr/>
        </p:nvSpPr>
        <p:spPr bwMode="auto">
          <a:xfrm>
            <a:off x="6794975" y="5087500"/>
            <a:ext cx="4854257" cy="579438"/>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3200" b="1" dirty="0">
                <a:solidFill>
                  <a:srgbClr val="FF0000"/>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Bộ</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quần</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áo</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mới</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của</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hoàng</a:t>
            </a:r>
            <a:r>
              <a:rPr lang="en-US" sz="2800" b="1" dirty="0">
                <a:solidFill>
                  <a:schemeClr val="accent5">
                    <a:lumMod val="50000"/>
                  </a:schemeClr>
                </a:solidFill>
                <a:latin typeface="Times New Roman" pitchFamily="18" charset="0"/>
                <a:cs typeface="Times New Roman" pitchFamily="18" charset="0"/>
              </a:rPr>
              <a:t> </a:t>
            </a:r>
            <a:r>
              <a:rPr lang="en-US" sz="2800" b="1" dirty="0" err="1">
                <a:solidFill>
                  <a:schemeClr val="accent5">
                    <a:lumMod val="50000"/>
                  </a:schemeClr>
                </a:solidFill>
                <a:latin typeface="Times New Roman" pitchFamily="18" charset="0"/>
                <a:cs typeface="Times New Roman" pitchFamily="18" charset="0"/>
              </a:rPr>
              <a:t>đế</a:t>
            </a:r>
            <a:r>
              <a:rPr lang="en-US" sz="2800" dirty="0">
                <a:solidFill>
                  <a:schemeClr val="accent5">
                    <a:lumMod val="50000"/>
                  </a:schemeClr>
                </a:solidFill>
                <a:latin typeface="Times New Roman" pitchFamily="18" charset="0"/>
                <a:cs typeface="Times New Roman" pitchFamily="18" charset="0"/>
              </a:rPr>
              <a:t> </a:t>
            </a:r>
          </a:p>
        </p:txBody>
      </p:sp>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algn="ct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Nhìn</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hình</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đoán</a:t>
            </a:r>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truyện</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87765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7709" y="1382212"/>
            <a:ext cx="5673090" cy="3399840"/>
          </a:xfrm>
          <a:prstGeom prst="rect">
            <a:avLst/>
          </a:prstGeom>
        </p:spPr>
      </p:pic>
      <p:pic>
        <p:nvPicPr>
          <p:cNvPr id="8" name="Picture 7"/>
          <p:cNvPicPr>
            <a:picLocks noChangeAspect="1"/>
          </p:cNvPicPr>
          <p:nvPr/>
        </p:nvPicPr>
        <p:blipFill>
          <a:blip r:embed="rId2"/>
          <a:stretch>
            <a:fillRect/>
          </a:stretch>
        </p:blipFill>
        <p:spPr>
          <a:xfrm>
            <a:off x="6385559" y="1382212"/>
            <a:ext cx="5673090" cy="3399840"/>
          </a:xfrm>
          <a:prstGeom prst="rect">
            <a:avLst/>
          </a:prstGeom>
        </p:spPr>
      </p:pic>
      <p:sp>
        <p:nvSpPr>
          <p:cNvPr id="12" name="Rectangle 11"/>
          <p:cNvSpPr/>
          <p:nvPr/>
        </p:nvSpPr>
        <p:spPr>
          <a:xfrm>
            <a:off x="3554254" y="165182"/>
            <a:ext cx="4788363" cy="923330"/>
          </a:xfrm>
          <a:prstGeom prst="rect">
            <a:avLst/>
          </a:prstGeom>
          <a:noFill/>
        </p:spPr>
        <p:txBody>
          <a:bodyPr wrap="none" lIns="91440" tIns="45720" rIns="91440" bIns="45720">
            <a:prstTxWarp prst="textCurve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Nhìn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hình</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đoán</a:t>
            </a:r>
            <a:r>
              <a:rPr kumimoji="0" lang="en-US" sz="54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truyện</a:t>
            </a:r>
            <a:endPar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endParaRPr>
          </a:p>
        </p:txBody>
      </p:sp>
      <p:pic>
        <p:nvPicPr>
          <p:cNvPr id="2" name="Picture 1"/>
          <p:cNvPicPr>
            <a:picLocks noChangeAspect="1"/>
          </p:cNvPicPr>
          <p:nvPr/>
        </p:nvPicPr>
        <p:blipFill>
          <a:blip r:embed="rId3"/>
          <a:stretch>
            <a:fillRect/>
          </a:stretch>
        </p:blipFill>
        <p:spPr>
          <a:xfrm>
            <a:off x="1676400" y="2000560"/>
            <a:ext cx="3633788" cy="2213040"/>
          </a:xfrm>
          <a:prstGeom prst="rect">
            <a:avLst/>
          </a:prstGeom>
        </p:spPr>
      </p:pic>
      <p:pic>
        <p:nvPicPr>
          <p:cNvPr id="3" name="Picture 2"/>
          <p:cNvPicPr>
            <a:picLocks noChangeAspect="1"/>
          </p:cNvPicPr>
          <p:nvPr/>
        </p:nvPicPr>
        <p:blipFill>
          <a:blip r:embed="rId4"/>
          <a:stretch>
            <a:fillRect/>
          </a:stretch>
        </p:blipFill>
        <p:spPr>
          <a:xfrm>
            <a:off x="7349490" y="2000561"/>
            <a:ext cx="3628548" cy="2213040"/>
          </a:xfrm>
          <a:prstGeom prst="rect">
            <a:avLst/>
          </a:prstGeom>
        </p:spPr>
      </p:pic>
      <p:sp>
        <p:nvSpPr>
          <p:cNvPr id="11" name="Text Box 9"/>
          <p:cNvSpPr txBox="1">
            <a:spLocks noChangeArrowheads="1"/>
          </p:cNvSpPr>
          <p:nvPr/>
        </p:nvSpPr>
        <p:spPr bwMode="auto">
          <a:xfrm>
            <a:off x="2169636" y="5110681"/>
            <a:ext cx="2647315" cy="579437"/>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800" b="1" dirty="0">
                <a:solidFill>
                  <a:srgbClr val="FF0066"/>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Nàng</a:t>
            </a:r>
            <a:r>
              <a:rPr lang="en-US" sz="3200" b="1" i="1" dirty="0">
                <a:solidFill>
                  <a:schemeClr val="accent6">
                    <a:lumMod val="50000"/>
                  </a:schemeClr>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tiên</a:t>
            </a:r>
            <a:r>
              <a:rPr lang="en-US" sz="3200" b="1" i="1" dirty="0">
                <a:solidFill>
                  <a:schemeClr val="accent6">
                    <a:lumMod val="50000"/>
                  </a:schemeClr>
                </a:solidFill>
                <a:latin typeface="Times New Roman" pitchFamily="18" charset="0"/>
                <a:cs typeface="Times New Roman" pitchFamily="18" charset="0"/>
              </a:rPr>
              <a:t> </a:t>
            </a:r>
            <a:r>
              <a:rPr lang="en-US" sz="3200" b="1" i="1" dirty="0" err="1">
                <a:solidFill>
                  <a:schemeClr val="accent6">
                    <a:lumMod val="50000"/>
                  </a:schemeClr>
                </a:solidFill>
                <a:latin typeface="Times New Roman" pitchFamily="18" charset="0"/>
                <a:cs typeface="Times New Roman" pitchFamily="18" charset="0"/>
              </a:rPr>
              <a:t>cá</a:t>
            </a:r>
            <a:r>
              <a:rPr lang="en-US" sz="3200" dirty="0">
                <a:solidFill>
                  <a:schemeClr val="accent6">
                    <a:lumMod val="50000"/>
                  </a:schemeClr>
                </a:solidFill>
                <a:latin typeface="Times New Roman" pitchFamily="18" charset="0"/>
                <a:cs typeface="Times New Roman" pitchFamily="18" charset="0"/>
              </a:rPr>
              <a:t> </a:t>
            </a:r>
          </a:p>
        </p:txBody>
      </p:sp>
      <p:sp>
        <p:nvSpPr>
          <p:cNvPr id="13" name="Text Box 10"/>
          <p:cNvSpPr txBox="1">
            <a:spLocks noChangeArrowheads="1"/>
          </p:cNvSpPr>
          <p:nvPr/>
        </p:nvSpPr>
        <p:spPr bwMode="auto">
          <a:xfrm>
            <a:off x="7183120" y="5085795"/>
            <a:ext cx="4475638" cy="523220"/>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eaLnBrk="0" hangingPunct="0">
              <a:spcBef>
                <a:spcPct val="50000"/>
              </a:spcBef>
            </a:pPr>
            <a:r>
              <a:rPr lang="en-US" sz="2400" b="1" dirty="0">
                <a:solidFill>
                  <a:srgbClr val="FF0000"/>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Nàng</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công</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chúa</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và</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hạt</a:t>
            </a:r>
            <a:r>
              <a:rPr lang="en-US" sz="2800" b="1" dirty="0">
                <a:solidFill>
                  <a:schemeClr val="accent6">
                    <a:lumMod val="50000"/>
                  </a:schemeClr>
                </a:solidFill>
                <a:latin typeface="Times New Roman" pitchFamily="18" charset="0"/>
                <a:cs typeface="Times New Roman" pitchFamily="18" charset="0"/>
              </a:rPr>
              <a:t> </a:t>
            </a:r>
            <a:r>
              <a:rPr lang="en-US" sz="2800" b="1" dirty="0" err="1">
                <a:solidFill>
                  <a:schemeClr val="accent6">
                    <a:lumMod val="50000"/>
                  </a:schemeClr>
                </a:solidFill>
                <a:latin typeface="Times New Roman" pitchFamily="18" charset="0"/>
                <a:cs typeface="Times New Roman" pitchFamily="18" charset="0"/>
              </a:rPr>
              <a:t>đậu</a:t>
            </a:r>
            <a:endParaRPr lang="en-US" sz="28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23715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p:cNvSpPr>
            <a:spLocks noGrp="1"/>
          </p:cNvSpPr>
          <p:nvPr>
            <p:ph type="title" idx="4294967295"/>
          </p:nvPr>
        </p:nvSpPr>
        <p:spPr>
          <a:xfrm>
            <a:off x="803751" y="63299"/>
            <a:ext cx="10515600" cy="1325563"/>
          </a:xfrm>
          <a:solidFill>
            <a:schemeClr val="bg1"/>
          </a:solidFill>
        </p:spPr>
        <p:txBody>
          <a:bodyPr/>
          <a:lstStyle/>
          <a:p>
            <a:pPr eaLnBrk="1" hangingPunct="1"/>
            <a:r>
              <a:rPr lang="en-US" altLang="en-US" sz="2800" b="1" u="sng" dirty="0" err="1" smtClean="0">
                <a:solidFill>
                  <a:srgbClr val="FF3300"/>
                </a:solidFill>
                <a:latin typeface="Times New Roman" pitchFamily="18" charset="0"/>
                <a:cs typeface="Times New Roman" pitchFamily="18" charset="0"/>
              </a:rPr>
              <a:t>Văn</a:t>
            </a:r>
            <a:r>
              <a:rPr lang="en-US" altLang="en-US" sz="2800" b="1" u="sng" dirty="0" smtClean="0">
                <a:solidFill>
                  <a:srgbClr val="FF3300"/>
                </a:solidFill>
                <a:latin typeface="Times New Roman" pitchFamily="18" charset="0"/>
                <a:cs typeface="Times New Roman" pitchFamily="18" charset="0"/>
              </a:rPr>
              <a:t> </a:t>
            </a:r>
            <a:r>
              <a:rPr lang="en-US" altLang="en-US" sz="2800" b="1" u="sng" dirty="0" err="1" smtClean="0">
                <a:solidFill>
                  <a:srgbClr val="FF3300"/>
                </a:solidFill>
                <a:latin typeface="Times New Roman" pitchFamily="18" charset="0"/>
                <a:cs typeface="Times New Roman" pitchFamily="18" charset="0"/>
              </a:rPr>
              <a:t>bản</a:t>
            </a:r>
            <a:r>
              <a:rPr lang="en-US" altLang="en-US" sz="2800" b="1" dirty="0" smtClean="0">
                <a:solidFill>
                  <a:srgbClr val="FF3300"/>
                </a:solidFill>
                <a:latin typeface="Times New Roman" pitchFamily="18" charset="0"/>
                <a:cs typeface="Times New Roman" pitchFamily="18" charset="0"/>
              </a:rPr>
              <a:t>:   </a:t>
            </a:r>
            <a:endParaRPr lang="en-US" altLang="en-US" sz="2800" b="1" i="1" dirty="0" smtClean="0">
              <a:solidFill>
                <a:srgbClr val="FF3300"/>
              </a:solidFill>
              <a:latin typeface="Times New Roman" pitchFamily="18" charset="0"/>
              <a:cs typeface="Times New Roman" pitchFamily="18" charset="0"/>
            </a:endParaRPr>
          </a:p>
        </p:txBody>
      </p:sp>
      <p:pic>
        <p:nvPicPr>
          <p:cNvPr id="62466" name="Picture 3" descr="c9"/>
          <p:cNvPicPr>
            <a:picLocks noChangeAspect="1" noChangeArrowheads="1"/>
          </p:cNvPicPr>
          <p:nvPr/>
        </p:nvPicPr>
        <p:blipFill>
          <a:blip r:embed="rId2"/>
          <a:srcRect/>
          <a:stretch>
            <a:fillRect/>
          </a:stretch>
        </p:blipFill>
        <p:spPr bwMode="auto">
          <a:xfrm rot="-5400000">
            <a:off x="-1505744" y="3271044"/>
            <a:ext cx="5018088" cy="2006600"/>
          </a:xfrm>
          <a:prstGeom prst="rect">
            <a:avLst/>
          </a:prstGeom>
          <a:noFill/>
          <a:ln w="9525">
            <a:noFill/>
            <a:miter lim="800000"/>
            <a:headEnd/>
            <a:tailEnd/>
          </a:ln>
        </p:spPr>
      </p:pic>
      <p:pic>
        <p:nvPicPr>
          <p:cNvPr id="62467" name="Picture 4" descr="c9"/>
          <p:cNvPicPr>
            <a:picLocks noChangeAspect="1" noChangeArrowheads="1"/>
          </p:cNvPicPr>
          <p:nvPr/>
        </p:nvPicPr>
        <p:blipFill>
          <a:blip r:embed="rId2"/>
          <a:srcRect/>
          <a:stretch>
            <a:fillRect/>
          </a:stretch>
        </p:blipFill>
        <p:spPr bwMode="auto">
          <a:xfrm rot="16200000" flipV="1">
            <a:off x="8516938" y="3108325"/>
            <a:ext cx="5183188" cy="2166937"/>
          </a:xfrm>
          <a:prstGeom prst="rect">
            <a:avLst/>
          </a:prstGeom>
          <a:noFill/>
          <a:ln w="9525">
            <a:noFill/>
            <a:miter lim="800000"/>
            <a:headEnd/>
            <a:tailEnd/>
          </a:ln>
        </p:spPr>
      </p:pic>
      <p:pic>
        <p:nvPicPr>
          <p:cNvPr id="62468" name="Picture 7" descr="Káº¿t quáº£ hÃ¬nh áº£nh cho cÃ´ bÃ© bÃ¡n diÃªm"/>
          <p:cNvPicPr>
            <a:picLocks noChangeAspect="1" noChangeArrowheads="1"/>
          </p:cNvPicPr>
          <p:nvPr/>
        </p:nvPicPr>
        <p:blipFill>
          <a:blip r:embed="rId3"/>
          <a:srcRect/>
          <a:stretch>
            <a:fillRect/>
          </a:stretch>
        </p:blipFill>
        <p:spPr bwMode="auto">
          <a:xfrm>
            <a:off x="3232150" y="2289373"/>
            <a:ext cx="5715000" cy="41719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1974850" y="965398"/>
            <a:ext cx="8229600" cy="1323975"/>
          </a:xfrm>
          <a:prstGeom prst="rect">
            <a:avLst/>
          </a:prstGeom>
          <a:noFill/>
        </p:spPr>
        <p:txBody>
          <a:bodyPr>
            <a:spAutoFit/>
          </a:bodyPr>
          <a:lstStyle/>
          <a:p>
            <a:pPr algn="ctr" eaLnBrk="0" hangingPunct="0">
              <a:defRPr/>
            </a:pPr>
            <a:r>
              <a:rPr lang="en-US" sz="4800" b="1" dirty="0">
                <a:solidFill>
                  <a:schemeClr val="accent2">
                    <a:lumMod val="50000"/>
                  </a:schemeClr>
                </a:solidFill>
                <a:latin typeface="Times New Roman" panose="02020603050405020304" pitchFamily="18" charset="0"/>
                <a:cs typeface="Times New Roman" panose="02020603050405020304" pitchFamily="18" charset="0"/>
              </a:rPr>
              <a:t>CÔ BÉ BÁN DIÊM</a:t>
            </a:r>
          </a:p>
          <a:p>
            <a:pPr algn="ctr" eaLnBrk="0" hangingPunct="0">
              <a:defRPr/>
            </a:pPr>
            <a:r>
              <a:rPr lang="en-US" sz="3200" b="1" dirty="0">
                <a:solidFill>
                  <a:srgbClr val="00B050"/>
                </a:solidFill>
                <a:latin typeface="Times New Roman" panose="02020603050405020304" pitchFamily="18" charset="0"/>
                <a:cs typeface="Times New Roman" panose="02020603050405020304" pitchFamily="18" charset="0"/>
              </a:rPr>
              <a:t>(An-</a:t>
            </a:r>
            <a:r>
              <a:rPr lang="en-US" sz="3200" b="1" dirty="0" err="1">
                <a:solidFill>
                  <a:srgbClr val="00B050"/>
                </a:solidFill>
                <a:latin typeface="Times New Roman" panose="02020603050405020304" pitchFamily="18" charset="0"/>
                <a:cs typeface="Times New Roman" panose="02020603050405020304" pitchFamily="18" charset="0"/>
              </a:rPr>
              <a:t>đéc</a:t>
            </a:r>
            <a:r>
              <a:rPr lang="en-US" sz="3200" b="1" dirty="0">
                <a:solidFill>
                  <a:srgbClr val="00B050"/>
                </a:solidFill>
                <a:latin typeface="Times New Roman" panose="02020603050405020304" pitchFamily="18" charset="0"/>
                <a:cs typeface="Times New Roman" panose="02020603050405020304" pitchFamily="18" charset="0"/>
              </a:rPr>
              <a:t>-xen)</a:t>
            </a:r>
          </a:p>
        </p:txBody>
      </p:sp>
    </p:spTree>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108" y="236483"/>
            <a:ext cx="6888480" cy="6621517"/>
          </a:xfrm>
          <a:prstGeom prst="rect">
            <a:avLst/>
          </a:prstGeom>
        </p:spPr>
      </p:pic>
      <p:sp>
        <p:nvSpPr>
          <p:cNvPr id="4" name="Rectangle 3"/>
          <p:cNvSpPr/>
          <p:nvPr/>
        </p:nvSpPr>
        <p:spPr>
          <a:xfrm>
            <a:off x="3191669" y="0"/>
            <a:ext cx="6096000" cy="1014380"/>
          </a:xfrm>
          <a:prstGeom prst="rect">
            <a:avLst/>
          </a:prstGeom>
        </p:spPr>
        <p:txBody>
          <a:bodyPr>
            <a:spAutoFit/>
          </a:bodyPr>
          <a:lstStyle/>
          <a:p>
            <a:pPr indent="228600" algn="ct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ĐỌC VĂN BẢN</a:t>
            </a:r>
            <a:endParaRPr lang="en-US" sz="2800" dirty="0">
              <a:latin typeface="Times New Roman" panose="02020603050405020304" pitchFamily="18" charset="0"/>
              <a:ea typeface="Calibri" panose="020F0502020204030204" pitchFamily="34" charset="0"/>
            </a:endParaRPr>
          </a:p>
          <a:p>
            <a:pPr algn="ctr">
              <a:lnSpc>
                <a:spcPct val="107000"/>
              </a:lnSpc>
              <a:spcAft>
                <a:spcPts val="0"/>
              </a:spcAft>
            </a:pPr>
            <a:r>
              <a:rPr lang="en-US" sz="2800" b="1" dirty="0">
                <a:solidFill>
                  <a:srgbClr val="C00000"/>
                </a:solidFill>
                <a:latin typeface="Times New Roman" panose="02020603050405020304" pitchFamily="18" charset="0"/>
                <a:ea typeface="Calibri" panose="020F0502020204030204" pitchFamily="34" charset="0"/>
              </a:rPr>
              <a:t>KĨ NĂNG: ĐỌC</a:t>
            </a:r>
            <a:endParaRPr lang="en-US" sz="2800" dirty="0">
              <a:effectLst/>
              <a:latin typeface="Times New Roman" panose="02020603050405020304" pitchFamily="18" charset="0"/>
              <a:ea typeface="Calibri" panose="020F0502020204030204" pitchFamily="34" charset="0"/>
            </a:endParaRPr>
          </a:p>
        </p:txBody>
      </p:sp>
      <p:sp>
        <p:nvSpPr>
          <p:cNvPr id="5" name="Rectangle 4"/>
          <p:cNvSpPr/>
          <p:nvPr/>
        </p:nvSpPr>
        <p:spPr>
          <a:xfrm>
            <a:off x="930593" y="442450"/>
            <a:ext cx="1309974" cy="523220"/>
          </a:xfrm>
          <a:prstGeom prst="rect">
            <a:avLst/>
          </a:prstGeom>
        </p:spPr>
        <p:txBody>
          <a:bodyPr wrap="none">
            <a:spAutoFit/>
          </a:bodyPr>
          <a:lstStyle/>
          <a:p>
            <a:r>
              <a:rPr lang="en-US" sz="2800" b="1" dirty="0" err="1">
                <a:solidFill>
                  <a:srgbClr val="000000"/>
                </a:solidFill>
                <a:latin typeface="Times New Roman" panose="02020603050405020304" pitchFamily="18" charset="0"/>
                <a:ea typeface="Calibri" panose="020F0502020204030204" pitchFamily="34" charset="0"/>
              </a:rPr>
              <a:t>Tác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giả</a:t>
            </a:r>
            <a:endParaRPr lang="en-US" sz="2800" dirty="0"/>
          </a:p>
        </p:txBody>
      </p:sp>
      <p:pic>
        <p:nvPicPr>
          <p:cNvPr id="6" name="Picture 5"/>
          <p:cNvPicPr>
            <a:picLocks noChangeAspect="1"/>
          </p:cNvPicPr>
          <p:nvPr/>
        </p:nvPicPr>
        <p:blipFill>
          <a:blip r:embed="rId3"/>
          <a:stretch>
            <a:fillRect/>
          </a:stretch>
        </p:blipFill>
        <p:spPr>
          <a:xfrm>
            <a:off x="7596591" y="1771650"/>
            <a:ext cx="3762218" cy="3168183"/>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430029" y="5173883"/>
            <a:ext cx="4387163" cy="523220"/>
          </a:xfrm>
          <a:prstGeom prst="rect">
            <a:avLst/>
          </a:prstGeom>
        </p:spPr>
        <p:txBody>
          <a:bodyPr wrap="none">
            <a:spAutoFit/>
          </a:bodyPr>
          <a:lstStyle/>
          <a:p>
            <a:r>
              <a:rPr lang="en-US" sz="2800" b="1" dirty="0">
                <a:solidFill>
                  <a:srgbClr val="202122"/>
                </a:solidFill>
                <a:latin typeface="Times New Roman" panose="02020603050405020304" pitchFamily="18" charset="0"/>
                <a:ea typeface="Calibri" panose="020F0502020204030204" pitchFamily="34" charset="0"/>
              </a:rPr>
              <a:t>Han Cri-</a:t>
            </a:r>
            <a:r>
              <a:rPr lang="en-US" sz="2800" b="1" dirty="0" err="1">
                <a:solidFill>
                  <a:srgbClr val="202122"/>
                </a:solidFill>
                <a:latin typeface="Times New Roman" panose="02020603050405020304" pitchFamily="18" charset="0"/>
                <a:ea typeface="Calibri" panose="020F0502020204030204" pitchFamily="34" charset="0"/>
              </a:rPr>
              <a:t>xti</a:t>
            </a:r>
            <a:r>
              <a:rPr lang="en-US" sz="2800" b="1" dirty="0">
                <a:solidFill>
                  <a:srgbClr val="202122"/>
                </a:solidFill>
                <a:latin typeface="Times New Roman" panose="02020603050405020304" pitchFamily="18" charset="0"/>
                <a:ea typeface="Calibri" panose="020F0502020204030204" pitchFamily="34" charset="0"/>
              </a:rPr>
              <a:t>-an An-</a:t>
            </a:r>
            <a:r>
              <a:rPr lang="en-US" sz="2800" b="1" dirty="0" err="1">
                <a:solidFill>
                  <a:srgbClr val="202122"/>
                </a:solidFill>
                <a:latin typeface="Times New Roman" panose="02020603050405020304" pitchFamily="18" charset="0"/>
                <a:ea typeface="Calibri" panose="020F0502020204030204" pitchFamily="34" charset="0"/>
              </a:rPr>
              <a:t>đéc</a:t>
            </a:r>
            <a:r>
              <a:rPr lang="en-US" sz="2800" b="1" dirty="0">
                <a:solidFill>
                  <a:srgbClr val="202122"/>
                </a:solidFill>
                <a:latin typeface="Times New Roman" panose="02020603050405020304" pitchFamily="18" charset="0"/>
                <a:ea typeface="Calibri" panose="020F0502020204030204" pitchFamily="34" charset="0"/>
              </a:rPr>
              <a:t>-</a:t>
            </a:r>
            <a:r>
              <a:rPr lang="en-US" sz="2800" b="1" dirty="0" err="1">
                <a:solidFill>
                  <a:srgbClr val="202122"/>
                </a:solidFill>
                <a:latin typeface="Times New Roman" panose="02020603050405020304" pitchFamily="18" charset="0"/>
                <a:ea typeface="Calibri" panose="020F0502020204030204" pitchFamily="34" charset="0"/>
              </a:rPr>
              <a:t>xen</a:t>
            </a:r>
            <a:r>
              <a:rPr lang="en-US" sz="2800" dirty="0">
                <a:solidFill>
                  <a:srgbClr val="202122"/>
                </a:solidFill>
                <a:latin typeface="Times New Roman" panose="02020603050405020304" pitchFamily="18" charset="0"/>
                <a:ea typeface="Calibri" panose="020F0502020204030204" pitchFamily="34" charset="0"/>
              </a:rPr>
              <a:t> </a:t>
            </a:r>
            <a:endParaRPr lang="en-US" sz="2800" dirty="0"/>
          </a:p>
        </p:txBody>
      </p:sp>
      <p:sp>
        <p:nvSpPr>
          <p:cNvPr id="8" name="Rectangle 7"/>
          <p:cNvSpPr/>
          <p:nvPr/>
        </p:nvSpPr>
        <p:spPr>
          <a:xfrm>
            <a:off x="1037084" y="1440179"/>
            <a:ext cx="5538527" cy="4278094"/>
          </a:xfrm>
          <a:prstGeom prst="rect">
            <a:avLst/>
          </a:prstGeom>
        </p:spPr>
        <p:txBody>
          <a:bodyPr wrap="square">
            <a:spAutoFit/>
          </a:bodyPr>
          <a:lstStyle/>
          <a:p>
            <a:pPr marL="30480" marR="30480">
              <a:spcAft>
                <a:spcPts val="1200"/>
              </a:spcAft>
            </a:pP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Sinh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4" tooltip="1805"/>
              </a:rPr>
              <a:t>1805</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mất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5" tooltip="1875"/>
              </a:rPr>
              <a:t>1875</a:t>
            </a:r>
            <a:endParaRPr lang="en-US" sz="2800" dirty="0">
              <a:latin typeface="Times New Roman" panose="02020603050405020304" pitchFamily="18" charset="0"/>
              <a:ea typeface="Calibri" panose="020F0502020204030204" pitchFamily="34" charset="0"/>
            </a:endParaRPr>
          </a:p>
          <a:p>
            <a:pPr marL="30480" marR="30480">
              <a:spcAft>
                <a:spcPts val="1200"/>
              </a:spcAft>
            </a:pP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Ông</a:t>
            </a:r>
            <a:r>
              <a:rPr lang="en-US" sz="2800" dirty="0" smtClean="0">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là</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nhà</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văn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người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0645AD"/>
                </a:solidFill>
                <a:latin typeface="Times New Roman" panose="02020603050405020304" pitchFamily="18" charset="0"/>
                <a:ea typeface="Calibri" panose="020F0502020204030204" pitchFamily="34" charset="0"/>
                <a:hlinkClick r:id="rId6"/>
              </a:rPr>
              <a:t>Đan</a:t>
            </a:r>
            <a:r>
              <a:rPr lang="en-US" sz="2800" dirty="0">
                <a:solidFill>
                  <a:srgbClr val="0645AD"/>
                </a:solidFill>
                <a:latin typeface="Times New Roman" panose="02020603050405020304" pitchFamily="18" charset="0"/>
                <a:ea typeface="Calibri" panose="020F0502020204030204" pitchFamily="34" charset="0"/>
                <a:hlinkClick r:id="rId6"/>
              </a:rPr>
              <a:t> </a:t>
            </a:r>
            <a:r>
              <a:rPr lang="en-US" sz="2800" dirty="0" err="1">
                <a:solidFill>
                  <a:srgbClr val="0645AD"/>
                </a:solidFill>
                <a:latin typeface="Times New Roman" panose="02020603050405020304" pitchFamily="18" charset="0"/>
                <a:ea typeface="Calibri" panose="020F0502020204030204" pitchFamily="34" charset="0"/>
                <a:hlinkClick r:id="rId6"/>
              </a:rPr>
              <a:t>Mạch</a:t>
            </a:r>
            <a:r>
              <a:rPr lang="en-US" sz="2800" dirty="0" err="1">
                <a:latin typeface="Times New Roman" panose="02020603050405020304" pitchFamily="18" charset="0"/>
                <a:ea typeface="Calibri" panose="020F0502020204030204" pitchFamily="34" charset="0"/>
              </a:rPr>
              <a:t>,</a:t>
            </a:r>
            <a:r>
              <a:rPr lang="en-US" sz="2800" dirty="0" err="1">
                <a:solidFill>
                  <a:srgbClr val="202122"/>
                </a:solidFill>
                <a:latin typeface="Times New Roman" panose="02020603050405020304" pitchFamily="18" charset="0"/>
                <a:ea typeface="Calibri" panose="020F0502020204030204" pitchFamily="34" charset="0"/>
              </a:rPr>
              <a:t>chuyên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viết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truyện</a:t>
            </a:r>
            <a:r>
              <a:rPr lang="en-US" sz="2800" dirty="0">
                <a:solidFill>
                  <a:srgbClr val="0645AD"/>
                </a:solidFill>
                <a:latin typeface="Times New Roman" panose="02020603050405020304" pitchFamily="18" charset="0"/>
                <a:ea typeface="Calibri" panose="020F0502020204030204" pitchFamily="34" charset="0"/>
                <a:hlinkClick r:id="rId7" tooltip="Truyện cổ tích"/>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cổ</a:t>
            </a:r>
            <a:r>
              <a:rPr lang="en-US" sz="2800" dirty="0">
                <a:solidFill>
                  <a:srgbClr val="0645AD"/>
                </a:solidFill>
                <a:latin typeface="Times New Roman" panose="02020603050405020304" pitchFamily="18" charset="0"/>
                <a:ea typeface="Calibri" panose="020F0502020204030204" pitchFamily="34" charset="0"/>
                <a:hlinkClick r:id="rId7" tooltip="Truyện cổ tích"/>
              </a:rPr>
              <a:t> </a:t>
            </a:r>
            <a:r>
              <a:rPr lang="en-US" sz="2800" dirty="0" err="1">
                <a:solidFill>
                  <a:srgbClr val="0645AD"/>
                </a:solidFill>
                <a:latin typeface="Times New Roman" panose="02020603050405020304" pitchFamily="18" charset="0"/>
                <a:ea typeface="Calibri" panose="020F0502020204030204" pitchFamily="34" charset="0"/>
                <a:hlinkClick r:id="rId7" tooltip="Truyện cổ tích"/>
              </a:rPr>
              <a:t>tích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cho</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thiếu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smtClean="0">
                <a:solidFill>
                  <a:srgbClr val="202122"/>
                </a:solidFill>
                <a:latin typeface="Times New Roman" panose="02020603050405020304" pitchFamily="18" charset="0"/>
                <a:ea typeface="Calibri" panose="020F0502020204030204" pitchFamily="34" charset="0"/>
              </a:rPr>
              <a:t>nhi</a:t>
            </a:r>
            <a:r>
              <a:rPr lang="en-US" sz="2800" dirty="0" smtClean="0">
                <a:solidFill>
                  <a:srgbClr val="202122"/>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30480" marR="30480">
              <a:spcAft>
                <a:spcPts val="1200"/>
              </a:spcAft>
            </a:pP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Tác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phẩm</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Sự</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hấp</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dẫn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của</a:t>
            </a:r>
            <a:r>
              <a:rPr lang="en-US" sz="2800" dirty="0">
                <a:solidFill>
                  <a:srgbClr val="202122"/>
                </a:solidFill>
                <a:latin typeface="Times New Roman" panose="02020603050405020304" pitchFamily="18" charset="0"/>
                <a:ea typeface="Calibri" panose="020F0502020204030204" pitchFamily="34" charset="0"/>
              </a:rPr>
              <a:t> Andersen </a:t>
            </a:r>
            <a:r>
              <a:rPr lang="en-US" sz="2800" dirty="0" err="1">
                <a:solidFill>
                  <a:srgbClr val="202122"/>
                </a:solidFill>
                <a:latin typeface="Times New Roman" panose="02020603050405020304" pitchFamily="18" charset="0"/>
                <a:ea typeface="Calibri" panose="020F0502020204030204" pitchFamily="34" charset="0"/>
              </a:rPr>
              <a:t>lại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nằm</a:t>
            </a:r>
            <a:r>
              <a:rPr lang="en-US" sz="2800" dirty="0">
                <a:solidFill>
                  <a:srgbClr val="202122"/>
                </a:solidFill>
                <a:latin typeface="Times New Roman" panose="02020603050405020304" pitchFamily="18" charset="0"/>
                <a:ea typeface="Calibri" panose="020F0502020204030204" pitchFamily="34" charset="0"/>
              </a:rPr>
              <a:t> ở </a:t>
            </a:r>
            <a:r>
              <a:rPr lang="en-US" sz="2800" dirty="0" err="1">
                <a:solidFill>
                  <a:srgbClr val="202122"/>
                </a:solidFill>
                <a:latin typeface="Times New Roman" panose="02020603050405020304" pitchFamily="18" charset="0"/>
                <a:ea typeface="Calibri" panose="020F0502020204030204" pitchFamily="34" charset="0"/>
              </a:rPr>
              <a:t>thể</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loại</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cổ</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tích</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Năm</a:t>
            </a:r>
            <a:r>
              <a:rPr lang="en-US" sz="2800" dirty="0">
                <a:solidFill>
                  <a:srgbClr val="202122"/>
                </a:solidFill>
                <a:latin typeface="Times New Roman" panose="02020603050405020304" pitchFamily="18" charset="0"/>
                <a:ea typeface="Calibri" panose="020F0502020204030204" pitchFamily="34" charset="0"/>
              </a:rPr>
              <a:t> </a:t>
            </a:r>
            <a:r>
              <a:rPr lang="en-US" sz="2800" dirty="0">
                <a:solidFill>
                  <a:srgbClr val="0645AD"/>
                </a:solidFill>
                <a:latin typeface="Times New Roman" panose="02020603050405020304" pitchFamily="18" charset="0"/>
                <a:ea typeface="Calibri" panose="020F0502020204030204" pitchFamily="34" charset="0"/>
                <a:hlinkClick r:id="rId8" tooltip="1835"/>
              </a:rPr>
              <a:t>1835</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ông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bắt</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đầu</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sáng</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tác</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truyện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kể</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nhan</a:t>
            </a:r>
            <a:r>
              <a:rPr lang="en-US" sz="2800" dirty="0">
                <a:solidFill>
                  <a:srgbClr val="202122"/>
                </a:solidFill>
                <a:latin typeface="Times New Roman" panose="02020603050405020304" pitchFamily="18" charset="0"/>
                <a:ea typeface="Calibri" panose="020F0502020204030204" pitchFamily="34" charset="0"/>
              </a:rPr>
              <a:t> </a:t>
            </a:r>
            <a:r>
              <a:rPr lang="en-US" sz="2800" dirty="0" err="1">
                <a:solidFill>
                  <a:srgbClr val="202122"/>
                </a:solidFill>
                <a:latin typeface="Times New Roman" panose="02020603050405020304" pitchFamily="18" charset="0"/>
                <a:ea typeface="Calibri" panose="020F0502020204030204" pitchFamily="34" charset="0"/>
              </a:rPr>
              <a:t>đề</a:t>
            </a:r>
            <a:r>
              <a:rPr lang="en-US" sz="2800"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Chuyện</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kể</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cho</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a:solidFill>
                  <a:srgbClr val="202122"/>
                </a:solidFill>
                <a:latin typeface="Times New Roman" panose="02020603050405020304" pitchFamily="18" charset="0"/>
                <a:ea typeface="Calibri" panose="020F0502020204030204" pitchFamily="34" charset="0"/>
              </a:rPr>
              <a:t>trẻ</a:t>
            </a:r>
            <a:r>
              <a:rPr lang="en-US" sz="2800" i="1" dirty="0">
                <a:solidFill>
                  <a:srgbClr val="202122"/>
                </a:solidFill>
                <a:latin typeface="Times New Roman" panose="02020603050405020304" pitchFamily="18" charset="0"/>
                <a:ea typeface="Calibri" panose="020F0502020204030204" pitchFamily="34" charset="0"/>
              </a:rPr>
              <a:t> </a:t>
            </a:r>
            <a:r>
              <a:rPr lang="en-US" sz="2800" i="1" dirty="0" err="1" smtClean="0">
                <a:solidFill>
                  <a:srgbClr val="202122"/>
                </a:solidFill>
                <a:latin typeface="Times New Roman" panose="02020603050405020304" pitchFamily="18" charset="0"/>
                <a:ea typeface="Calibri" panose="020F0502020204030204" pitchFamily="34" charset="0"/>
              </a:rPr>
              <a:t>em</a:t>
            </a:r>
            <a:r>
              <a:rPr lang="en-US" sz="2800" dirty="0" smtClean="0">
                <a:solidFill>
                  <a:srgbClr val="202122"/>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764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827" y="236483"/>
            <a:ext cx="6888480" cy="6621517"/>
          </a:xfrm>
          <a:prstGeom prst="rect">
            <a:avLst/>
          </a:prstGeom>
        </p:spPr>
      </p:pic>
      <p:sp>
        <p:nvSpPr>
          <p:cNvPr id="4" name="Rectangle 3"/>
          <p:cNvSpPr/>
          <p:nvPr/>
        </p:nvSpPr>
        <p:spPr>
          <a:xfrm>
            <a:off x="3191669" y="0"/>
            <a:ext cx="6096000" cy="1014380"/>
          </a:xfrm>
          <a:prstGeom prst="rect">
            <a:avLst/>
          </a:prstGeom>
        </p:spPr>
        <p:txBody>
          <a:bodyPr>
            <a:spAutoFit/>
          </a:bodyPr>
          <a:lstStyle/>
          <a:p>
            <a:pPr marL="0" marR="0" lvl="0" indent="228600" algn="ctr" defTabSz="914400" rtl="0" eaLnBrk="1" fontAlgn="base" latinLnBrk="0" hangingPunct="1">
              <a:lnSpc>
                <a:spcPct val="107000"/>
              </a:lnSpc>
              <a:spcBef>
                <a:spcPct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Arial" charset="0"/>
              </a:rPr>
              <a:t>ĐỌC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0" marR="0" lvl="0" indent="0" algn="ctr"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Arial" charset="0"/>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787719" y="507190"/>
            <a:ext cx="130997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giả</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7513310" y="1440179"/>
            <a:ext cx="4054041" cy="3413929"/>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7513310" y="5173227"/>
            <a:ext cx="438716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Han Cri-</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xti</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-an An-</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đéc</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xen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Rectangle 2"/>
          <p:cNvSpPr/>
          <p:nvPr/>
        </p:nvSpPr>
        <p:spPr>
          <a:xfrm>
            <a:off x="1006142" y="1440179"/>
            <a:ext cx="5433849" cy="4364336"/>
          </a:xfrm>
          <a:prstGeom prst="rect">
            <a:avLst/>
          </a:prstGeom>
        </p:spPr>
        <p:txBody>
          <a:bodyPr wrap="square">
            <a:spAutoFit/>
          </a:bodyPr>
          <a:lstStyle/>
          <a:p>
            <a:pPr marL="30480" marR="30480" algn="just">
              <a:lnSpc>
                <a:spcPct val="107000"/>
              </a:lnSpc>
              <a:spcAft>
                <a:spcPts val="1200"/>
              </a:spcAft>
            </a:pP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phẩm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cổ</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tích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nổi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tiếng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như</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Nàng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tiên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Bộ</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quần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áo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mới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của</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hoàng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đế</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Chú</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vịt</a:t>
            </a:r>
            <a:r>
              <a:rPr lang="en-US" sz="2800" dirty="0">
                <a:solidFill>
                  <a:schemeClr val="accent6">
                    <a:lumMod val="50000"/>
                  </a:schemeClr>
                </a:solidFill>
                <a:latin typeface="Times New Roman" panose="02020603050405020304" pitchFamily="18" charset="0"/>
                <a:ea typeface="Calibri" panose="020F0502020204030204" pitchFamily="34" charset="0"/>
              </a:rPr>
              <a:t> con </a:t>
            </a:r>
            <a:r>
              <a:rPr lang="en-US" sz="2800" dirty="0" err="1">
                <a:solidFill>
                  <a:schemeClr val="accent6">
                    <a:lumMod val="50000"/>
                  </a:schemeClr>
                </a:solidFill>
                <a:latin typeface="Times New Roman" panose="02020603050405020304" pitchFamily="18" charset="0"/>
                <a:ea typeface="Calibri" panose="020F0502020204030204" pitchFamily="34" charset="0"/>
              </a:rPr>
              <a:t>xấu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xí</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giản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dị</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đan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xen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giữa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tưởng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thực</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marL="30480" marR="30480" algn="just">
              <a:lnSpc>
                <a:spcPct val="107000"/>
              </a:lnSpc>
              <a:spcAft>
                <a:spcPts val="1200"/>
              </a:spcAft>
            </a:pPr>
            <a:r>
              <a:rPr lang="en-US" sz="2800" dirty="0" err="1" smtClean="0">
                <a:solidFill>
                  <a:schemeClr val="accent6">
                    <a:lumMod val="50000"/>
                  </a:schemeClr>
                </a:solidFill>
                <a:latin typeface="Times New Roman" panose="02020603050405020304" pitchFamily="18" charset="0"/>
                <a:ea typeface="Calibri" panose="020F0502020204030204" pitchFamily="34" charset="0"/>
              </a:rPr>
              <a:t>Truyện</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Cô</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là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nhưng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hay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ông</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22869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558910" y="3663950"/>
            <a:ext cx="3455988" cy="2470150"/>
          </a:xfrm>
          <a:prstGeom prst="ellipse">
            <a:avLst/>
          </a:prstGeom>
          <a:ln>
            <a:noFill/>
          </a:ln>
          <a:effectLst>
            <a:softEdge rad="112500"/>
          </a:effectLst>
        </p:spPr>
      </p:pic>
      <p:sp>
        <p:nvSpPr>
          <p:cNvPr id="3" name="Right Arrow 2"/>
          <p:cNvSpPr/>
          <p:nvPr/>
        </p:nvSpPr>
        <p:spPr>
          <a:xfrm>
            <a:off x="3757723" y="1496218"/>
            <a:ext cx="2640012" cy="2808288"/>
          </a:xfrm>
          <a:prstGeom prst="rightArrow">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defRPr/>
            </a:pPr>
            <a:r>
              <a:rPr lang="pt-BR" sz="3200" b="1">
                <a:solidFill>
                  <a:schemeClr val="tx1"/>
                </a:solidFill>
                <a:latin typeface="Times New Roman" pitchFamily="18" charset="0"/>
                <a:cs typeface="Times New Roman" pitchFamily="18" charset="0"/>
              </a:rPr>
              <a:t>1. Đọc.</a:t>
            </a:r>
            <a:endParaRPr lang="en-US" sz="3200">
              <a:solidFill>
                <a:schemeClr val="tx1"/>
              </a:solidFill>
              <a:latin typeface="Times New Roman" pitchFamily="18" charset="0"/>
              <a:cs typeface="Times New Roman" pitchFamily="18" charset="0"/>
            </a:endParaRPr>
          </a:p>
        </p:txBody>
      </p:sp>
      <p:sp>
        <p:nvSpPr>
          <p:cNvPr id="8" name="Flowchart: Display 7"/>
          <p:cNvSpPr/>
          <p:nvPr/>
        </p:nvSpPr>
        <p:spPr>
          <a:xfrm>
            <a:off x="6708665" y="2161737"/>
            <a:ext cx="4911725" cy="3173413"/>
          </a:xfrm>
          <a:prstGeom prst="flowChartDisplay">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1200"/>
              </a:spcAft>
              <a:defRPr/>
            </a:pPr>
            <a:r>
              <a:rPr lang="vi-VN" sz="3600">
                <a:solidFill>
                  <a:srgbClr val="000000"/>
                </a:solidFill>
                <a:latin typeface="Times New Roman" pitchFamily="18" charset="0"/>
                <a:cs typeface="Times New Roman" pitchFamily="18" charset="0"/>
              </a:rPr>
              <a:t>Đọc rõ ràng, rành mạch, biểu cảm...</a:t>
            </a:r>
            <a:endParaRPr lang="en-US" sz="3600">
              <a:solidFill>
                <a:srgbClr val="FFFFFF"/>
              </a:solidFill>
              <a:latin typeface="Times New Roman" pitchFamily="18" charset="0"/>
              <a:cs typeface="Times New Roman" pitchFamily="18" charset="0"/>
            </a:endParaRPr>
          </a:p>
        </p:txBody>
      </p:sp>
      <p:sp>
        <p:nvSpPr>
          <p:cNvPr id="4" name="Rectangle 3"/>
          <p:cNvSpPr/>
          <p:nvPr/>
        </p:nvSpPr>
        <p:spPr>
          <a:xfrm>
            <a:off x="660400" y="222533"/>
            <a:ext cx="4314496" cy="1168269"/>
          </a:xfrm>
          <a:prstGeom prst="rect">
            <a:avLst/>
          </a:prstGeom>
        </p:spPr>
        <p:txBody>
          <a:bodyPr wrap="square">
            <a:spAutoFit/>
          </a:bodyPr>
          <a:lstStyle/>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a:t>
            </a:r>
            <a:r>
              <a:rPr lang="vi-VN"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Tác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phẩm</a:t>
            </a:r>
            <a:r>
              <a:rPr lang="en-US" sz="2800" b="1" dirty="0">
                <a:solidFill>
                  <a:schemeClr val="accent6">
                    <a:lumMod val="50000"/>
                  </a:schemeClr>
                </a:solidFill>
                <a:latin typeface="Times New Roman" panose="02020603050405020304" pitchFamily="18" charset="0"/>
                <a:ea typeface="Calibri" panose="020F0502020204030204" pitchFamily="34" charset="0"/>
              </a:rPr>
              <a:t> </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a. </a:t>
            </a:r>
            <a:r>
              <a:rPr lang="en-US" sz="2800" b="1" dirty="0" err="1">
                <a:solidFill>
                  <a:schemeClr val="accent6">
                    <a:lumMod val="50000"/>
                  </a:schemeClr>
                </a:solidFill>
                <a:latin typeface="Times New Roman" panose="02020603050405020304" pitchFamily="18" charset="0"/>
                <a:ea typeface="Calibri" panose="020F0502020204030204" pitchFamily="34" charset="0"/>
              </a:rPr>
              <a:t>Đọc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kể</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tóm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tắt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Káº¿t quáº£ hÃ¬nh áº£nh cho cÃ´ bÃ© bÃ¡n diÃªm"/>
          <p:cNvPicPr>
            <a:picLocks noChangeAspect="1" noChangeArrowheads="1"/>
          </p:cNvPicPr>
          <p:nvPr/>
        </p:nvPicPr>
        <p:blipFill>
          <a:blip r:embed="rId2"/>
          <a:srcRect/>
          <a:stretch>
            <a:fillRect/>
          </a:stretch>
        </p:blipFill>
        <p:spPr bwMode="auto">
          <a:xfrm>
            <a:off x="4453457" y="269164"/>
            <a:ext cx="3007245" cy="2398713"/>
          </a:xfrm>
          <a:prstGeom prst="rect">
            <a:avLst/>
          </a:prstGeom>
          <a:noFill/>
          <a:ln w="9525">
            <a:noFill/>
            <a:miter lim="800000"/>
            <a:headEnd/>
            <a:tailEnd/>
          </a:ln>
        </p:spPr>
      </p:pic>
      <p:sp>
        <p:nvSpPr>
          <p:cNvPr id="65538" name="AutoShape 6" descr="Káº¿t quáº£ hÃ¬nh áº£nh cho cÃ´ bÃ© quáº¹t que diÃªm thá»© nháº¥t"/>
          <p:cNvSpPr>
            <a:spLocks noChangeAspect="1" noChangeArrowheads="1"/>
          </p:cNvSpPr>
          <p:nvPr/>
        </p:nvSpPr>
        <p:spPr bwMode="auto">
          <a:xfrm>
            <a:off x="198438" y="-144463"/>
            <a:ext cx="406400" cy="304801"/>
          </a:xfrm>
          <a:prstGeom prst="rect">
            <a:avLst/>
          </a:prstGeom>
          <a:noFill/>
          <a:ln w="9525">
            <a:noFill/>
            <a:miter lim="800000"/>
            <a:headEnd/>
            <a:tailEnd/>
          </a:ln>
        </p:spPr>
        <p:txBody>
          <a:bodyPr/>
          <a:lstStyle/>
          <a:p>
            <a:pPr>
              <a:lnSpc>
                <a:spcPct val="90000"/>
              </a:lnSpc>
              <a:buFont typeface="Arial" charset="0"/>
              <a:buNone/>
            </a:pPr>
            <a:endParaRPr lang="en-US" altLang="en-US" sz="1600" b="1">
              <a:latin typeface="Times New Roman" pitchFamily="18" charset="0"/>
              <a:cs typeface="Times New Roman" pitchFamily="18" charset="0"/>
            </a:endParaRPr>
          </a:p>
        </p:txBody>
      </p:sp>
      <p:pic>
        <p:nvPicPr>
          <p:cNvPr id="65539" name="Picture 3"/>
          <p:cNvPicPr>
            <a:picLocks noChangeAspect="1"/>
          </p:cNvPicPr>
          <p:nvPr/>
        </p:nvPicPr>
        <p:blipFill>
          <a:blip r:embed="rId3"/>
          <a:srcRect/>
          <a:stretch>
            <a:fillRect/>
          </a:stretch>
        </p:blipFill>
        <p:spPr bwMode="auto">
          <a:xfrm>
            <a:off x="7492247" y="269164"/>
            <a:ext cx="3338444" cy="2371725"/>
          </a:xfrm>
          <a:prstGeom prst="rect">
            <a:avLst/>
          </a:prstGeom>
          <a:noFill/>
          <a:ln w="9525">
            <a:noFill/>
            <a:miter lim="800000"/>
            <a:headEnd/>
            <a:tailEnd/>
          </a:ln>
        </p:spPr>
      </p:pic>
      <p:pic>
        <p:nvPicPr>
          <p:cNvPr id="65540" name="Picture 15" descr="Quet diem lan 2"/>
          <p:cNvPicPr>
            <a:picLocks noChangeAspect="1" noChangeArrowheads="1"/>
          </p:cNvPicPr>
          <p:nvPr/>
        </p:nvPicPr>
        <p:blipFill>
          <a:blip r:embed="rId4"/>
          <a:srcRect r="52432"/>
          <a:stretch>
            <a:fillRect/>
          </a:stretch>
        </p:blipFill>
        <p:spPr bwMode="auto">
          <a:xfrm>
            <a:off x="1332842" y="2647458"/>
            <a:ext cx="3112814" cy="2158260"/>
          </a:xfrm>
          <a:prstGeom prst="rect">
            <a:avLst/>
          </a:prstGeom>
          <a:noFill/>
          <a:ln w="9525">
            <a:solidFill>
              <a:srgbClr val="00CCFF"/>
            </a:solidFill>
            <a:miter lim="800000"/>
            <a:headEnd/>
            <a:tailEnd/>
          </a:ln>
        </p:spPr>
      </p:pic>
      <p:pic>
        <p:nvPicPr>
          <p:cNvPr id="65541" name="Picture 12" descr="Quet diem lan 3"/>
          <p:cNvPicPr>
            <a:picLocks noChangeAspect="1" noChangeArrowheads="1"/>
          </p:cNvPicPr>
          <p:nvPr/>
        </p:nvPicPr>
        <p:blipFill>
          <a:blip r:embed="rId5"/>
          <a:srcRect/>
          <a:stretch>
            <a:fillRect/>
          </a:stretch>
        </p:blipFill>
        <p:spPr bwMode="auto">
          <a:xfrm>
            <a:off x="4449556" y="2647458"/>
            <a:ext cx="3082237" cy="2205038"/>
          </a:xfrm>
          <a:prstGeom prst="rect">
            <a:avLst/>
          </a:prstGeom>
          <a:noFill/>
          <a:ln w="9525">
            <a:noFill/>
            <a:miter lim="800000"/>
            <a:headEnd/>
            <a:tailEnd/>
          </a:ln>
        </p:spPr>
      </p:pic>
      <p:pic>
        <p:nvPicPr>
          <p:cNvPr id="65542" name="Picture 13" descr="Quet diem lan 4"/>
          <p:cNvPicPr>
            <a:picLocks noChangeAspect="1" noChangeArrowheads="1"/>
          </p:cNvPicPr>
          <p:nvPr/>
        </p:nvPicPr>
        <p:blipFill>
          <a:blip r:embed="rId6"/>
          <a:srcRect/>
          <a:stretch>
            <a:fillRect/>
          </a:stretch>
        </p:blipFill>
        <p:spPr bwMode="auto">
          <a:xfrm>
            <a:off x="7535694" y="2647458"/>
            <a:ext cx="3310764" cy="2205038"/>
          </a:xfrm>
          <a:prstGeom prst="rect">
            <a:avLst/>
          </a:prstGeom>
          <a:noFill/>
          <a:ln w="9525">
            <a:solidFill>
              <a:srgbClr val="0000FF"/>
            </a:solidFill>
            <a:miter lim="800000"/>
            <a:headEnd/>
            <a:tailEnd/>
          </a:ln>
        </p:spPr>
      </p:pic>
      <p:pic>
        <p:nvPicPr>
          <p:cNvPr id="65543" name="Picture 5" descr="Quet diem lan 5"/>
          <p:cNvPicPr>
            <a:picLocks noChangeAspect="1" noChangeArrowheads="1"/>
          </p:cNvPicPr>
          <p:nvPr/>
        </p:nvPicPr>
        <p:blipFill>
          <a:blip r:embed="rId7"/>
          <a:srcRect/>
          <a:stretch>
            <a:fillRect/>
          </a:stretch>
        </p:blipFill>
        <p:spPr bwMode="auto">
          <a:xfrm>
            <a:off x="3089822" y="4843886"/>
            <a:ext cx="3074275" cy="1685703"/>
          </a:xfrm>
          <a:prstGeom prst="rect">
            <a:avLst/>
          </a:prstGeom>
          <a:noFill/>
          <a:ln w="9525">
            <a:noFill/>
            <a:miter lim="800000"/>
            <a:headEnd/>
            <a:tailEnd/>
          </a:ln>
        </p:spPr>
      </p:pic>
      <p:sp>
        <p:nvSpPr>
          <p:cNvPr id="65544" name="Oval 15"/>
          <p:cNvSpPr>
            <a:spLocks noChangeArrowheads="1"/>
          </p:cNvSpPr>
          <p:nvPr/>
        </p:nvSpPr>
        <p:spPr bwMode="auto">
          <a:xfrm>
            <a:off x="4555817" y="359299"/>
            <a:ext cx="914400" cy="373062"/>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dirty="0">
                <a:latin typeface="Times New Roman" pitchFamily="18" charset="0"/>
                <a:cs typeface="Times New Roman" pitchFamily="18" charset="0"/>
              </a:rPr>
              <a:t>2</a:t>
            </a:r>
          </a:p>
        </p:txBody>
      </p:sp>
      <p:sp>
        <p:nvSpPr>
          <p:cNvPr id="65545" name="Oval 16"/>
          <p:cNvSpPr>
            <a:spLocks noChangeArrowheads="1"/>
          </p:cNvSpPr>
          <p:nvPr/>
        </p:nvSpPr>
        <p:spPr bwMode="auto">
          <a:xfrm>
            <a:off x="7563062" y="414723"/>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3</a:t>
            </a:r>
          </a:p>
        </p:txBody>
      </p:sp>
      <p:sp>
        <p:nvSpPr>
          <p:cNvPr id="65546" name="Oval 17"/>
          <p:cNvSpPr>
            <a:spLocks noChangeArrowheads="1"/>
          </p:cNvSpPr>
          <p:nvPr/>
        </p:nvSpPr>
        <p:spPr bwMode="auto">
          <a:xfrm>
            <a:off x="1410899" y="2667877"/>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4</a:t>
            </a:r>
          </a:p>
        </p:txBody>
      </p:sp>
      <p:sp>
        <p:nvSpPr>
          <p:cNvPr id="65547" name="Oval 18"/>
          <p:cNvSpPr>
            <a:spLocks noChangeArrowheads="1"/>
          </p:cNvSpPr>
          <p:nvPr/>
        </p:nvSpPr>
        <p:spPr bwMode="auto">
          <a:xfrm>
            <a:off x="4534940" y="2718896"/>
            <a:ext cx="914400" cy="373062"/>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5</a:t>
            </a:r>
          </a:p>
        </p:txBody>
      </p:sp>
      <p:sp>
        <p:nvSpPr>
          <p:cNvPr id="65548" name="Oval 19"/>
          <p:cNvSpPr>
            <a:spLocks noChangeArrowheads="1"/>
          </p:cNvSpPr>
          <p:nvPr/>
        </p:nvSpPr>
        <p:spPr bwMode="auto">
          <a:xfrm>
            <a:off x="7617177" y="2667877"/>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dirty="0">
                <a:latin typeface="Times New Roman" pitchFamily="18" charset="0"/>
                <a:cs typeface="Times New Roman" pitchFamily="18" charset="0"/>
              </a:rPr>
              <a:t>6</a:t>
            </a:r>
          </a:p>
        </p:txBody>
      </p:sp>
      <p:sp>
        <p:nvSpPr>
          <p:cNvPr id="65549" name="Oval 20"/>
          <p:cNvSpPr>
            <a:spLocks noChangeArrowheads="1"/>
          </p:cNvSpPr>
          <p:nvPr/>
        </p:nvSpPr>
        <p:spPr bwMode="auto">
          <a:xfrm>
            <a:off x="3320503" y="4954255"/>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7</a:t>
            </a:r>
          </a:p>
        </p:txBody>
      </p:sp>
      <p:pic>
        <p:nvPicPr>
          <p:cNvPr id="65550" name="Picture 20" descr="Cô bé bán diêm"/>
          <p:cNvPicPr>
            <a:picLocks noChangeAspect="1" noChangeArrowheads="1"/>
          </p:cNvPicPr>
          <p:nvPr/>
        </p:nvPicPr>
        <p:blipFill>
          <a:blip r:embed="rId8"/>
          <a:srcRect/>
          <a:stretch>
            <a:fillRect/>
          </a:stretch>
        </p:blipFill>
        <p:spPr bwMode="auto">
          <a:xfrm>
            <a:off x="6164099" y="4843886"/>
            <a:ext cx="2869324" cy="1685703"/>
          </a:xfrm>
          <a:prstGeom prst="rect">
            <a:avLst/>
          </a:prstGeom>
          <a:noFill/>
          <a:ln w="9525">
            <a:noFill/>
            <a:miter lim="800000"/>
            <a:headEnd/>
            <a:tailEnd/>
          </a:ln>
        </p:spPr>
      </p:pic>
      <p:sp>
        <p:nvSpPr>
          <p:cNvPr id="65551" name="Oval 21"/>
          <p:cNvSpPr>
            <a:spLocks noChangeArrowheads="1"/>
          </p:cNvSpPr>
          <p:nvPr/>
        </p:nvSpPr>
        <p:spPr bwMode="auto">
          <a:xfrm>
            <a:off x="6386087" y="4954254"/>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8</a:t>
            </a:r>
          </a:p>
        </p:txBody>
      </p:sp>
      <p:pic>
        <p:nvPicPr>
          <p:cNvPr id="65552" name="Picture 22" descr="Truyện cổ tích: Cô bé bán diêm | Tạp chí Quê Hương Online | Ủy ban Nhà nước  về người Việt Nam ở nước ngoài"/>
          <p:cNvPicPr>
            <a:picLocks noChangeAspect="1" noChangeArrowheads="1"/>
          </p:cNvPicPr>
          <p:nvPr/>
        </p:nvPicPr>
        <p:blipFill>
          <a:blip r:embed="rId9"/>
          <a:srcRect/>
          <a:stretch>
            <a:fillRect/>
          </a:stretch>
        </p:blipFill>
        <p:spPr bwMode="auto">
          <a:xfrm>
            <a:off x="1332842" y="269164"/>
            <a:ext cx="3089069" cy="2332972"/>
          </a:xfrm>
          <a:prstGeom prst="rect">
            <a:avLst/>
          </a:prstGeom>
          <a:noFill/>
          <a:ln w="9525">
            <a:noFill/>
            <a:miter lim="800000"/>
            <a:headEnd/>
            <a:tailEnd/>
          </a:ln>
        </p:spPr>
      </p:pic>
      <p:sp>
        <p:nvSpPr>
          <p:cNvPr id="65553" name="Oval 6"/>
          <p:cNvSpPr>
            <a:spLocks noChangeArrowheads="1"/>
          </p:cNvSpPr>
          <p:nvPr/>
        </p:nvSpPr>
        <p:spPr bwMode="auto">
          <a:xfrm>
            <a:off x="1410899" y="414724"/>
            <a:ext cx="914400" cy="373063"/>
          </a:xfrm>
          <a:prstGeom prst="ellipse">
            <a:avLst/>
          </a:prstGeom>
          <a:solidFill>
            <a:schemeClr val="bg1"/>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lnSpc>
                <a:spcPct val="90000"/>
              </a:lnSpc>
              <a:buFont typeface="Arial" charset="0"/>
              <a:buNone/>
            </a:pPr>
            <a:r>
              <a:rPr lang="en-US" altLang="en-US" sz="1600" b="1">
                <a:latin typeface="Times New Roman" pitchFamily="18" charset="0"/>
                <a:cs typeface="Times New Roman" pitchFamily="18" charset="0"/>
              </a:rPr>
              <a:t>1</a:t>
            </a:r>
          </a:p>
        </p:txBody>
      </p:sp>
    </p:spTree>
  </p:cSld>
  <p:clrMapOvr>
    <a:masterClrMapping/>
  </p:clrMapOvr>
  <p:transition spd="slow">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chiaseyeuthuong2 (1)"/>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1203" name="Text Box 6"/>
          <p:cNvSpPr txBox="1">
            <a:spLocks noChangeArrowheads="1"/>
          </p:cNvSpPr>
          <p:nvPr/>
        </p:nvSpPr>
        <p:spPr bwMode="auto">
          <a:xfrm>
            <a:off x="1972313" y="331381"/>
            <a:ext cx="8440737" cy="2031325"/>
          </a:xfrm>
          <a:prstGeom prst="rect">
            <a:avLst/>
          </a:prstGeom>
          <a:solidFill>
            <a:schemeClr val="accent4">
              <a:lumMod val="5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Bef>
                <a:spcPct val="50000"/>
              </a:spcBef>
            </a:pPr>
            <a:r>
              <a:rPr lang="en-US" b="1">
                <a:solidFill>
                  <a:srgbClr val="0000FF"/>
                </a:solidFill>
                <a:latin typeface=".VnTimeH" pitchFamily="34" charset="0"/>
              </a:rPr>
              <a:t> </a:t>
            </a:r>
            <a:endParaRPr lang="en-US" b="1" smtClean="0">
              <a:solidFill>
                <a:srgbClr val="0000FF"/>
              </a:solidFill>
              <a:latin typeface=".VnTimeH" pitchFamily="34" charset="0"/>
            </a:endParaRPr>
          </a:p>
          <a:p>
            <a:pPr algn="ctr">
              <a:spcBef>
                <a:spcPct val="50000"/>
              </a:spcBef>
            </a:pPr>
            <a:r>
              <a:rPr lang="en-US" sz="3200" b="1" smtClean="0">
                <a:solidFill>
                  <a:srgbClr val="0000FF"/>
                </a:solidFill>
                <a:latin typeface="Times New Roman" pitchFamily="18" charset="0"/>
                <a:cs typeface="Times New Roman" pitchFamily="18" charset="0"/>
              </a:rPr>
              <a:t>TIẾT</a:t>
            </a:r>
            <a:r>
              <a:rPr lang="en-US" sz="3200" b="1" smtClean="0">
                <a:solidFill>
                  <a:srgbClr val="0000FF"/>
                </a:solidFill>
                <a:latin typeface=".VnTimeH" pitchFamily="34" charset="0"/>
              </a:rPr>
              <a:t> 28+29+30</a:t>
            </a:r>
          </a:p>
          <a:p>
            <a:pPr algn="ctr">
              <a:spcBef>
                <a:spcPct val="50000"/>
              </a:spcBef>
            </a:pPr>
            <a:r>
              <a:rPr lang="en-US" sz="4000" b="1" smtClean="0">
                <a:solidFill>
                  <a:schemeClr val="bg1"/>
                </a:solidFill>
                <a:latin typeface="Times New Roman" panose="02020603050405020304" pitchFamily="18" charset="0"/>
                <a:cs typeface="Times New Roman" panose="02020603050405020304" pitchFamily="18" charset="0"/>
              </a:rPr>
              <a:t>BÀI </a:t>
            </a:r>
            <a:r>
              <a:rPr lang="en-US" sz="4000" b="1" dirty="0">
                <a:solidFill>
                  <a:schemeClr val="bg1"/>
                </a:solidFill>
                <a:latin typeface="Times New Roman" panose="02020603050405020304" pitchFamily="18" charset="0"/>
                <a:cs typeface="Times New Roman" panose="02020603050405020304" pitchFamily="18" charset="0"/>
              </a:rPr>
              <a:t>3: CHIA SẺ YÊU THƯƠNG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165201"/>
            <a:ext cx="6645216" cy="1079086"/>
          </a:xfrm>
          <a:prstGeom prst="rect">
            <a:avLst/>
          </a:prstGeom>
        </p:spPr>
      </p:pic>
      <p:sp>
        <p:nvSpPr>
          <p:cNvPr id="5" name="Rectangle 4"/>
          <p:cNvSpPr/>
          <p:nvPr/>
        </p:nvSpPr>
        <p:spPr>
          <a:xfrm>
            <a:off x="1660635" y="913885"/>
            <a:ext cx="4314496" cy="522259"/>
          </a:xfrm>
          <a:prstGeom prst="rect">
            <a:avLst/>
          </a:prstGeom>
        </p:spPr>
        <p:txBody>
          <a:bodyPr wrap="square">
            <a:spAutoFit/>
          </a:bodyPr>
          <a:lstStyle/>
          <a:p>
            <a:pPr marL="30480" marR="30480" algn="just">
              <a:lnSpc>
                <a:spcPct val="107000"/>
              </a:lnSpc>
              <a:spcAft>
                <a:spcPts val="1200"/>
              </a:spcAft>
            </a:pPr>
            <a:r>
              <a:rPr lang="en-US" sz="2800" b="1" dirty="0">
                <a:solidFill>
                  <a:schemeClr val="accent6">
                    <a:lumMod val="50000"/>
                  </a:schemeClr>
                </a:solidFill>
                <a:latin typeface="Times New Roman" panose="02020603050405020304" pitchFamily="18" charset="0"/>
                <a:ea typeface="Calibri" panose="020F0502020204030204" pitchFamily="34" charset="0"/>
              </a:rPr>
              <a:t>1</a:t>
            </a:r>
            <a:r>
              <a:rPr lang="vi-VN"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Tác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phẩm</a:t>
            </a:r>
            <a:r>
              <a:rPr lang="en-US" sz="2800" b="1" dirty="0">
                <a:solidFill>
                  <a:schemeClr val="accent6">
                    <a:lumMod val="50000"/>
                  </a:schemeClr>
                </a:solidFill>
                <a:latin typeface="Times New Roman" panose="02020603050405020304" pitchFamily="18" charset="0"/>
                <a:ea typeface="Calibri" panose="020F0502020204030204" pitchFamily="34" charset="0"/>
              </a:rPr>
              <a:t> </a:t>
            </a:r>
          </a:p>
        </p:txBody>
      </p:sp>
      <p:grpSp>
        <p:nvGrpSpPr>
          <p:cNvPr id="2" name="Group 1"/>
          <p:cNvGrpSpPr/>
          <p:nvPr/>
        </p:nvGrpSpPr>
        <p:grpSpPr>
          <a:xfrm>
            <a:off x="3189860" y="1789571"/>
            <a:ext cx="5799581" cy="3060508"/>
            <a:chOff x="2993528" y="1724120"/>
            <a:chExt cx="5700645" cy="3060508"/>
          </a:xfrm>
        </p:grpSpPr>
        <p:sp>
          <p:nvSpPr>
            <p:cNvPr id="6" name="Freeform 5"/>
            <p:cNvSpPr/>
            <p:nvPr/>
          </p:nvSpPr>
          <p:spPr>
            <a:xfrm>
              <a:off x="2993528" y="1724120"/>
              <a:ext cx="4111333" cy="693886"/>
            </a:xfrm>
            <a:custGeom>
              <a:avLst/>
              <a:gdLst>
                <a:gd name="connsiteX0" fmla="*/ 0 w 4111333"/>
                <a:gd name="connsiteY0" fmla="*/ 69389 h 693886"/>
                <a:gd name="connsiteX1" fmla="*/ 69389 w 4111333"/>
                <a:gd name="connsiteY1" fmla="*/ 0 h 693886"/>
                <a:gd name="connsiteX2" fmla="*/ 4041944 w 4111333"/>
                <a:gd name="connsiteY2" fmla="*/ 0 h 693886"/>
                <a:gd name="connsiteX3" fmla="*/ 4111333 w 4111333"/>
                <a:gd name="connsiteY3" fmla="*/ 69389 h 693886"/>
                <a:gd name="connsiteX4" fmla="*/ 4111333 w 4111333"/>
                <a:gd name="connsiteY4" fmla="*/ 624497 h 693886"/>
                <a:gd name="connsiteX5" fmla="*/ 4041944 w 4111333"/>
                <a:gd name="connsiteY5" fmla="*/ 693886 h 693886"/>
                <a:gd name="connsiteX6" fmla="*/ 69389 w 4111333"/>
                <a:gd name="connsiteY6" fmla="*/ 693886 h 693886"/>
                <a:gd name="connsiteX7" fmla="*/ 0 w 4111333"/>
                <a:gd name="connsiteY7" fmla="*/ 624497 h 693886"/>
                <a:gd name="connsiteX8" fmla="*/ 0 w 4111333"/>
                <a:gd name="connsiteY8" fmla="*/ 69389 h 69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1333" h="693886">
                  <a:moveTo>
                    <a:pt x="0" y="69389"/>
                  </a:moveTo>
                  <a:cubicBezTo>
                    <a:pt x="0" y="31067"/>
                    <a:pt x="31067" y="0"/>
                    <a:pt x="69389" y="0"/>
                  </a:cubicBezTo>
                  <a:lnTo>
                    <a:pt x="4041944" y="0"/>
                  </a:lnTo>
                  <a:cubicBezTo>
                    <a:pt x="4080266" y="0"/>
                    <a:pt x="4111333" y="31067"/>
                    <a:pt x="4111333" y="69389"/>
                  </a:cubicBezTo>
                  <a:lnTo>
                    <a:pt x="4111333" y="624497"/>
                  </a:lnTo>
                  <a:cubicBezTo>
                    <a:pt x="4111333" y="662819"/>
                    <a:pt x="4080266" y="693886"/>
                    <a:pt x="4041944" y="693886"/>
                  </a:cubicBezTo>
                  <a:lnTo>
                    <a:pt x="69389" y="693886"/>
                  </a:lnTo>
                  <a:cubicBezTo>
                    <a:pt x="31067" y="693886"/>
                    <a:pt x="0" y="662819"/>
                    <a:pt x="0" y="624497"/>
                  </a:cubicBezTo>
                  <a:lnTo>
                    <a:pt x="0" y="69389"/>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63" tIns="55883" rIns="73663" bIns="55883" numCol="1" spcCol="1270" anchor="ctr" anchorCtr="0">
              <a:noAutofit/>
            </a:bodyPr>
            <a:lstStyle/>
            <a:p>
              <a:pPr lvl="0" algn="l" defTabSz="1244600">
                <a:lnSpc>
                  <a:spcPct val="90000"/>
                </a:lnSpc>
                <a:spcBef>
                  <a:spcPct val="0"/>
                </a:spcBef>
                <a:spcAft>
                  <a:spcPct val="35000"/>
                </a:spcAft>
              </a:pP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b.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Tìm</a:t>
              </a: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hiểu</a:t>
              </a:r>
              <a:r>
                <a:rPr lang="en-US" sz="2800" b="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b="1" kern="1200" dirty="0" err="1" smtClean="0">
                  <a:solidFill>
                    <a:sysClr val="window" lastClr="FFFFFF"/>
                  </a:solidFill>
                  <a:latin typeface="Times New Roman" panose="02020603050405020304" pitchFamily="18" charset="0"/>
                  <a:ea typeface="+mn-ea"/>
                  <a:cs typeface="Times New Roman" panose="02020603050405020304" pitchFamily="18" charset="0"/>
                </a:rPr>
                <a:t>chung</a:t>
              </a:r>
              <a:endParaRPr lang="en-US" sz="28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3404662" y="2418007"/>
              <a:ext cx="411133" cy="50367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670156" y="2559337"/>
              <a:ext cx="5017519" cy="724685"/>
            </a:xfrm>
            <a:custGeom>
              <a:avLst/>
              <a:gdLst>
                <a:gd name="connsiteX0" fmla="*/ 0 w 6702196"/>
                <a:gd name="connsiteY0" fmla="*/ 72469 h 724685"/>
                <a:gd name="connsiteX1" fmla="*/ 72469 w 6702196"/>
                <a:gd name="connsiteY1" fmla="*/ 0 h 724685"/>
                <a:gd name="connsiteX2" fmla="*/ 6629728 w 6702196"/>
                <a:gd name="connsiteY2" fmla="*/ 0 h 724685"/>
                <a:gd name="connsiteX3" fmla="*/ 6702197 w 6702196"/>
                <a:gd name="connsiteY3" fmla="*/ 72469 h 724685"/>
                <a:gd name="connsiteX4" fmla="*/ 6702196 w 6702196"/>
                <a:gd name="connsiteY4" fmla="*/ 652217 h 724685"/>
                <a:gd name="connsiteX5" fmla="*/ 6629727 w 6702196"/>
                <a:gd name="connsiteY5" fmla="*/ 724686 h 724685"/>
                <a:gd name="connsiteX6" fmla="*/ 72469 w 6702196"/>
                <a:gd name="connsiteY6" fmla="*/ 724685 h 724685"/>
                <a:gd name="connsiteX7" fmla="*/ 0 w 6702196"/>
                <a:gd name="connsiteY7" fmla="*/ 652216 h 724685"/>
                <a:gd name="connsiteX8" fmla="*/ 0 w 6702196"/>
                <a:gd name="connsiteY8" fmla="*/ 72469 h 7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196" h="724685">
                  <a:moveTo>
                    <a:pt x="0" y="72469"/>
                  </a:moveTo>
                  <a:cubicBezTo>
                    <a:pt x="0" y="32445"/>
                    <a:pt x="32445" y="0"/>
                    <a:pt x="72469" y="0"/>
                  </a:cubicBezTo>
                  <a:lnTo>
                    <a:pt x="6629728" y="0"/>
                  </a:lnTo>
                  <a:cubicBezTo>
                    <a:pt x="6669752" y="0"/>
                    <a:pt x="6702197" y="32445"/>
                    <a:pt x="6702197" y="72469"/>
                  </a:cubicBezTo>
                  <a:cubicBezTo>
                    <a:pt x="6702197" y="265718"/>
                    <a:pt x="6702196" y="458968"/>
                    <a:pt x="6702196" y="652217"/>
                  </a:cubicBezTo>
                  <a:cubicBezTo>
                    <a:pt x="6702196" y="692241"/>
                    <a:pt x="6669751" y="724686"/>
                    <a:pt x="6629727" y="724686"/>
                  </a:cubicBezTo>
                  <a:lnTo>
                    <a:pt x="72469" y="724685"/>
                  </a:lnTo>
                  <a:cubicBezTo>
                    <a:pt x="32445" y="724685"/>
                    <a:pt x="0" y="692240"/>
                    <a:pt x="0" y="652216"/>
                  </a:cubicBezTo>
                  <a:lnTo>
                    <a:pt x="0" y="72469"/>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4565" tIns="56785" rIns="74565" bIns="56785"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vi-VN" sz="2800" b="1" kern="1200" dirty="0" smtClean="0">
                  <a:solidFill>
                    <a:schemeClr val="accent6">
                      <a:lumMod val="50000"/>
                    </a:schemeClr>
                  </a:solidFill>
                  <a:latin typeface="Times New Roman" panose="02020603050405020304" pitchFamily="18" charset="0"/>
                  <a:cs typeface="Times New Roman" panose="02020603050405020304" pitchFamily="18" charset="0"/>
                </a:rPr>
                <a:t>Kiểu văn bản: </a:t>
              </a:r>
              <a:r>
                <a:rPr lang="vi-VN" sz="2800" kern="1200" dirty="0" smtClean="0">
                  <a:solidFill>
                    <a:schemeClr val="accent6">
                      <a:lumMod val="50000"/>
                    </a:schemeClr>
                  </a:solidFill>
                  <a:latin typeface="Times New Roman" panose="02020603050405020304" pitchFamily="18" charset="0"/>
                  <a:cs typeface="Times New Roman" panose="02020603050405020304" pitchFamily="18" charset="0"/>
                </a:rPr>
                <a:t>Tự sự</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404662" y="2418007"/>
              <a:ext cx="411133" cy="1333657"/>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670155" y="3425353"/>
              <a:ext cx="5017597" cy="652623"/>
            </a:xfrm>
            <a:custGeom>
              <a:avLst/>
              <a:gdLst>
                <a:gd name="connsiteX0" fmla="*/ 0 w 6702304"/>
                <a:gd name="connsiteY0" fmla="*/ 65262 h 652623"/>
                <a:gd name="connsiteX1" fmla="*/ 65262 w 6702304"/>
                <a:gd name="connsiteY1" fmla="*/ 0 h 652623"/>
                <a:gd name="connsiteX2" fmla="*/ 6637042 w 6702304"/>
                <a:gd name="connsiteY2" fmla="*/ 0 h 652623"/>
                <a:gd name="connsiteX3" fmla="*/ 6702304 w 6702304"/>
                <a:gd name="connsiteY3" fmla="*/ 65262 h 652623"/>
                <a:gd name="connsiteX4" fmla="*/ 6702304 w 6702304"/>
                <a:gd name="connsiteY4" fmla="*/ 587361 h 652623"/>
                <a:gd name="connsiteX5" fmla="*/ 6637042 w 6702304"/>
                <a:gd name="connsiteY5" fmla="*/ 652623 h 652623"/>
                <a:gd name="connsiteX6" fmla="*/ 65262 w 6702304"/>
                <a:gd name="connsiteY6" fmla="*/ 652623 h 652623"/>
                <a:gd name="connsiteX7" fmla="*/ 0 w 6702304"/>
                <a:gd name="connsiteY7" fmla="*/ 587361 h 652623"/>
                <a:gd name="connsiteX8" fmla="*/ 0 w 6702304"/>
                <a:gd name="connsiteY8" fmla="*/ 65262 h 6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304" h="652623">
                  <a:moveTo>
                    <a:pt x="0" y="65262"/>
                  </a:moveTo>
                  <a:cubicBezTo>
                    <a:pt x="0" y="29219"/>
                    <a:pt x="29219" y="0"/>
                    <a:pt x="65262" y="0"/>
                  </a:cubicBezTo>
                  <a:lnTo>
                    <a:pt x="6637042" y="0"/>
                  </a:lnTo>
                  <a:cubicBezTo>
                    <a:pt x="6673085" y="0"/>
                    <a:pt x="6702304" y="29219"/>
                    <a:pt x="6702304" y="65262"/>
                  </a:cubicBezTo>
                  <a:lnTo>
                    <a:pt x="6702304" y="587361"/>
                  </a:lnTo>
                  <a:cubicBezTo>
                    <a:pt x="6702304" y="623404"/>
                    <a:pt x="6673085" y="652623"/>
                    <a:pt x="6637042" y="652623"/>
                  </a:cubicBezTo>
                  <a:lnTo>
                    <a:pt x="65262" y="652623"/>
                  </a:lnTo>
                  <a:cubicBezTo>
                    <a:pt x="29219" y="652623"/>
                    <a:pt x="0" y="623404"/>
                    <a:pt x="0" y="587361"/>
                  </a:cubicBezTo>
                  <a:lnTo>
                    <a:pt x="0" y="6526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2455" tIns="54675" rIns="72455" bIns="54675"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smtClean="0">
                  <a:solidFill>
                    <a:schemeClr val="accent6">
                      <a:lumMod val="50000"/>
                    </a:schemeClr>
                  </a:solidFill>
                  <a:latin typeface="Times New Roman" panose="02020603050405020304" pitchFamily="18" charset="0"/>
                  <a:cs typeface="Times New Roman" panose="02020603050405020304" pitchFamily="18" charset="0"/>
                </a:rPr>
                <a:t>Ngôi</a:t>
              </a: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smtClean="0">
                  <a:solidFill>
                    <a:schemeClr val="accent6">
                      <a:lumMod val="50000"/>
                    </a:schemeClr>
                  </a:solidFill>
                  <a:latin typeface="Times New Roman" panose="02020603050405020304" pitchFamily="18" charset="0"/>
                  <a:cs typeface="Times New Roman" panose="02020603050405020304" pitchFamily="18" charset="0"/>
                </a:rPr>
                <a:t>kể</a:t>
              </a:r>
              <a:r>
                <a:rPr lang="en-US" sz="2800" b="1" kern="1200" dirty="0" smtClean="0">
                  <a:solidFill>
                    <a:schemeClr val="accent6">
                      <a:lumMod val="50000"/>
                    </a:schemeClr>
                  </a:solidFill>
                  <a:latin typeface="Times New Roman" panose="02020603050405020304" pitchFamily="18" charset="0"/>
                  <a:cs typeface="Times New Roman" panose="02020603050405020304" pitchFamily="18" charset="0"/>
                </a:rPr>
                <a:t>:</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thứ</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ba</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3404662" y="2418007"/>
              <a:ext cx="411133" cy="2083960"/>
            </a:xfrm>
            <a:custGeom>
              <a:avLst/>
              <a:gdLst/>
              <a:ahLst/>
              <a:cxnLst/>
              <a:rect l="0" t="0" r="0" b="0"/>
              <a:pathLst>
                <a:path>
                  <a:moveTo>
                    <a:pt x="0" y="0"/>
                  </a:moveTo>
                  <a:lnTo>
                    <a:pt x="0" y="1977740"/>
                  </a:lnTo>
                  <a:lnTo>
                    <a:pt x="379793" y="197774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4" name="Freeform 13"/>
            <p:cNvSpPr/>
            <p:nvPr/>
          </p:nvSpPr>
          <p:spPr>
            <a:xfrm>
              <a:off x="3670155" y="4219307"/>
              <a:ext cx="5024018" cy="565321"/>
            </a:xfrm>
            <a:custGeom>
              <a:avLst/>
              <a:gdLst>
                <a:gd name="connsiteX0" fmla="*/ 0 w 6710879"/>
                <a:gd name="connsiteY0" fmla="*/ 56532 h 565321"/>
                <a:gd name="connsiteX1" fmla="*/ 56532 w 6710879"/>
                <a:gd name="connsiteY1" fmla="*/ 0 h 565321"/>
                <a:gd name="connsiteX2" fmla="*/ 6654347 w 6710879"/>
                <a:gd name="connsiteY2" fmla="*/ 0 h 565321"/>
                <a:gd name="connsiteX3" fmla="*/ 6710879 w 6710879"/>
                <a:gd name="connsiteY3" fmla="*/ 56532 h 565321"/>
                <a:gd name="connsiteX4" fmla="*/ 6710879 w 6710879"/>
                <a:gd name="connsiteY4" fmla="*/ 508789 h 565321"/>
                <a:gd name="connsiteX5" fmla="*/ 6654347 w 6710879"/>
                <a:gd name="connsiteY5" fmla="*/ 565321 h 565321"/>
                <a:gd name="connsiteX6" fmla="*/ 56532 w 6710879"/>
                <a:gd name="connsiteY6" fmla="*/ 565321 h 565321"/>
                <a:gd name="connsiteX7" fmla="*/ 0 w 6710879"/>
                <a:gd name="connsiteY7" fmla="*/ 508789 h 565321"/>
                <a:gd name="connsiteX8" fmla="*/ 0 w 6710879"/>
                <a:gd name="connsiteY8" fmla="*/ 56532 h 5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0879" h="565321">
                  <a:moveTo>
                    <a:pt x="0" y="56532"/>
                  </a:moveTo>
                  <a:cubicBezTo>
                    <a:pt x="0" y="25310"/>
                    <a:pt x="25310" y="0"/>
                    <a:pt x="56532" y="0"/>
                  </a:cubicBezTo>
                  <a:lnTo>
                    <a:pt x="6654347" y="0"/>
                  </a:lnTo>
                  <a:cubicBezTo>
                    <a:pt x="6685569" y="0"/>
                    <a:pt x="6710879" y="25310"/>
                    <a:pt x="6710879" y="56532"/>
                  </a:cubicBezTo>
                  <a:lnTo>
                    <a:pt x="6710879" y="508789"/>
                  </a:lnTo>
                  <a:cubicBezTo>
                    <a:pt x="6710879" y="540011"/>
                    <a:pt x="6685569" y="565321"/>
                    <a:pt x="6654347" y="565321"/>
                  </a:cubicBezTo>
                  <a:lnTo>
                    <a:pt x="56532" y="565321"/>
                  </a:lnTo>
                  <a:cubicBezTo>
                    <a:pt x="25310" y="565321"/>
                    <a:pt x="0" y="540011"/>
                    <a:pt x="0" y="508789"/>
                  </a:cubicBezTo>
                  <a:lnTo>
                    <a:pt x="0" y="5653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9898" tIns="52118" rIns="69898" bIns="52118"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vi-VN" sz="2800" b="1" kern="1200" dirty="0" smtClean="0">
                  <a:solidFill>
                    <a:schemeClr val="accent6">
                      <a:lumMod val="50000"/>
                    </a:schemeClr>
                  </a:solidFill>
                  <a:latin typeface="Times New Roman" panose="02020603050405020304" pitchFamily="18" charset="0"/>
                  <a:cs typeface="Times New Roman" panose="02020603050405020304" pitchFamily="18" charset="0"/>
                </a:rPr>
                <a:t>Bố cục</a:t>
              </a:r>
              <a:r>
                <a:rPr lang="vi-VN" sz="2800" kern="1200" dirty="0" smtClean="0">
                  <a:solidFill>
                    <a:schemeClr val="accent6">
                      <a:lumMod val="50000"/>
                    </a:schemeClr>
                  </a:solidFill>
                  <a:latin typeface="Times New Roman" panose="02020603050405020304" pitchFamily="18" charset="0"/>
                  <a:cs typeface="Times New Roman" panose="02020603050405020304" pitchFamily="18" charset="0"/>
                </a:rPr>
                <a:t>: 3 phần</a:t>
              </a:r>
              <a:endParaRPr lang="en-US" sz="2800" kern="1200" dirty="0">
                <a:solidFill>
                  <a:schemeClr val="accent6">
                    <a:lumMod val="50000"/>
                  </a:schemeClr>
                </a:solidFill>
                <a:latin typeface="Times New Roman" panose="02020603050405020304" pitchFamily="18" charset="0"/>
                <a:ea typeface="+mn-ea"/>
                <a:cs typeface="Times New Roman" panose="02020603050405020304" pitchFamily="18" charset="0"/>
              </a:endParaRPr>
            </a:p>
          </p:txBody>
        </p:sp>
      </p:grpSp>
      <p:pic>
        <p:nvPicPr>
          <p:cNvPr id="8" name="Picture 7"/>
          <p:cNvPicPr>
            <a:picLocks noChangeAspect="1"/>
          </p:cNvPicPr>
          <p:nvPr/>
        </p:nvPicPr>
        <p:blipFill>
          <a:blip r:embed="rId5"/>
          <a:stretch>
            <a:fillRect/>
          </a:stretch>
        </p:blipFill>
        <p:spPr>
          <a:xfrm>
            <a:off x="1364961" y="3984915"/>
            <a:ext cx="1824899"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35590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165201"/>
            <a:ext cx="6645216" cy="1079086"/>
          </a:xfrm>
          <a:prstGeom prst="rect">
            <a:avLst/>
          </a:prstGeom>
        </p:spPr>
      </p:pic>
      <p:sp>
        <p:nvSpPr>
          <p:cNvPr id="5" name="Rectangle 4"/>
          <p:cNvSpPr/>
          <p:nvPr/>
        </p:nvSpPr>
        <p:spPr>
          <a:xfrm>
            <a:off x="1660635" y="913885"/>
            <a:ext cx="4314496" cy="522259"/>
          </a:xfrm>
          <a:prstGeom prst="rect">
            <a:avLst/>
          </a:prstGeom>
        </p:spPr>
        <p:txBody>
          <a:bodyPr wrap="squar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1</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phẩm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p>
        </p:txBody>
      </p:sp>
      <p:grpSp>
        <p:nvGrpSpPr>
          <p:cNvPr id="2" name="Group 1"/>
          <p:cNvGrpSpPr/>
          <p:nvPr/>
        </p:nvGrpSpPr>
        <p:grpSpPr>
          <a:xfrm>
            <a:off x="2976632" y="1552232"/>
            <a:ext cx="7536826" cy="3588333"/>
            <a:chOff x="2976632" y="1552232"/>
            <a:chExt cx="7536826" cy="3588333"/>
          </a:xfrm>
        </p:grpSpPr>
        <p:sp>
          <p:nvSpPr>
            <p:cNvPr id="6" name="Freeform 5"/>
            <p:cNvSpPr/>
            <p:nvPr/>
          </p:nvSpPr>
          <p:spPr>
            <a:xfrm>
              <a:off x="2976632" y="1552232"/>
              <a:ext cx="4118029" cy="695016"/>
            </a:xfrm>
            <a:custGeom>
              <a:avLst/>
              <a:gdLst>
                <a:gd name="connsiteX0" fmla="*/ 0 w 4118029"/>
                <a:gd name="connsiteY0" fmla="*/ 69502 h 695016"/>
                <a:gd name="connsiteX1" fmla="*/ 69502 w 4118029"/>
                <a:gd name="connsiteY1" fmla="*/ 0 h 695016"/>
                <a:gd name="connsiteX2" fmla="*/ 4048527 w 4118029"/>
                <a:gd name="connsiteY2" fmla="*/ 0 h 695016"/>
                <a:gd name="connsiteX3" fmla="*/ 4118029 w 4118029"/>
                <a:gd name="connsiteY3" fmla="*/ 69502 h 695016"/>
                <a:gd name="connsiteX4" fmla="*/ 4118029 w 4118029"/>
                <a:gd name="connsiteY4" fmla="*/ 625514 h 695016"/>
                <a:gd name="connsiteX5" fmla="*/ 4048527 w 4118029"/>
                <a:gd name="connsiteY5" fmla="*/ 695016 h 695016"/>
                <a:gd name="connsiteX6" fmla="*/ 69502 w 4118029"/>
                <a:gd name="connsiteY6" fmla="*/ 695016 h 695016"/>
                <a:gd name="connsiteX7" fmla="*/ 0 w 4118029"/>
                <a:gd name="connsiteY7" fmla="*/ 625514 h 695016"/>
                <a:gd name="connsiteX8" fmla="*/ 0 w 4118029"/>
                <a:gd name="connsiteY8" fmla="*/ 69502 h 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029" h="695016">
                  <a:moveTo>
                    <a:pt x="0" y="69502"/>
                  </a:moveTo>
                  <a:cubicBezTo>
                    <a:pt x="0" y="31117"/>
                    <a:pt x="31117" y="0"/>
                    <a:pt x="69502" y="0"/>
                  </a:cubicBezTo>
                  <a:lnTo>
                    <a:pt x="4048527" y="0"/>
                  </a:lnTo>
                  <a:cubicBezTo>
                    <a:pt x="4086912" y="0"/>
                    <a:pt x="4118029" y="31117"/>
                    <a:pt x="4118029" y="69502"/>
                  </a:cubicBezTo>
                  <a:lnTo>
                    <a:pt x="4118029" y="625514"/>
                  </a:lnTo>
                  <a:cubicBezTo>
                    <a:pt x="4118029" y="663899"/>
                    <a:pt x="4086912" y="695016"/>
                    <a:pt x="4048527" y="695016"/>
                  </a:cubicBezTo>
                  <a:lnTo>
                    <a:pt x="69502" y="695016"/>
                  </a:lnTo>
                  <a:cubicBezTo>
                    <a:pt x="31117" y="695016"/>
                    <a:pt x="0" y="663899"/>
                    <a:pt x="0" y="625514"/>
                  </a:cubicBezTo>
                  <a:lnTo>
                    <a:pt x="0" y="69502"/>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96" tIns="55916" rIns="73696" bIns="55916" numCol="1" spcCol="1270" anchor="ctr" anchorCtr="0">
              <a:noAutofit/>
            </a:bodyPr>
            <a:lstStyle/>
            <a:p>
              <a:pPr lvl="0" algn="l" defTabSz="1244600">
                <a:lnSpc>
                  <a:spcPct val="90000"/>
                </a:lnSpc>
                <a:spcBef>
                  <a:spcPct val="0"/>
                </a:spcBef>
                <a:spcAft>
                  <a:spcPct val="35000"/>
                </a:spcAft>
              </a:pPr>
              <a:r>
                <a:rPr lang="vi-VN" sz="2800" b="1" kern="1200" dirty="0" smtClean="0"/>
                <a:t>Bố cục</a:t>
              </a:r>
              <a:r>
                <a:rPr lang="vi-VN" sz="2800" kern="1200" dirty="0" smtClean="0"/>
                <a:t>: 3 phần</a:t>
              </a:r>
              <a:endParaRPr lang="en-US" sz="28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3388435" y="2247249"/>
              <a:ext cx="411802" cy="61408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800238" y="2388810"/>
              <a:ext cx="6713111" cy="945046"/>
            </a:xfrm>
            <a:custGeom>
              <a:avLst/>
              <a:gdLst>
                <a:gd name="connsiteX0" fmla="*/ 0 w 6713111"/>
                <a:gd name="connsiteY0" fmla="*/ 94505 h 945046"/>
                <a:gd name="connsiteX1" fmla="*/ 94505 w 6713111"/>
                <a:gd name="connsiteY1" fmla="*/ 0 h 945046"/>
                <a:gd name="connsiteX2" fmla="*/ 6618606 w 6713111"/>
                <a:gd name="connsiteY2" fmla="*/ 0 h 945046"/>
                <a:gd name="connsiteX3" fmla="*/ 6713111 w 6713111"/>
                <a:gd name="connsiteY3" fmla="*/ 94505 h 945046"/>
                <a:gd name="connsiteX4" fmla="*/ 6713111 w 6713111"/>
                <a:gd name="connsiteY4" fmla="*/ 850541 h 945046"/>
                <a:gd name="connsiteX5" fmla="*/ 6618606 w 6713111"/>
                <a:gd name="connsiteY5" fmla="*/ 945046 h 945046"/>
                <a:gd name="connsiteX6" fmla="*/ 94505 w 6713111"/>
                <a:gd name="connsiteY6" fmla="*/ 945046 h 945046"/>
                <a:gd name="connsiteX7" fmla="*/ 0 w 6713111"/>
                <a:gd name="connsiteY7" fmla="*/ 850541 h 945046"/>
                <a:gd name="connsiteX8" fmla="*/ 0 w 6713111"/>
                <a:gd name="connsiteY8" fmla="*/ 94505 h 94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111" h="945046">
                  <a:moveTo>
                    <a:pt x="0" y="94505"/>
                  </a:moveTo>
                  <a:cubicBezTo>
                    <a:pt x="0" y="42311"/>
                    <a:pt x="42311" y="0"/>
                    <a:pt x="94505" y="0"/>
                  </a:cubicBezTo>
                  <a:lnTo>
                    <a:pt x="6618606" y="0"/>
                  </a:lnTo>
                  <a:cubicBezTo>
                    <a:pt x="6670800" y="0"/>
                    <a:pt x="6713111" y="42311"/>
                    <a:pt x="6713111" y="94505"/>
                  </a:cubicBezTo>
                  <a:lnTo>
                    <a:pt x="6713111" y="850541"/>
                  </a:lnTo>
                  <a:cubicBezTo>
                    <a:pt x="6713111" y="902735"/>
                    <a:pt x="6670800" y="945046"/>
                    <a:pt x="6618606" y="945046"/>
                  </a:cubicBezTo>
                  <a:lnTo>
                    <a:pt x="94505" y="945046"/>
                  </a:lnTo>
                  <a:cubicBezTo>
                    <a:pt x="42311" y="945046"/>
                    <a:pt x="0" y="902735"/>
                    <a:pt x="0" y="850541"/>
                  </a:cubicBezTo>
                  <a:lnTo>
                    <a:pt x="0" y="9450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399" tIns="58159" rIns="73399" bIns="58159"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vi-VN" sz="2400" b="1" kern="1200" dirty="0" smtClean="0">
                  <a:solidFill>
                    <a:schemeClr val="accent6">
                      <a:lumMod val="75000"/>
                    </a:schemeClr>
                  </a:solidFill>
                  <a:latin typeface="Times New Roman" panose="02020603050405020304" pitchFamily="18" charset="0"/>
                  <a:cs typeface="Times New Roman" panose="02020603050405020304" pitchFamily="18" charset="0"/>
                </a:rPr>
                <a:t> 1</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Từ</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đầu</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đến</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Lúc</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này</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đôi</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bàn</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tay</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em</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đã</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cứng</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đờ</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ra</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Hoàn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cảnh</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sz="24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388435" y="2247249"/>
              <a:ext cx="411802" cy="1706840"/>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800238" y="3475417"/>
              <a:ext cx="6713220" cy="957345"/>
            </a:xfrm>
            <a:custGeom>
              <a:avLst/>
              <a:gdLst>
                <a:gd name="connsiteX0" fmla="*/ 0 w 6713220"/>
                <a:gd name="connsiteY0" fmla="*/ 95735 h 957345"/>
                <a:gd name="connsiteX1" fmla="*/ 95735 w 6713220"/>
                <a:gd name="connsiteY1" fmla="*/ 0 h 957345"/>
                <a:gd name="connsiteX2" fmla="*/ 6617486 w 6713220"/>
                <a:gd name="connsiteY2" fmla="*/ 0 h 957345"/>
                <a:gd name="connsiteX3" fmla="*/ 6713221 w 6713220"/>
                <a:gd name="connsiteY3" fmla="*/ 95735 h 957345"/>
                <a:gd name="connsiteX4" fmla="*/ 6713220 w 6713220"/>
                <a:gd name="connsiteY4" fmla="*/ 861611 h 957345"/>
                <a:gd name="connsiteX5" fmla="*/ 6617485 w 6713220"/>
                <a:gd name="connsiteY5" fmla="*/ 957346 h 957345"/>
                <a:gd name="connsiteX6" fmla="*/ 95735 w 6713220"/>
                <a:gd name="connsiteY6" fmla="*/ 957345 h 957345"/>
                <a:gd name="connsiteX7" fmla="*/ 0 w 6713220"/>
                <a:gd name="connsiteY7" fmla="*/ 861610 h 957345"/>
                <a:gd name="connsiteX8" fmla="*/ 0 w 6713220"/>
                <a:gd name="connsiteY8" fmla="*/ 95735 h 95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220" h="957345">
                  <a:moveTo>
                    <a:pt x="0" y="95735"/>
                  </a:moveTo>
                  <a:cubicBezTo>
                    <a:pt x="0" y="42862"/>
                    <a:pt x="42862" y="0"/>
                    <a:pt x="95735" y="0"/>
                  </a:cubicBezTo>
                  <a:lnTo>
                    <a:pt x="6617486" y="0"/>
                  </a:lnTo>
                  <a:cubicBezTo>
                    <a:pt x="6670359" y="0"/>
                    <a:pt x="6713221" y="42862"/>
                    <a:pt x="6713221" y="95735"/>
                  </a:cubicBezTo>
                  <a:cubicBezTo>
                    <a:pt x="6713221" y="351027"/>
                    <a:pt x="6713220" y="606319"/>
                    <a:pt x="6713220" y="861611"/>
                  </a:cubicBezTo>
                  <a:cubicBezTo>
                    <a:pt x="6713220" y="914484"/>
                    <a:pt x="6670358" y="957346"/>
                    <a:pt x="6617485" y="957346"/>
                  </a:cubicBezTo>
                  <a:lnTo>
                    <a:pt x="95735" y="957345"/>
                  </a:lnTo>
                  <a:cubicBezTo>
                    <a:pt x="42862" y="957345"/>
                    <a:pt x="0" y="914483"/>
                    <a:pt x="0" y="861610"/>
                  </a:cubicBezTo>
                  <a:lnTo>
                    <a:pt x="0" y="9573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3760" tIns="58520" rIns="73760" bIns="58520"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2:</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Tiếp</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theo</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đến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Họ</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đã</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về</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chầu</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Thượng</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kern="1200" dirty="0" err="1" smtClean="0">
                  <a:solidFill>
                    <a:schemeClr val="accent6">
                      <a:lumMod val="75000"/>
                    </a:schemeClr>
                  </a:solidFill>
                  <a:latin typeface="Times New Roman" panose="02020603050405020304" pitchFamily="18" charset="0"/>
                  <a:cs typeface="Times New Roman" panose="02020603050405020304" pitchFamily="18" charset="0"/>
                </a:rPr>
                <a:t>đế</a:t>
              </a:r>
              <a:r>
                <a:rPr lang="en-US" sz="2400" i="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Những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giấc</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mộng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tưởng</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sau</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mỗi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lần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quẹt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24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3388435" y="2247249"/>
              <a:ext cx="411802" cy="2610194"/>
            </a:xfrm>
            <a:custGeom>
              <a:avLst/>
              <a:gdLst/>
              <a:ahLst/>
              <a:cxnLst/>
              <a:rect l="0" t="0" r="0" b="0"/>
              <a:pathLst>
                <a:path>
                  <a:moveTo>
                    <a:pt x="0" y="0"/>
                  </a:moveTo>
                  <a:lnTo>
                    <a:pt x="0" y="2610194"/>
                  </a:lnTo>
                  <a:lnTo>
                    <a:pt x="411802" y="261019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800238" y="4574323"/>
              <a:ext cx="6702937" cy="566242"/>
            </a:xfrm>
            <a:custGeom>
              <a:avLst/>
              <a:gdLst>
                <a:gd name="connsiteX0" fmla="*/ 0 w 6702937"/>
                <a:gd name="connsiteY0" fmla="*/ 56624 h 566242"/>
                <a:gd name="connsiteX1" fmla="*/ 56624 w 6702937"/>
                <a:gd name="connsiteY1" fmla="*/ 0 h 566242"/>
                <a:gd name="connsiteX2" fmla="*/ 6646313 w 6702937"/>
                <a:gd name="connsiteY2" fmla="*/ 0 h 566242"/>
                <a:gd name="connsiteX3" fmla="*/ 6702937 w 6702937"/>
                <a:gd name="connsiteY3" fmla="*/ 56624 h 566242"/>
                <a:gd name="connsiteX4" fmla="*/ 6702937 w 6702937"/>
                <a:gd name="connsiteY4" fmla="*/ 509618 h 566242"/>
                <a:gd name="connsiteX5" fmla="*/ 6646313 w 6702937"/>
                <a:gd name="connsiteY5" fmla="*/ 566242 h 566242"/>
                <a:gd name="connsiteX6" fmla="*/ 56624 w 6702937"/>
                <a:gd name="connsiteY6" fmla="*/ 566242 h 566242"/>
                <a:gd name="connsiteX7" fmla="*/ 0 w 6702937"/>
                <a:gd name="connsiteY7" fmla="*/ 509618 h 566242"/>
                <a:gd name="connsiteX8" fmla="*/ 0 w 6702937"/>
                <a:gd name="connsiteY8" fmla="*/ 56624 h 56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937" h="566242">
                  <a:moveTo>
                    <a:pt x="0" y="56624"/>
                  </a:moveTo>
                  <a:cubicBezTo>
                    <a:pt x="0" y="25351"/>
                    <a:pt x="25351" y="0"/>
                    <a:pt x="56624" y="0"/>
                  </a:cubicBezTo>
                  <a:lnTo>
                    <a:pt x="6646313" y="0"/>
                  </a:lnTo>
                  <a:cubicBezTo>
                    <a:pt x="6677586" y="0"/>
                    <a:pt x="6702937" y="25351"/>
                    <a:pt x="6702937" y="56624"/>
                  </a:cubicBezTo>
                  <a:lnTo>
                    <a:pt x="6702937" y="509618"/>
                  </a:lnTo>
                  <a:cubicBezTo>
                    <a:pt x="6702937" y="540891"/>
                    <a:pt x="6677586" y="566242"/>
                    <a:pt x="6646313" y="566242"/>
                  </a:cubicBezTo>
                  <a:lnTo>
                    <a:pt x="56624" y="566242"/>
                  </a:lnTo>
                  <a:cubicBezTo>
                    <a:pt x="25351" y="566242"/>
                    <a:pt x="0" y="540891"/>
                    <a:pt x="0" y="509618"/>
                  </a:cubicBezTo>
                  <a:lnTo>
                    <a:pt x="0" y="56624"/>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2305" tIns="47065" rIns="62305" bIns="47065" numCol="1" spcCol="1270" anchor="ctr" anchorCtr="0">
              <a:noAutofit/>
            </a:bodyPr>
            <a:lstStyle/>
            <a:p>
              <a:pPr lvl="0" algn="l" defTabSz="1066800">
                <a:lnSpc>
                  <a:spcPct val="90000"/>
                </a:lnSpc>
                <a:spcBef>
                  <a:spcPct val="0"/>
                </a:spcBef>
                <a:spcAft>
                  <a:spcPct val="35000"/>
                </a:spcAft>
              </a:pP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b="1" kern="1200" dirty="0" err="1" smtClean="0">
                  <a:solidFill>
                    <a:schemeClr val="accent6">
                      <a:lumMod val="75000"/>
                    </a:schemeClr>
                  </a:solidFill>
                  <a:latin typeface="Times New Roman" panose="02020603050405020304" pitchFamily="18" charset="0"/>
                  <a:cs typeface="Times New Roman" panose="02020603050405020304" pitchFamily="18" charset="0"/>
                </a:rPr>
                <a:t>Phần</a:t>
              </a:r>
              <a:r>
                <a:rPr lang="en-US" sz="2400" b="1" kern="1200" dirty="0" smtClean="0">
                  <a:solidFill>
                    <a:schemeClr val="accent6">
                      <a:lumMod val="75000"/>
                    </a:schemeClr>
                  </a:solidFill>
                  <a:latin typeface="Times New Roman" panose="02020603050405020304" pitchFamily="18" charset="0"/>
                  <a:cs typeface="Times New Roman" panose="02020603050405020304" pitchFamily="18" charset="0"/>
                </a:rPr>
                <a:t> 3:</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Còn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lại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Cái</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chết</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của</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cô</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bé</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bán</a:t>
              </a:r>
              <a:r>
                <a:rPr lang="en-US" sz="2400"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kern="1200" dirty="0" err="1" smtClean="0">
                  <a:solidFill>
                    <a:schemeClr val="accent6">
                      <a:lumMod val="75000"/>
                    </a:schemeClr>
                  </a:solidFill>
                  <a:latin typeface="Times New Roman" panose="02020603050405020304" pitchFamily="18" charset="0"/>
                  <a:cs typeface="Times New Roman" panose="02020603050405020304" pitchFamily="18" charset="0"/>
                </a:rPr>
                <a:t>diêm</a:t>
              </a:r>
              <a:r>
                <a:rPr lang="en-US" sz="2000" kern="12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sz="2000"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grpSp>
      <p:pic>
        <p:nvPicPr>
          <p:cNvPr id="8" name="Picture 7"/>
          <p:cNvPicPr>
            <a:picLocks noChangeAspect="1"/>
          </p:cNvPicPr>
          <p:nvPr/>
        </p:nvPicPr>
        <p:blipFill>
          <a:blip r:embed="rId5"/>
          <a:stretch>
            <a:fillRect/>
          </a:stretch>
        </p:blipFill>
        <p:spPr>
          <a:xfrm>
            <a:off x="1328204" y="4172338"/>
            <a:ext cx="1824899"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439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67042" y="-165201"/>
            <a:ext cx="6645216" cy="1079086"/>
          </a:xfrm>
          <a:prstGeom prst="rect">
            <a:avLst/>
          </a:prstGeom>
        </p:spPr>
      </p:pic>
      <p:sp>
        <p:nvSpPr>
          <p:cNvPr id="2" name="Rectangle 1"/>
          <p:cNvSpPr/>
          <p:nvPr/>
        </p:nvSpPr>
        <p:spPr>
          <a:xfrm>
            <a:off x="1720205" y="784865"/>
            <a:ext cx="3391313" cy="522259"/>
          </a:xfrm>
          <a:prstGeom prst="rect">
            <a:avLst/>
          </a:prstGeom>
        </p:spPr>
        <p:txBody>
          <a:bodyPr wrap="none">
            <a:spAutoFit/>
          </a:bodyPr>
          <a:lstStyle/>
          <a:p>
            <a:pPr marL="30480" marR="30480" algn="just">
              <a:lnSpc>
                <a:spcPct val="107000"/>
              </a:lnSpc>
              <a:spcAft>
                <a:spcPts val="1200"/>
              </a:spcAft>
            </a:pPr>
            <a:r>
              <a:rPr lang="en-US" sz="2800" b="1" dirty="0">
                <a:solidFill>
                  <a:schemeClr val="accent6">
                    <a:lumMod val="75000"/>
                  </a:schemeClr>
                </a:solidFill>
                <a:latin typeface="Times New Roman" panose="02020603050405020304" pitchFamily="18" charset="0"/>
                <a:ea typeface="Calibri" panose="020F0502020204030204" pitchFamily="34" charset="0"/>
              </a:rPr>
              <a:t>2. </a:t>
            </a:r>
            <a:r>
              <a:rPr lang="en-US" sz="2800" b="1" dirty="0" err="1">
                <a:solidFill>
                  <a:schemeClr val="accent6">
                    <a:lumMod val="75000"/>
                  </a:schemeClr>
                </a:solidFill>
                <a:latin typeface="Times New Roman" panose="02020603050405020304" pitchFamily="18" charset="0"/>
                <a:ea typeface="Calibri" panose="020F0502020204030204" pitchFamily="34" charset="0"/>
              </a:rPr>
              <a:t>Đọc</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hiểu</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văn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bản</a:t>
            </a:r>
            <a:endParaRPr lang="en-US" sz="2800" dirty="0">
              <a:solidFill>
                <a:schemeClr val="accent6">
                  <a:lumMod val="75000"/>
                </a:schemeClr>
              </a:solidFill>
              <a:effectLst/>
              <a:latin typeface="Times New Roman" panose="02020603050405020304" pitchFamily="18" charset="0"/>
              <a:ea typeface="Calibri" panose="020F0502020204030204" pitchFamily="34" charset="0"/>
            </a:endParaRPr>
          </a:p>
        </p:txBody>
      </p:sp>
      <p:sp>
        <p:nvSpPr>
          <p:cNvPr id="6" name="Rectangle 5"/>
          <p:cNvSpPr/>
          <p:nvPr/>
        </p:nvSpPr>
        <p:spPr>
          <a:xfrm>
            <a:off x="1556298" y="1307124"/>
            <a:ext cx="5295680" cy="522259"/>
          </a:xfrm>
          <a:prstGeom prst="rect">
            <a:avLst/>
          </a:prstGeom>
        </p:spPr>
        <p:txBody>
          <a:bodyPr wrap="none">
            <a:spAutoFit/>
          </a:bodyPr>
          <a:lstStyle/>
          <a:p>
            <a:pPr marL="30480" marR="30480" algn="just">
              <a:lnSpc>
                <a:spcPct val="107000"/>
              </a:lnSpc>
              <a:spcAft>
                <a:spcPts val="1200"/>
              </a:spcAft>
            </a:pPr>
            <a:r>
              <a:rPr lang="en-US" sz="2800" b="1" dirty="0">
                <a:solidFill>
                  <a:schemeClr val="accent6">
                    <a:lumMod val="75000"/>
                  </a:schemeClr>
                </a:solidFill>
                <a:latin typeface="Times New Roman" panose="02020603050405020304" pitchFamily="18" charset="0"/>
                <a:ea typeface="Calibri" panose="020F0502020204030204" pitchFamily="34" charset="0"/>
              </a:rPr>
              <a:t>a. </a:t>
            </a:r>
            <a:r>
              <a:rPr lang="en-US" sz="2800" b="1" dirty="0" err="1">
                <a:solidFill>
                  <a:schemeClr val="accent6">
                    <a:lumMod val="75000"/>
                  </a:schemeClr>
                </a:solidFill>
                <a:latin typeface="Times New Roman" panose="02020603050405020304" pitchFamily="18" charset="0"/>
                <a:ea typeface="Calibri" panose="020F0502020204030204" pitchFamily="34" charset="0"/>
              </a:rPr>
              <a:t>Hoàn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cảnh</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của</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cô</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bé</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bán</a:t>
            </a:r>
            <a:r>
              <a:rPr lang="en-US" sz="2800" b="1" dirty="0">
                <a:solidFill>
                  <a:schemeClr val="accent6">
                    <a:lumMod val="75000"/>
                  </a:schemeClr>
                </a:solidFill>
                <a:latin typeface="Times New Roman" panose="02020603050405020304" pitchFamily="18" charset="0"/>
                <a:ea typeface="Calibri" panose="020F0502020204030204" pitchFamily="34" charset="0"/>
              </a:rPr>
              <a:t> </a:t>
            </a:r>
            <a:r>
              <a:rPr lang="en-US" sz="2800" b="1" dirty="0" err="1">
                <a:solidFill>
                  <a:schemeClr val="accent6">
                    <a:lumMod val="75000"/>
                  </a:schemeClr>
                </a:solidFill>
                <a:latin typeface="Times New Roman" panose="02020603050405020304" pitchFamily="18" charset="0"/>
                <a:ea typeface="Calibri" panose="020F0502020204030204" pitchFamily="34" charset="0"/>
              </a:rPr>
              <a:t>diêm</a:t>
            </a:r>
            <a:endParaRPr lang="en-US" sz="2800" dirty="0">
              <a:solidFill>
                <a:schemeClr val="accent6">
                  <a:lumMod val="75000"/>
                </a:schemeClr>
              </a:solidFill>
              <a:effectLst/>
              <a:latin typeface="Times New Roman" panose="02020603050405020304" pitchFamily="18" charset="0"/>
              <a:ea typeface="Calibri" panose="020F0502020204030204" pitchFamily="34" charset="0"/>
            </a:endParaRPr>
          </a:p>
        </p:txBody>
      </p:sp>
      <p:sp>
        <p:nvSpPr>
          <p:cNvPr id="9" name="Rectangle 5"/>
          <p:cNvSpPr>
            <a:spLocks noChangeArrowheads="1"/>
          </p:cNvSpPr>
          <p:nvPr/>
        </p:nvSpPr>
        <p:spPr bwMode="auto">
          <a:xfrm>
            <a:off x="1556298" y="2110579"/>
            <a:ext cx="4575175" cy="530225"/>
          </a:xfrm>
          <a:prstGeom prst="rect">
            <a:avLst/>
          </a:prstGeom>
          <a:noFill/>
          <a:ln w="9525">
            <a:noFill/>
            <a:miter lim="800000"/>
            <a:headEnd/>
            <a:tailEnd/>
          </a:ln>
        </p:spPr>
        <p:txBody>
          <a:bodyPr wrap="none">
            <a:spAutoFit/>
          </a:bodyPr>
          <a:lstStyle/>
          <a:p>
            <a:pPr>
              <a:lnSpc>
                <a:spcPct val="90000"/>
              </a:lnSpc>
              <a:buFont typeface="Arial" charset="0"/>
              <a:buNone/>
            </a:pPr>
            <a:r>
              <a:rPr lang="en-US" altLang="en-US" sz="3200" b="1" dirty="0" err="1">
                <a:solidFill>
                  <a:srgbClr val="FF0066"/>
                </a:solidFill>
                <a:latin typeface="Times New Roman" pitchFamily="18" charset="0"/>
                <a:cs typeface="Times New Roman" pitchFamily="18" charset="0"/>
              </a:rPr>
              <a:t>Thảo</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luận</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cặp</a:t>
            </a:r>
            <a:r>
              <a:rPr lang="en-US" altLang="en-US" sz="3200" b="1" dirty="0">
                <a:solidFill>
                  <a:srgbClr val="FF0066"/>
                </a:solidFill>
                <a:latin typeface="Times New Roman" pitchFamily="18" charset="0"/>
                <a:cs typeface="Times New Roman" pitchFamily="18" charset="0"/>
              </a:rPr>
              <a:t> </a:t>
            </a:r>
            <a:r>
              <a:rPr lang="en-US" altLang="en-US" sz="3200" b="1" dirty="0" err="1">
                <a:solidFill>
                  <a:srgbClr val="FF0066"/>
                </a:solidFill>
                <a:latin typeface="Times New Roman" pitchFamily="18" charset="0"/>
                <a:cs typeface="Times New Roman" pitchFamily="18" charset="0"/>
              </a:rPr>
              <a:t>đôi</a:t>
            </a:r>
            <a:r>
              <a:rPr lang="en-US" altLang="en-US" sz="3200" b="1" dirty="0">
                <a:solidFill>
                  <a:srgbClr val="FF0066"/>
                </a:solidFill>
                <a:latin typeface="Times New Roman" pitchFamily="18" charset="0"/>
                <a:cs typeface="Times New Roman" pitchFamily="18" charset="0"/>
              </a:rPr>
              <a:t> chia </a:t>
            </a:r>
            <a:r>
              <a:rPr lang="en-US" altLang="en-US" sz="3200" b="1" dirty="0" err="1">
                <a:solidFill>
                  <a:srgbClr val="FF0066"/>
                </a:solidFill>
                <a:latin typeface="Times New Roman" pitchFamily="18" charset="0"/>
                <a:cs typeface="Times New Roman" pitchFamily="18" charset="0"/>
              </a:rPr>
              <a:t>sẻ</a:t>
            </a:r>
            <a:endParaRPr lang="en-US" altLang="en-US" sz="3200" b="1" dirty="0">
              <a:solidFill>
                <a:srgbClr val="FF0066"/>
              </a:solidFill>
              <a:latin typeface="Times New Roman" pitchFamily="18" charset="0"/>
              <a:cs typeface="Times New Roman" pitchFamily="18" charset="0"/>
            </a:endParaRPr>
          </a:p>
        </p:txBody>
      </p:sp>
      <p:sp>
        <p:nvSpPr>
          <p:cNvPr id="10" name="Oval 1"/>
          <p:cNvSpPr>
            <a:spLocks noChangeArrowheads="1"/>
          </p:cNvSpPr>
          <p:nvPr/>
        </p:nvSpPr>
        <p:spPr bwMode="auto">
          <a:xfrm>
            <a:off x="6778789" y="1799990"/>
            <a:ext cx="2743200" cy="914400"/>
          </a:xfrm>
          <a:prstGeom prst="ellipse">
            <a:avLst/>
          </a:prstGeom>
          <a:solidFill>
            <a:srgbClr val="7030A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nSpc>
                <a:spcPct val="90000"/>
              </a:lnSpc>
              <a:buFont typeface="Arial" charset="0"/>
              <a:buNone/>
            </a:pPr>
            <a:r>
              <a:rPr lang="en-US" altLang="en-US" sz="2400" b="1" dirty="0" smtClean="0">
                <a:solidFill>
                  <a:schemeClr val="bg1"/>
                </a:solidFill>
                <a:latin typeface="Times New Roman" pitchFamily="18" charset="0"/>
                <a:cs typeface="Times New Roman" pitchFamily="18" charset="0"/>
              </a:rPr>
              <a:t>     2 </a:t>
            </a:r>
            <a:r>
              <a:rPr lang="en-US" altLang="en-US" sz="2400" b="1" dirty="0">
                <a:solidFill>
                  <a:schemeClr val="bg1"/>
                </a:solidFill>
                <a:latin typeface="Times New Roman" pitchFamily="18" charset="0"/>
                <a:cs typeface="Times New Roman" pitchFamily="18" charset="0"/>
              </a:rPr>
              <a:t>PHÚT</a:t>
            </a:r>
          </a:p>
        </p:txBody>
      </p:sp>
      <p:sp>
        <p:nvSpPr>
          <p:cNvPr id="11" name="Rectangle 4"/>
          <p:cNvSpPr>
            <a:spLocks noChangeArrowheads="1"/>
          </p:cNvSpPr>
          <p:nvPr/>
        </p:nvSpPr>
        <p:spPr bwMode="auto">
          <a:xfrm>
            <a:off x="2054368" y="2922000"/>
            <a:ext cx="8070565" cy="1900007"/>
          </a:xfrm>
          <a:prstGeom prst="rect">
            <a:avLst/>
          </a:prstGeom>
          <a:solidFill>
            <a:srgbClr val="FFFFFF">
              <a:alpha val="70979"/>
            </a:srgbClr>
          </a:solidFill>
          <a:ln w="9525">
            <a:noFill/>
            <a:miter lim="800000"/>
            <a:headEnd/>
            <a:tailEnd/>
          </a:ln>
        </p:spPr>
        <p:txBody>
          <a:bodyPr wrap="square">
            <a:spAutoFit/>
          </a:bodyPr>
          <a:lstStyle/>
          <a:p>
            <a:pPr algn="ctr">
              <a:lnSpc>
                <a:spcPct val="90000"/>
              </a:lnSpc>
              <a:spcBef>
                <a:spcPts val="1000"/>
              </a:spcBef>
              <a:buFont typeface="Arial" charset="0"/>
              <a:buNone/>
            </a:pPr>
            <a:r>
              <a:rPr lang="en-US" altLang="en-US" sz="2800" i="1" dirty="0">
                <a:solidFill>
                  <a:schemeClr val="accent5">
                    <a:lumMod val="50000"/>
                  </a:schemeClr>
                </a:solidFill>
                <a:latin typeface="Times New Roman" pitchFamily="18" charset="0"/>
                <a:cs typeface="Times New Roman" pitchFamily="18" charset="0"/>
              </a:rPr>
              <a:t>   </a:t>
            </a:r>
            <a:r>
              <a:rPr lang="en-US" altLang="en-US" sz="2800" b="1" i="1" u="sng" dirty="0" err="1">
                <a:solidFill>
                  <a:schemeClr val="accent5">
                    <a:lumMod val="50000"/>
                  </a:schemeClr>
                </a:solidFill>
                <a:latin typeface="Times New Roman" pitchFamily="18" charset="0"/>
                <a:cs typeface="Times New Roman" pitchFamily="18" charset="0"/>
              </a:rPr>
              <a:t>Câu</a:t>
            </a:r>
            <a:r>
              <a:rPr lang="en-US" altLang="en-US" sz="2800" b="1" i="1" u="sng" dirty="0">
                <a:solidFill>
                  <a:schemeClr val="accent5">
                    <a:lumMod val="50000"/>
                  </a:schemeClr>
                </a:solidFill>
                <a:latin typeface="Times New Roman" pitchFamily="18" charset="0"/>
                <a:cs typeface="Times New Roman" pitchFamily="18" charset="0"/>
              </a:rPr>
              <a:t> </a:t>
            </a:r>
            <a:r>
              <a:rPr lang="en-US" altLang="en-US" sz="2800" b="1" i="1" u="sng" dirty="0" err="1">
                <a:solidFill>
                  <a:schemeClr val="accent5">
                    <a:lumMod val="50000"/>
                  </a:schemeClr>
                </a:solidFill>
                <a:latin typeface="Times New Roman" pitchFamily="18" charset="0"/>
                <a:cs typeface="Times New Roman" pitchFamily="18" charset="0"/>
              </a:rPr>
              <a:t>hỏi</a:t>
            </a:r>
            <a:r>
              <a:rPr lang="en-US" altLang="en-US" sz="2800" b="1" i="1" dirty="0" smtClean="0">
                <a:solidFill>
                  <a:schemeClr val="accent5">
                    <a:lumMod val="50000"/>
                  </a:schemeClr>
                </a:solidFill>
                <a:latin typeface="Times New Roman" pitchFamily="18" charset="0"/>
                <a:cs typeface="Times New Roman" pitchFamily="18" charset="0"/>
              </a:rPr>
              <a:t>:</a:t>
            </a:r>
            <a:endParaRPr lang="en-US" altLang="en-US" sz="2800" b="1" i="1" dirty="0">
              <a:solidFill>
                <a:schemeClr val="accent5">
                  <a:lumMod val="50000"/>
                </a:schemeClr>
              </a:solidFill>
              <a:latin typeface="Times New Roman" pitchFamily="18" charset="0"/>
              <a:cs typeface="Times New Roman" pitchFamily="18" charset="0"/>
            </a:endParaRPr>
          </a:p>
          <a:p>
            <a:pPr>
              <a:lnSpc>
                <a:spcPct val="90000"/>
              </a:lnSpc>
              <a:spcBef>
                <a:spcPts val="1000"/>
              </a:spcBef>
              <a:buFont typeface="Arial" charset="0"/>
              <a:buNone/>
            </a:pP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Nghệ</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thuật</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tương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phản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đã</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góp</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phần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làm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nổi</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bật</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hoàn</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cảnh</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thương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của</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cô</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bé</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trong</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đêm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giao</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smtClean="0">
                <a:solidFill>
                  <a:schemeClr val="accent5">
                    <a:lumMod val="50000"/>
                  </a:schemeClr>
                </a:solidFill>
                <a:latin typeface="Times New Roman" pitchFamily="18" charset="0"/>
                <a:cs typeface="Times New Roman" pitchFamily="18" charset="0"/>
              </a:rPr>
              <a:t>thừa</a:t>
            </a:r>
            <a:r>
              <a:rPr lang="en-US" altLang="en-US" sz="2800" i="1" dirty="0">
                <a:solidFill>
                  <a:schemeClr val="accent5">
                    <a:lumMod val="50000"/>
                  </a:schemeClr>
                </a:solidFill>
                <a:latin typeface="Times New Roman" pitchFamily="18" charset="0"/>
                <a:cs typeface="Times New Roman" pitchFamily="18" charset="0"/>
              </a:rPr>
              <a:t>?</a:t>
            </a:r>
            <a:r>
              <a:rPr lang="en-US" altLang="en-US" sz="2800" i="1" dirty="0" smtClean="0">
                <a:solidFill>
                  <a:schemeClr val="accent5">
                    <a:lumMod val="50000"/>
                  </a:schemeClr>
                </a:solidFill>
                <a:latin typeface="Times New Roman" pitchFamily="18" charset="0"/>
                <a:cs typeface="Times New Roman" pitchFamily="18" charset="0"/>
              </a:rPr>
              <a:t> </a:t>
            </a:r>
            <a:endParaRPr lang="en-US" altLang="en-US" sz="2800" i="1" dirty="0">
              <a:solidFill>
                <a:schemeClr val="accent5">
                  <a:lumMod val="50000"/>
                </a:schemeClr>
              </a:solidFill>
              <a:latin typeface="Times New Roman" pitchFamily="18" charset="0"/>
              <a:cs typeface="Times New Roman" pitchFamily="18" charset="0"/>
            </a:endParaRPr>
          </a:p>
          <a:p>
            <a:pPr>
              <a:lnSpc>
                <a:spcPct val="90000"/>
              </a:lnSpc>
              <a:spcBef>
                <a:spcPts val="1000"/>
              </a:spcBef>
              <a:buFont typeface="Arial" charset="0"/>
              <a:buNone/>
            </a:pPr>
            <a:r>
              <a:rPr lang="en-US" altLang="en-US" sz="2800" i="1" dirty="0" err="1">
                <a:solidFill>
                  <a:schemeClr val="accent5">
                    <a:lumMod val="50000"/>
                  </a:schemeClr>
                </a:solidFill>
                <a:latin typeface="Times New Roman" pitchFamily="18" charset="0"/>
                <a:cs typeface="Times New Roman" pitchFamily="18" charset="0"/>
              </a:rPr>
              <a:t>Em</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hãy</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lí</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giải</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a:solidFill>
                  <a:schemeClr val="accent5">
                    <a:lumMod val="50000"/>
                  </a:schemeClr>
                </a:solidFill>
                <a:latin typeface="Times New Roman" pitchFamily="18" charset="0"/>
                <a:cs typeface="Times New Roman" pitchFamily="18" charset="0"/>
              </a:rPr>
              <a:t>điều</a:t>
            </a:r>
            <a:r>
              <a:rPr lang="en-US" altLang="en-US" sz="2800" i="1" dirty="0">
                <a:solidFill>
                  <a:schemeClr val="accent5">
                    <a:lumMod val="50000"/>
                  </a:schemeClr>
                </a:solidFill>
                <a:latin typeface="Times New Roman" pitchFamily="18" charset="0"/>
                <a:cs typeface="Times New Roman" pitchFamily="18" charset="0"/>
              </a:rPr>
              <a:t> </a:t>
            </a:r>
            <a:r>
              <a:rPr lang="en-US" altLang="en-US" sz="2800" i="1" dirty="0" err="1" smtClean="0">
                <a:solidFill>
                  <a:schemeClr val="accent5">
                    <a:lumMod val="50000"/>
                  </a:schemeClr>
                </a:solidFill>
                <a:latin typeface="Times New Roman" pitchFamily="18" charset="0"/>
                <a:cs typeface="Times New Roman" pitchFamily="18" charset="0"/>
              </a:rPr>
              <a:t>đó</a:t>
            </a:r>
            <a:r>
              <a:rPr lang="en-US" altLang="en-US" sz="2800" i="1" dirty="0">
                <a:solidFill>
                  <a:schemeClr val="accent5">
                    <a:lumMod val="5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251460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720205" y="116324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6298" y="1699639"/>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556298" y="2254509"/>
            <a:ext cx="8464319" cy="2858475"/>
          </a:xfrm>
          <a:prstGeom prst="rect">
            <a:avLst/>
          </a:prstGeom>
        </p:spPr>
        <p:txBody>
          <a:bodyPr wrap="square">
            <a:spAutoFit/>
          </a:bodyPr>
          <a:lstStyle/>
          <a:p>
            <a:pPr>
              <a:lnSpc>
                <a:spcPct val="107000"/>
              </a:lnSpc>
              <a:spcAft>
                <a:spcPts val="0"/>
              </a:spcAft>
            </a:pPr>
            <a:r>
              <a:rPr lang="en-US" sz="2800" b="1" i="1" dirty="0">
                <a:solidFill>
                  <a:schemeClr val="accent5">
                    <a:lumMod val="50000"/>
                  </a:schemeClr>
                </a:solidFill>
                <a:latin typeface="Times New Roman" panose="02020603050405020304" pitchFamily="18" charset="0"/>
                <a:ea typeface="Calibri" panose="020F0502020204030204" pitchFamily="34" charset="0"/>
              </a:rPr>
              <a:t>a1. </a:t>
            </a:r>
            <a:r>
              <a:rPr lang="en-US" sz="2800" b="1" i="1" dirty="0" err="1">
                <a:solidFill>
                  <a:schemeClr val="accent5">
                    <a:lumMod val="50000"/>
                  </a:schemeClr>
                </a:solidFill>
                <a:latin typeface="Times New Roman" panose="02020603050405020304" pitchFamily="18" charset="0"/>
                <a:ea typeface="Calibri" panose="020F0502020204030204" pitchFamily="34" charset="0"/>
              </a:rPr>
              <a:t>Trong</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đêm</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giao</a:t>
            </a:r>
            <a:r>
              <a:rPr lang="en-US" sz="2800" b="1" i="1" dirty="0">
                <a:solidFill>
                  <a:schemeClr val="accent5">
                    <a:lumMod val="50000"/>
                  </a:schemeClr>
                </a:solidFill>
                <a:latin typeface="Times New Roman" panose="02020603050405020304" pitchFamily="18" charset="0"/>
                <a:ea typeface="Calibri" panose="020F0502020204030204" pitchFamily="34" charset="0"/>
              </a:rPr>
              <a:t> </a:t>
            </a:r>
            <a:r>
              <a:rPr lang="en-US" sz="2800" b="1" i="1" dirty="0" err="1">
                <a:solidFill>
                  <a:schemeClr val="accent5">
                    <a:lumMod val="50000"/>
                  </a:schemeClr>
                </a:solidFill>
                <a:latin typeface="Times New Roman" panose="02020603050405020304" pitchFamily="18" charset="0"/>
                <a:ea typeface="Calibri" panose="020F0502020204030204" pitchFamily="34" charset="0"/>
              </a:rPr>
              <a:t>thừa</a:t>
            </a:r>
            <a:endParaRPr lang="en-US" sz="2800" dirty="0">
              <a:solidFill>
                <a:schemeClr val="accent5">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Tình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đất</a:t>
            </a:r>
            <a:r>
              <a:rPr lang="en-US" sz="2800" dirty="0">
                <a:solidFill>
                  <a:schemeClr val="accent6">
                    <a:lumMod val="50000"/>
                  </a:schemeClr>
                </a:solidFill>
                <a:latin typeface="Times New Roman" panose="02020603050405020304" pitchFamily="18" charset="0"/>
                <a:ea typeface="Calibri" panose="020F0502020204030204" pitchFamily="34" charset="0"/>
              </a:rPr>
              <a: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đang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dò</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dẫm</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bóng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tối</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Bụng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đói</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Phải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mình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a:solidFill>
                  <a:srgbClr val="0000FF"/>
                </a:solidFill>
                <a:latin typeface="Times New Roman" panose="02020603050405020304" pitchFamily="18" charset="0"/>
                <a:ea typeface="Calibri" panose="020F0502020204030204" pitchFamily="34" charset="0"/>
              </a:rPr>
              <a:t>-&gt;</a:t>
            </a:r>
            <a:r>
              <a:rPr lang="en-US" sz="2800" b="1" dirty="0" err="1">
                <a:solidFill>
                  <a:srgbClr val="0000FF"/>
                </a:solidFill>
                <a:latin typeface="Times New Roman" panose="02020603050405020304" pitchFamily="18" charset="0"/>
                <a:ea typeface="Calibri" panose="020F0502020204030204" pitchFamily="34" charset="0"/>
              </a:rPr>
              <a:t>Đói</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rét</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lẻ</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loi</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sợ</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smtClean="0">
                <a:solidFill>
                  <a:srgbClr val="0000FF"/>
                </a:solidFill>
                <a:latin typeface="Times New Roman" panose="02020603050405020304" pitchFamily="18" charset="0"/>
                <a:ea typeface="Calibri" panose="020F0502020204030204" pitchFamily="34" charset="0"/>
              </a:rPr>
              <a:t>hãi</a:t>
            </a:r>
            <a:r>
              <a:rPr lang="en-US" sz="2800" b="1" dirty="0" smtClean="0">
                <a:solidFill>
                  <a:srgbClr val="0000FF"/>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5"/>
          <a:stretch>
            <a:fillRect/>
          </a:stretch>
        </p:blipFill>
        <p:spPr>
          <a:xfrm>
            <a:off x="6851978" y="3855795"/>
            <a:ext cx="2505075"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5396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745352" y="840442"/>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87829" y="1362066"/>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8" name="Rectangle 7"/>
          <p:cNvSpPr/>
          <p:nvPr/>
        </p:nvSpPr>
        <p:spPr>
          <a:xfrm>
            <a:off x="1587829" y="1936856"/>
            <a:ext cx="9526861" cy="3749424"/>
          </a:xfrm>
          <a:prstGeom prst="rect">
            <a:avLst/>
          </a:prstGeom>
        </p:spPr>
        <p:txBody>
          <a:bodyPr wrap="square">
            <a:spAutoFit/>
          </a:bodyPr>
          <a:lstStyle/>
          <a:p>
            <a:pPr>
              <a:lnSpc>
                <a:spcPct val="107000"/>
              </a:lnSpc>
              <a:spcAft>
                <a:spcPts val="0"/>
              </a:spcAft>
            </a:pP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xung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quanh</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thừa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rét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mướt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cửa</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sổ</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mọi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nhà</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đều</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sáng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rực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ánh</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đèn</a:t>
            </a:r>
            <a:r>
              <a:rPr lang="en-US" sz="2800" i="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phố</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sực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nức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mùi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ngỗng</a:t>
            </a:r>
            <a:r>
              <a:rPr lang="en-US" sz="2800" i="1" dirty="0">
                <a:solidFill>
                  <a:schemeClr val="accent6">
                    <a:lumMod val="50000"/>
                  </a:schemeClr>
                </a:solidFill>
                <a:latin typeface="Times New Roman" panose="02020603050405020304" pitchFamily="18" charset="0"/>
                <a:ea typeface="Calibri" panose="020F0502020204030204" pitchFamily="34" charset="0"/>
              </a:rPr>
              <a:t> quay.</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Mọi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đều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đình</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smtClean="0">
                <a:solidFill>
                  <a:srgbClr val="0000FF"/>
                </a:solidFill>
                <a:latin typeface="Times New Roman" panose="02020603050405020304" pitchFamily="18" charset="0"/>
                <a:ea typeface="Calibri" panose="020F0502020204030204" pitchFamily="34" charset="0"/>
              </a:rPr>
              <a:t>-&gt; No </a:t>
            </a:r>
            <a:r>
              <a:rPr lang="en-US" sz="2800" b="1" dirty="0" err="1">
                <a:solidFill>
                  <a:srgbClr val="0000FF"/>
                </a:solidFill>
                <a:latin typeface="Times New Roman" panose="02020603050405020304" pitchFamily="18" charset="0"/>
                <a:ea typeface="Calibri" panose="020F0502020204030204" pitchFamily="34" charset="0"/>
              </a:rPr>
              <a:t>đủ</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đầm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ấm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sáng</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sủa</a:t>
            </a:r>
            <a:endParaRPr lang="en-US" sz="2800" dirty="0">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a:solidFill>
                  <a:srgbClr val="FF0000"/>
                </a:solidFill>
                <a:latin typeface="Times New Roman" panose="02020603050405020304" pitchFamily="18" charset="0"/>
                <a:ea typeface="Calibri" panose="020F0502020204030204" pitchFamily="34" charset="0"/>
              </a:rPr>
              <a:t>Nghệ</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thuật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phản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làm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nổi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bật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hoàn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đáng</a:t>
            </a:r>
            <a:r>
              <a:rPr lang="en-US" sz="2800" b="1" dirty="0">
                <a:solidFill>
                  <a:srgbClr val="FF0000"/>
                </a:solidFill>
                <a:latin typeface="Times New Roman" panose="02020603050405020304" pitchFamily="18" charset="0"/>
                <a:ea typeface="Calibri" panose="020F0502020204030204" pitchFamily="34" charset="0"/>
              </a:rPr>
              <a:t> </a:t>
            </a:r>
            <a:endParaRPr lang="en-US" sz="2800" b="1" dirty="0" smtClean="0">
              <a:solidFill>
                <a:srgbClr val="FF0000"/>
              </a:solidFill>
              <a:latin typeface="Times New Roman" panose="02020603050405020304" pitchFamily="18" charset="0"/>
              <a:ea typeface="Calibri" panose="020F0502020204030204" pitchFamily="34" charset="0"/>
            </a:endParaRPr>
          </a:p>
          <a:p>
            <a:pPr>
              <a:lnSpc>
                <a:spcPct val="107000"/>
              </a:lnSpc>
              <a:spcAft>
                <a:spcPts val="0"/>
              </a:spcAft>
            </a:pPr>
            <a:r>
              <a:rPr lang="en-US" sz="2800" b="1" dirty="0" err="1" smtClean="0">
                <a:solidFill>
                  <a:srgbClr val="FF0000"/>
                </a:solidFill>
                <a:latin typeface="Times New Roman" panose="02020603050405020304" pitchFamily="18" charset="0"/>
                <a:ea typeface="Calibri" panose="020F0502020204030204" pitchFamily="34" charset="0"/>
              </a:rPr>
              <a:t>thương</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gợi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niềm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thương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cảm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cho</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người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a:t>
            </a:r>
            <a:endParaRPr lang="en-US" sz="2800" b="1" dirty="0">
              <a:solidFill>
                <a:srgbClr val="FF0000"/>
              </a:solidFill>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7239469" y="802888"/>
            <a:ext cx="2377047" cy="1640613"/>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902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1000"/>
                                        <p:tgtEl>
                                          <p:spTgt spid="8">
                                            <p:txEl>
                                              <p:pRg st="6" end="6"/>
                                            </p:txEl>
                                          </p:spTgt>
                                        </p:tgtEl>
                                      </p:cBhvr>
                                    </p:animEffect>
                                    <p:anim calcmode="lin" valueType="num">
                                      <p:cBhvr>
                                        <p:cTn id="4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14853" y="1173617"/>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14853" y="1783827"/>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14853" y="2425569"/>
            <a:ext cx="9463799" cy="2908168"/>
          </a:xfrm>
          <a:prstGeom prst="rect">
            <a:avLst/>
          </a:prstGeom>
        </p:spPr>
        <p:txBody>
          <a:bodyPr wrap="square">
            <a:spAutoFit/>
          </a:bodyPr>
          <a:lstStyle/>
          <a:p>
            <a:pPr>
              <a:spcAft>
                <a:spcPts val="0"/>
              </a:spcAft>
            </a:pPr>
            <a:r>
              <a:rPr lang="en-US" sz="2800" b="1" i="1" dirty="0">
                <a:solidFill>
                  <a:srgbClr val="FF0000"/>
                </a:solidFill>
                <a:latin typeface="Times New Roman" panose="02020603050405020304" pitchFamily="18" charset="0"/>
                <a:ea typeface="Calibri" panose="020F0502020204030204" pitchFamily="34" charset="0"/>
              </a:rPr>
              <a:t>a2. </a:t>
            </a:r>
            <a:r>
              <a:rPr lang="en-US" sz="2800" b="1" i="1" dirty="0" err="1">
                <a:solidFill>
                  <a:srgbClr val="FF0000"/>
                </a:solidFill>
                <a:latin typeface="Times New Roman" panose="02020603050405020304" pitchFamily="18" charset="0"/>
                <a:ea typeface="Calibri" panose="020F0502020204030204" pitchFamily="34" charset="0"/>
              </a:rPr>
              <a:t>Gia</a:t>
            </a:r>
            <a:r>
              <a:rPr lang="en-US" sz="2800" b="1" i="1" dirty="0">
                <a:solidFill>
                  <a:srgbClr val="FF0000"/>
                </a:solidFill>
                <a:latin typeface="Times New Roman" panose="02020603050405020304" pitchFamily="18" charset="0"/>
                <a:ea typeface="Calibri" panose="020F0502020204030204" pitchFamily="34" charset="0"/>
              </a:rPr>
              <a:t> </a:t>
            </a:r>
            <a:r>
              <a:rPr lang="en-US" sz="2800" b="1" i="1" dirty="0" err="1">
                <a:solidFill>
                  <a:srgbClr val="FF0000"/>
                </a:solidFill>
                <a:latin typeface="Times New Roman" panose="02020603050405020304" pitchFamily="18" charset="0"/>
                <a:ea typeface="Calibri" panose="020F0502020204030204" pitchFamily="34" charset="0"/>
              </a:rPr>
              <a:t>cảnh</a:t>
            </a:r>
            <a:endParaRPr lang="en-US" sz="2800" dirty="0">
              <a:solidFill>
                <a:srgbClr val="FF0000"/>
              </a:solidFill>
              <a:latin typeface="Times New Roman" panose="02020603050405020304" pitchFamily="18" charset="0"/>
              <a:ea typeface="Calibri" panose="020F0502020204030204" pitchFamily="34" charset="0"/>
            </a:endParaRPr>
          </a:p>
          <a:p>
            <a:pPr>
              <a:spcAft>
                <a:spcPts val="0"/>
              </a:spcAft>
            </a:pP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Quá</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khứ</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hiền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hậu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mực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yêu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em</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xinh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xắn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a:solidFill>
                  <a:schemeClr val="accent6">
                    <a:lumMod val="50000"/>
                  </a:schemeClr>
                </a:solidFill>
                <a:latin typeface="Times New Roman" panose="02020603050405020304" pitchFamily="18" charset="0"/>
                <a:ea typeface="Calibri" panose="020F0502020204030204" pitchFamily="34" charset="0"/>
              </a:rPr>
              <a:t>“</a:t>
            </a:r>
            <a:r>
              <a:rPr lang="en-US" sz="2800" i="1" dirty="0" err="1">
                <a:solidFill>
                  <a:schemeClr val="accent6">
                    <a:lumMod val="50000"/>
                  </a:schemeClr>
                </a:solidFill>
                <a:latin typeface="Times New Roman" panose="02020603050405020304" pitchFamily="18" charset="0"/>
                <a:ea typeface="Calibri" panose="020F0502020204030204" pitchFamily="34" charset="0"/>
              </a:rPr>
              <a:t>có</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dây</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trường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xuân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bao</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quanh</a:t>
            </a:r>
            <a:r>
              <a:rPr lang="en-US" sz="2800" i="1"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spcAft>
                <a:spcPts val="0"/>
              </a:spcAft>
            </a:pPr>
            <a:r>
              <a:rPr lang="en-US" sz="2800" b="1" i="1" dirty="0">
                <a:solidFill>
                  <a:srgbClr val="0033CC"/>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Đầm</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ấm</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a:solidFill>
                  <a:srgbClr val="7030A0"/>
                </a:solidFill>
                <a:latin typeface="Times New Roman" panose="02020603050405020304" pitchFamily="18" charset="0"/>
                <a:ea typeface="Calibri" panose="020F0502020204030204" pitchFamily="34" charset="0"/>
              </a:rPr>
              <a:t>hạnh</a:t>
            </a:r>
            <a:r>
              <a:rPr lang="en-US" sz="2800" b="1" i="1" dirty="0">
                <a:solidFill>
                  <a:srgbClr val="7030A0"/>
                </a:solidFill>
                <a:latin typeface="Times New Roman" panose="02020603050405020304" pitchFamily="18" charset="0"/>
                <a:ea typeface="Calibri" panose="020F0502020204030204" pitchFamily="34" charset="0"/>
              </a:rPr>
              <a:t> </a:t>
            </a:r>
            <a:r>
              <a:rPr lang="en-US" sz="2800" b="1" i="1" dirty="0" err="1" smtClean="0">
                <a:solidFill>
                  <a:srgbClr val="7030A0"/>
                </a:solidFill>
                <a:latin typeface="Times New Roman" panose="02020603050405020304" pitchFamily="18" charset="0"/>
                <a:ea typeface="Calibri" panose="020F0502020204030204" pitchFamily="34" charset="0"/>
              </a:rPr>
              <a:t>phúc</a:t>
            </a:r>
            <a:r>
              <a:rPr lang="en-US" sz="2800" b="1" i="1" dirty="0" smtClean="0">
                <a:solidFill>
                  <a:srgbClr val="7030A0"/>
                </a:solidFill>
                <a:latin typeface="Times New Roman" panose="02020603050405020304" pitchFamily="18" charset="0"/>
                <a:ea typeface="Calibri" panose="020F0502020204030204" pitchFamily="34" charset="0"/>
              </a:rPr>
              <a:t>.</a:t>
            </a:r>
            <a:endParaRPr lang="en-US" sz="2800" b="1" dirty="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1400" dirty="0">
                <a:solidFill>
                  <a:srgbClr val="000000"/>
                </a:solidFill>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5"/>
          <a:stretch>
            <a:fillRect/>
          </a:stretch>
        </p:blipFill>
        <p:spPr>
          <a:xfrm>
            <a:off x="8019690" y="1312857"/>
            <a:ext cx="3407321" cy="2354435"/>
          </a:xfrm>
          <a:prstGeom prst="rect">
            <a:avLst/>
          </a:prstGeom>
        </p:spPr>
      </p:pic>
    </p:spTree>
    <p:extLst>
      <p:ext uri="{BB962C8B-B14F-4D97-AF65-F5344CB8AC3E}">
        <p14:creationId xmlns:p14="http://schemas.microsoft.com/office/powerpoint/2010/main" val="67609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550480" y="1621287"/>
            <a:ext cx="5295680"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a.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Hoàn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cảnh</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pic>
        <p:nvPicPr>
          <p:cNvPr id="7" name="Picture 6"/>
          <p:cNvPicPr>
            <a:picLocks noChangeAspect="1"/>
          </p:cNvPicPr>
          <p:nvPr/>
        </p:nvPicPr>
        <p:blipFill>
          <a:blip r:embed="rId5"/>
          <a:stretch>
            <a:fillRect/>
          </a:stretch>
        </p:blipFill>
        <p:spPr>
          <a:xfrm>
            <a:off x="7943370" y="689612"/>
            <a:ext cx="2681326" cy="1832871"/>
          </a:xfrm>
          <a:prstGeom prst="rect">
            <a:avLst/>
          </a:prstGeom>
        </p:spPr>
      </p:pic>
      <p:sp>
        <p:nvSpPr>
          <p:cNvPr id="8" name="Rectangle 7"/>
          <p:cNvSpPr/>
          <p:nvPr/>
        </p:nvSpPr>
        <p:spPr>
          <a:xfrm>
            <a:off x="1409195" y="2273255"/>
            <a:ext cx="8854155" cy="3319498"/>
          </a:xfrm>
          <a:prstGeom prst="rect">
            <a:avLst/>
          </a:prstGeom>
        </p:spPr>
        <p:txBody>
          <a:bodyPr wrap="square">
            <a:spAutoFit/>
          </a:bodyPr>
          <a:lstStyle/>
          <a:p>
            <a:pPr>
              <a:lnSpc>
                <a:spcPct val="107000"/>
              </a:lnSpc>
              <a:spcAft>
                <a:spcPts val="0"/>
              </a:spcAft>
            </a:pPr>
            <a:r>
              <a:rPr lang="en-US" sz="2800" dirty="0">
                <a:solidFill>
                  <a:srgbClr val="7030A0"/>
                </a:solidFill>
                <a:latin typeface="Times New Roman" panose="02020603050405020304" pitchFamily="18" charset="0"/>
                <a:ea typeface="Calibri" panose="020F0502020204030204" pitchFamily="34" charset="0"/>
              </a:rPr>
              <a:t>* </a:t>
            </a:r>
            <a:r>
              <a:rPr lang="en-US" sz="2800" dirty="0" err="1">
                <a:solidFill>
                  <a:srgbClr val="7030A0"/>
                </a:solidFill>
                <a:latin typeface="Times New Roman" panose="02020603050405020304" pitchFamily="18" charset="0"/>
                <a:ea typeface="Calibri" panose="020F0502020204030204" pitchFamily="34" charset="0"/>
              </a:rPr>
              <a:t>Hiện</a:t>
            </a:r>
            <a:r>
              <a:rPr lang="en-US" sz="2800" dirty="0">
                <a:solidFill>
                  <a:srgbClr val="7030A0"/>
                </a:solidFill>
                <a:latin typeface="Times New Roman" panose="02020603050405020304" pitchFamily="18" charset="0"/>
                <a:ea typeface="Calibri" panose="020F0502020204030204" pitchFamily="34" charset="0"/>
              </a:rPr>
              <a:t> </a:t>
            </a:r>
            <a:r>
              <a:rPr lang="en-US" sz="2800" dirty="0" err="1">
                <a:solidFill>
                  <a:srgbClr val="7030A0"/>
                </a:solidFill>
                <a:latin typeface="Times New Roman" panose="02020603050405020304" pitchFamily="18" charset="0"/>
                <a:ea typeface="Calibri" panose="020F0502020204030204" pitchFamily="34" charset="0"/>
              </a:rPr>
              <a:t>tại</a:t>
            </a:r>
            <a:endParaRPr lang="en-US" sz="2800" dirty="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Mẹ</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cũng</a:t>
            </a:r>
            <a:r>
              <a:rPr lang="en-US" sz="2800" dirty="0">
                <a:solidFill>
                  <a:schemeClr val="accent6">
                    <a:lumMod val="50000"/>
                  </a:schemeClr>
                </a:solidFill>
                <a:latin typeface="Times New Roman" panose="02020603050405020304" pitchFamily="18" charset="0"/>
                <a:ea typeface="Calibri" panose="020F0502020204030204" pitchFamily="34" charset="0"/>
              </a:rPr>
              <a:t> qua </a:t>
            </a:r>
            <a:r>
              <a:rPr lang="en-US" sz="2800" dirty="0" err="1">
                <a:solidFill>
                  <a:schemeClr val="accent6">
                    <a:lumMod val="50000"/>
                  </a:schemeClr>
                </a:solidFill>
                <a:latin typeface="Times New Roman" panose="02020603050405020304" pitchFamily="18" charset="0"/>
                <a:ea typeface="Calibri" panose="020F0502020204030204" pitchFamily="34" charset="0"/>
              </a:rPr>
              <a:t>đời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bố</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smtClean="0">
                <a:solidFill>
                  <a:schemeClr val="accent6">
                    <a:lumMod val="50000"/>
                  </a:schemeClr>
                </a:solidFill>
                <a:latin typeface="Times New Roman" panose="02020603050405020304" pitchFamily="18" charset="0"/>
                <a:ea typeface="Calibri" panose="020F0502020204030204" pitchFamily="34" charset="0"/>
              </a:rPr>
              <a:t>tính</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chui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rúc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trong</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một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xó</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tối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trên</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gác</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sát</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mái</a:t>
            </a:r>
            <a:r>
              <a:rPr lang="en-US" sz="2800" i="1" dirty="0">
                <a:solidFill>
                  <a:schemeClr val="accent6">
                    <a:lumMod val="50000"/>
                  </a:schemeClr>
                </a:solidFill>
                <a:latin typeface="Times New Roman" panose="02020603050405020304" pitchFamily="18" charset="0"/>
                <a:ea typeface="Calibri" panose="020F0502020204030204" pitchFamily="34" charset="0"/>
              </a:rPr>
              <a:t> </a:t>
            </a:r>
            <a:r>
              <a:rPr lang="en-US" sz="2800" i="1" dirty="0" err="1">
                <a:solidFill>
                  <a:schemeClr val="accent6">
                    <a:lumMod val="50000"/>
                  </a:schemeClr>
                </a:solidFill>
                <a:latin typeface="Times New Roman" panose="02020603050405020304" pitchFamily="18" charset="0"/>
                <a:ea typeface="Calibri" panose="020F0502020204030204" pitchFamily="34" charset="0"/>
              </a:rPr>
              <a:t>nhà</a:t>
            </a:r>
            <a:r>
              <a:rPr lang="en-US" sz="2800" dirty="0" smtClean="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diêm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kiếm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sống</a:t>
            </a:r>
            <a:r>
              <a:rPr lang="en-US" sz="2800" dirty="0">
                <a:solidFill>
                  <a:schemeClr val="accent6">
                    <a:lumMod val="50000"/>
                  </a:schemeClr>
                </a:solidFill>
                <a:latin typeface="Times New Roman" panose="02020603050405020304" pitchFamily="18" charset="0"/>
                <a:ea typeface="Calibri" panose="020F0502020204030204" pitchFamily="34" charset="0"/>
              </a:rPr>
              <a:t>.</a:t>
            </a:r>
          </a:p>
          <a:p>
            <a:pPr>
              <a:lnSpc>
                <a:spcPct val="107000"/>
              </a:lnSpc>
              <a:spcAft>
                <a:spcPts val="0"/>
              </a:spcAft>
            </a:pPr>
            <a:r>
              <a:rPr lang="en-US" sz="2800" b="1" dirty="0" err="1">
                <a:solidFill>
                  <a:srgbClr val="7030A0"/>
                </a:solidFill>
                <a:latin typeface="Times New Roman" panose="02020603050405020304" pitchFamily="18" charset="0"/>
                <a:ea typeface="Calibri" panose="020F0502020204030204" pitchFamily="34" charset="0"/>
              </a:rPr>
              <a:t>Cuộc</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sống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nghèo</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khổ</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thiếu</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thốn</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cả</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vật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chất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tinh</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thần</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hết</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sức</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đáng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thương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của</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cô</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bé</a:t>
            </a:r>
            <a:r>
              <a:rPr lang="en-US" sz="2800" b="1" dirty="0">
                <a:solidFill>
                  <a:srgbClr val="7030A0"/>
                </a:solidFill>
                <a:latin typeface="Times New Roman" panose="02020603050405020304" pitchFamily="18" charset="0"/>
                <a:ea typeface="Calibri" panose="020F0502020204030204" pitchFamily="34" charset="0"/>
              </a:rPr>
              <a:t>.</a:t>
            </a:r>
            <a:endParaRPr lang="en-US" sz="2800" b="1" dirty="0">
              <a:solidFill>
                <a:srgbClr val="7030A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7718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9" name="Text Box 7"/>
          <p:cNvSpPr txBox="1">
            <a:spLocks noChangeArrowheads="1"/>
          </p:cNvSpPr>
          <p:nvPr/>
        </p:nvSpPr>
        <p:spPr bwMode="auto">
          <a:xfrm>
            <a:off x="1692370" y="1474450"/>
            <a:ext cx="3962400" cy="480131"/>
          </a:xfrm>
          <a:prstGeom prst="rect">
            <a:avLst/>
          </a:prstGeom>
          <a:noFill/>
          <a:ln w="9525">
            <a:noFill/>
            <a:miter lim="800000"/>
            <a:headEnd/>
            <a:tailEnd/>
          </a:ln>
        </p:spPr>
        <p:txBody>
          <a:bodyPr>
            <a:spAutoFit/>
          </a:bodyPr>
          <a:lstStyle/>
          <a:p>
            <a:pPr>
              <a:lnSpc>
                <a:spcPct val="90000"/>
              </a:lnSpc>
              <a:spcBef>
                <a:spcPct val="50000"/>
              </a:spcBef>
              <a:buFont typeface="Arial" charset="0"/>
              <a:buNone/>
            </a:pPr>
            <a:r>
              <a:rPr lang="en-US" altLang="en-US" sz="2800" b="1" i="1" dirty="0">
                <a:solidFill>
                  <a:schemeClr val="accent6">
                    <a:lumMod val="50000"/>
                  </a:schemeClr>
                </a:solidFill>
                <a:latin typeface="Times New Roman" pitchFamily="18" charset="0"/>
                <a:cs typeface="Times New Roman" pitchFamily="18" charset="0"/>
              </a:rPr>
              <a:t>b. </a:t>
            </a:r>
            <a:r>
              <a:rPr lang="en-US" altLang="en-US" sz="2800" b="1" i="1" dirty="0" err="1">
                <a:solidFill>
                  <a:schemeClr val="accent6">
                    <a:lumMod val="50000"/>
                  </a:schemeClr>
                </a:solidFill>
                <a:latin typeface="Times New Roman" pitchFamily="18" charset="0"/>
                <a:cs typeface="Times New Roman" pitchFamily="18" charset="0"/>
              </a:rPr>
              <a:t>Gia</a:t>
            </a:r>
            <a:r>
              <a:rPr lang="en-US" altLang="en-US" sz="2800" b="1" i="1" dirty="0">
                <a:solidFill>
                  <a:schemeClr val="accent6">
                    <a:lumMod val="50000"/>
                  </a:schemeClr>
                </a:solidFill>
                <a:latin typeface="Times New Roman" pitchFamily="18" charset="0"/>
                <a:cs typeface="Times New Roman" pitchFamily="18" charset="0"/>
              </a:rPr>
              <a:t> </a:t>
            </a:r>
            <a:r>
              <a:rPr lang="en-US" altLang="en-US" sz="2800" b="1" i="1" dirty="0" err="1">
                <a:solidFill>
                  <a:schemeClr val="accent6">
                    <a:lumMod val="50000"/>
                  </a:schemeClr>
                </a:solidFill>
                <a:latin typeface="Times New Roman" pitchFamily="18" charset="0"/>
                <a:cs typeface="Times New Roman" pitchFamily="18" charset="0"/>
              </a:rPr>
              <a:t>cảnh</a:t>
            </a:r>
            <a:endParaRPr lang="en-US" altLang="en-US" sz="2800" b="1" i="1" dirty="0">
              <a:solidFill>
                <a:schemeClr val="accent6">
                  <a:lumMod val="50000"/>
                </a:schemeClr>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30680585"/>
              </p:ext>
            </p:extLst>
          </p:nvPr>
        </p:nvGraphicFramePr>
        <p:xfrm>
          <a:off x="1439151" y="2522919"/>
          <a:ext cx="9701048" cy="2840736"/>
        </p:xfrm>
        <a:graphic>
          <a:graphicData uri="http://schemas.openxmlformats.org/drawingml/2006/table">
            <a:tbl>
              <a:tblPr firstRow="1" bandRow="1">
                <a:tableStyleId>{5940675A-B579-460E-94D1-54222C63F5DA}</a:tableStyleId>
              </a:tblPr>
              <a:tblGrid>
                <a:gridCol w="4850524">
                  <a:extLst>
                    <a:ext uri="{9D8B030D-6E8A-4147-A177-3AD203B41FA5}">
                      <a16:colId xmlns:a16="http://schemas.microsoft.com/office/drawing/2014/main" val="1639961918"/>
                    </a:ext>
                  </a:extLst>
                </a:gridCol>
                <a:gridCol w="4850524">
                  <a:extLst>
                    <a:ext uri="{9D8B030D-6E8A-4147-A177-3AD203B41FA5}">
                      <a16:colId xmlns:a16="http://schemas.microsoft.com/office/drawing/2014/main" val="3366780041"/>
                    </a:ext>
                  </a:extLst>
                </a:gridCol>
              </a:tblGrid>
              <a:tr h="370840">
                <a:tc>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nội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hiền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hậu</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hết</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mực</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yêu</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thương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em</a:t>
                      </a:r>
                      <a:endPar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endParaRPr>
                    </a:p>
                  </a:txBody>
                  <a:tcPr/>
                </a:tc>
                <a:tc>
                  <a:txBody>
                    <a:bodyPr/>
                    <a:lstStyle/>
                    <a:p>
                      <a:pPr algn="l"/>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Mẹ</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chết</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bà</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nội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cũng</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qua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đời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sống</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với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người</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bố</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khó</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accent6">
                              <a:lumMod val="50000"/>
                            </a:schemeClr>
                          </a:solidFill>
                          <a:latin typeface="Times New Roman" panose="02020603050405020304" pitchFamily="18" charset="0"/>
                          <a:cs typeface="Times New Roman" panose="02020603050405020304" pitchFamily="18" charset="0"/>
                        </a:rPr>
                        <a:t>tính</a:t>
                      </a:r>
                      <a:r>
                        <a:rPr lang="en-US" sz="2800" baseline="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67144031"/>
                  </a:ext>
                </a:extLst>
              </a:tr>
              <a:tr h="370840">
                <a:tc>
                  <a:txBody>
                    <a:bodyPr/>
                    <a:lstStyle/>
                    <a:p>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trong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ngôi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nhà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xinh</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xắn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có</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dây</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trường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xuân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bao</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quanh</a:t>
                      </a:r>
                      <a:endParaRPr lang="en-US" sz="2800" dirty="0">
                        <a:solidFill>
                          <a:schemeClr val="accent6">
                            <a:lumMod val="50000"/>
                          </a:schemeClr>
                        </a:solidFill>
                      </a:endParaRPr>
                    </a:p>
                  </a:txBody>
                  <a:tcP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chui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rúc</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trong</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một</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xó</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tối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tăm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trên</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gác</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sát</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mái</a:t>
                      </a:r>
                      <a:r>
                        <a:rPr kumimoji="0" lang="en-US" altLang="en-US" sz="2800" b="0" i="1"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1"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nhà</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a:t>
                      </a:r>
                    </a:p>
                  </a:txBody>
                  <a:tcPr/>
                </a:tc>
                <a:extLst>
                  <a:ext uri="{0D108BD9-81ED-4DB2-BD59-A6C34878D82A}">
                    <a16:rowId xmlns:a16="http://schemas.microsoft.com/office/drawing/2014/main" val="1970193508"/>
                  </a:ext>
                </a:extLst>
              </a:tr>
              <a:tr h="370840">
                <a:tc rowSpan="2">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Đầm</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ấm</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hạnh</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phúc</a:t>
                      </a:r>
                      <a:endPar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endParaRPr>
                    </a:p>
                    <a:p>
                      <a:endParaRPr lang="en-US" sz="2800" dirty="0"/>
                    </a:p>
                  </a:txBody>
                  <a:tcPr anchor="ctr"/>
                </a:tc>
                <a:tc>
                  <a:txBody>
                    <a:body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Đi</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bán</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diêm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để</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kiếm</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n-ea"/>
                          <a:cs typeface="Times New Roman" pitchFamily="18" charset="0"/>
                        </a:rPr>
                        <a:t>sống</a:t>
                      </a:r>
                      <a:r>
                        <a:rPr kumimoji="0" lang="en-US" altLang="en-US" sz="2800" b="0" i="0" u="none" strike="noStrike" kern="1200" cap="none" spc="0" normalizeH="0" baseline="0" noProof="0" dirty="0" smtClean="0">
                          <a:ln>
                            <a:noFill/>
                          </a:ln>
                          <a:solidFill>
                            <a:schemeClr val="accent6">
                              <a:lumMod val="50000"/>
                            </a:schemeClr>
                          </a:solidFill>
                          <a:effectLst/>
                          <a:uLnTx/>
                          <a:uFillTx/>
                          <a:latin typeface="Times New Roman" pitchFamily="18" charset="0"/>
                          <a:ea typeface="+mn-ea"/>
                          <a:cs typeface="Times New Roman" pitchFamily="18" charset="0"/>
                        </a:rPr>
                        <a:t>.</a:t>
                      </a:r>
                    </a:p>
                  </a:txBody>
                  <a:tcPr/>
                </a:tc>
                <a:extLst>
                  <a:ext uri="{0D108BD9-81ED-4DB2-BD59-A6C34878D82A}">
                    <a16:rowId xmlns:a16="http://schemas.microsoft.com/office/drawing/2014/main" val="508126010"/>
                  </a:ext>
                </a:extLst>
              </a:tr>
              <a:tr h="370840">
                <a:tc vMerge="1">
                  <a:txBody>
                    <a:bodyPr/>
                    <a:lstStyle/>
                    <a:p>
                      <a:endParaRPr lang="en-US" dirty="0"/>
                    </a:p>
                  </a:txBody>
                  <a:tcPr/>
                </a:tc>
                <a:tc>
                  <a:txBody>
                    <a:bodyPr/>
                    <a:lstStyle/>
                    <a:p>
                      <a:pPr marL="0" marR="0" lvl="0" indent="0" algn="l" defTabSz="914400" rtl="0" eaLnBrk="1" fontAlgn="base" latinLnBrk="0" hangingPunct="1">
                        <a:lnSpc>
                          <a:spcPct val="90000"/>
                        </a:lnSpc>
                        <a:spcBef>
                          <a:spcPct val="50000"/>
                        </a:spcBef>
                        <a:spcAft>
                          <a:spcPct val="0"/>
                        </a:spcAft>
                        <a:buClrTx/>
                        <a:buSzTx/>
                        <a:buFont typeface="Arial" charset="0"/>
                        <a:buNone/>
                        <a:tabLst/>
                        <a:defRPr/>
                      </a:pP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Times New Roman" pitchFamily="18" charset="0"/>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Times New Roman" pitchFamily="18" charset="0"/>
                        </a:rPr>
                        <a:t>Nghèo</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Times New Roman" pitchFamily="18" charset="0"/>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khổ</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cô</a:t>
                      </a:r>
                      <a:r>
                        <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Wingdings" pitchFamily="2" charset="2"/>
                        </a:rPr>
                        <a:t> </a:t>
                      </a:r>
                      <a:r>
                        <a:rPr kumimoji="0" lang="en-US" altLang="en-US" sz="2800" b="1" i="1" u="none" strike="noStrike" kern="1200" cap="none" spc="0" normalizeH="0" baseline="0" noProof="0" dirty="0" err="1" smtClean="0">
                          <a:ln>
                            <a:noFill/>
                          </a:ln>
                          <a:solidFill>
                            <a:srgbClr val="0033CC"/>
                          </a:solidFill>
                          <a:effectLst/>
                          <a:uLnTx/>
                          <a:uFillTx/>
                          <a:latin typeface="Times New Roman" pitchFamily="18" charset="0"/>
                          <a:ea typeface="+mn-ea"/>
                          <a:cs typeface="Times New Roman" pitchFamily="18" charset="0"/>
                          <a:sym typeface="Wingdings" pitchFamily="2" charset="2"/>
                        </a:rPr>
                        <a:t>đơn</a:t>
                      </a:r>
                      <a:endParaRPr kumimoji="0" lang="en-US" altLang="en-US" sz="2800" b="1" i="1" u="none" strike="noStrike" kern="1200" cap="none" spc="0" normalizeH="0" baseline="0" noProof="0" dirty="0" smtClean="0">
                        <a:ln>
                          <a:noFill/>
                        </a:ln>
                        <a:solidFill>
                          <a:srgbClr val="0033CC"/>
                        </a:solidFill>
                        <a:effectLst/>
                        <a:uLnTx/>
                        <a:uFillTx/>
                        <a:latin typeface="Times New Roman" pitchFamily="18" charset="0"/>
                        <a:ea typeface="+mn-ea"/>
                        <a:cs typeface="Times New Roman" pitchFamily="18" charset="0"/>
                      </a:endParaRPr>
                    </a:p>
                  </a:txBody>
                  <a:tcPr/>
                </a:tc>
                <a:extLst>
                  <a:ext uri="{0D108BD9-81ED-4DB2-BD59-A6C34878D82A}">
                    <a16:rowId xmlns:a16="http://schemas.microsoft.com/office/drawing/2014/main" val="767364920"/>
                  </a:ext>
                </a:extLst>
              </a:tr>
            </a:tbl>
          </a:graphicData>
        </a:graphic>
      </p:graphicFrame>
      <p:sp>
        <p:nvSpPr>
          <p:cNvPr id="10" name="Text Box 10"/>
          <p:cNvSpPr txBox="1">
            <a:spLocks noChangeArrowheads="1"/>
          </p:cNvSpPr>
          <p:nvPr/>
        </p:nvSpPr>
        <p:spPr bwMode="auto">
          <a:xfrm>
            <a:off x="3288889" y="1879727"/>
            <a:ext cx="1627189" cy="480131"/>
          </a:xfrm>
          <a:prstGeom prst="rect">
            <a:avLst/>
          </a:prstGeom>
          <a:noFill/>
          <a:ln w="9525">
            <a:noFill/>
            <a:miter lim="800000"/>
            <a:headEnd/>
            <a:tailEnd/>
          </a:ln>
        </p:spPr>
        <p:txBody>
          <a:bodyPr wrap="square">
            <a:spAutoFit/>
          </a:bodyPr>
          <a:lstStyle/>
          <a:p>
            <a:pPr>
              <a:lnSpc>
                <a:spcPct val="90000"/>
              </a:lnSpc>
              <a:spcBef>
                <a:spcPct val="50000"/>
              </a:spcBef>
              <a:buFont typeface="Arial" charset="0"/>
              <a:buNone/>
            </a:pPr>
            <a:r>
              <a:rPr lang="en-US" altLang="en-US" sz="2800" b="1" dirty="0" err="1">
                <a:solidFill>
                  <a:schemeClr val="accent6">
                    <a:lumMod val="50000"/>
                  </a:schemeClr>
                </a:solidFill>
                <a:latin typeface="Times New Roman" pitchFamily="18" charset="0"/>
                <a:cs typeface="Times New Roman" pitchFamily="18" charset="0"/>
              </a:rPr>
              <a:t>Quá</a:t>
            </a:r>
            <a:r>
              <a:rPr lang="en-US" altLang="en-US" sz="2800" b="1" dirty="0">
                <a:solidFill>
                  <a:schemeClr val="accent6">
                    <a:lumMod val="50000"/>
                  </a:schemeClr>
                </a:solidFill>
                <a:latin typeface="Times New Roman" pitchFamily="18" charset="0"/>
                <a:cs typeface="Times New Roman" pitchFamily="18" charset="0"/>
              </a:rPr>
              <a:t> </a:t>
            </a:r>
            <a:r>
              <a:rPr lang="en-US" altLang="en-US" sz="2800" b="1" dirty="0" err="1">
                <a:solidFill>
                  <a:schemeClr val="accent6">
                    <a:lumMod val="50000"/>
                  </a:schemeClr>
                </a:solidFill>
                <a:latin typeface="Times New Roman" pitchFamily="18" charset="0"/>
                <a:cs typeface="Times New Roman" pitchFamily="18" charset="0"/>
              </a:rPr>
              <a:t>khứ</a:t>
            </a:r>
            <a:endParaRPr lang="en-US" altLang="en-US" sz="2800" b="1" dirty="0">
              <a:solidFill>
                <a:schemeClr val="accent6">
                  <a:lumMod val="50000"/>
                </a:schemeClr>
              </a:solidFill>
              <a:latin typeface="Times New Roman" pitchFamily="18" charset="0"/>
              <a:cs typeface="Times New Roman" pitchFamily="18" charset="0"/>
            </a:endParaRPr>
          </a:p>
        </p:txBody>
      </p:sp>
      <p:sp>
        <p:nvSpPr>
          <p:cNvPr id="11" name="Text Box 11"/>
          <p:cNvSpPr txBox="1">
            <a:spLocks noChangeArrowheads="1"/>
          </p:cNvSpPr>
          <p:nvPr/>
        </p:nvSpPr>
        <p:spPr bwMode="auto">
          <a:xfrm>
            <a:off x="8079899" y="1883608"/>
            <a:ext cx="2424112" cy="476250"/>
          </a:xfrm>
          <a:prstGeom prst="rect">
            <a:avLst/>
          </a:prstGeom>
          <a:noFill/>
          <a:ln w="9525">
            <a:noFill/>
            <a:miter lim="800000"/>
            <a:headEnd/>
            <a:tailEnd/>
          </a:ln>
        </p:spPr>
        <p:txBody>
          <a:bodyPr wrap="square">
            <a:spAutoFit/>
          </a:bodyPr>
          <a:lstStyle/>
          <a:p>
            <a:pPr>
              <a:lnSpc>
                <a:spcPct val="90000"/>
              </a:lnSpc>
              <a:spcBef>
                <a:spcPct val="50000"/>
              </a:spcBef>
              <a:buFont typeface="Arial" charset="0"/>
              <a:buNone/>
            </a:pPr>
            <a:r>
              <a:rPr lang="en-US" altLang="en-US" sz="2800" b="1" dirty="0" err="1">
                <a:solidFill>
                  <a:schemeClr val="accent6">
                    <a:lumMod val="50000"/>
                  </a:schemeClr>
                </a:solidFill>
                <a:latin typeface="Times New Roman" pitchFamily="18" charset="0"/>
                <a:cs typeface="Times New Roman" pitchFamily="18" charset="0"/>
              </a:rPr>
              <a:t>Hiện</a:t>
            </a:r>
            <a:r>
              <a:rPr lang="en-US" altLang="en-US" sz="2800" b="1" dirty="0">
                <a:solidFill>
                  <a:schemeClr val="accent6">
                    <a:lumMod val="50000"/>
                  </a:schemeClr>
                </a:solidFill>
                <a:latin typeface="Times New Roman" pitchFamily="18" charset="0"/>
                <a:cs typeface="Times New Roman" pitchFamily="18" charset="0"/>
              </a:rPr>
              <a:t> </a:t>
            </a:r>
            <a:r>
              <a:rPr lang="en-US" altLang="en-US" sz="2800" b="1" dirty="0" err="1">
                <a:solidFill>
                  <a:schemeClr val="accent6">
                    <a:lumMod val="50000"/>
                  </a:schemeClr>
                </a:solidFill>
                <a:latin typeface="Times New Roman" pitchFamily="18" charset="0"/>
                <a:cs typeface="Times New Roman" pitchFamily="18" charset="0"/>
              </a:rPr>
              <a:t>tại</a:t>
            </a:r>
            <a:endParaRPr lang="en-US" altLang="en-US" sz="28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6760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b.</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fr-FR" sz="2800" b="1" dirty="0" err="1">
                <a:solidFill>
                  <a:schemeClr val="accent6">
                    <a:lumMod val="50000"/>
                  </a:schemeClr>
                </a:solidFill>
                <a:latin typeface="Times New Roman" panose="02020603050405020304" pitchFamily="18" charset="0"/>
                <a:ea typeface="Calibri" panose="020F0502020204030204" pitchFamily="34" charset="0"/>
              </a:rPr>
              <a:t>Nh</a:t>
            </a:r>
            <a:r>
              <a:rPr lang="vi-VN" sz="2800" b="1" dirty="0">
                <a:solidFill>
                  <a:schemeClr val="accent6">
                    <a:lumMod val="50000"/>
                  </a:schemeClr>
                </a:solidFill>
                <a:latin typeface="Times New Roman" panose="02020603050405020304" pitchFamily="18" charset="0"/>
                <a:ea typeface="Calibri" panose="020F0502020204030204" pitchFamily="34" charset="0"/>
              </a:rPr>
              <a:t>ững giấc mộng tưởng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vi-VN" sz="2800" b="1" dirty="0">
                <a:solidFill>
                  <a:schemeClr val="accent6">
                    <a:lumMod val="50000"/>
                  </a:schemeClr>
                </a:solidFill>
                <a:latin typeface="Times New Roman" panose="02020603050405020304" pitchFamily="18" charset="0"/>
                <a:ea typeface="Calibri" panose="020F0502020204030204" pitchFamily="34" charset="0"/>
              </a:rPr>
              <a:t>sau </a:t>
            </a:r>
            <a:r>
              <a:rPr lang="en-US" sz="2800" b="1"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quẹt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ounded Rectangle 6"/>
          <p:cNvSpPr/>
          <p:nvPr/>
        </p:nvSpPr>
        <p:spPr>
          <a:xfrm>
            <a:off x="1503183" y="2142529"/>
            <a:ext cx="3872858" cy="5833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THẢO LUẬN NHÓM</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503183" y="2901446"/>
            <a:ext cx="6529369" cy="2419124"/>
          </a:xfrm>
          <a:prstGeom prst="rect">
            <a:avLst/>
          </a:prstGeom>
        </p:spPr>
        <p:txBody>
          <a:bodyPr wrap="square">
            <a:spAutoFit/>
          </a:bodyPr>
          <a:lstStyle/>
          <a:p>
            <a:pPr lvl="0">
              <a:lnSpc>
                <a:spcPct val="90000"/>
              </a:lnSpc>
            </a:pPr>
            <a:r>
              <a:rPr lang="en-US" altLang="en-US" sz="2800" b="1" dirty="0">
                <a:solidFill>
                  <a:srgbClr val="0033CC"/>
                </a:solidFill>
                <a:latin typeface="Times New Roman" pitchFamily="18" charset="0"/>
                <a:cs typeface="Times New Roman" pitchFamily="18" charset="0"/>
              </a:rPr>
              <a:t>1. </a:t>
            </a:r>
            <a:r>
              <a:rPr lang="en-US" altLang="en-US" sz="2800" dirty="0" err="1">
                <a:solidFill>
                  <a:srgbClr val="0033CC"/>
                </a:solidFill>
                <a:latin typeface="Times New Roman" pitchFamily="18" charset="0"/>
                <a:cs typeface="Times New Roman" pitchFamily="18" charset="0"/>
              </a:rPr>
              <a:t>Hãy</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nêu</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những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mộng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tưởng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của</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em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bé</a:t>
            </a:r>
            <a:r>
              <a:rPr lang="en-US" altLang="en-US" sz="2800" dirty="0">
                <a:solidFill>
                  <a:srgbClr val="0033CC"/>
                </a:solidFill>
                <a:latin typeface="Times New Roman" pitchFamily="18" charset="0"/>
                <a:cs typeface="Times New Roman" pitchFamily="18" charset="0"/>
              </a:rPr>
              <a:t> qua </a:t>
            </a:r>
            <a:r>
              <a:rPr lang="en-US" altLang="en-US" sz="2800" dirty="0" err="1">
                <a:solidFill>
                  <a:srgbClr val="0033CC"/>
                </a:solidFill>
                <a:latin typeface="Times New Roman" pitchFamily="18" charset="0"/>
                <a:cs typeface="Times New Roman" pitchFamily="18" charset="0"/>
              </a:rPr>
              <a:t>mỗi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lần</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quẹt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a:t>
            </a:r>
          </a:p>
          <a:p>
            <a:pPr lvl="0">
              <a:lnSpc>
                <a:spcPct val="90000"/>
              </a:lnSpc>
            </a:pPr>
            <a:r>
              <a:rPr lang="en-US" altLang="en-US" sz="2800" b="1" dirty="0">
                <a:solidFill>
                  <a:srgbClr val="0033CC"/>
                </a:solidFill>
                <a:latin typeface="Times New Roman" pitchFamily="18" charset="0"/>
                <a:cs typeface="Times New Roman" pitchFamily="18" charset="0"/>
              </a:rPr>
              <a:t>2. </a:t>
            </a:r>
            <a:r>
              <a:rPr lang="en-US" altLang="en-US" sz="2800" dirty="0" err="1">
                <a:solidFill>
                  <a:srgbClr val="0033CC"/>
                </a:solidFill>
                <a:latin typeface="Times New Roman" pitchFamily="18" charset="0"/>
                <a:cs typeface="Times New Roman" pitchFamily="18" charset="0"/>
              </a:rPr>
              <a:t>Khi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tắt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thực</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tế</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nào</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đã</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thay</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thế</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cho</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mộng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tưởng</a:t>
            </a:r>
            <a:r>
              <a:rPr lang="en-US" altLang="en-US" sz="2800" dirty="0">
                <a:solidFill>
                  <a:srgbClr val="0033CC"/>
                </a:solidFill>
                <a:latin typeface="Times New Roman" pitchFamily="18" charset="0"/>
                <a:cs typeface="Times New Roman" pitchFamily="18" charset="0"/>
              </a:rPr>
              <a:t>? </a:t>
            </a:r>
          </a:p>
          <a:p>
            <a:pPr lvl="0">
              <a:lnSpc>
                <a:spcPct val="90000"/>
              </a:lnSpc>
            </a:pPr>
            <a:r>
              <a:rPr lang="en-US" altLang="en-US" sz="2800" b="1" dirty="0">
                <a:solidFill>
                  <a:srgbClr val="0033CC"/>
                </a:solidFill>
                <a:latin typeface="Times New Roman" pitchFamily="18" charset="0"/>
                <a:cs typeface="Times New Roman" pitchFamily="18" charset="0"/>
              </a:rPr>
              <a:t>3. </a:t>
            </a:r>
            <a:r>
              <a:rPr lang="en-US" altLang="en-US" sz="2800" dirty="0" err="1">
                <a:solidFill>
                  <a:srgbClr val="0033CC"/>
                </a:solidFill>
                <a:latin typeface="Times New Roman" pitchFamily="18" charset="0"/>
                <a:cs typeface="Times New Roman" pitchFamily="18" charset="0"/>
              </a:rPr>
              <a:t>Ước</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mơ</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của</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em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bé</a:t>
            </a:r>
            <a:r>
              <a:rPr lang="en-US" altLang="en-US" sz="2800" dirty="0">
                <a:solidFill>
                  <a:srgbClr val="0033CC"/>
                </a:solidFill>
                <a:latin typeface="Times New Roman" pitchFamily="18" charset="0"/>
                <a:cs typeface="Times New Roman" pitchFamily="18" charset="0"/>
              </a:rPr>
              <a:t> qua </a:t>
            </a:r>
            <a:r>
              <a:rPr lang="en-US" altLang="en-US" sz="2800" dirty="0" err="1">
                <a:solidFill>
                  <a:srgbClr val="0033CC"/>
                </a:solidFill>
                <a:latin typeface="Times New Roman" pitchFamily="18" charset="0"/>
                <a:cs typeface="Times New Roman" pitchFamily="18" charset="0"/>
              </a:rPr>
              <a:t>mỗi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lần</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quẹt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là</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gì</a:t>
            </a:r>
            <a:r>
              <a:rPr lang="en-US" altLang="en-US" sz="2800" dirty="0">
                <a:solidFill>
                  <a:srgbClr val="0033CC"/>
                </a:solidFill>
                <a:latin typeface="Times New Roman" pitchFamily="18" charset="0"/>
                <a:cs typeface="Times New Roman" pitchFamily="18" charset="0"/>
              </a:rPr>
              <a:t>? </a:t>
            </a:r>
            <a:endParaRPr lang="en-US" dirty="0"/>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p:spPr>
      </p:pic>
    </p:spTree>
    <p:extLst>
      <p:ext uri="{BB962C8B-B14F-4D97-AF65-F5344CB8AC3E}">
        <p14:creationId xmlns:p14="http://schemas.microsoft.com/office/powerpoint/2010/main" val="10519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084379512"/>
              </p:ext>
            </p:extLst>
          </p:nvPr>
        </p:nvGraphicFramePr>
        <p:xfrm>
          <a:off x="1588784" y="2106744"/>
          <a:ext cx="9335029" cy="3652520"/>
        </p:xfrm>
        <a:graphic>
          <a:graphicData uri="http://schemas.openxmlformats.org/drawingml/2006/table">
            <a:tbl>
              <a:tblPr firstRow="1" firstCol="1" lastRow="1" lastCol="1" bandRow="1" bandCol="1"/>
              <a:tblGrid>
                <a:gridCol w="2040332">
                  <a:extLst>
                    <a:ext uri="{9D8B030D-6E8A-4147-A177-3AD203B41FA5}">
                      <a16:colId xmlns:a16="http://schemas.microsoft.com/office/drawing/2014/main" val="2236937238"/>
                    </a:ext>
                  </a:extLst>
                </a:gridCol>
                <a:gridCol w="2520626">
                  <a:extLst>
                    <a:ext uri="{9D8B030D-6E8A-4147-A177-3AD203B41FA5}">
                      <a16:colId xmlns:a16="http://schemas.microsoft.com/office/drawing/2014/main" val="445254590"/>
                    </a:ext>
                  </a:extLst>
                </a:gridCol>
                <a:gridCol w="2553603">
                  <a:extLst>
                    <a:ext uri="{9D8B030D-6E8A-4147-A177-3AD203B41FA5}">
                      <a16:colId xmlns:a16="http://schemas.microsoft.com/office/drawing/2014/main" val="3556404914"/>
                    </a:ext>
                  </a:extLst>
                </a:gridCol>
                <a:gridCol w="2220468">
                  <a:extLst>
                    <a:ext uri="{9D8B030D-6E8A-4147-A177-3AD203B41FA5}">
                      <a16:colId xmlns:a16="http://schemas.microsoft.com/office/drawing/2014/main" val="2765807254"/>
                    </a:ext>
                  </a:extLst>
                </a:gridCol>
              </a:tblGrid>
              <a:tr h="0">
                <a:tc>
                  <a:txBody>
                    <a:body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Các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lần</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quẹt</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smtClean="0">
                          <a:solidFill>
                            <a:schemeClr val="accent6">
                              <a:lumMod val="50000"/>
                            </a:schemeClr>
                          </a:solidFill>
                          <a:effectLst/>
                          <a:latin typeface="Times New Roman" panose="02020603050405020304" pitchFamily="18" charset="0"/>
                          <a:ea typeface="Calibri" panose="020F0502020204030204" pitchFamily="34" charset="0"/>
                        </a:rPr>
                        <a:t>diêm</a:t>
                      </a: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Mộng tưởng</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Thực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tế</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Ước mơ</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690689"/>
                  </a:ext>
                </a:extLst>
              </a:tr>
              <a:tr h="0">
                <a:tc>
                  <a:txBody>
                    <a:body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1</a:t>
                      </a:r>
                      <a:endParaRPr lang="en-US" sz="2800" b="1"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330443"/>
                  </a:ext>
                </a:extLst>
              </a:tr>
              <a:tr h="0">
                <a:tc>
                  <a:txBody>
                    <a:body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a:t>
                      </a:r>
                      <a:r>
                        <a:rPr lang="en-US" sz="2800" b="1" dirty="0" smtClean="0">
                          <a:solidFill>
                            <a:srgbClr val="0033CC"/>
                          </a:solidFill>
                          <a:effectLst/>
                          <a:latin typeface="Times New Roman" panose="02020603050405020304" pitchFamily="18" charset="0"/>
                          <a:ea typeface="Calibri" panose="020F0502020204030204" pitchFamily="34" charset="0"/>
                        </a:rPr>
                        <a:t>2</a:t>
                      </a:r>
                    </a:p>
                    <a:p>
                      <a:pPr algn="ctr">
                        <a:lnSpc>
                          <a:spcPct val="107000"/>
                        </a:lnSpc>
                        <a:spcAft>
                          <a:spcPts val="0"/>
                        </a:spcAft>
                      </a:pPr>
                      <a:r>
                        <a:rPr lang="en-US" sz="2800" b="1" dirty="0" smtClean="0">
                          <a:solidFill>
                            <a:srgbClr val="0033CC"/>
                          </a:solidFill>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smtClean="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8192141"/>
                  </a:ext>
                </a:extLst>
              </a:tr>
            </a:tbl>
          </a:graphicData>
        </a:graphic>
      </p:graphicFrame>
      <p:sp>
        <p:nvSpPr>
          <p:cNvPr id="11" name="TextBox 10"/>
          <p:cNvSpPr txBox="1"/>
          <p:nvPr/>
        </p:nvSpPr>
        <p:spPr>
          <a:xfrm>
            <a:off x="4702629" y="1295766"/>
            <a:ext cx="3458960"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01</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623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3399314" y="1244600"/>
            <a:ext cx="8669972" cy="5092700"/>
          </a:xfrm>
          <a:prstGeom prst="rect">
            <a:avLst/>
          </a:prstGeom>
          <a:noFill/>
          <a:ln w="9525">
            <a:noFill/>
            <a:miter lim="800000"/>
            <a:headEnd/>
            <a:tailEnd/>
          </a:ln>
        </p:spPr>
      </p:pic>
      <p:sp>
        <p:nvSpPr>
          <p:cNvPr id="5" name="Rectangle 4"/>
          <p:cNvSpPr/>
          <p:nvPr/>
        </p:nvSpPr>
        <p:spPr>
          <a:xfrm>
            <a:off x="3006043" y="110561"/>
            <a:ext cx="6545703" cy="707886"/>
          </a:xfrm>
          <a:prstGeom prst="rect">
            <a:avLst/>
          </a:prstGeom>
          <a:noFill/>
        </p:spPr>
        <p:txBody>
          <a:bodyPr wrap="none">
            <a:spAutoFit/>
          </a:bodyPr>
          <a:lstStyle/>
          <a:p>
            <a:pPr algn="ctr" fontAlgn="auto">
              <a:spcBef>
                <a:spcPts val="0"/>
              </a:spcBef>
              <a:spcAft>
                <a:spcPts val="0"/>
              </a:spcAft>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KHỞI ĐỘNG</a:t>
            </a:r>
          </a:p>
        </p:txBody>
      </p:sp>
      <p:sp>
        <p:nvSpPr>
          <p:cNvPr id="6" name="Rectangle 5"/>
          <p:cNvSpPr>
            <a:spLocks noChangeArrowheads="1"/>
          </p:cNvSpPr>
          <p:nvPr/>
        </p:nvSpPr>
        <p:spPr bwMode="auto">
          <a:xfrm>
            <a:off x="4693920" y="1759625"/>
            <a:ext cx="6385560" cy="2031325"/>
          </a:xfrm>
          <a:prstGeom prst="rect">
            <a:avLst/>
          </a:prstGeom>
          <a:noFill/>
          <a:ln w="9525">
            <a:noFill/>
            <a:miter lim="800000"/>
            <a:headEnd/>
            <a:tailEnd/>
          </a:ln>
        </p:spPr>
        <p:txBody>
          <a:bodyPr wrap="square">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a:t>
            </a:r>
          </a:p>
        </p:txBody>
      </p:sp>
      <p:pic>
        <p:nvPicPr>
          <p:cNvPr id="7" name="Picture 6"/>
          <p:cNvPicPr>
            <a:picLocks noChangeAspect="1"/>
          </p:cNvPicPr>
          <p:nvPr/>
        </p:nvPicPr>
        <p:blipFill>
          <a:blip r:embed="rId3"/>
          <a:srcRect/>
          <a:stretch>
            <a:fillRect/>
          </a:stretch>
        </p:blipFill>
        <p:spPr bwMode="auto">
          <a:xfrm>
            <a:off x="841693" y="4008438"/>
            <a:ext cx="2944812" cy="2058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8" y="-71077"/>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pic>
        <p:nvPicPr>
          <p:cNvPr id="2" name="Picture 1"/>
          <p:cNvPicPr>
            <a:picLocks noChangeAspect="1"/>
          </p:cNvPicPr>
          <p:nvPr/>
        </p:nvPicPr>
        <p:blipFill>
          <a:blip r:embed="rId5"/>
          <a:stretch>
            <a:fillRect/>
          </a:stretch>
        </p:blipFill>
        <p:spPr>
          <a:xfrm>
            <a:off x="7308291" y="1535428"/>
            <a:ext cx="4219575" cy="3412671"/>
          </a:xfrm>
          <a:prstGeom prst="rect">
            <a:avLst/>
          </a:prstGeom>
        </p:spPr>
      </p:pic>
      <p:sp>
        <p:nvSpPr>
          <p:cNvPr id="5" name="TextBox 4"/>
          <p:cNvSpPr txBox="1"/>
          <p:nvPr/>
        </p:nvSpPr>
        <p:spPr>
          <a:xfrm>
            <a:off x="1731917" y="1535428"/>
            <a:ext cx="5046481" cy="3785652"/>
          </a:xfrm>
          <a:prstGeom prst="rect">
            <a:avLst/>
          </a:prstGeom>
          <a:noFill/>
        </p:spPr>
        <p:txBody>
          <a:bodyPr wrap="square" rtlCol="0">
            <a:spAutoFit/>
          </a:bodyPr>
          <a:lstStyle/>
          <a:p>
            <a:r>
              <a:rPr lang="en-US" sz="2400" b="1" dirty="0" err="1" smtClean="0">
                <a:solidFill>
                  <a:schemeClr val="accent6">
                    <a:lumMod val="50000"/>
                  </a:schemeClr>
                </a:solidFill>
                <a:latin typeface="Times New Roman" panose="02020603050405020304" pitchFamily="18" charset="0"/>
                <a:cs typeface="Times New Roman" panose="02020603050405020304" pitchFamily="18" charset="0"/>
              </a:rPr>
              <a:t>Vòng</a:t>
            </a: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 1. </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Chia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lớp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5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học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tập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p>
          <a:p>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đánh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số</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thứ</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tự</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1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đến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hết</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a:t>
            </a:r>
          </a:p>
          <a:p>
            <a:r>
              <a:rPr lang="en-US" sz="2400" b="1" dirty="0" err="1" smtClean="0">
                <a:solidFill>
                  <a:schemeClr val="accent6">
                    <a:lumMod val="50000"/>
                  </a:schemeClr>
                </a:solidFill>
                <a:latin typeface="Times New Roman" panose="02020603050405020304" pitchFamily="18" charset="0"/>
                <a:cs typeface="Times New Roman" panose="02020603050405020304" pitchFamily="18" charset="0"/>
              </a:rPr>
              <a:t>Vòng</a:t>
            </a: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 2.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có</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cùng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số</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lập</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mới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chia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sẻ</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p>
          <a:p>
            <a:r>
              <a:rPr lang="en-US" sz="2400" dirty="0" err="1">
                <a:solidFill>
                  <a:schemeClr val="accent6">
                    <a:lumMod val="50000"/>
                  </a:schemeClr>
                </a:solidFill>
                <a:latin typeface="Times New Roman" panose="02020603050405020304" pitchFamily="18" charset="0"/>
                <a:cs typeface="Times New Roman" panose="02020603050405020304" pitchFamily="18" charset="0"/>
              </a:rPr>
              <a:t>k</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iến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thức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đã</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chuyên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viên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còn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lại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90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650" name="Group 2"/>
          <p:cNvGraphicFramePr>
            <a:graphicFrameLocks noGrp="1"/>
          </p:cNvGraphicFramePr>
          <p:nvPr>
            <p:ph idx="4294967295"/>
            <p:extLst>
              <p:ext uri="{D42A27DB-BD31-4B8C-83A1-F6EECF244321}">
                <p14:modId xmlns:p14="http://schemas.microsoft.com/office/powerpoint/2010/main" val="1781979563"/>
              </p:ext>
            </p:extLst>
          </p:nvPr>
        </p:nvGraphicFramePr>
        <p:xfrm>
          <a:off x="0" y="0"/>
          <a:ext cx="12293600" cy="6858000"/>
        </p:xfrm>
        <a:graphic>
          <a:graphicData uri="http://schemas.openxmlformats.org/drawingml/2006/table">
            <a:tbl>
              <a:tblPr/>
              <a:tblGrid>
                <a:gridCol w="1033463">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gridCol w="3925887">
                  <a:extLst>
                    <a:ext uri="{9D8B030D-6E8A-4147-A177-3AD203B41FA5}">
                      <a16:colId xmlns:a16="http://schemas.microsoft.com/office/drawing/2014/main" val="20002"/>
                    </a:ext>
                  </a:extLst>
                </a:gridCol>
                <a:gridCol w="2686050">
                  <a:extLst>
                    <a:ext uri="{9D8B030D-6E8A-4147-A177-3AD203B41FA5}">
                      <a16:colId xmlns:a16="http://schemas.microsoft.com/office/drawing/2014/main" val="20003"/>
                    </a:ext>
                  </a:extLst>
                </a:gridCol>
              </a:tblGrid>
              <a:tr h="984250">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74750">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7157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77925">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ts val="1000"/>
                        </a:spcBef>
                        <a:spcAft>
                          <a:spcPct val="0"/>
                        </a:spcAft>
                        <a:buClrTx/>
                        <a:buSzTx/>
                        <a:buFont typeface="Arial" charset="0"/>
                        <a:buNone/>
                        <a:tabLst/>
                      </a:pPr>
                      <a:endParaRPr kumimoji="0" lang="vi-VN" altLang="en-US" sz="2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4790" name="Rectangle 39"/>
          <p:cNvSpPr>
            <a:spLocks noChangeArrowheads="1"/>
          </p:cNvSpPr>
          <p:nvPr/>
        </p:nvSpPr>
        <p:spPr bwMode="auto">
          <a:xfrm>
            <a:off x="1066800" y="71438"/>
            <a:ext cx="4572000" cy="838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a:solidFill>
                  <a:srgbClr val="FF0066"/>
                </a:solidFill>
                <a:latin typeface="Times New Roman" pitchFamily="18" charset="0"/>
                <a:cs typeface="Times New Roman" pitchFamily="18" charset="0"/>
              </a:rPr>
              <a:t>Mộng tưởng</a:t>
            </a:r>
            <a:endParaRPr lang="vi-VN" altLang="en-US" sz="2400" b="1">
              <a:solidFill>
                <a:srgbClr val="FF0066"/>
              </a:solidFill>
              <a:latin typeface="Times New Roman" pitchFamily="18" charset="0"/>
              <a:cs typeface="Times New Roman" pitchFamily="18" charset="0"/>
            </a:endParaRPr>
          </a:p>
        </p:txBody>
      </p:sp>
      <p:sp>
        <p:nvSpPr>
          <p:cNvPr id="74791" name="Rectangle 40"/>
          <p:cNvSpPr>
            <a:spLocks noChangeArrowheads="1"/>
          </p:cNvSpPr>
          <p:nvPr/>
        </p:nvSpPr>
        <p:spPr bwMode="auto">
          <a:xfrm>
            <a:off x="5791200" y="0"/>
            <a:ext cx="3759200" cy="9906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a:solidFill>
                  <a:srgbClr val="FF0066"/>
                </a:solidFill>
                <a:latin typeface="Times New Roman" pitchFamily="18" charset="0"/>
                <a:cs typeface="Times New Roman" pitchFamily="18" charset="0"/>
              </a:rPr>
              <a:t>Thực tế</a:t>
            </a:r>
            <a:endParaRPr lang="vi-VN" altLang="en-US" sz="2400" b="1">
              <a:solidFill>
                <a:srgbClr val="FF0066"/>
              </a:solidFill>
              <a:latin typeface="Times New Roman" pitchFamily="18" charset="0"/>
              <a:cs typeface="Times New Roman" pitchFamily="18" charset="0"/>
            </a:endParaRPr>
          </a:p>
        </p:txBody>
      </p:sp>
      <p:sp>
        <p:nvSpPr>
          <p:cNvPr id="74792" name="Rectangle 41"/>
          <p:cNvSpPr>
            <a:spLocks noChangeArrowheads="1"/>
          </p:cNvSpPr>
          <p:nvPr/>
        </p:nvSpPr>
        <p:spPr bwMode="auto">
          <a:xfrm>
            <a:off x="9810750" y="0"/>
            <a:ext cx="2381250" cy="838200"/>
          </a:xfrm>
          <a:prstGeom prst="rect">
            <a:avLst/>
          </a:prstGeom>
          <a:noFill/>
          <a:ln w="9525">
            <a:noFill/>
            <a:miter lim="800000"/>
            <a:headEnd/>
            <a:tailEnd/>
          </a:ln>
        </p:spPr>
        <p:txBody>
          <a:bodyPr wrap="none" anchor="ctr"/>
          <a:lstStyle/>
          <a:p>
            <a:pPr algn="ctr">
              <a:lnSpc>
                <a:spcPct val="90000"/>
              </a:lnSpc>
              <a:buFont typeface="Arial" charset="0"/>
              <a:buNone/>
            </a:pPr>
            <a:r>
              <a:rPr lang="vi-VN" altLang="en-US" sz="2000" b="1">
                <a:solidFill>
                  <a:srgbClr val="FF0066"/>
                </a:solidFill>
                <a:latin typeface="Times New Roman" pitchFamily="18" charset="0"/>
                <a:cs typeface="Times New Roman" pitchFamily="18" charset="0"/>
              </a:rPr>
              <a:t>Ư</a:t>
            </a:r>
            <a:r>
              <a:rPr lang="en-US" altLang="en-US" sz="2000" b="1">
                <a:solidFill>
                  <a:srgbClr val="FF0066"/>
                </a:solidFill>
                <a:latin typeface="Times New Roman" pitchFamily="18" charset="0"/>
                <a:cs typeface="Times New Roman" pitchFamily="18" charset="0"/>
              </a:rPr>
              <a:t>ớc mơ</a:t>
            </a:r>
            <a:endParaRPr lang="vi-VN" altLang="en-US" sz="2000" b="1">
              <a:solidFill>
                <a:srgbClr val="FF0066"/>
              </a:solidFill>
              <a:latin typeface="Times New Roman" pitchFamily="18" charset="0"/>
              <a:cs typeface="Times New Roman" pitchFamily="18" charset="0"/>
            </a:endParaRPr>
          </a:p>
        </p:txBody>
      </p:sp>
      <p:sp>
        <p:nvSpPr>
          <p:cNvPr id="74793" name="Rectangle 42"/>
          <p:cNvSpPr>
            <a:spLocks noChangeArrowheads="1"/>
          </p:cNvSpPr>
          <p:nvPr/>
        </p:nvSpPr>
        <p:spPr bwMode="auto">
          <a:xfrm>
            <a:off x="31750" y="1066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1</a:t>
            </a:r>
            <a:endParaRPr lang="vi-VN" altLang="en-US" sz="2400" b="1" dirty="0">
              <a:latin typeface="Times New Roman" pitchFamily="18" charset="0"/>
              <a:cs typeface="Times New Roman" pitchFamily="18" charset="0"/>
            </a:endParaRPr>
          </a:p>
        </p:txBody>
      </p:sp>
      <p:sp>
        <p:nvSpPr>
          <p:cNvPr id="27691" name="Rectangle 43"/>
          <p:cNvSpPr>
            <a:spLocks noChangeArrowheads="1"/>
          </p:cNvSpPr>
          <p:nvPr/>
        </p:nvSpPr>
        <p:spPr bwMode="auto">
          <a:xfrm>
            <a:off x="979488" y="995363"/>
            <a:ext cx="4572000" cy="833437"/>
          </a:xfrm>
          <a:prstGeom prst="rect">
            <a:avLst/>
          </a:prstGeom>
          <a:noFill/>
          <a:ln w="9525">
            <a:noFill/>
            <a:miter lim="800000"/>
            <a:headEnd/>
            <a:tailEnd/>
          </a:ln>
        </p:spPr>
        <p:txBody>
          <a:bodyPr wrap="none" anchor="ctr"/>
          <a:lstStyle/>
          <a:p>
            <a:pPr algn="just">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Em</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ngồi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trước</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một</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lò</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sưởi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bằng</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sắt</a:t>
            </a:r>
            <a:r>
              <a:rPr lang="en-US" altLang="en-US" sz="2000" b="1" dirty="0">
                <a:solidFill>
                  <a:schemeClr val="accent6">
                    <a:lumMod val="50000"/>
                  </a:schemeClr>
                </a:solidFill>
                <a:latin typeface="Times New Roman" pitchFamily="18" charset="0"/>
                <a:cs typeface="Times New Roman" pitchFamily="18" charset="0"/>
              </a:rPr>
              <a:t>,</a:t>
            </a:r>
          </a:p>
          <a:p>
            <a:pPr algn="just">
              <a:lnSpc>
                <a:spcPct val="90000"/>
              </a:lnSpc>
              <a:buFont typeface="Arial" charset="0"/>
              <a:buNone/>
            </a:pP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lửa</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cháy</a:t>
            </a:r>
            <a:r>
              <a:rPr lang="en-US" altLang="en-US" sz="2000" b="1" dirty="0">
                <a:solidFill>
                  <a:schemeClr val="accent6">
                    <a:lumMod val="50000"/>
                  </a:schemeClr>
                </a:solidFill>
                <a:latin typeface="Times New Roman" pitchFamily="18" charset="0"/>
                <a:cs typeface="Times New Roman" pitchFamily="18" charset="0"/>
              </a:rPr>
              <a:t> nom </a:t>
            </a:r>
            <a:r>
              <a:rPr lang="en-US" altLang="en-US" sz="2000" b="1" dirty="0" err="1">
                <a:solidFill>
                  <a:schemeClr val="accent6">
                    <a:lumMod val="50000"/>
                  </a:schemeClr>
                </a:solidFill>
                <a:latin typeface="Times New Roman" pitchFamily="18" charset="0"/>
                <a:cs typeface="Times New Roman" pitchFamily="18" charset="0"/>
              </a:rPr>
              <a:t>vui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mắt</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hơi</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nóng</a:t>
            </a:r>
            <a:endParaRPr lang="en-US" altLang="en-US" sz="2000" b="1" dirty="0">
              <a:solidFill>
                <a:schemeClr val="accent6">
                  <a:lumMod val="50000"/>
                </a:schemeClr>
              </a:solidFill>
              <a:latin typeface="Times New Roman" pitchFamily="18" charset="0"/>
              <a:cs typeface="Times New Roman" pitchFamily="18" charset="0"/>
            </a:endParaRPr>
          </a:p>
          <a:p>
            <a:pPr algn="just">
              <a:lnSpc>
                <a:spcPct val="90000"/>
              </a:lnSpc>
              <a:buFont typeface="Arial" charset="0"/>
              <a:buNone/>
            </a:pP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dịu</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dàng</a:t>
            </a:r>
            <a:endParaRPr lang="en-US" altLang="en-US" sz="2000" b="1" dirty="0">
              <a:solidFill>
                <a:schemeClr val="accent6">
                  <a:lumMod val="50000"/>
                </a:schemeClr>
              </a:solidFill>
              <a:latin typeface="Times New Roman" pitchFamily="18" charset="0"/>
              <a:cs typeface="Times New Roman" pitchFamily="18" charset="0"/>
            </a:endParaRPr>
          </a:p>
        </p:txBody>
      </p:sp>
      <p:sp>
        <p:nvSpPr>
          <p:cNvPr id="27692" name="Rectangle 44"/>
          <p:cNvSpPr>
            <a:spLocks noChangeArrowheads="1"/>
          </p:cNvSpPr>
          <p:nvPr/>
        </p:nvSpPr>
        <p:spPr bwMode="auto">
          <a:xfrm>
            <a:off x="5994400" y="1036638"/>
            <a:ext cx="3352800" cy="576262"/>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err="1">
                <a:solidFill>
                  <a:schemeClr val="accent6">
                    <a:lumMod val="50000"/>
                  </a:schemeClr>
                </a:solidFill>
                <a:latin typeface="Times New Roman" pitchFamily="18" charset="0"/>
                <a:cs typeface="Times New Roman" pitchFamily="18" charset="0"/>
              </a:rPr>
              <a:t>Lửa</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tắt</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lò</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sưởi</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biến</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mất</a:t>
            </a:r>
            <a:r>
              <a:rPr lang="fr-FR" altLang="en-US" sz="24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fr-FR" altLang="en-US" sz="2400" b="1" dirty="0" err="1">
                <a:solidFill>
                  <a:schemeClr val="accent6">
                    <a:lumMod val="50000"/>
                  </a:schemeClr>
                </a:solidFill>
                <a:latin typeface="Times New Roman" pitchFamily="18" charset="0"/>
                <a:cs typeface="Times New Roman" pitchFamily="18" charset="0"/>
              </a:rPr>
              <a:t>em</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nghĩ</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đến</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việc</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bị</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cha</a:t>
            </a:r>
            <a:r>
              <a:rPr lang="fr-FR" altLang="en-US" sz="2400" b="1" dirty="0">
                <a:solidFill>
                  <a:schemeClr val="accent6">
                    <a:lumMod val="50000"/>
                  </a:schemeClr>
                </a:solidFill>
                <a:latin typeface="Times New Roman" pitchFamily="18" charset="0"/>
                <a:cs typeface="Times New Roman" pitchFamily="18" charset="0"/>
              </a:rPr>
              <a:t> </a:t>
            </a:r>
            <a:r>
              <a:rPr lang="fr-FR" altLang="en-US" sz="2400" b="1" dirty="0" err="1">
                <a:solidFill>
                  <a:schemeClr val="accent6">
                    <a:lumMod val="50000"/>
                  </a:schemeClr>
                </a:solidFill>
                <a:latin typeface="Times New Roman" pitchFamily="18" charset="0"/>
                <a:cs typeface="Times New Roman" pitchFamily="18" charset="0"/>
              </a:rPr>
              <a:t>mắng</a:t>
            </a:r>
            <a:endParaRPr lang="vi-VN" altLang="en-US" sz="2400" b="1" dirty="0">
              <a:solidFill>
                <a:schemeClr val="accent6">
                  <a:lumMod val="50000"/>
                </a:schemeClr>
              </a:solidFill>
              <a:latin typeface="Times New Roman" pitchFamily="18" charset="0"/>
              <a:cs typeface="Times New Roman" pitchFamily="18" charset="0"/>
            </a:endParaRPr>
          </a:p>
        </p:txBody>
      </p:sp>
      <p:sp>
        <p:nvSpPr>
          <p:cNvPr id="27693" name="Rectangle 45"/>
          <p:cNvSpPr>
            <a:spLocks noChangeArrowheads="1"/>
          </p:cNvSpPr>
          <p:nvPr/>
        </p:nvSpPr>
        <p:spPr bwMode="auto">
          <a:xfrm>
            <a:off x="9721850" y="102870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được</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sưởi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ấm</a:t>
            </a:r>
            <a:endParaRPr lang="vi-VN" altLang="en-US" sz="2400" b="1" dirty="0">
              <a:latin typeface="Times New Roman" pitchFamily="18" charset="0"/>
              <a:cs typeface="Times New Roman" pitchFamily="18" charset="0"/>
            </a:endParaRPr>
          </a:p>
        </p:txBody>
      </p:sp>
      <p:sp>
        <p:nvSpPr>
          <p:cNvPr id="74797" name="Rectangle 46"/>
          <p:cNvSpPr>
            <a:spLocks noChangeArrowheads="1"/>
          </p:cNvSpPr>
          <p:nvPr/>
        </p:nvSpPr>
        <p:spPr bwMode="auto">
          <a:xfrm>
            <a:off x="31750" y="2209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2</a:t>
            </a:r>
            <a:endParaRPr lang="vi-VN" altLang="en-US" sz="2400" dirty="0">
              <a:latin typeface="Times New Roman" pitchFamily="18" charset="0"/>
              <a:cs typeface="Times New Roman" pitchFamily="18" charset="0"/>
            </a:endParaRPr>
          </a:p>
        </p:txBody>
      </p:sp>
      <p:sp>
        <p:nvSpPr>
          <p:cNvPr id="27695" name="Rectangle 47"/>
          <p:cNvSpPr>
            <a:spLocks noChangeArrowheads="1"/>
          </p:cNvSpPr>
          <p:nvPr/>
        </p:nvSpPr>
        <p:spPr bwMode="auto">
          <a:xfrm>
            <a:off x="1100138" y="2209800"/>
            <a:ext cx="4572000" cy="6096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Bàn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ăn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ngỗng</a:t>
            </a:r>
            <a:r>
              <a:rPr lang="en-US" altLang="en-US" sz="2400" b="1" dirty="0">
                <a:latin typeface="Times New Roman" pitchFamily="18" charset="0"/>
                <a:cs typeface="Times New Roman" pitchFamily="18" charset="0"/>
              </a:rPr>
              <a:t> quay, </a:t>
            </a:r>
            <a:r>
              <a:rPr lang="en-US" altLang="en-US" sz="2400" b="1" dirty="0" err="1">
                <a:latin typeface="Times New Roman" pitchFamily="18" charset="0"/>
                <a:cs typeface="Times New Roman" pitchFamily="18" charset="0"/>
              </a:rPr>
              <a:t>ngỗng</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nhảyra</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khỏi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đĩa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về</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phía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em</a:t>
            </a:r>
            <a:endParaRPr lang="vi-VN" altLang="en-US" sz="2400" b="1" dirty="0">
              <a:solidFill>
                <a:srgbClr val="0066FF"/>
              </a:solidFill>
              <a:latin typeface="Times New Roman" pitchFamily="18" charset="0"/>
              <a:cs typeface="Times New Roman" pitchFamily="18" charset="0"/>
            </a:endParaRPr>
          </a:p>
        </p:txBody>
      </p:sp>
      <p:sp>
        <p:nvSpPr>
          <p:cNvPr id="27696" name="Rectangle 48"/>
          <p:cNvSpPr>
            <a:spLocks noChangeArrowheads="1"/>
          </p:cNvSpPr>
          <p:nvPr/>
        </p:nvSpPr>
        <p:spPr bwMode="auto">
          <a:xfrm>
            <a:off x="5915025" y="2210481"/>
            <a:ext cx="3895725" cy="685800"/>
          </a:xfrm>
          <a:prstGeom prst="rect">
            <a:avLst/>
          </a:prstGeom>
          <a:noFill/>
          <a:ln w="9525">
            <a:noFill/>
            <a:miter lim="800000"/>
            <a:headEnd/>
            <a:tailEnd/>
          </a:ln>
        </p:spPr>
        <p:txBody>
          <a:bodyPr wrap="none" anchor="ctr"/>
          <a:lstStyle/>
          <a:p>
            <a:pPr>
              <a:lnSpc>
                <a:spcPct val="90000"/>
              </a:lnSpc>
              <a:buFont typeface="Arial" charset="0"/>
              <a:buNone/>
            </a:pPr>
            <a:r>
              <a:rPr lang="fr-FR" altLang="en-US" sz="2400" b="1" dirty="0" err="1">
                <a:latin typeface="Times New Roman" pitchFamily="18" charset="0"/>
                <a:cs typeface="Times New Roman" pitchFamily="18" charset="0"/>
              </a:rPr>
              <a:t>Bức</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tường</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lạnh</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lẽo</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và</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phố</a:t>
            </a:r>
            <a:r>
              <a:rPr lang="fr-FR" altLang="en-US" sz="2400" b="1" dirty="0">
                <a:latin typeface="Times New Roman" pitchFamily="18" charset="0"/>
                <a:cs typeface="Times New Roman" pitchFamily="18" charset="0"/>
              </a:rPr>
              <a:t> </a:t>
            </a:r>
            <a:endParaRPr lang="fr-FR" altLang="en-US" sz="2400" b="1" dirty="0" smtClean="0">
              <a:latin typeface="Times New Roman" pitchFamily="18" charset="0"/>
              <a:cs typeface="Times New Roman" pitchFamily="18" charset="0"/>
            </a:endParaRPr>
          </a:p>
          <a:p>
            <a:pPr>
              <a:lnSpc>
                <a:spcPct val="90000"/>
              </a:lnSpc>
              <a:buFont typeface="Arial" charset="0"/>
              <a:buNone/>
            </a:pPr>
            <a:r>
              <a:rPr lang="fr-FR" altLang="en-US" sz="2400" b="1" dirty="0" err="1" smtClean="0">
                <a:latin typeface="Times New Roman" pitchFamily="18" charset="0"/>
                <a:cs typeface="Times New Roman" pitchFamily="18" charset="0"/>
              </a:rPr>
              <a:t>xá</a:t>
            </a:r>
            <a:r>
              <a:rPr lang="fr-FR" altLang="en-US" sz="2400" b="1" dirty="0" smtClean="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vắng</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teo</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lạnh</a:t>
            </a:r>
            <a:r>
              <a:rPr lang="fr-FR" altLang="en-US" sz="2400" b="1" dirty="0">
                <a:latin typeface="Times New Roman" pitchFamily="18" charset="0"/>
                <a:cs typeface="Times New Roman" pitchFamily="18" charset="0"/>
              </a:rPr>
              <a:t> </a:t>
            </a:r>
            <a:r>
              <a:rPr lang="fr-FR" altLang="en-US" sz="2400" b="1" dirty="0" err="1">
                <a:latin typeface="Times New Roman" pitchFamily="18" charset="0"/>
                <a:cs typeface="Times New Roman" pitchFamily="18" charset="0"/>
              </a:rPr>
              <a:t>buốt</a:t>
            </a:r>
            <a:endParaRPr lang="fr-FR" altLang="en-US" sz="2400" b="1" dirty="0">
              <a:latin typeface="Times New Roman" pitchFamily="18" charset="0"/>
              <a:cs typeface="Times New Roman" pitchFamily="18" charset="0"/>
            </a:endParaRPr>
          </a:p>
        </p:txBody>
      </p:sp>
      <p:sp>
        <p:nvSpPr>
          <p:cNvPr id="27697" name="Rectangle 49"/>
          <p:cNvSpPr>
            <a:spLocks noChangeArrowheads="1"/>
          </p:cNvSpPr>
          <p:nvPr/>
        </p:nvSpPr>
        <p:spPr bwMode="auto">
          <a:xfrm>
            <a:off x="9690100" y="222885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ăn</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ngon</a:t>
            </a:r>
            <a:endParaRPr lang="vi-VN" altLang="en-US" sz="2400" b="1" dirty="0">
              <a:latin typeface="Times New Roman" pitchFamily="18" charset="0"/>
              <a:cs typeface="Times New Roman" pitchFamily="18" charset="0"/>
            </a:endParaRPr>
          </a:p>
        </p:txBody>
      </p:sp>
      <p:sp>
        <p:nvSpPr>
          <p:cNvPr id="74801" name="Rectangle 50"/>
          <p:cNvSpPr>
            <a:spLocks noChangeArrowheads="1"/>
          </p:cNvSpPr>
          <p:nvPr/>
        </p:nvSpPr>
        <p:spPr bwMode="auto">
          <a:xfrm>
            <a:off x="31750" y="335280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3</a:t>
            </a:r>
            <a:endParaRPr lang="vi-VN" altLang="en-US" sz="2400" dirty="0">
              <a:latin typeface="Times New Roman" pitchFamily="18" charset="0"/>
              <a:cs typeface="Times New Roman" pitchFamily="18" charset="0"/>
            </a:endParaRPr>
          </a:p>
        </p:txBody>
      </p:sp>
      <p:sp>
        <p:nvSpPr>
          <p:cNvPr id="27699" name="Rectangle 51"/>
          <p:cNvSpPr>
            <a:spLocks noChangeArrowheads="1"/>
          </p:cNvSpPr>
          <p:nvPr/>
        </p:nvSpPr>
        <p:spPr bwMode="auto">
          <a:xfrm>
            <a:off x="1176338" y="3403374"/>
            <a:ext cx="4318000" cy="566737"/>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Cây</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Nô-en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trang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trí</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lộng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lẫy</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với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ngàn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ngọn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sáng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rực</a:t>
            </a:r>
            <a:endParaRPr lang="en-US" altLang="en-US" sz="2400" b="1" dirty="0">
              <a:latin typeface="Times New Roman" pitchFamily="18" charset="0"/>
              <a:cs typeface="Times New Roman" pitchFamily="18" charset="0"/>
            </a:endParaRPr>
          </a:p>
        </p:txBody>
      </p:sp>
      <p:sp>
        <p:nvSpPr>
          <p:cNvPr id="27700" name="Rectangle 52"/>
          <p:cNvSpPr>
            <a:spLocks noChangeArrowheads="1"/>
          </p:cNvSpPr>
          <p:nvPr/>
        </p:nvSpPr>
        <p:spPr bwMode="auto">
          <a:xfrm>
            <a:off x="5753100" y="3540125"/>
            <a:ext cx="3797300" cy="5238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Nến</a:t>
            </a: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mãi</a:t>
            </a:r>
            <a:r>
              <a:rPr lang="en-US" altLang="en-US" sz="2400" b="1" dirty="0">
                <a:latin typeface="Times New Roman" pitchFamily="18" charset="0"/>
                <a:cs typeface="Times New Roman" pitchFamily="18" charset="0"/>
              </a:rPr>
              <a:t>,</a:t>
            </a: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thành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những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ngôi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sao</a:t>
            </a:r>
            <a:endParaRPr lang="en-US" altLang="en-US" sz="2400" b="1" dirty="0">
              <a:latin typeface="Times New Roman" pitchFamily="18" charset="0"/>
              <a:cs typeface="Times New Roman" pitchFamily="18" charset="0"/>
            </a:endParaRPr>
          </a:p>
        </p:txBody>
      </p:sp>
      <p:sp>
        <p:nvSpPr>
          <p:cNvPr id="27701" name="Rectangle 53"/>
          <p:cNvSpPr>
            <a:spLocks noChangeArrowheads="1"/>
          </p:cNvSpPr>
          <p:nvPr/>
        </p:nvSpPr>
        <p:spPr bwMode="auto">
          <a:xfrm>
            <a:off x="9753600" y="3352800"/>
            <a:ext cx="2381250" cy="9810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ctr">
              <a:lnSpc>
                <a:spcPct val="90000"/>
              </a:lnSpc>
              <a:buFont typeface="Arial" charset="0"/>
              <a:buNone/>
            </a:pPr>
            <a:r>
              <a:rPr lang="en-US" altLang="en-US" sz="2400" b="1" dirty="0" err="1" smtClean="0">
                <a:latin typeface="Times New Roman" pitchFamily="18" charset="0"/>
                <a:cs typeface="Times New Roman" pitchFamily="18" charset="0"/>
              </a:rPr>
              <a:t>vui</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chơi</a:t>
            </a:r>
            <a:endParaRPr lang="vi-VN" altLang="en-US" sz="2400" b="1" dirty="0">
              <a:latin typeface="Times New Roman" pitchFamily="18" charset="0"/>
              <a:cs typeface="Times New Roman" pitchFamily="18" charset="0"/>
            </a:endParaRPr>
          </a:p>
        </p:txBody>
      </p:sp>
      <p:sp>
        <p:nvSpPr>
          <p:cNvPr id="74805" name="Rectangle 54"/>
          <p:cNvSpPr>
            <a:spLocks noChangeArrowheads="1"/>
          </p:cNvSpPr>
          <p:nvPr/>
        </p:nvSpPr>
        <p:spPr bwMode="auto">
          <a:xfrm>
            <a:off x="31750" y="451485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4</a:t>
            </a:r>
            <a:endParaRPr lang="vi-VN" altLang="en-US" sz="2400" dirty="0">
              <a:latin typeface="Times New Roman" pitchFamily="18" charset="0"/>
              <a:cs typeface="Times New Roman" pitchFamily="18" charset="0"/>
            </a:endParaRPr>
          </a:p>
        </p:txBody>
      </p:sp>
      <p:sp>
        <p:nvSpPr>
          <p:cNvPr id="27703" name="Rectangle 55"/>
          <p:cNvSpPr>
            <a:spLocks noChangeArrowheads="1"/>
          </p:cNvSpPr>
          <p:nvPr/>
        </p:nvSpPr>
        <p:spPr bwMode="auto">
          <a:xfrm>
            <a:off x="653143" y="4532313"/>
            <a:ext cx="5138057" cy="801687"/>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000" b="1" dirty="0" err="1">
                <a:latin typeface="Times New Roman" pitchFamily="18" charset="0"/>
                <a:cs typeface="Times New Roman" pitchFamily="18" charset="0"/>
              </a:rPr>
              <a:t>Bà</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đang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mỉm</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cười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em</a:t>
            </a:r>
            <a:r>
              <a:rPr lang="en-US" altLang="en-US" sz="2000" b="1" dirty="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em</a:t>
            </a:r>
            <a:r>
              <a:rPr lang="en-US" altLang="en-US" sz="2000" b="1" dirty="0" smtClean="0">
                <a:latin typeface="Times New Roman" pitchFamily="18" charset="0"/>
                <a:cs typeface="Times New Roman" pitchFamily="18" charset="0"/>
              </a:rPr>
              <a:t> </a:t>
            </a:r>
            <a:r>
              <a:rPr lang="en-US" altLang="en-US" sz="2000" b="1" dirty="0">
                <a:latin typeface="Times New Roman" pitchFamily="18" charset="0"/>
                <a:cs typeface="Times New Roman" pitchFamily="18" charset="0"/>
              </a:rPr>
              <a:t>reo </a:t>
            </a:r>
            <a:endParaRPr lang="en-US" altLang="en-US" sz="2000" b="1" dirty="0" smtClean="0">
              <a:latin typeface="Times New Roman" pitchFamily="18" charset="0"/>
              <a:cs typeface="Times New Roman" pitchFamily="18" charset="0"/>
            </a:endParaRPr>
          </a:p>
          <a:p>
            <a:pPr algn="ctr">
              <a:lnSpc>
                <a:spcPct val="90000"/>
              </a:lnSpc>
              <a:buFont typeface="Arial" charset="0"/>
              <a:buNone/>
            </a:pPr>
            <a:r>
              <a:rPr lang="en-US" altLang="en-US" sz="2000" b="1" dirty="0" err="1" smtClean="0">
                <a:latin typeface="Times New Roman" pitchFamily="18" charset="0"/>
                <a:cs typeface="Times New Roman" pitchFamily="18" charset="0"/>
              </a:rPr>
              <a:t>lên</a:t>
            </a:r>
            <a:r>
              <a:rPr lang="en-US" altLang="en-US" sz="2000" b="1" dirty="0" smtClean="0">
                <a:latin typeface="Times New Roman" pitchFamily="18" charset="0"/>
                <a:cs typeface="Times New Roman" pitchFamily="18" charset="0"/>
              </a:rPr>
              <a:t> </a:t>
            </a:r>
            <a:r>
              <a:rPr lang="en-US" altLang="en-US" sz="2000" b="1" dirty="0">
                <a:latin typeface="Times New Roman" pitchFamily="18" charset="0"/>
                <a:cs typeface="Times New Roman" pitchFamily="18" charset="0"/>
              </a:rPr>
              <a:t>“</a:t>
            </a:r>
            <a:r>
              <a:rPr lang="en-US" altLang="en-US" sz="2000" b="1" dirty="0" err="1">
                <a:latin typeface="Times New Roman" pitchFamily="18" charset="0"/>
                <a:cs typeface="Times New Roman" pitchFamily="18" charset="0"/>
              </a:rPr>
              <a:t>cho</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cháu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smtClean="0">
                <a:latin typeface="Times New Roman" pitchFamily="18" charset="0"/>
                <a:cs typeface="Times New Roman" pitchFamily="18" charset="0"/>
              </a:rPr>
              <a:t>“</a:t>
            </a:r>
            <a:r>
              <a:rPr lang="en-US" altLang="en-US" sz="2000" b="1" dirty="0" err="1">
                <a:latin typeface="Times New Roman" pitchFamily="18" charset="0"/>
                <a:cs typeface="Times New Roman" pitchFamily="18" charset="0"/>
              </a:rPr>
              <a:t>xin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thượng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đế</a:t>
            </a:r>
            <a:r>
              <a:rPr lang="en-US" altLang="en-US" sz="2000" b="1" dirty="0">
                <a:latin typeface="Times New Roman" pitchFamily="18" charset="0"/>
                <a:cs typeface="Times New Roman" pitchFamily="18" charset="0"/>
              </a:rPr>
              <a:t> </a:t>
            </a:r>
            <a:endParaRPr lang="en-US" altLang="en-US" sz="2000" b="1" dirty="0" smtClean="0">
              <a:latin typeface="Times New Roman" pitchFamily="18" charset="0"/>
              <a:cs typeface="Times New Roman" pitchFamily="18" charset="0"/>
            </a:endParaRPr>
          </a:p>
          <a:p>
            <a:pPr algn="ctr">
              <a:lnSpc>
                <a:spcPct val="90000"/>
              </a:lnSpc>
              <a:buFont typeface="Arial" charset="0"/>
              <a:buNone/>
            </a:pPr>
            <a:r>
              <a:rPr lang="en-US" altLang="en-US" sz="2000" b="1" dirty="0" err="1" smtClean="0">
                <a:latin typeface="Times New Roman" pitchFamily="18" charset="0"/>
                <a:cs typeface="Times New Roman" pitchFamily="18" charset="0"/>
              </a:rPr>
              <a:t>chí</a:t>
            </a:r>
            <a:r>
              <a:rPr lang="en-US" altLang="en-US" sz="2000" b="1" dirty="0" smtClean="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nhân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cho</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cháu</a:t>
            </a:r>
            <a:r>
              <a:rPr lang="en-US" altLang="en-US" sz="2000" b="1" dirty="0">
                <a:latin typeface="Times New Roman" pitchFamily="18" charset="0"/>
                <a:cs typeface="Times New Roman" pitchFamily="18" charset="0"/>
              </a:rPr>
              <a:t> </a:t>
            </a:r>
            <a:r>
              <a:rPr lang="en-US" altLang="en-US" sz="2000" b="1" dirty="0" err="1" smtClean="0">
                <a:latin typeface="Times New Roman" pitchFamily="18" charset="0"/>
                <a:cs typeface="Times New Roman" pitchFamily="18" charset="0"/>
              </a:rPr>
              <a:t>về</a:t>
            </a:r>
            <a:r>
              <a:rPr lang="en-US" altLang="en-US" sz="2000" b="1" dirty="0" smtClean="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bà</a:t>
            </a:r>
            <a:r>
              <a:rPr lang="en-US" altLang="en-US" sz="2000" b="1" dirty="0">
                <a:latin typeface="Times New Roman" pitchFamily="18" charset="0"/>
                <a:cs typeface="Times New Roman" pitchFamily="18" charset="0"/>
              </a:rPr>
              <a:t>”</a:t>
            </a:r>
            <a:endParaRPr lang="en-US" altLang="en-US" sz="2000" b="1" dirty="0">
              <a:solidFill>
                <a:srgbClr val="FF5050"/>
              </a:solidFill>
              <a:latin typeface="Times New Roman" pitchFamily="18" charset="0"/>
              <a:cs typeface="Times New Roman" pitchFamily="18" charset="0"/>
            </a:endParaRPr>
          </a:p>
        </p:txBody>
      </p:sp>
      <p:sp>
        <p:nvSpPr>
          <p:cNvPr id="27704" name="Rectangle 56"/>
          <p:cNvSpPr>
            <a:spLocks noChangeArrowheads="1"/>
          </p:cNvSpPr>
          <p:nvPr/>
        </p:nvSpPr>
        <p:spPr bwMode="auto">
          <a:xfrm>
            <a:off x="5710238" y="4556125"/>
            <a:ext cx="3897312" cy="63817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Ảo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ảnh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rực</a:t>
            </a:r>
            <a:r>
              <a:rPr lang="en-US" altLang="en-US" sz="2400" b="1" dirty="0">
                <a:latin typeface="Times New Roman" pitchFamily="18" charset="0"/>
                <a:cs typeface="Times New Roman" pitchFamily="18" charset="0"/>
              </a:rPr>
              <a:t> sang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mất</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a:t>
            </a: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mất</a:t>
            </a:r>
            <a:r>
              <a:rPr lang="en-US" altLang="en-US" sz="2400" b="1" dirty="0">
                <a:latin typeface="Times New Roman" pitchFamily="18" charset="0"/>
                <a:cs typeface="Times New Roman" pitchFamily="18" charset="0"/>
              </a:rPr>
              <a:t>)</a:t>
            </a:r>
          </a:p>
        </p:txBody>
      </p:sp>
      <p:sp>
        <p:nvSpPr>
          <p:cNvPr id="27705" name="Rectangle 57"/>
          <p:cNvSpPr>
            <a:spLocks noChangeArrowheads="1"/>
          </p:cNvSpPr>
          <p:nvPr/>
        </p:nvSpPr>
        <p:spPr bwMode="auto">
          <a:xfrm>
            <a:off x="9709150" y="4572000"/>
            <a:ext cx="2381250"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che</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chở</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yêu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thương</a:t>
            </a:r>
            <a:endParaRPr lang="vi-VN" altLang="en-US" sz="2400" b="1" dirty="0">
              <a:solidFill>
                <a:srgbClr val="0066FF"/>
              </a:solidFill>
              <a:latin typeface="Times New Roman" pitchFamily="18" charset="0"/>
              <a:cs typeface="Times New Roman" pitchFamily="18" charset="0"/>
            </a:endParaRPr>
          </a:p>
        </p:txBody>
      </p:sp>
      <p:sp>
        <p:nvSpPr>
          <p:cNvPr id="74809" name="Rectangle 58"/>
          <p:cNvSpPr>
            <a:spLocks noChangeArrowheads="1"/>
          </p:cNvSpPr>
          <p:nvPr/>
        </p:nvSpPr>
        <p:spPr bwMode="auto">
          <a:xfrm>
            <a:off x="31750" y="5695950"/>
            <a:ext cx="1016000" cy="1143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solidFill>
                  <a:srgbClr val="FF5050"/>
                </a:solidFill>
                <a:latin typeface="Times New Roman" pitchFamily="18" charset="0"/>
                <a:cs typeface="Times New Roman" pitchFamily="18" charset="0"/>
              </a:rPr>
              <a:t>Lần</a:t>
            </a:r>
            <a:r>
              <a:rPr lang="en-US" altLang="en-US" sz="2400" b="1" dirty="0">
                <a:solidFill>
                  <a:srgbClr val="FF5050"/>
                </a:solidFill>
                <a:latin typeface="Times New Roman" pitchFamily="18" charset="0"/>
                <a:cs typeface="Times New Roman" pitchFamily="18" charset="0"/>
              </a:rPr>
              <a:t> 5</a:t>
            </a:r>
            <a:endParaRPr lang="vi-VN" altLang="en-US" sz="2400" dirty="0">
              <a:latin typeface="Times New Roman" pitchFamily="18" charset="0"/>
              <a:cs typeface="Times New Roman" pitchFamily="18" charset="0"/>
            </a:endParaRPr>
          </a:p>
        </p:txBody>
      </p:sp>
      <p:sp>
        <p:nvSpPr>
          <p:cNvPr id="27707" name="Rectangle 59"/>
          <p:cNvSpPr>
            <a:spLocks noChangeArrowheads="1"/>
          </p:cNvSpPr>
          <p:nvPr/>
        </p:nvSpPr>
        <p:spPr bwMode="auto">
          <a:xfrm>
            <a:off x="1066800" y="5768975"/>
            <a:ext cx="4572000" cy="733425"/>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cầm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tay</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hai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cháu</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 bay </a:t>
            </a:r>
            <a:r>
              <a:rPr lang="en-US" altLang="en-US" sz="2400" b="1" dirty="0" err="1">
                <a:latin typeface="Times New Roman" pitchFamily="18" charset="0"/>
                <a:cs typeface="Times New Roman" pitchFamily="18" charset="0"/>
              </a:rPr>
              <a:t>vụt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cao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chẳng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còn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đói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rét</a:t>
            </a:r>
            <a:endParaRPr lang="en-US" altLang="en-US" sz="2400" b="1" dirty="0">
              <a:latin typeface="Times New Roman" pitchFamily="18" charset="0"/>
              <a:cs typeface="Times New Roman" pitchFamily="18" charset="0"/>
            </a:endParaRPr>
          </a:p>
        </p:txBody>
      </p:sp>
      <p:sp>
        <p:nvSpPr>
          <p:cNvPr id="27708" name="Rectangle 60"/>
          <p:cNvSpPr>
            <a:spLocks noChangeArrowheads="1"/>
          </p:cNvSpPr>
          <p:nvPr/>
        </p:nvSpPr>
        <p:spPr bwMode="auto">
          <a:xfrm>
            <a:off x="5676900" y="5710238"/>
            <a:ext cx="3897313" cy="690562"/>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về</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chầu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thượng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đế</a:t>
            </a:r>
            <a:endParaRPr lang="en-US" altLang="en-US" sz="2400" b="1" dirty="0">
              <a:latin typeface="Times New Roman" pitchFamily="18" charset="0"/>
              <a:cs typeface="Times New Roman" pitchFamily="18" charset="0"/>
            </a:endParaRPr>
          </a:p>
          <a:p>
            <a:pPr algn="ctr">
              <a:lnSpc>
                <a:spcPct val="90000"/>
              </a:lnSpc>
              <a:buFont typeface="Arial" charset="0"/>
              <a:buNone/>
            </a:pPr>
            <a:r>
              <a:rPr lang="en-US" altLang="en-US" sz="2400" b="1" dirty="0">
                <a:latin typeface="Times New Roman" pitchFamily="18" charset="0"/>
                <a:cs typeface="Times New Roman" pitchFamily="18" charset="0"/>
              </a:rPr>
              <a:t>(</a:t>
            </a:r>
            <a:r>
              <a:rPr lang="en-US" altLang="en-US" sz="2400" b="1" dirty="0" err="1">
                <a:latin typeface="Times New Roman" pitchFamily="18" charset="0"/>
                <a:cs typeface="Times New Roman" pitchFamily="18" charset="0"/>
              </a:rPr>
              <a:t>Em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chết</a:t>
            </a:r>
            <a:r>
              <a:rPr lang="en-US" altLang="en-US" sz="2400" b="1" dirty="0">
                <a:latin typeface="Times New Roman" pitchFamily="18" charset="0"/>
                <a:cs typeface="Times New Roman" pitchFamily="18" charset="0"/>
              </a:rPr>
              <a:t>)</a:t>
            </a:r>
          </a:p>
        </p:txBody>
      </p:sp>
      <p:sp>
        <p:nvSpPr>
          <p:cNvPr id="27709" name="Rectangle 61"/>
          <p:cNvSpPr>
            <a:spLocks noChangeArrowheads="1"/>
          </p:cNvSpPr>
          <p:nvPr/>
        </p:nvSpPr>
        <p:spPr bwMode="auto">
          <a:xfrm>
            <a:off x="9715500" y="5700713"/>
            <a:ext cx="2381250" cy="1122362"/>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err="1">
                <a:latin typeface="Times New Roman" pitchFamily="18" charset="0"/>
                <a:cs typeface="Times New Roman" pitchFamily="18" charset="0"/>
              </a:rPr>
              <a:t>Mong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p>
          <a:p>
            <a:pPr algn="ctr">
              <a:lnSpc>
                <a:spcPct val="90000"/>
              </a:lnSpc>
              <a:buFont typeface="Arial" charset="0"/>
              <a:buNone/>
            </a:pPr>
            <a:r>
              <a:rPr lang="en-US" altLang="en-US" sz="2400" b="1" dirty="0">
                <a:latin typeface="Times New Roman" pitchFamily="18" charset="0"/>
                <a:cs typeface="Times New Roman" pitchFamily="18" charset="0"/>
              </a:rPr>
              <a:t>ở </a:t>
            </a:r>
            <a:r>
              <a:rPr lang="en-US" altLang="en-US" sz="2400" b="1" dirty="0" err="1">
                <a:latin typeface="Times New Roman" pitchFamily="18" charset="0"/>
                <a:cs typeface="Times New Roman" pitchFamily="18" charset="0"/>
              </a:rPr>
              <a:t>cùng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a:t>
            </a:r>
            <a:endParaRPr lang="vi-VN" altLang="en-US" sz="2400" b="1" dirty="0">
              <a:latin typeface="Times New Roman" pitchFamily="18" charset="0"/>
              <a:cs typeface="Times New Roman" pitchFamily="18" charset="0"/>
            </a:endParaRPr>
          </a:p>
        </p:txBody>
      </p:sp>
      <p:sp>
        <p:nvSpPr>
          <p:cNvPr id="27710" name="Rectangle 62"/>
          <p:cNvSpPr>
            <a:spLocks noChangeArrowheads="1"/>
          </p:cNvSpPr>
          <p:nvPr/>
        </p:nvSpPr>
        <p:spPr bwMode="auto">
          <a:xfrm>
            <a:off x="2235200" y="1676400"/>
            <a:ext cx="3149600" cy="457200"/>
          </a:xfrm>
          <a:prstGeom prst="rect">
            <a:avLst/>
          </a:prstGeom>
          <a:noFill/>
          <a:ln w="9525">
            <a:noFill/>
            <a:miter lim="800000"/>
            <a:headEnd/>
            <a:tailEnd/>
          </a:ln>
        </p:spPr>
        <p:txBody>
          <a:bodyPr wrap="none" anchor="ctr"/>
          <a:lstStyle/>
          <a:p>
            <a:pPr algn="just">
              <a:lnSpc>
                <a:spcPct val="90000"/>
              </a:lnSpc>
              <a:buFont typeface="Arial" charset="0"/>
              <a:buNone/>
            </a:pPr>
            <a:r>
              <a:rPr lang="en-US" altLang="en-US" dirty="0">
                <a:solidFill>
                  <a:srgbClr val="0066FF"/>
                </a:solidFill>
                <a:latin typeface="Times New Roman" pitchFamily="18" charset="0"/>
                <a:cs typeface="Times New Roman" pitchFamily="18" charset="0"/>
              </a:rPr>
              <a:t>. </a:t>
            </a: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Sáng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sủa</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ấm</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áp</a:t>
            </a:r>
            <a:endParaRPr lang="vi-VN" altLang="en-US" sz="2400" dirty="0">
              <a:latin typeface="Times New Roman" pitchFamily="18" charset="0"/>
              <a:cs typeface="Times New Roman" pitchFamily="18" charset="0"/>
            </a:endParaRPr>
          </a:p>
        </p:txBody>
      </p:sp>
      <p:sp>
        <p:nvSpPr>
          <p:cNvPr id="27711" name="Rectangle 63"/>
          <p:cNvSpPr>
            <a:spLocks noChangeArrowheads="1"/>
          </p:cNvSpPr>
          <p:nvPr/>
        </p:nvSpPr>
        <p:spPr bwMode="auto">
          <a:xfrm>
            <a:off x="6096000" y="1752600"/>
            <a:ext cx="3149600" cy="381000"/>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Tối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tăm</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lạnh</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lẽo</a:t>
            </a:r>
            <a:endParaRPr lang="vi-VN" altLang="en-US" sz="2400" b="1" dirty="0">
              <a:latin typeface="Times New Roman" pitchFamily="18" charset="0"/>
              <a:cs typeface="Times New Roman" pitchFamily="18" charset="0"/>
            </a:endParaRPr>
          </a:p>
        </p:txBody>
      </p:sp>
      <p:sp>
        <p:nvSpPr>
          <p:cNvPr id="27712" name="Rectangle 64"/>
          <p:cNvSpPr>
            <a:spLocks noChangeArrowheads="1"/>
          </p:cNvSpPr>
          <p:nvPr/>
        </p:nvSpPr>
        <p:spPr bwMode="auto">
          <a:xfrm>
            <a:off x="1727200" y="2895600"/>
            <a:ext cx="3251200" cy="381000"/>
          </a:xfrm>
          <a:prstGeom prst="rect">
            <a:avLst/>
          </a:prstGeom>
          <a:noFill/>
          <a:ln w="9525">
            <a:noFill/>
            <a:miter lim="800000"/>
            <a:headEnd/>
            <a:tailEnd/>
          </a:ln>
        </p:spPr>
        <p:txBody>
          <a:bodyPr wrap="none" anchor="ctr"/>
          <a:lstStyle/>
          <a:p>
            <a:pPr algn="ctr">
              <a:lnSpc>
                <a:spcPct val="90000"/>
              </a:lnSpc>
              <a:buFont typeface="Arial" charset="0"/>
              <a:buNone/>
            </a:pPr>
            <a:r>
              <a:rPr lang="fr-FR" altLang="en-US" sz="2400" b="1" dirty="0">
                <a:solidFill>
                  <a:srgbClr val="FF5050"/>
                </a:solidFill>
                <a:latin typeface="Times New Roman" pitchFamily="18" charset="0"/>
                <a:cs typeface="Times New Roman" pitchFamily="18" charset="0"/>
              </a:rPr>
              <a:t>=&gt; </a:t>
            </a:r>
            <a:r>
              <a:rPr lang="fr-FR" altLang="en-US" sz="2400" b="1" dirty="0" err="1">
                <a:solidFill>
                  <a:srgbClr val="FF5050"/>
                </a:solidFill>
                <a:latin typeface="Times New Roman" pitchFamily="18" charset="0"/>
                <a:cs typeface="Times New Roman" pitchFamily="18" charset="0"/>
              </a:rPr>
              <a:t>Giàu</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có</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sung</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túc</a:t>
            </a:r>
            <a:endParaRPr lang="vi-VN" altLang="en-US" sz="2400" b="1" dirty="0">
              <a:solidFill>
                <a:srgbClr val="FF5050"/>
              </a:solidFill>
              <a:latin typeface="Times New Roman" pitchFamily="18" charset="0"/>
              <a:cs typeface="Times New Roman" pitchFamily="18" charset="0"/>
            </a:endParaRPr>
          </a:p>
        </p:txBody>
      </p:sp>
      <p:sp>
        <p:nvSpPr>
          <p:cNvPr id="27713" name="Rectangle 65"/>
          <p:cNvSpPr>
            <a:spLocks noChangeArrowheads="1"/>
          </p:cNvSpPr>
          <p:nvPr/>
        </p:nvSpPr>
        <p:spPr bwMode="auto">
          <a:xfrm>
            <a:off x="5638800" y="2870200"/>
            <a:ext cx="3843338" cy="457200"/>
          </a:xfrm>
          <a:prstGeom prst="rect">
            <a:avLst/>
          </a:prstGeom>
          <a:noFill/>
          <a:ln w="9525">
            <a:noFill/>
            <a:miter lim="800000"/>
            <a:headEnd/>
            <a:tailEnd/>
          </a:ln>
        </p:spPr>
        <p:txBody>
          <a:bodyPr wrap="none" anchor="ctr"/>
          <a:lstStyle/>
          <a:p>
            <a:pPr>
              <a:lnSpc>
                <a:spcPct val="90000"/>
              </a:lnSpc>
              <a:buFont typeface="Arial" charset="0"/>
              <a:buNone/>
            </a:pPr>
            <a:r>
              <a:rPr lang="fr-FR" altLang="en-US" sz="2400" b="1" dirty="0">
                <a:solidFill>
                  <a:srgbClr val="FF5050"/>
                </a:solidFill>
                <a:latin typeface="Times New Roman" pitchFamily="18" charset="0"/>
                <a:cs typeface="Times New Roman" pitchFamily="18" charset="0"/>
              </a:rPr>
              <a:t>=&gt;</a:t>
            </a:r>
            <a:r>
              <a:rPr lang="fr-FR" altLang="en-US" sz="2400" b="1" dirty="0" err="1">
                <a:solidFill>
                  <a:srgbClr val="FF5050"/>
                </a:solidFill>
                <a:latin typeface="Times New Roman" pitchFamily="18" charset="0"/>
                <a:cs typeface="Times New Roman" pitchFamily="18" charset="0"/>
              </a:rPr>
              <a:t>Nghèo</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khổ</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thiếu</a:t>
            </a:r>
            <a:r>
              <a:rPr lang="fr-FR" altLang="en-US" sz="2400" b="1" dirty="0">
                <a:solidFill>
                  <a:srgbClr val="FF5050"/>
                </a:solidFill>
                <a:latin typeface="Times New Roman" pitchFamily="18" charset="0"/>
                <a:cs typeface="Times New Roman" pitchFamily="18" charset="0"/>
              </a:rPr>
              <a:t> </a:t>
            </a:r>
            <a:r>
              <a:rPr lang="fr-FR" altLang="en-US" sz="2400" b="1" dirty="0" err="1">
                <a:solidFill>
                  <a:srgbClr val="FF5050"/>
                </a:solidFill>
                <a:latin typeface="Times New Roman" pitchFamily="18" charset="0"/>
                <a:cs typeface="Times New Roman" pitchFamily="18" charset="0"/>
              </a:rPr>
              <a:t>thốn</a:t>
            </a:r>
            <a:endParaRPr lang="fr-FR" altLang="en-US" sz="2400" b="1" dirty="0">
              <a:solidFill>
                <a:srgbClr val="FF5050"/>
              </a:solidFill>
              <a:latin typeface="Times New Roman" pitchFamily="18" charset="0"/>
              <a:cs typeface="Times New Roman" pitchFamily="18" charset="0"/>
            </a:endParaRPr>
          </a:p>
        </p:txBody>
      </p:sp>
      <p:sp>
        <p:nvSpPr>
          <p:cNvPr id="27714" name="Rectangle 66"/>
          <p:cNvSpPr>
            <a:spLocks noChangeArrowheads="1"/>
          </p:cNvSpPr>
          <p:nvPr/>
        </p:nvSpPr>
        <p:spPr bwMode="auto">
          <a:xfrm>
            <a:off x="1633764" y="4097338"/>
            <a:ext cx="23368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Vui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tươi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đẹp</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đẽ</a:t>
            </a:r>
            <a:endParaRPr lang="en-US" altLang="en-US" sz="2400" b="1" dirty="0">
              <a:solidFill>
                <a:srgbClr val="FF5050"/>
              </a:solidFill>
              <a:latin typeface="Times New Roman" pitchFamily="18" charset="0"/>
              <a:cs typeface="Times New Roman" pitchFamily="18" charset="0"/>
            </a:endParaRPr>
          </a:p>
        </p:txBody>
      </p:sp>
      <p:sp>
        <p:nvSpPr>
          <p:cNvPr id="27715" name="Rectangle 67"/>
          <p:cNvSpPr>
            <a:spLocks noChangeArrowheads="1"/>
          </p:cNvSpPr>
          <p:nvPr/>
        </p:nvSpPr>
        <p:spPr bwMode="auto">
          <a:xfrm>
            <a:off x="6434138" y="4038600"/>
            <a:ext cx="2641600" cy="457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Xót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xa</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thương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cảm</a:t>
            </a:r>
            <a:endParaRPr lang="en-US" altLang="en-US" sz="2400" b="1" dirty="0">
              <a:solidFill>
                <a:srgbClr val="FF5050"/>
              </a:solidFill>
              <a:latin typeface="Times New Roman" pitchFamily="18" charset="0"/>
              <a:cs typeface="Times New Roman" pitchFamily="18" charset="0"/>
            </a:endParaRPr>
          </a:p>
        </p:txBody>
      </p:sp>
      <p:sp>
        <p:nvSpPr>
          <p:cNvPr id="27716" name="Rectangle 68"/>
          <p:cNvSpPr>
            <a:spLocks noChangeArrowheads="1"/>
          </p:cNvSpPr>
          <p:nvPr/>
        </p:nvSpPr>
        <p:spPr bwMode="auto">
          <a:xfrm>
            <a:off x="1828800" y="5334000"/>
            <a:ext cx="20320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Vui</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sướng</a:t>
            </a:r>
            <a:endParaRPr lang="en-US" altLang="en-US" sz="2400" b="1" dirty="0">
              <a:solidFill>
                <a:srgbClr val="FF5050"/>
              </a:solidFill>
              <a:latin typeface="Times New Roman" pitchFamily="18" charset="0"/>
              <a:cs typeface="Times New Roman" pitchFamily="18" charset="0"/>
            </a:endParaRPr>
          </a:p>
        </p:txBody>
      </p:sp>
      <p:sp>
        <p:nvSpPr>
          <p:cNvPr id="27717" name="Rectangle 69"/>
          <p:cNvSpPr>
            <a:spLocks noChangeArrowheads="1"/>
          </p:cNvSpPr>
          <p:nvPr/>
        </p:nvSpPr>
        <p:spPr bwMode="auto">
          <a:xfrm>
            <a:off x="5994400" y="5181600"/>
            <a:ext cx="3352800" cy="4572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Đau</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khổ</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tuyệt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vọng</a:t>
            </a:r>
            <a:endParaRPr lang="en-US" altLang="en-US" sz="2400" b="1" dirty="0">
              <a:solidFill>
                <a:srgbClr val="FF5050"/>
              </a:solidFill>
              <a:latin typeface="Times New Roman" pitchFamily="18" charset="0"/>
              <a:cs typeface="Times New Roman" pitchFamily="18" charset="0"/>
            </a:endParaRPr>
          </a:p>
        </p:txBody>
      </p:sp>
      <p:sp>
        <p:nvSpPr>
          <p:cNvPr id="27718" name="Rectangle 70"/>
          <p:cNvSpPr>
            <a:spLocks noChangeArrowheads="1"/>
          </p:cNvSpPr>
          <p:nvPr/>
        </p:nvSpPr>
        <p:spPr bwMode="auto">
          <a:xfrm>
            <a:off x="1338263" y="6527800"/>
            <a:ext cx="3860800" cy="3048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Hạnh</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phúc</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dạt</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dào</a:t>
            </a:r>
            <a:endParaRPr lang="en-US" altLang="en-US" sz="2400" b="1" dirty="0">
              <a:solidFill>
                <a:srgbClr val="FF5050"/>
              </a:solidFill>
              <a:latin typeface="Times New Roman" pitchFamily="18" charset="0"/>
              <a:cs typeface="Times New Roman" pitchFamily="18" charset="0"/>
            </a:endParaRPr>
          </a:p>
        </p:txBody>
      </p:sp>
      <p:sp>
        <p:nvSpPr>
          <p:cNvPr id="27719" name="Rectangle 71"/>
          <p:cNvSpPr>
            <a:spLocks noChangeArrowheads="1"/>
          </p:cNvSpPr>
          <p:nvPr/>
        </p:nvSpPr>
        <p:spPr bwMode="auto">
          <a:xfrm>
            <a:off x="6164263" y="6438900"/>
            <a:ext cx="3048000" cy="381000"/>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400" b="1" dirty="0">
                <a:solidFill>
                  <a:srgbClr val="FF5050"/>
                </a:solidFill>
                <a:latin typeface="Times New Roman" pitchFamily="18" charset="0"/>
                <a:cs typeface="Times New Roman" pitchFamily="18" charset="0"/>
              </a:rPr>
              <a:t>=&gt; </a:t>
            </a:r>
            <a:r>
              <a:rPr lang="en-US" altLang="en-US" sz="2400" b="1" dirty="0" err="1">
                <a:solidFill>
                  <a:srgbClr val="FF5050"/>
                </a:solidFill>
                <a:latin typeface="Times New Roman" pitchFamily="18" charset="0"/>
                <a:cs typeface="Times New Roman" pitchFamily="18" charset="0"/>
              </a:rPr>
              <a:t>Phũ</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phàng</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tàn</a:t>
            </a:r>
            <a:r>
              <a:rPr lang="en-US" altLang="en-US" sz="2400" b="1" dirty="0">
                <a:solidFill>
                  <a:srgbClr val="FF5050"/>
                </a:solidFill>
                <a:latin typeface="Times New Roman" pitchFamily="18" charset="0"/>
                <a:cs typeface="Times New Roman" pitchFamily="18" charset="0"/>
              </a:rPr>
              <a:t> </a:t>
            </a:r>
            <a:r>
              <a:rPr lang="en-US" altLang="en-US" sz="2400" b="1" dirty="0" err="1">
                <a:solidFill>
                  <a:srgbClr val="FF5050"/>
                </a:solidFill>
                <a:latin typeface="Times New Roman" pitchFamily="18" charset="0"/>
                <a:cs typeface="Times New Roman" pitchFamily="18" charset="0"/>
              </a:rPr>
              <a:t>nhẫn</a:t>
            </a:r>
            <a:endParaRPr lang="en-US" altLang="en-US" sz="2400" b="1" dirty="0">
              <a:solidFill>
                <a:srgbClr val="FF5050"/>
              </a:solidFill>
              <a:latin typeface="Times New Roman" pitchFamily="18" charset="0"/>
              <a:cs typeface="Times New Roman" pitchFamily="18" charset="0"/>
            </a:endParaRPr>
          </a:p>
        </p:txBody>
      </p:sp>
      <p:sp>
        <p:nvSpPr>
          <p:cNvPr id="74823" name="Rectangle 72"/>
          <p:cNvSpPr>
            <a:spLocks noChangeArrowheads="1"/>
          </p:cNvSpPr>
          <p:nvPr/>
        </p:nvSpPr>
        <p:spPr bwMode="auto">
          <a:xfrm>
            <a:off x="-69850" y="0"/>
            <a:ext cx="1100138" cy="1122363"/>
          </a:xfrm>
          <a:prstGeom prst="rect">
            <a:avLst/>
          </a:prstGeom>
          <a:noFill/>
          <a:ln w="9525">
            <a:noFill/>
            <a:miter lim="800000"/>
            <a:headEnd/>
            <a:tailEnd/>
          </a:ln>
        </p:spPr>
        <p:txBody>
          <a:bodyPr wrap="none" anchor="ctr"/>
          <a:lstStyle/>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Các</a:t>
            </a:r>
            <a:r>
              <a:rPr lang="en-US" altLang="en-US" sz="2000" b="1" dirty="0">
                <a:solidFill>
                  <a:schemeClr val="accent6">
                    <a:lumMod val="50000"/>
                  </a:schemeClr>
                </a:solidFill>
                <a:latin typeface="Times New Roman" pitchFamily="18" charset="0"/>
                <a:cs typeface="Times New Roman" pitchFamily="18" charset="0"/>
              </a:rPr>
              <a:t> </a:t>
            </a:r>
            <a:r>
              <a:rPr lang="en-US" altLang="en-US" sz="2000" b="1" dirty="0" err="1">
                <a:solidFill>
                  <a:schemeClr val="accent6">
                    <a:lumMod val="50000"/>
                  </a:schemeClr>
                </a:solidFill>
                <a:latin typeface="Times New Roman" pitchFamily="18" charset="0"/>
                <a:cs typeface="Times New Roman" pitchFamily="18" charset="0"/>
              </a:rPr>
              <a:t>lần</a:t>
            </a:r>
            <a:r>
              <a:rPr lang="en-US" altLang="en-US" sz="20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quẹt</a:t>
            </a:r>
            <a:r>
              <a:rPr lang="en-US" altLang="en-US" sz="2000" b="1" dirty="0">
                <a:solidFill>
                  <a:schemeClr val="accent6">
                    <a:lumMod val="50000"/>
                  </a:schemeClr>
                </a:solidFill>
                <a:latin typeface="Times New Roman" pitchFamily="18" charset="0"/>
                <a:cs typeface="Times New Roman" pitchFamily="18" charset="0"/>
              </a:rPr>
              <a:t> </a:t>
            </a:r>
          </a:p>
          <a:p>
            <a:pPr algn="ctr">
              <a:lnSpc>
                <a:spcPct val="90000"/>
              </a:lnSpc>
              <a:buFont typeface="Arial" charset="0"/>
              <a:buNone/>
            </a:pPr>
            <a:r>
              <a:rPr lang="en-US" altLang="en-US" sz="2000" b="1" dirty="0" err="1">
                <a:solidFill>
                  <a:schemeClr val="accent6">
                    <a:lumMod val="50000"/>
                  </a:schemeClr>
                </a:solidFill>
                <a:latin typeface="Times New Roman" pitchFamily="18" charset="0"/>
                <a:cs typeface="Times New Roman" pitchFamily="18" charset="0"/>
              </a:rPr>
              <a:t>diêm</a:t>
            </a:r>
            <a:endParaRPr lang="vi-VN" altLang="en-US" sz="2000" b="1" dirty="0">
              <a:solidFill>
                <a:schemeClr val="accent6">
                  <a:lumMod val="50000"/>
                </a:schemeClr>
              </a:solidFill>
              <a:latin typeface="Times New Roman" pitchFamily="18" charset="0"/>
              <a:cs typeface="Times New Roman" pitchFamily="18"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91"/>
                                        </p:tgtEl>
                                        <p:attrNameLst>
                                          <p:attrName>style.visibility</p:attrName>
                                        </p:attrNameLst>
                                      </p:cBhvr>
                                      <p:to>
                                        <p:strVal val="visible"/>
                                      </p:to>
                                    </p:set>
                                    <p:animEffect transition="in" filter="box(in)">
                                      <p:cBhvr>
                                        <p:cTn id="7" dur="500"/>
                                        <p:tgtEl>
                                          <p:spTgt spid="276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710"/>
                                        </p:tgtEl>
                                        <p:attrNameLst>
                                          <p:attrName>style.visibility</p:attrName>
                                        </p:attrNameLst>
                                      </p:cBhvr>
                                      <p:to>
                                        <p:strVal val="visible"/>
                                      </p:to>
                                    </p:set>
                                    <p:animEffect transition="in" filter="checkerboard(across)">
                                      <p:cBhvr>
                                        <p:cTn id="12" dur="500"/>
                                        <p:tgtEl>
                                          <p:spTgt spid="277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92"/>
                                        </p:tgtEl>
                                        <p:attrNameLst>
                                          <p:attrName>style.visibility</p:attrName>
                                        </p:attrNameLst>
                                      </p:cBhvr>
                                      <p:to>
                                        <p:strVal val="visible"/>
                                      </p:to>
                                    </p:set>
                                    <p:animEffect transition="in" filter="box(in)">
                                      <p:cBhvr>
                                        <p:cTn id="17" dur="500"/>
                                        <p:tgtEl>
                                          <p:spTgt spid="276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711"/>
                                        </p:tgtEl>
                                        <p:attrNameLst>
                                          <p:attrName>style.visibility</p:attrName>
                                        </p:attrNameLst>
                                      </p:cBhvr>
                                      <p:to>
                                        <p:strVal val="visible"/>
                                      </p:to>
                                    </p:set>
                                    <p:animEffect transition="in" filter="blinds(horizontal)">
                                      <p:cBhvr>
                                        <p:cTn id="22" dur="500"/>
                                        <p:tgtEl>
                                          <p:spTgt spid="277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693"/>
                                        </p:tgtEl>
                                        <p:attrNameLst>
                                          <p:attrName>style.visibility</p:attrName>
                                        </p:attrNameLst>
                                      </p:cBhvr>
                                      <p:to>
                                        <p:strVal val="visible"/>
                                      </p:to>
                                    </p:set>
                                    <p:animEffect transition="in" filter="box(in)">
                                      <p:cBhvr>
                                        <p:cTn id="27" dur="500"/>
                                        <p:tgtEl>
                                          <p:spTgt spid="276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695"/>
                                        </p:tgtEl>
                                        <p:attrNameLst>
                                          <p:attrName>style.visibility</p:attrName>
                                        </p:attrNameLst>
                                      </p:cBhvr>
                                      <p:to>
                                        <p:strVal val="visible"/>
                                      </p:to>
                                    </p:set>
                                    <p:animEffect transition="in" filter="box(in)">
                                      <p:cBhvr>
                                        <p:cTn id="32" dur="500"/>
                                        <p:tgtEl>
                                          <p:spTgt spid="276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712"/>
                                        </p:tgtEl>
                                        <p:attrNameLst>
                                          <p:attrName>style.visibility</p:attrName>
                                        </p:attrNameLst>
                                      </p:cBhvr>
                                      <p:to>
                                        <p:strVal val="visible"/>
                                      </p:to>
                                    </p:set>
                                    <p:animEffect transition="in" filter="randombar(horizontal)">
                                      <p:cBhvr>
                                        <p:cTn id="37" dur="500"/>
                                        <p:tgtEl>
                                          <p:spTgt spid="277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7696"/>
                                        </p:tgtEl>
                                        <p:attrNameLst>
                                          <p:attrName>style.visibility</p:attrName>
                                        </p:attrNameLst>
                                      </p:cBhvr>
                                      <p:to>
                                        <p:strVal val="visible"/>
                                      </p:to>
                                    </p:set>
                                    <p:animEffect transition="in" filter="box(in)">
                                      <p:cBhvr>
                                        <p:cTn id="42" dur="500"/>
                                        <p:tgtEl>
                                          <p:spTgt spid="276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7713"/>
                                        </p:tgtEl>
                                        <p:attrNameLst>
                                          <p:attrName>style.visibility</p:attrName>
                                        </p:attrNameLst>
                                      </p:cBhvr>
                                      <p:to>
                                        <p:strVal val="visible"/>
                                      </p:to>
                                    </p:set>
                                    <p:anim calcmode="lin" valueType="num">
                                      <p:cBhvr>
                                        <p:cTn id="47" dur="500" fill="hold"/>
                                        <p:tgtEl>
                                          <p:spTgt spid="27713"/>
                                        </p:tgtEl>
                                        <p:attrNameLst>
                                          <p:attrName>ppt_w</p:attrName>
                                        </p:attrNameLst>
                                      </p:cBhvr>
                                      <p:tavLst>
                                        <p:tav tm="0">
                                          <p:val>
                                            <p:fltVal val="0"/>
                                          </p:val>
                                        </p:tav>
                                        <p:tav tm="100000">
                                          <p:val>
                                            <p:strVal val="#ppt_w"/>
                                          </p:val>
                                        </p:tav>
                                      </p:tavLst>
                                    </p:anim>
                                    <p:anim calcmode="lin" valueType="num">
                                      <p:cBhvr>
                                        <p:cTn id="48" dur="500" fill="hold"/>
                                        <p:tgtEl>
                                          <p:spTgt spid="27713"/>
                                        </p:tgtEl>
                                        <p:attrNameLst>
                                          <p:attrName>ppt_h</p:attrName>
                                        </p:attrNameLst>
                                      </p:cBhvr>
                                      <p:tavLst>
                                        <p:tav tm="0">
                                          <p:val>
                                            <p:fltVal val="0"/>
                                          </p:val>
                                        </p:tav>
                                        <p:tav tm="100000">
                                          <p:val>
                                            <p:strVal val="#ppt_h"/>
                                          </p:val>
                                        </p:tav>
                                      </p:tavLst>
                                    </p:anim>
                                    <p:animEffect transition="in" filter="fade">
                                      <p:cBhvr>
                                        <p:cTn id="49" dur="500"/>
                                        <p:tgtEl>
                                          <p:spTgt spid="277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7697"/>
                                        </p:tgtEl>
                                        <p:attrNameLst>
                                          <p:attrName>style.visibility</p:attrName>
                                        </p:attrNameLst>
                                      </p:cBhvr>
                                      <p:to>
                                        <p:strVal val="visible"/>
                                      </p:to>
                                    </p:set>
                                    <p:animEffect transition="in" filter="box(in)">
                                      <p:cBhvr>
                                        <p:cTn id="54" dur="500"/>
                                        <p:tgtEl>
                                          <p:spTgt spid="2769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7699"/>
                                        </p:tgtEl>
                                        <p:attrNameLst>
                                          <p:attrName>style.visibility</p:attrName>
                                        </p:attrNameLst>
                                      </p:cBhvr>
                                      <p:to>
                                        <p:strVal val="visible"/>
                                      </p:to>
                                    </p:set>
                                    <p:animEffect transition="in" filter="box(in)">
                                      <p:cBhvr>
                                        <p:cTn id="59" dur="500"/>
                                        <p:tgtEl>
                                          <p:spTgt spid="2769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7" presetClass="entr" presetSubtype="10" fill="hold" grpId="0" nodeType="clickEffect">
                                  <p:stCondLst>
                                    <p:cond delay="0"/>
                                  </p:stCondLst>
                                  <p:childTnLst>
                                    <p:set>
                                      <p:cBhvr>
                                        <p:cTn id="63" dur="1" fill="hold">
                                          <p:stCondLst>
                                            <p:cond delay="0"/>
                                          </p:stCondLst>
                                        </p:cTn>
                                        <p:tgtEl>
                                          <p:spTgt spid="27714"/>
                                        </p:tgtEl>
                                        <p:attrNameLst>
                                          <p:attrName>style.visibility</p:attrName>
                                        </p:attrNameLst>
                                      </p:cBhvr>
                                      <p:to>
                                        <p:strVal val="visible"/>
                                      </p:to>
                                    </p:set>
                                    <p:anim calcmode="lin" valueType="num">
                                      <p:cBhvr>
                                        <p:cTn id="64" dur="500" fill="hold"/>
                                        <p:tgtEl>
                                          <p:spTgt spid="27714"/>
                                        </p:tgtEl>
                                        <p:attrNameLst>
                                          <p:attrName>ppt_w</p:attrName>
                                        </p:attrNameLst>
                                      </p:cBhvr>
                                      <p:tavLst>
                                        <p:tav tm="0">
                                          <p:val>
                                            <p:fltVal val="0"/>
                                          </p:val>
                                        </p:tav>
                                        <p:tav tm="100000">
                                          <p:val>
                                            <p:strVal val="#ppt_w"/>
                                          </p:val>
                                        </p:tav>
                                      </p:tavLst>
                                    </p:anim>
                                    <p:anim calcmode="lin" valueType="num">
                                      <p:cBhvr>
                                        <p:cTn id="65" dur="500" fill="hold"/>
                                        <p:tgtEl>
                                          <p:spTgt spid="27714"/>
                                        </p:tgtEl>
                                        <p:attrNameLst>
                                          <p:attrName>ppt_h</p:attrName>
                                        </p:attrNameLst>
                                      </p:cBhvr>
                                      <p:tavLst>
                                        <p:tav tm="0">
                                          <p:val>
                                            <p:strVal val="#ppt_h"/>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7700"/>
                                        </p:tgtEl>
                                        <p:attrNameLst>
                                          <p:attrName>style.visibility</p:attrName>
                                        </p:attrNameLst>
                                      </p:cBhvr>
                                      <p:to>
                                        <p:strVal val="visible"/>
                                      </p:to>
                                    </p:set>
                                    <p:animEffect transition="in" filter="box(in)">
                                      <p:cBhvr>
                                        <p:cTn id="70" dur="500"/>
                                        <p:tgtEl>
                                          <p:spTgt spid="2770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27715"/>
                                        </p:tgtEl>
                                        <p:attrNameLst>
                                          <p:attrName>style.visibility</p:attrName>
                                        </p:attrNameLst>
                                      </p:cBhvr>
                                      <p:to>
                                        <p:strVal val="visible"/>
                                      </p:to>
                                    </p:set>
                                    <p:anim calcmode="discrete" valueType="clr">
                                      <p:cBhvr override="childStyle">
                                        <p:cTn id="75" dur="80"/>
                                        <p:tgtEl>
                                          <p:spTgt spid="27715"/>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27715"/>
                                        </p:tgtEl>
                                        <p:attrNameLst>
                                          <p:attrName>fillcolor</p:attrName>
                                        </p:attrNameLst>
                                      </p:cBhvr>
                                      <p:tavLst>
                                        <p:tav tm="0">
                                          <p:val>
                                            <p:clrVal>
                                              <a:schemeClr val="accent2"/>
                                            </p:clrVal>
                                          </p:val>
                                        </p:tav>
                                        <p:tav tm="50000">
                                          <p:val>
                                            <p:clrVal>
                                              <a:schemeClr val="hlink"/>
                                            </p:clrVal>
                                          </p:val>
                                        </p:tav>
                                      </p:tavLst>
                                    </p:anim>
                                    <p:set>
                                      <p:cBhvr>
                                        <p:cTn id="77" dur="80"/>
                                        <p:tgtEl>
                                          <p:spTgt spid="27715"/>
                                        </p:tgtEl>
                                        <p:attrNameLst>
                                          <p:attrName>fill.type</p:attrName>
                                        </p:attrNameLst>
                                      </p:cBhvr>
                                      <p:to>
                                        <p:strVal val="solid"/>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7701"/>
                                        </p:tgtEl>
                                        <p:attrNameLst>
                                          <p:attrName>style.visibility</p:attrName>
                                        </p:attrNameLst>
                                      </p:cBhvr>
                                      <p:to>
                                        <p:strVal val="visible"/>
                                      </p:to>
                                    </p:set>
                                    <p:animEffect transition="in" filter="box(in)">
                                      <p:cBhvr>
                                        <p:cTn id="82" dur="500"/>
                                        <p:tgtEl>
                                          <p:spTgt spid="2770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7703"/>
                                        </p:tgtEl>
                                        <p:attrNameLst>
                                          <p:attrName>style.visibility</p:attrName>
                                        </p:attrNameLst>
                                      </p:cBhvr>
                                      <p:to>
                                        <p:strVal val="visible"/>
                                      </p:to>
                                    </p:set>
                                    <p:animEffect transition="in" filter="box(in)">
                                      <p:cBhvr>
                                        <p:cTn id="87" dur="500"/>
                                        <p:tgtEl>
                                          <p:spTgt spid="2770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7" presetClass="entr" presetSubtype="10" fill="hold" grpId="0" nodeType="clickEffect">
                                  <p:stCondLst>
                                    <p:cond delay="0"/>
                                  </p:stCondLst>
                                  <p:childTnLst>
                                    <p:set>
                                      <p:cBhvr>
                                        <p:cTn id="91" dur="1" fill="hold">
                                          <p:stCondLst>
                                            <p:cond delay="0"/>
                                          </p:stCondLst>
                                        </p:cTn>
                                        <p:tgtEl>
                                          <p:spTgt spid="27716"/>
                                        </p:tgtEl>
                                        <p:attrNameLst>
                                          <p:attrName>style.visibility</p:attrName>
                                        </p:attrNameLst>
                                      </p:cBhvr>
                                      <p:to>
                                        <p:strVal val="visible"/>
                                      </p:to>
                                    </p:set>
                                    <p:anim calcmode="lin" valueType="num">
                                      <p:cBhvr>
                                        <p:cTn id="92" dur="500" fill="hold"/>
                                        <p:tgtEl>
                                          <p:spTgt spid="27716"/>
                                        </p:tgtEl>
                                        <p:attrNameLst>
                                          <p:attrName>ppt_w</p:attrName>
                                        </p:attrNameLst>
                                      </p:cBhvr>
                                      <p:tavLst>
                                        <p:tav tm="0">
                                          <p:val>
                                            <p:fltVal val="0"/>
                                          </p:val>
                                        </p:tav>
                                        <p:tav tm="100000">
                                          <p:val>
                                            <p:strVal val="#ppt_w"/>
                                          </p:val>
                                        </p:tav>
                                      </p:tavLst>
                                    </p:anim>
                                    <p:anim calcmode="lin" valueType="num">
                                      <p:cBhvr>
                                        <p:cTn id="93" dur="500" fill="hold"/>
                                        <p:tgtEl>
                                          <p:spTgt spid="27716"/>
                                        </p:tgtEl>
                                        <p:attrNameLst>
                                          <p:attrName>ppt_h</p:attrName>
                                        </p:attrNameLst>
                                      </p:cBhvr>
                                      <p:tavLst>
                                        <p:tav tm="0">
                                          <p:val>
                                            <p:strVal val="#ppt_h"/>
                                          </p:val>
                                        </p:tav>
                                        <p:tav tm="100000">
                                          <p:val>
                                            <p:strVal val="#ppt_h"/>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27704"/>
                                        </p:tgtEl>
                                        <p:attrNameLst>
                                          <p:attrName>style.visibility</p:attrName>
                                        </p:attrNameLst>
                                      </p:cBhvr>
                                      <p:to>
                                        <p:strVal val="visible"/>
                                      </p:to>
                                    </p:set>
                                    <p:animEffect transition="in" filter="box(in)">
                                      <p:cBhvr>
                                        <p:cTn id="98" dur="500"/>
                                        <p:tgtEl>
                                          <p:spTgt spid="2770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27717"/>
                                        </p:tgtEl>
                                        <p:attrNameLst>
                                          <p:attrName>style.visibility</p:attrName>
                                        </p:attrNameLst>
                                      </p:cBhvr>
                                      <p:to>
                                        <p:strVal val="visible"/>
                                      </p:to>
                                    </p:set>
                                    <p:anim calcmode="lin" valueType="num">
                                      <p:cBhvr>
                                        <p:cTn id="103" dur="1000" fill="hold"/>
                                        <p:tgtEl>
                                          <p:spTgt spid="27717"/>
                                        </p:tgtEl>
                                        <p:attrNameLst>
                                          <p:attrName>ppt_w</p:attrName>
                                        </p:attrNameLst>
                                      </p:cBhvr>
                                      <p:tavLst>
                                        <p:tav tm="0">
                                          <p:val>
                                            <p:strVal val="#ppt_w*0.70"/>
                                          </p:val>
                                        </p:tav>
                                        <p:tav tm="100000">
                                          <p:val>
                                            <p:strVal val="#ppt_w"/>
                                          </p:val>
                                        </p:tav>
                                      </p:tavLst>
                                    </p:anim>
                                    <p:anim calcmode="lin" valueType="num">
                                      <p:cBhvr>
                                        <p:cTn id="104" dur="1000" fill="hold"/>
                                        <p:tgtEl>
                                          <p:spTgt spid="27717"/>
                                        </p:tgtEl>
                                        <p:attrNameLst>
                                          <p:attrName>ppt_h</p:attrName>
                                        </p:attrNameLst>
                                      </p:cBhvr>
                                      <p:tavLst>
                                        <p:tav tm="0">
                                          <p:val>
                                            <p:strVal val="#ppt_h"/>
                                          </p:val>
                                        </p:tav>
                                        <p:tav tm="100000">
                                          <p:val>
                                            <p:strVal val="#ppt_h"/>
                                          </p:val>
                                        </p:tav>
                                      </p:tavLst>
                                    </p:anim>
                                    <p:animEffect transition="in" filter="fade">
                                      <p:cBhvr>
                                        <p:cTn id="105" dur="1000"/>
                                        <p:tgtEl>
                                          <p:spTgt spid="27717"/>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27705"/>
                                        </p:tgtEl>
                                        <p:attrNameLst>
                                          <p:attrName>style.visibility</p:attrName>
                                        </p:attrNameLst>
                                      </p:cBhvr>
                                      <p:to>
                                        <p:strVal val="visible"/>
                                      </p:to>
                                    </p:set>
                                    <p:animEffect transition="in" filter="box(in)">
                                      <p:cBhvr>
                                        <p:cTn id="110" dur="500"/>
                                        <p:tgtEl>
                                          <p:spTgt spid="2770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27707"/>
                                        </p:tgtEl>
                                        <p:attrNameLst>
                                          <p:attrName>style.visibility</p:attrName>
                                        </p:attrNameLst>
                                      </p:cBhvr>
                                      <p:to>
                                        <p:strVal val="visible"/>
                                      </p:to>
                                    </p:set>
                                    <p:animEffect transition="in" filter="box(in)">
                                      <p:cBhvr>
                                        <p:cTn id="115" dur="500"/>
                                        <p:tgtEl>
                                          <p:spTgt spid="2770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16" fill="hold" grpId="0" nodeType="clickEffect">
                                  <p:stCondLst>
                                    <p:cond delay="0"/>
                                  </p:stCondLst>
                                  <p:childTnLst>
                                    <p:set>
                                      <p:cBhvr>
                                        <p:cTn id="119" dur="1" fill="hold">
                                          <p:stCondLst>
                                            <p:cond delay="0"/>
                                          </p:stCondLst>
                                        </p:cTn>
                                        <p:tgtEl>
                                          <p:spTgt spid="27718"/>
                                        </p:tgtEl>
                                        <p:attrNameLst>
                                          <p:attrName>style.visibility</p:attrName>
                                        </p:attrNameLst>
                                      </p:cBhvr>
                                      <p:to>
                                        <p:strVal val="visible"/>
                                      </p:to>
                                    </p:set>
                                    <p:anim calcmode="lin" valueType="num">
                                      <p:cBhvr>
                                        <p:cTn id="120" dur="500" fill="hold"/>
                                        <p:tgtEl>
                                          <p:spTgt spid="27718"/>
                                        </p:tgtEl>
                                        <p:attrNameLst>
                                          <p:attrName>ppt_w</p:attrName>
                                        </p:attrNameLst>
                                      </p:cBhvr>
                                      <p:tavLst>
                                        <p:tav tm="0">
                                          <p:val>
                                            <p:fltVal val="0"/>
                                          </p:val>
                                        </p:tav>
                                        <p:tav tm="100000">
                                          <p:val>
                                            <p:strVal val="#ppt_w"/>
                                          </p:val>
                                        </p:tav>
                                      </p:tavLst>
                                    </p:anim>
                                    <p:anim calcmode="lin" valueType="num">
                                      <p:cBhvr>
                                        <p:cTn id="121" dur="500" fill="hold"/>
                                        <p:tgtEl>
                                          <p:spTgt spid="27718"/>
                                        </p:tgtEl>
                                        <p:attrNameLst>
                                          <p:attrName>ppt_h</p:attrName>
                                        </p:attrNameLst>
                                      </p:cBhvr>
                                      <p:tavLst>
                                        <p:tav tm="0">
                                          <p:val>
                                            <p:fltVal val="0"/>
                                          </p:val>
                                        </p:tav>
                                        <p:tav tm="100000">
                                          <p:val>
                                            <p:strVal val="#ppt_h"/>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27708"/>
                                        </p:tgtEl>
                                        <p:attrNameLst>
                                          <p:attrName>style.visibility</p:attrName>
                                        </p:attrNameLst>
                                      </p:cBhvr>
                                      <p:to>
                                        <p:strVal val="visible"/>
                                      </p:to>
                                    </p:set>
                                    <p:animEffect transition="in" filter="box(in)">
                                      <p:cBhvr>
                                        <p:cTn id="126" dur="500"/>
                                        <p:tgtEl>
                                          <p:spTgt spid="27708"/>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3" presetClass="entr" presetSubtype="16" fill="hold" grpId="0" nodeType="clickEffect">
                                  <p:stCondLst>
                                    <p:cond delay="0"/>
                                  </p:stCondLst>
                                  <p:childTnLst>
                                    <p:set>
                                      <p:cBhvr>
                                        <p:cTn id="130" dur="1" fill="hold">
                                          <p:stCondLst>
                                            <p:cond delay="0"/>
                                          </p:stCondLst>
                                        </p:cTn>
                                        <p:tgtEl>
                                          <p:spTgt spid="27719"/>
                                        </p:tgtEl>
                                        <p:attrNameLst>
                                          <p:attrName>style.visibility</p:attrName>
                                        </p:attrNameLst>
                                      </p:cBhvr>
                                      <p:to>
                                        <p:strVal val="visible"/>
                                      </p:to>
                                    </p:set>
                                    <p:anim calcmode="lin" valueType="num">
                                      <p:cBhvr>
                                        <p:cTn id="131" dur="500" fill="hold"/>
                                        <p:tgtEl>
                                          <p:spTgt spid="27719"/>
                                        </p:tgtEl>
                                        <p:attrNameLst>
                                          <p:attrName>ppt_w</p:attrName>
                                        </p:attrNameLst>
                                      </p:cBhvr>
                                      <p:tavLst>
                                        <p:tav tm="0">
                                          <p:val>
                                            <p:fltVal val="0"/>
                                          </p:val>
                                        </p:tav>
                                        <p:tav tm="100000">
                                          <p:val>
                                            <p:strVal val="#ppt_w"/>
                                          </p:val>
                                        </p:tav>
                                      </p:tavLst>
                                    </p:anim>
                                    <p:anim calcmode="lin" valueType="num">
                                      <p:cBhvr>
                                        <p:cTn id="132" dur="500" fill="hold"/>
                                        <p:tgtEl>
                                          <p:spTgt spid="27719"/>
                                        </p:tgtEl>
                                        <p:attrNameLst>
                                          <p:attrName>ppt_h</p:attrName>
                                        </p:attrNameLst>
                                      </p:cBhvr>
                                      <p:tavLst>
                                        <p:tav tm="0">
                                          <p:val>
                                            <p:fltVal val="0"/>
                                          </p:val>
                                        </p:tav>
                                        <p:tav tm="100000">
                                          <p:val>
                                            <p:strVal val="#ppt_h"/>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27709"/>
                                        </p:tgtEl>
                                        <p:attrNameLst>
                                          <p:attrName>style.visibility</p:attrName>
                                        </p:attrNameLst>
                                      </p:cBhvr>
                                      <p:to>
                                        <p:strVal val="visible"/>
                                      </p:to>
                                    </p:set>
                                    <p:animEffect transition="in" filter="box(in)">
                                      <p:cBhvr>
                                        <p:cTn id="137" dur="500"/>
                                        <p:tgtEl>
                                          <p:spTgt spid="27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1" grpId="0" autoUpdateAnimBg="0"/>
      <p:bldP spid="27692" grpId="0" autoUpdateAnimBg="0"/>
      <p:bldP spid="27693" grpId="0" autoUpdateAnimBg="0"/>
      <p:bldP spid="27695" grpId="0" autoUpdateAnimBg="0"/>
      <p:bldP spid="27696" grpId="0" autoUpdateAnimBg="0"/>
      <p:bldP spid="27697" grpId="0" autoUpdateAnimBg="0"/>
      <p:bldP spid="27699" grpId="0" autoUpdateAnimBg="0"/>
      <p:bldP spid="27700" grpId="0" autoUpdateAnimBg="0"/>
      <p:bldP spid="27701" grpId="0" autoUpdateAnimBg="0"/>
      <p:bldP spid="27703" grpId="0" autoUpdateAnimBg="0"/>
      <p:bldP spid="27704" grpId="0" autoUpdateAnimBg="0"/>
      <p:bldP spid="27705" grpId="0" autoUpdateAnimBg="0"/>
      <p:bldP spid="27707" grpId="0" autoUpdateAnimBg="0"/>
      <p:bldP spid="27708" grpId="0" autoUpdateAnimBg="0"/>
      <p:bldP spid="27709" grpId="0" autoUpdateAnimBg="0"/>
      <p:bldP spid="27710" grpId="0" autoUpdateAnimBg="0"/>
      <p:bldP spid="27711" grpId="0" autoUpdateAnimBg="0"/>
      <p:bldP spid="27712" grpId="0" autoUpdateAnimBg="0"/>
      <p:bldP spid="27713" grpId="0" autoUpdateAnimBg="0"/>
      <p:bldP spid="27714" grpId="0" autoUpdateAnimBg="0"/>
      <p:bldP spid="27715" grpId="0" autoUpdateAnimBg="0"/>
      <p:bldP spid="27716" grpId="0" autoUpdateAnimBg="0"/>
      <p:bldP spid="27717" grpId="0" autoUpdateAnimBg="0"/>
      <p:bldP spid="27718" grpId="0" autoUpdateAnimBg="0"/>
      <p:bldP spid="2771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isplay 7"/>
          <p:cNvSpPr/>
          <p:nvPr/>
        </p:nvSpPr>
        <p:spPr>
          <a:xfrm>
            <a:off x="4824248" y="1393316"/>
            <a:ext cx="6296326" cy="3470057"/>
          </a:xfrm>
          <a:prstGeom prst="flowChartDisplay">
            <a:avLst/>
          </a:prstGeom>
          <a:blipFill>
            <a:blip r:embed="rId2"/>
            <a:tile tx="0" ty="0" sx="100000" sy="100000" flip="none" algn="tl"/>
          </a:blipFill>
          <a:ln w="19050">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73063" indent="-342900">
              <a:buFont typeface="Wingdings" panose="05000000000000000000" pitchFamily="2" charset="2"/>
              <a:buChar char="ü"/>
              <a:defRPr/>
            </a:pPr>
            <a:r>
              <a:rPr lang="es-ES" sz="2400" dirty="0" err="1" smtClean="0">
                <a:solidFill>
                  <a:schemeClr val="accent6">
                    <a:lumMod val="50000"/>
                  </a:schemeClr>
                </a:solidFill>
                <a:latin typeface="Times New Roman" panose="02020603050405020304" pitchFamily="18" charset="0"/>
                <a:cs typeface="Times New Roman" panose="02020603050405020304" pitchFamily="18" charset="0"/>
              </a:rPr>
              <a:t>Theo</a:t>
            </a:r>
            <a:r>
              <a:rPr lang="es-E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em</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có</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thể</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thay</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đổi</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trình</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tự</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xuất</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hiện</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pt-BR" sz="2400" dirty="0">
                <a:solidFill>
                  <a:schemeClr val="accent6">
                    <a:lumMod val="50000"/>
                  </a:schemeClr>
                </a:solidFill>
                <a:latin typeface="Times New Roman" panose="02020603050405020304" pitchFamily="18" charset="0"/>
                <a:cs typeface="Times New Roman" panose="02020603050405020304" pitchFamily="18" charset="0"/>
              </a:rPr>
              <a:t>những hình ảnh trong mỗi giấc mộng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không</a:t>
            </a:r>
            <a:r>
              <a:rPr lang="es-ES" sz="2400" dirty="0">
                <a:solidFill>
                  <a:schemeClr val="accent6">
                    <a:lumMod val="50000"/>
                  </a:schemeClr>
                </a:solidFill>
                <a:latin typeface="Times New Roman" panose="02020603050405020304" pitchFamily="18" charset="0"/>
                <a:cs typeface="Times New Roman" panose="02020603050405020304" pitchFamily="18" charset="0"/>
              </a:rPr>
              <a:t>, </a:t>
            </a:r>
            <a:r>
              <a:rPr lang="es-ES" sz="2400" dirty="0" err="1">
                <a:solidFill>
                  <a:schemeClr val="accent6">
                    <a:lumMod val="50000"/>
                  </a:schemeClr>
                </a:solidFill>
                <a:latin typeface="Times New Roman" panose="02020603050405020304" pitchFamily="18" charset="0"/>
                <a:cs typeface="Times New Roman" panose="02020603050405020304" pitchFamily="18" charset="0"/>
              </a:rPr>
              <a:t>vì</a:t>
            </a:r>
            <a:r>
              <a:rPr lang="es-ES" sz="2400" dirty="0">
                <a:solidFill>
                  <a:schemeClr val="accent6">
                    <a:lumMod val="50000"/>
                  </a:schemeClr>
                </a:solidFill>
                <a:latin typeface="Times New Roman" panose="02020603050405020304" pitchFamily="18" charset="0"/>
                <a:cs typeface="Times New Roman" panose="02020603050405020304" pitchFamily="18" charset="0"/>
              </a:rPr>
              <a:t> sao? </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p>
            <a:pPr marL="373063" indent="-342900">
              <a:buFont typeface="Wingdings" panose="05000000000000000000" pitchFamily="2" charset="2"/>
              <a:buChar char="ü"/>
              <a:defRPr/>
            </a:pPr>
            <a:r>
              <a:rPr lang="pt-BR" sz="2400" dirty="0" smtClean="0">
                <a:solidFill>
                  <a:schemeClr val="accent6">
                    <a:lumMod val="50000"/>
                  </a:schemeClr>
                </a:solidFill>
                <a:latin typeface="Times New Roman" panose="02020603050405020304" pitchFamily="18" charset="0"/>
                <a:cs typeface="Times New Roman" panose="02020603050405020304" pitchFamily="18" charset="0"/>
              </a:rPr>
              <a:t>Nêu </a:t>
            </a:r>
            <a:r>
              <a:rPr lang="pt-BR" sz="2400" dirty="0">
                <a:solidFill>
                  <a:schemeClr val="accent6">
                    <a:lumMod val="50000"/>
                  </a:schemeClr>
                </a:solidFill>
                <a:latin typeface="Times New Roman" panose="02020603050405020304" pitchFamily="18" charset="0"/>
                <a:cs typeface="Times New Roman" panose="02020603050405020304" pitchFamily="18" charset="0"/>
              </a:rPr>
              <a:t>cảm nhận của em về thái độ, tình cảm của người kể chuyện với cô bé bán diêm. Phân tích một vài chi tiết làm cơ sở cho cảm nhận đó?</a:t>
            </a:r>
            <a:r>
              <a:rPr lang="en-US" dirty="0">
                <a:solidFill>
                  <a:schemeClr val="accent6">
                    <a:lumMod val="50000"/>
                  </a:schemeClr>
                </a:solidFill>
                <a:latin typeface="Times New Roman" panose="02020603050405020304" pitchFamily="18" charset="0"/>
                <a:cs typeface="Times New Roman" panose="02020603050405020304" pitchFamily="18" charset="0"/>
              </a:rPr>
              <a:t> </a:t>
            </a:r>
          </a:p>
        </p:txBody>
      </p:sp>
      <p:pic>
        <p:nvPicPr>
          <p:cNvPr id="75780" name="Picture 1"/>
          <p:cNvPicPr>
            <a:picLocks noChangeAspect="1"/>
          </p:cNvPicPr>
          <p:nvPr/>
        </p:nvPicPr>
        <p:blipFill>
          <a:blip r:embed="rId3"/>
          <a:srcRect/>
          <a:stretch>
            <a:fillRect/>
          </a:stretch>
        </p:blipFill>
        <p:spPr bwMode="auto">
          <a:xfrm>
            <a:off x="2106802" y="3951690"/>
            <a:ext cx="2717446" cy="1891861"/>
          </a:xfrm>
          <a:prstGeom prst="ellipse">
            <a:avLst/>
          </a:prstGeom>
          <a:ln>
            <a:noFill/>
          </a:ln>
          <a:effectLst>
            <a:softEdge rad="112500"/>
          </a:effectLst>
        </p:spPr>
      </p:pic>
      <p:sp>
        <p:nvSpPr>
          <p:cNvPr id="4" name="Pentagon 3"/>
          <p:cNvSpPr/>
          <p:nvPr/>
        </p:nvSpPr>
        <p:spPr>
          <a:xfrm>
            <a:off x="1042151" y="2275290"/>
            <a:ext cx="3631136" cy="1706108"/>
          </a:xfrm>
          <a:prstGeom prst="homePlate">
            <a:avLst/>
          </a:prstGeom>
          <a:blipFill>
            <a:blip r:embed="rId2"/>
            <a:tile tx="0" ty="0" sx="100000" sy="100000" flip="none" algn="tl"/>
          </a:blipFill>
          <a:ln w="28575">
            <a:solidFill>
              <a:srgbClr val="FF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Thảo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thời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gian</a:t>
            </a:r>
            <a:r>
              <a:rPr lang="en-US" sz="2400" dirty="0">
                <a:solidFill>
                  <a:schemeClr val="accent6">
                    <a:lumMod val="50000"/>
                  </a:schemeClr>
                </a:solidFill>
                <a:latin typeface="Times New Roman" panose="02020603050405020304" pitchFamily="18" charset="0"/>
                <a:cs typeface="Times New Roman" panose="02020603050405020304" pitchFamily="18" charset="0"/>
              </a:rPr>
              <a:t> 8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phút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hoàn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nhiệm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vụ</a:t>
            </a:r>
            <a:r>
              <a:rPr lang="en-US" sz="2400" dirty="0">
                <a:solidFill>
                  <a:schemeClr val="accent6">
                    <a:lumMod val="50000"/>
                  </a:schemeClr>
                </a:solidFill>
                <a:latin typeface="Times New Roman" panose="02020603050405020304" pitchFamily="18" charset="0"/>
                <a:cs typeface="Times New Roman" panose="02020603050405020304" pitchFamily="18" charset="0"/>
              </a:rPr>
              <a:t> HT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11146" y="338698"/>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12" name="Rectangle 11"/>
          <p:cNvSpPr/>
          <p:nvPr/>
        </p:nvSpPr>
        <p:spPr>
          <a:xfrm>
            <a:off x="411146" y="761130"/>
            <a:ext cx="9664825" cy="553357"/>
          </a:xfrm>
          <a:prstGeom prst="rect">
            <a:avLst/>
          </a:prstGeom>
        </p:spPr>
        <p:txBody>
          <a:bodyPr wrap="non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b.</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fr-FR" sz="2800" b="1" dirty="0" err="1">
                <a:solidFill>
                  <a:schemeClr val="accent6">
                    <a:lumMod val="50000"/>
                  </a:schemeClr>
                </a:solidFill>
                <a:latin typeface="Times New Roman" panose="02020603050405020304" pitchFamily="18" charset="0"/>
                <a:ea typeface="Calibri" panose="020F0502020204030204" pitchFamily="34" charset="0"/>
              </a:rPr>
              <a:t>Nh</a:t>
            </a:r>
            <a:r>
              <a:rPr lang="vi-VN" sz="2800" b="1" dirty="0">
                <a:solidFill>
                  <a:schemeClr val="accent6">
                    <a:lumMod val="50000"/>
                  </a:schemeClr>
                </a:solidFill>
                <a:latin typeface="Times New Roman" panose="02020603050405020304" pitchFamily="18" charset="0"/>
                <a:ea typeface="Calibri" panose="020F0502020204030204" pitchFamily="34" charset="0"/>
              </a:rPr>
              <a:t>ững giấc mộng tưởng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vi-VN" sz="2800" b="1" dirty="0">
                <a:solidFill>
                  <a:schemeClr val="accent6">
                    <a:lumMod val="50000"/>
                  </a:schemeClr>
                </a:solidFill>
                <a:latin typeface="Times New Roman" panose="02020603050405020304" pitchFamily="18" charset="0"/>
                <a:ea typeface="Calibri" panose="020F0502020204030204" pitchFamily="34" charset="0"/>
              </a:rPr>
              <a:t>sau </a:t>
            </a:r>
            <a:r>
              <a:rPr lang="en-US" sz="2800" b="1"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lần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quẹt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12" name="Picture 11"/>
          <p:cNvPicPr>
            <a:picLocks noChangeAspect="1"/>
          </p:cNvPicPr>
          <p:nvPr/>
        </p:nvPicPr>
        <p:blipFill>
          <a:blip r:embed="rId5"/>
          <a:stretch>
            <a:fillRect/>
          </a:stretch>
        </p:blipFill>
        <p:spPr>
          <a:xfrm>
            <a:off x="8255854" y="2434191"/>
            <a:ext cx="2561876" cy="23191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1487214" y="2194250"/>
            <a:ext cx="6096000" cy="3108543"/>
          </a:xfrm>
          <a:prstGeom prst="rect">
            <a:avLst/>
          </a:prstGeom>
        </p:spPr>
        <p:txBody>
          <a:bodyPr>
            <a:spAutoFit/>
          </a:bodyPr>
          <a:lstStyle/>
          <a:p>
            <a:pPr algn="just"/>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Theo em thứ tự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ảnh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xuất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vi-VN" sz="2800" dirty="0">
                <a:solidFill>
                  <a:schemeClr val="accent6">
                    <a:lumMod val="50000"/>
                  </a:schemeClr>
                </a:solidFill>
                <a:latin typeface="Times New Roman" panose="02020603050405020304" pitchFamily="18" charset="0"/>
                <a:ea typeface="Times New Roman" panose="02020603050405020304" pitchFamily="18" charset="0"/>
              </a:rPr>
              <a:t> mỗi lần quẹt diêm của cô bé bán diêm là phù hợp, không thể thay đổi. </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Thể hiện tâm hồn ngây thơ, trong sáng của em, những ước mơ lãng mạn, diệu kỳ nhất từ đơn giản nhất cho đến ước mơ được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247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sp>
        <p:nvSpPr>
          <p:cNvPr id="7" name="Rectangle 6"/>
          <p:cNvSpPr/>
          <p:nvPr/>
        </p:nvSpPr>
        <p:spPr>
          <a:xfrm>
            <a:off x="1692370" y="2142529"/>
            <a:ext cx="6096000" cy="3539430"/>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Vừa cho thấy được rõ hơn sự đói rét, và cô đơn của em vì em phải sống trong cảnh thiếu thốn, nghèo khổ. Em mơ thấy bà vì khi bà mất, em luôn sống trong cảnh thiếu tình yêu thương. Sau mỗi lần que diêm tắt là thực tế khắc nghiệt đổ ập vào em, khiến cho số phận của cô bé càng trở nên bất hạnh.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8071945" y="2567193"/>
            <a:ext cx="2995448" cy="236741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750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1954924" y="1139824"/>
            <a:ext cx="8751888" cy="4784725"/>
          </a:xfrm>
          <a:prstGeom prst="rect">
            <a:avLst/>
          </a:prstGeom>
          <a:noFill/>
          <a:ln w="9525">
            <a:noFill/>
            <a:miter lim="800000"/>
            <a:headEnd/>
            <a:tailEnd/>
          </a:ln>
        </p:spPr>
      </p:pic>
      <p:sp>
        <p:nvSpPr>
          <p:cNvPr id="6" name="Rectangle 5"/>
          <p:cNvSpPr>
            <a:spLocks noChangeArrowheads="1"/>
          </p:cNvSpPr>
          <p:nvPr/>
        </p:nvSpPr>
        <p:spPr bwMode="auto">
          <a:xfrm>
            <a:off x="3611343" y="1731088"/>
            <a:ext cx="6096000" cy="1938992"/>
          </a:xfrm>
          <a:prstGeom prst="rect">
            <a:avLst/>
          </a:prstGeom>
          <a:noFill/>
          <a:ln w="9525">
            <a:noFill/>
            <a:miter lim="800000"/>
            <a:headEnd/>
            <a:tailEnd/>
          </a:ln>
        </p:spPr>
        <p:txBody>
          <a:bodyPr>
            <a:spAutoFit/>
          </a:bodyPr>
          <a:lstStyle/>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Nêu cảm nhận của em về thái độ của người kể chuyện với cô bé bán diêm. Phân tích một vài chi tiết làm cơ sở cho sự cảm nhận đó.</a:t>
            </a:r>
            <a:endParaRPr lang="en-US" sz="2400" dirty="0">
              <a:latin typeface="Times New Roman" panose="02020603050405020304" pitchFamily="18" charset="0"/>
              <a:cs typeface="Times New Roman" panose="02020603050405020304" pitchFamily="18" charset="0"/>
            </a:endParaRPr>
          </a:p>
        </p:txBody>
      </p:sp>
      <p:pic>
        <p:nvPicPr>
          <p:cNvPr id="77830" name="Picture 7"/>
          <p:cNvPicPr>
            <a:picLocks noChangeAspect="1"/>
          </p:cNvPicPr>
          <p:nvPr/>
        </p:nvPicPr>
        <p:blipFill>
          <a:blip r:embed="rId3"/>
          <a:srcRect/>
          <a:stretch>
            <a:fillRect/>
          </a:stretch>
        </p:blipFill>
        <p:spPr bwMode="auto">
          <a:xfrm>
            <a:off x="8302780" y="4261344"/>
            <a:ext cx="3216120" cy="22544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8" name="Picture 7"/>
          <p:cNvPicPr>
            <a:picLocks noChangeAspect="1"/>
          </p:cNvPicPr>
          <p:nvPr/>
        </p:nvPicPr>
        <p:blipFill>
          <a:blip r:embed="rId5"/>
          <a:stretch>
            <a:fillRect/>
          </a:stretch>
        </p:blipFill>
        <p:spPr>
          <a:xfrm>
            <a:off x="8071945" y="2567193"/>
            <a:ext cx="2995448" cy="2367413"/>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1550276" y="2256950"/>
            <a:ext cx="6096000" cy="2677656"/>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xúc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thái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xót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chia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sẻ</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đó</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412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6" name="Rectangle 5"/>
          <p:cNvSpPr/>
          <p:nvPr/>
        </p:nvSpPr>
        <p:spPr>
          <a:xfrm>
            <a:off x="1692370" y="1491578"/>
            <a:ext cx="9664825" cy="553357"/>
          </a:xfrm>
          <a:prstGeom prst="rect">
            <a:avLst/>
          </a:prstGeom>
        </p:spPr>
        <p:txBody>
          <a:bodyPr wrap="non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fr-FR"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ững giấc mộng tưởng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vi-VN"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sau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những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quẹt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p:txBody>
      </p:sp>
      <p:pic>
        <p:nvPicPr>
          <p:cNvPr id="8" name="Picture 7"/>
          <p:cNvPicPr>
            <a:picLocks noChangeAspect="1"/>
          </p:cNvPicPr>
          <p:nvPr/>
        </p:nvPicPr>
        <p:blipFill>
          <a:blip r:embed="rId5"/>
          <a:stretch>
            <a:fillRect/>
          </a:stretch>
        </p:blipFill>
        <p:spPr>
          <a:xfrm>
            <a:off x="8361747" y="2567194"/>
            <a:ext cx="2995448" cy="2367413"/>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1487213" y="2153712"/>
            <a:ext cx="6616263" cy="3539430"/>
          </a:xfrm>
          <a:prstGeom prst="rect">
            <a:avLst/>
          </a:prstGeom>
        </p:spPr>
        <p:txBody>
          <a:bodyPr wrap="square">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Chi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Thật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dễ</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chịu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tay</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lên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ngọn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lửa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Chà</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bao</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ngôn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ngữ</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ngôn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ngữ</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nội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Mọi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đang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hữu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cùng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bạn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đọc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khao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khát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chở</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che</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bất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322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369" y="1424512"/>
            <a:ext cx="7725709" cy="783869"/>
          </a:xfrm>
          <a:prstGeom prst="rect">
            <a:avLst/>
          </a:prstGeom>
        </p:spPr>
        <p:txBody>
          <a:bodyPr wrap="square">
            <a:spAutoFit/>
          </a:bodyPr>
          <a:lstStyle/>
          <a:p>
            <a:pPr>
              <a:lnSpc>
                <a:spcPct val="107000"/>
              </a:lnSpc>
              <a:spcAft>
                <a:spcPts val="0"/>
              </a:spcAft>
            </a:pPr>
            <a:r>
              <a:rPr lang="en-US" sz="2800" b="1" dirty="0">
                <a:solidFill>
                  <a:schemeClr val="accent6">
                    <a:lumMod val="50000"/>
                  </a:schemeClr>
                </a:solidFill>
                <a:latin typeface="Times New Roman" panose="02020603050405020304" pitchFamily="18" charset="0"/>
                <a:ea typeface="Calibri" panose="020F0502020204030204" pitchFamily="34" charset="0"/>
              </a:rPr>
              <a:t>c. </a:t>
            </a:r>
            <a:r>
              <a:rPr lang="en-US" sz="2800" b="1" dirty="0" err="1">
                <a:solidFill>
                  <a:schemeClr val="accent6">
                    <a:lumMod val="50000"/>
                  </a:schemeClr>
                </a:solidFill>
                <a:latin typeface="Times New Roman" panose="02020603050405020304" pitchFamily="18" charset="0"/>
                <a:ea typeface="Calibri" panose="020F0502020204030204" pitchFamily="34" charset="0"/>
              </a:rPr>
              <a:t>Cái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chết</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thương</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tâm</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của</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cô</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bé</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bán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diêm</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latin typeface="Times New Roman" panose="02020603050405020304" pitchFamily="18" charset="0"/>
              <a:ea typeface="Calibri" panose="020F0502020204030204" pitchFamily="34" charset="0"/>
            </a:endParaRPr>
          </a:p>
          <a:p>
            <a:pPr>
              <a:lnSpc>
                <a:spcPct val="107000"/>
              </a:lnSpc>
              <a:spcAft>
                <a:spcPts val="0"/>
              </a:spcAft>
            </a:pPr>
            <a:r>
              <a:rPr lang="en-US" sz="1400" dirty="0">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p:spPr>
      </p:pic>
      <p:sp>
        <p:nvSpPr>
          <p:cNvPr id="10" name="Rectangle 9"/>
          <p:cNvSpPr/>
          <p:nvPr/>
        </p:nvSpPr>
        <p:spPr>
          <a:xfrm>
            <a:off x="1674734" y="2208381"/>
            <a:ext cx="6521465" cy="1014380"/>
          </a:xfrm>
          <a:prstGeom prst="rect">
            <a:avLst/>
          </a:prstGeom>
        </p:spPr>
        <p:txBody>
          <a:bodyPr wrap="square">
            <a:spAutoFit/>
          </a:bodyPr>
          <a:lstStyle/>
          <a:p>
            <a:pPr>
              <a:lnSpc>
                <a:spcPct val="107000"/>
              </a:lnSpc>
              <a:spcAft>
                <a:spcPts val="0"/>
              </a:spcAft>
            </a:pP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Hình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ảnh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rét</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một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không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khí</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vui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vẻ</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đầu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năm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mới</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11" name="Rectangle 10"/>
          <p:cNvSpPr/>
          <p:nvPr/>
        </p:nvSpPr>
        <p:spPr>
          <a:xfrm>
            <a:off x="1692368" y="3346399"/>
            <a:ext cx="6096000" cy="1815882"/>
          </a:xfrm>
          <a:prstGeom prst="rect">
            <a:avLst/>
          </a:prstGeom>
        </p:spPr>
        <p:txBody>
          <a:bodyPr>
            <a:spAutoFit/>
          </a:bodyPr>
          <a:lstStyle/>
          <a:p>
            <a:pPr algn="just"/>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Thái độ của mọi người: Mọi người bảo nhau: chắc nó muốn sưởi ấm" ứng xử thờ ơ, thiếu sự đồng cảm và tình yêu thương giữa con người đối với con người.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861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7" y="-165201"/>
            <a:ext cx="12193057" cy="7023201"/>
          </a:xfrm>
          <a:prstGeom prst="rect">
            <a:avLst/>
          </a:prstGeom>
        </p:spPr>
      </p:pic>
      <p:pic>
        <p:nvPicPr>
          <p:cNvPr id="4" name="Picture 3"/>
          <p:cNvPicPr>
            <a:picLocks noChangeAspect="1"/>
          </p:cNvPicPr>
          <p:nvPr/>
        </p:nvPicPr>
        <p:blipFill>
          <a:blip r:embed="rId4"/>
          <a:stretch>
            <a:fillRect/>
          </a:stretch>
        </p:blipFill>
        <p:spPr>
          <a:xfrm>
            <a:off x="2772863" y="-71077"/>
            <a:ext cx="6645216" cy="1079086"/>
          </a:xfrm>
          <a:prstGeom prst="rect">
            <a:avLst/>
          </a:prstGeom>
        </p:spPr>
      </p:pic>
      <p:sp>
        <p:nvSpPr>
          <p:cNvPr id="2" name="Rectangle 1"/>
          <p:cNvSpPr/>
          <p:nvPr/>
        </p:nvSpPr>
        <p:spPr>
          <a:xfrm>
            <a:off x="1692370" y="969319"/>
            <a:ext cx="3391313" cy="522259"/>
          </a:xfrm>
          <a:prstGeom prst="rect">
            <a:avLst/>
          </a:prstGeom>
        </p:spPr>
        <p:txBody>
          <a:bodyPr wrap="non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2.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Đọc</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hiểu</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văn</a:t>
            </a:r>
            <a:r>
              <a:rPr kumimoji="0" 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rPr>
              <a:t>bản</a:t>
            </a:r>
            <a:endParaRPr kumimoji="0" lang="en-US"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Arial" charset="0"/>
            </a:endParaRPr>
          </a:p>
        </p:txBody>
      </p:sp>
      <p:sp>
        <p:nvSpPr>
          <p:cNvPr id="5" name="Rectangle 4"/>
          <p:cNvSpPr/>
          <p:nvPr/>
        </p:nvSpPr>
        <p:spPr>
          <a:xfrm>
            <a:off x="1692369" y="1424512"/>
            <a:ext cx="7725709" cy="783869"/>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thương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0" marR="0" lvl="0" indent="0" algn="l" defTabSz="914400" rtl="0" eaLnBrk="1" fontAlgn="base" latinLnBrk="0" hangingPunct="1">
              <a:lnSpc>
                <a:spcPct val="107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p>
        </p:txBody>
      </p:sp>
      <p:pic>
        <p:nvPicPr>
          <p:cNvPr id="9" name="Picture 8"/>
          <p:cNvPicPr>
            <a:picLocks noChangeAspect="1"/>
          </p:cNvPicPr>
          <p:nvPr/>
        </p:nvPicPr>
        <p:blipFill>
          <a:blip r:embed="rId5"/>
          <a:stretch>
            <a:fillRect/>
          </a:stretch>
        </p:blipFill>
        <p:spPr>
          <a:xfrm>
            <a:off x="8398586" y="2208381"/>
            <a:ext cx="2962275" cy="26473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1385721" y="2127258"/>
            <a:ext cx="6927139" cy="3785652"/>
          </a:xfrm>
          <a:prstGeom prst="rect">
            <a:avLst/>
          </a:prstGeom>
        </p:spPr>
        <p:txBody>
          <a:bodyPr wrap="square">
            <a:spAutoFit/>
          </a:bodyPr>
          <a:lstStyle/>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cách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truyện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p>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Lí</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vẻ</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má</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hồng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môi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đang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mỉm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cười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vi-VN" sz="2400" dirty="0">
                <a:solidFill>
                  <a:schemeClr val="accent6">
                    <a:lumMod val="50000"/>
                  </a:schemeClr>
                </a:solidFill>
                <a:latin typeface="Times New Roman" panose="02020603050405020304" pitchFamily="18" charset="0"/>
                <a:ea typeface="Times New Roman" panose="02020603050405020304" pitchFamily="18" charset="0"/>
              </a:rPr>
              <a:t>là một cái chết đẹp, hình hài thể xác chết mà linh hồn, khát vọng của em bé vẫn sống</a:t>
            </a:r>
            <a:r>
              <a:rPr lang="en-US" sz="2400" dirty="0">
                <a:solidFill>
                  <a:schemeClr val="accent6">
                    <a:lumMod val="50000"/>
                  </a:schemeClr>
                </a:solidFill>
                <a:latin typeface="Times New Roman" panose="02020603050405020304" pitchFamily="18" charset="0"/>
                <a:ea typeface="Times New Roman" panose="02020603050405020304" pitchFamily="18" charset="0"/>
              </a:rPr>
              <a:t> (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niềm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xót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4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latin typeface="Times New Roman" panose="02020603050405020304" pitchFamily="18" charset="0"/>
              <a:ea typeface="Times New Roman" panose="02020603050405020304" pitchFamily="18" charset="0"/>
            </a:endParaRPr>
          </a:p>
          <a:p>
            <a:pPr algn="just"/>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thúc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không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c</a:t>
            </a:r>
            <a:r>
              <a:rPr lang="vi-VN" sz="2400" dirty="0">
                <a:solidFill>
                  <a:schemeClr val="accent6">
                    <a:lumMod val="50000"/>
                  </a:schemeClr>
                </a:solidFill>
                <a:latin typeface="Times New Roman" panose="02020603050405020304" pitchFamily="18" charset="0"/>
                <a:ea typeface="Times New Roman" panose="02020603050405020304" pitchFamily="18" charset="0"/>
              </a:rPr>
              <a:t>ái chết khốn khổ</a:t>
            </a:r>
            <a:r>
              <a:rPr lang="en-US" sz="2400" dirty="0">
                <a:solidFill>
                  <a:schemeClr val="accent6">
                    <a:lumMod val="50000"/>
                  </a:schemeClr>
                </a:solidFill>
                <a:latin typeface="Times New Roman" panose="02020603050405020304" pitchFamily="18" charset="0"/>
                <a:ea typeface="Times New Roman" panose="02020603050405020304" pitchFamily="18" charset="0"/>
              </a:rPr>
              <a:t>,</a:t>
            </a:r>
            <a:r>
              <a:rPr lang="vi-VN" sz="2400" dirty="0">
                <a:solidFill>
                  <a:schemeClr val="accent6">
                    <a:lumMod val="50000"/>
                  </a:schemeClr>
                </a:solidFill>
                <a:latin typeface="Times New Roman" panose="02020603050405020304" pitchFamily="18" charset="0"/>
                <a:ea typeface="Times New Roman" panose="02020603050405020304" pitchFamily="18" charset="0"/>
              </a:rPr>
              <a:t> là một cảnh tượng thương tâm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đã</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đói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rét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vì</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thiếu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nguyên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chết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cô</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bé</a:t>
            </a:r>
            <a:r>
              <a:rPr lang="en-US" sz="2400"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2" name="Cloud Callout 11"/>
          <p:cNvSpPr/>
          <p:nvPr/>
        </p:nvSpPr>
        <p:spPr>
          <a:xfrm>
            <a:off x="1719836" y="2115471"/>
            <a:ext cx="6258910" cy="285234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0000"/>
                </a:solidFill>
                <a:latin typeface="Times New Roman" panose="02020603050405020304" pitchFamily="18" charset="0"/>
                <a:ea typeface="Times New Roman" panose="02020603050405020304" pitchFamily="18" charset="0"/>
              </a:rPr>
              <a:t>Những câu chuyện cổ tích thường kết thúc có hậu: nhân vật chính được hưởng cuộc sống bình yên, hạnh phúc. Theo em, truyện cổ tích Cô bé bán diêm có kết thúc như vậy không? Vì sao</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67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1" name="TextBox 10"/>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(1)</a:t>
            </a:r>
          </a:p>
        </p:txBody>
      </p:sp>
      <p:sp>
        <p:nvSpPr>
          <p:cNvPr id="12" name="TextBox 11"/>
          <p:cNvSpPr txBox="1">
            <a:spLocks noChangeArrowheads="1"/>
          </p:cNvSpPr>
          <p:nvPr/>
        </p:nvSpPr>
        <p:spPr bwMode="auto">
          <a:xfrm>
            <a:off x="8824913" y="5822950"/>
            <a:ext cx="722312" cy="647700"/>
          </a:xfrm>
          <a:prstGeom prst="rect">
            <a:avLst/>
          </a:prstGeom>
          <a:noFill/>
          <a:ln w="9525">
            <a:noFill/>
            <a:miter lim="800000"/>
            <a:headEnd/>
            <a:tailEnd/>
          </a:ln>
        </p:spPr>
        <p:txBody>
          <a:bodyPr wrap="none">
            <a:spAutoFit/>
          </a:bodyPr>
          <a:lstStyle/>
          <a:p>
            <a:r>
              <a:rPr lang="en-US" sz="3600" dirty="0">
                <a:solidFill>
                  <a:srgbClr val="000000"/>
                </a:solidFill>
                <a:latin typeface="Times New Roman" pitchFamily="18" charset="0"/>
                <a:cs typeface="Times New Roman" pitchFamily="18" charset="0"/>
              </a:rPr>
              <a:t>(2)</a:t>
            </a:r>
          </a:p>
        </p:txBody>
      </p:sp>
      <p:sp>
        <p:nvSpPr>
          <p:cNvPr id="10" name="Down Arrow Callout 9"/>
          <p:cNvSpPr/>
          <p:nvPr/>
        </p:nvSpPr>
        <p:spPr>
          <a:xfrm>
            <a:off x="3474402" y="765810"/>
            <a:ext cx="5230496" cy="1211263"/>
          </a:xfrm>
          <a:prstGeom prst="downArrowCallout">
            <a:avLst>
              <a:gd name="adj1" fmla="val 46232"/>
              <a:gd name="adj2" fmla="val 53309"/>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latin typeface="Times New Roman" pitchFamily="18" charset="0"/>
                <a:cs typeface="Times New Roman" pitchFamily="18" charset="0"/>
              </a:rPr>
              <a:t>MỘT SỐ HÌNH ẢNH </a:t>
            </a:r>
          </a:p>
        </p:txBody>
      </p:sp>
      <p:pic>
        <p:nvPicPr>
          <p:cNvPr id="53254" name="Picture 9"/>
          <p:cNvPicPr>
            <a:picLocks noChangeAspect="1" noChangeArrowheads="1"/>
          </p:cNvPicPr>
          <p:nvPr/>
        </p:nvPicPr>
        <p:blipFill>
          <a:blip r:embed="rId4"/>
          <a:srcRect l="-2858" t="-4982" r="-4576" b="-4982"/>
          <a:stretch>
            <a:fillRect/>
          </a:stretch>
        </p:blipFill>
        <p:spPr bwMode="auto">
          <a:xfrm>
            <a:off x="704850" y="2097088"/>
            <a:ext cx="4945063" cy="3648075"/>
          </a:xfrm>
          <a:prstGeom prst="rect">
            <a:avLst/>
          </a:prstGeom>
          <a:noFill/>
          <a:ln w="9525">
            <a:noFill/>
            <a:miter lim="800000"/>
            <a:headEnd/>
            <a:tailEnd/>
          </a:ln>
        </p:spPr>
      </p:pic>
      <p:pic>
        <p:nvPicPr>
          <p:cNvPr id="53255" name="Picture 10"/>
          <p:cNvPicPr>
            <a:picLocks noChangeAspect="1" noChangeArrowheads="1"/>
          </p:cNvPicPr>
          <p:nvPr/>
        </p:nvPicPr>
        <p:blipFill>
          <a:blip r:embed="rId5"/>
          <a:srcRect/>
          <a:stretch>
            <a:fillRect/>
          </a:stretch>
        </p:blipFill>
        <p:spPr bwMode="auto">
          <a:xfrm>
            <a:off x="6759258" y="2173923"/>
            <a:ext cx="4618037"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fade">
                                      <p:cBhvr>
                                        <p:cTn id="17" dur="1000"/>
                                        <p:tgtEl>
                                          <p:spTgt spid="53254"/>
                                        </p:tgtEl>
                                      </p:cBhvr>
                                    </p:animEffect>
                                    <p:anim calcmode="lin" valueType="num">
                                      <p:cBhvr>
                                        <p:cTn id="18" dur="1000" fill="hold"/>
                                        <p:tgtEl>
                                          <p:spTgt spid="53254"/>
                                        </p:tgtEl>
                                        <p:attrNameLst>
                                          <p:attrName>ppt_x</p:attrName>
                                        </p:attrNameLst>
                                      </p:cBhvr>
                                      <p:tavLst>
                                        <p:tav tm="0">
                                          <p:val>
                                            <p:strVal val="#ppt_x"/>
                                          </p:val>
                                        </p:tav>
                                        <p:tav tm="100000">
                                          <p:val>
                                            <p:strVal val="#ppt_x"/>
                                          </p:val>
                                        </p:tav>
                                      </p:tavLst>
                                    </p:anim>
                                    <p:anim calcmode="lin" valueType="num">
                                      <p:cBhvr>
                                        <p:cTn id="19" dur="1000" fill="hold"/>
                                        <p:tgtEl>
                                          <p:spTgt spid="532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3255"/>
                                        </p:tgtEl>
                                        <p:attrNameLst>
                                          <p:attrName>style.visibility</p:attrName>
                                        </p:attrNameLst>
                                      </p:cBhvr>
                                      <p:to>
                                        <p:strVal val="visible"/>
                                      </p:to>
                                    </p:set>
                                    <p:animEffect transition="in" filter="fade">
                                      <p:cBhvr>
                                        <p:cTn id="24" dur="1000"/>
                                        <p:tgtEl>
                                          <p:spTgt spid="53255"/>
                                        </p:tgtEl>
                                      </p:cBhvr>
                                    </p:animEffect>
                                    <p:anim calcmode="lin" valueType="num">
                                      <p:cBhvr>
                                        <p:cTn id="25" dur="1000" fill="hold"/>
                                        <p:tgtEl>
                                          <p:spTgt spid="53255"/>
                                        </p:tgtEl>
                                        <p:attrNameLst>
                                          <p:attrName>ppt_x</p:attrName>
                                        </p:attrNameLst>
                                      </p:cBhvr>
                                      <p:tavLst>
                                        <p:tav tm="0">
                                          <p:val>
                                            <p:strVal val="#ppt_x"/>
                                          </p:val>
                                        </p:tav>
                                        <p:tav tm="100000">
                                          <p:val>
                                            <p:strVal val="#ppt_x"/>
                                          </p:val>
                                        </p:tav>
                                      </p:tavLst>
                                    </p:anim>
                                    <p:anim calcmode="lin" valueType="num">
                                      <p:cBhvr>
                                        <p:cTn id="26" dur="1000" fill="hold"/>
                                        <p:tgtEl>
                                          <p:spTgt spid="5325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0" y="157163"/>
            <a:ext cx="7754938" cy="835025"/>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dirty="0">
                <a:solidFill>
                  <a:srgbClr val="000000"/>
                </a:solidFill>
                <a:latin typeface="Times New Roman" pitchFamily="18" charset="0"/>
                <a:cs typeface="Times New Roman" pitchFamily="18" charset="0"/>
              </a:rPr>
              <a:t>3</a:t>
            </a:r>
            <a:r>
              <a:rPr lang="en-US" sz="3200" b="1" dirty="0" smtClean="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Tổng</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kết</a:t>
            </a:r>
            <a:endParaRPr lang="en-US" sz="3200" b="1" dirty="0">
              <a:solidFill>
                <a:srgbClr val="000000"/>
              </a:solidFill>
              <a:latin typeface="Times New Roman" pitchFamily="18" charset="0"/>
              <a:cs typeface="Times New Roman" pitchFamily="18" charset="0"/>
            </a:endParaRPr>
          </a:p>
        </p:txBody>
      </p:sp>
      <p:pic>
        <p:nvPicPr>
          <p:cNvPr id="79874" name="Picture 7"/>
          <p:cNvPicPr>
            <a:picLocks noChangeAspect="1"/>
          </p:cNvPicPr>
          <p:nvPr/>
        </p:nvPicPr>
        <p:blipFill>
          <a:blip r:embed="rId2"/>
          <a:srcRect/>
          <a:stretch>
            <a:fillRect/>
          </a:stretch>
        </p:blipFill>
        <p:spPr bwMode="auto">
          <a:xfrm>
            <a:off x="662442" y="1477964"/>
            <a:ext cx="9088437" cy="4522787"/>
          </a:xfrm>
          <a:prstGeom prst="rect">
            <a:avLst/>
          </a:prstGeom>
          <a:noFill/>
          <a:ln w="9525">
            <a:noFill/>
            <a:miter lim="800000"/>
            <a:headEnd/>
            <a:tailEnd/>
          </a:ln>
        </p:spPr>
      </p:pic>
      <p:pic>
        <p:nvPicPr>
          <p:cNvPr id="79875" name="Picture 8"/>
          <p:cNvPicPr>
            <a:picLocks noChangeAspect="1"/>
          </p:cNvPicPr>
          <p:nvPr/>
        </p:nvPicPr>
        <p:blipFill>
          <a:blip r:embed="rId3"/>
          <a:srcRect/>
          <a:stretch>
            <a:fillRect/>
          </a:stretch>
        </p:blipFill>
        <p:spPr bwMode="auto">
          <a:xfrm>
            <a:off x="8047038" y="4195763"/>
            <a:ext cx="2168525" cy="1901825"/>
          </a:xfrm>
          <a:prstGeom prst="rect">
            <a:avLst/>
          </a:prstGeom>
          <a:noFill/>
          <a:ln w="9525">
            <a:noFill/>
            <a:miter lim="800000"/>
            <a:headEnd/>
            <a:tailEnd/>
          </a:ln>
        </p:spPr>
      </p:pic>
      <p:sp>
        <p:nvSpPr>
          <p:cNvPr id="79876" name="Rectangle 1"/>
          <p:cNvSpPr>
            <a:spLocks noChangeArrowheads="1"/>
          </p:cNvSpPr>
          <p:nvPr/>
        </p:nvSpPr>
        <p:spPr bwMode="auto">
          <a:xfrm>
            <a:off x="2158660" y="2408921"/>
            <a:ext cx="6096000" cy="946150"/>
          </a:xfrm>
          <a:prstGeom prst="rect">
            <a:avLst/>
          </a:prstGeom>
          <a:noFill/>
          <a:ln w="9525">
            <a:noFill/>
            <a:miter lim="800000"/>
            <a:headEnd/>
            <a:tailEnd/>
          </a:ln>
        </p:spPr>
        <p:txBody>
          <a:bodyPr>
            <a:spAutoFit/>
          </a:bodyPr>
          <a:lstStyle/>
          <a:p>
            <a:pPr marL="30163" algn="just">
              <a:spcAft>
                <a:spcPts val="1200"/>
              </a:spcAft>
            </a:pPr>
            <a:r>
              <a:rPr lang="vi-VN" sz="2800" dirty="0">
                <a:solidFill>
                  <a:srgbClr val="000000"/>
                </a:solidFill>
                <a:latin typeface="Times New Roman" pitchFamily="18" charset="0"/>
                <a:cs typeface="Times New Roman" pitchFamily="18" charset="0"/>
              </a:rPr>
              <a:t>Trình bày giá trị nghệ thuật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nội</a:t>
            </a:r>
            <a:r>
              <a:rPr lang="en-US" sz="2800" dirty="0">
                <a:solidFill>
                  <a:srgbClr val="000000"/>
                </a:solidFill>
                <a:latin typeface="Times New Roman" pitchFamily="18" charset="0"/>
                <a:cs typeface="Times New Roman" pitchFamily="18" charset="0"/>
              </a:rPr>
              <a:t> dung </a:t>
            </a:r>
            <a:r>
              <a:rPr lang="vi-VN" sz="2800" dirty="0">
                <a:solidFill>
                  <a:srgbClr val="000000"/>
                </a:solidFill>
                <a:latin typeface="Times New Roman" pitchFamily="18" charset="0"/>
                <a:cs typeface="Times New Roman" pitchFamily="18" charset="0"/>
              </a:rPr>
              <a:t>của </a:t>
            </a:r>
            <a:r>
              <a:rPr lang="en-US" sz="2800" dirty="0" err="1">
                <a:solidFill>
                  <a:srgbClr val="000000"/>
                </a:solidFill>
                <a:latin typeface="Times New Roman" pitchFamily="18" charset="0"/>
                <a:cs typeface="Times New Roman" pitchFamily="18" charset="0"/>
              </a:rPr>
              <a:t>tác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phẩm</a:t>
            </a:r>
            <a:r>
              <a:rPr lang="en-US" sz="2800"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Cô</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bé</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bán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diêm</a:t>
            </a:r>
            <a:r>
              <a:rPr lang="vi-VN" sz="2800" dirty="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7466" y="80962"/>
            <a:ext cx="3234871" cy="83502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a:solidFill>
                  <a:srgbClr val="000000"/>
                </a:solidFill>
                <a:latin typeface="Times New Roman" pitchFamily="18" charset="0"/>
                <a:cs typeface="Times New Roman" pitchFamily="18" charset="0"/>
              </a:rPr>
              <a:t>3. Tổng kết</a:t>
            </a:r>
          </a:p>
        </p:txBody>
      </p:sp>
      <p:sp>
        <p:nvSpPr>
          <p:cNvPr id="4" name="Rounded Rectangle 3"/>
          <p:cNvSpPr/>
          <p:nvPr/>
        </p:nvSpPr>
        <p:spPr>
          <a:xfrm>
            <a:off x="968375" y="2468563"/>
            <a:ext cx="48641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Nghệ</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thuật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hấp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dẫn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đan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xen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giữa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yếu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tố</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thật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huyền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với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tiết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diễn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biến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lí</a:t>
            </a:r>
            <a:endParaRPr lang="en-US" sz="2400" dirty="0">
              <a:solidFill>
                <a:srgbClr val="C00000"/>
              </a:solidFill>
              <a:latin typeface="Times New Roman" panose="02020603050405020304" pitchFamily="18" charset="0"/>
              <a:cs typeface="Times New Roman" panose="02020603050405020304" pitchFamily="18" charset="0"/>
            </a:endParaRPr>
          </a:p>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Ngôi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ngôn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ngữ</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linh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miêu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biểu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cảm</a:t>
            </a:r>
            <a:r>
              <a:rPr lang="en-US" sz="2400" dirty="0">
                <a:solidFill>
                  <a:srgbClr val="C00000"/>
                </a:solidFill>
                <a:latin typeface="Times New Roman" panose="02020603050405020304" pitchFamily="18" charset="0"/>
                <a:cs typeface="Times New Roman" panose="02020603050405020304" pitchFamily="18" charset="0"/>
              </a:rPr>
              <a:t>.</a:t>
            </a:r>
          </a:p>
          <a:p>
            <a:pPr>
              <a:defRPr/>
            </a:pP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Kết</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theo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lối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phản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đối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lập</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308725" y="2513013"/>
            <a:ext cx="4902200" cy="369411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0163">
              <a:defRPr/>
            </a:pPr>
            <a:r>
              <a:rPr lang="en-US" sz="2400" dirty="0">
                <a:solidFill>
                  <a:srgbClr val="C00000"/>
                </a:solidFill>
                <a:latin typeface="Times New Roman" panose="02020603050405020304" pitchFamily="18" charset="0"/>
                <a:cs typeface="Times New Roman"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Truyện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về</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một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bé</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diêm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nghèo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khổ</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bất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trong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đêm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giao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thừa</a:t>
            </a:r>
            <a:r>
              <a:rPr lang="en-US" sz="2400" dirty="0">
                <a:solidFill>
                  <a:srgbClr val="C00000"/>
                </a:solidFill>
                <a:latin typeface="Times New Roman" panose="02020603050405020304" pitchFamily="18" charset="0"/>
                <a:cs typeface="Times New Roman" panose="02020603050405020304" pitchFamily="18" charset="0"/>
              </a:rPr>
              <a:t>. </a:t>
            </a:r>
          </a:p>
          <a:p>
            <a:pPr marL="30163">
              <a:defRPr/>
            </a:pPr>
            <a:r>
              <a:rPr lang="en-US" sz="2400" dirty="0" smtClean="0">
                <a:solidFill>
                  <a:srgbClr val="C00000"/>
                </a:solidFill>
                <a:latin typeface="Times New Roman" panose="02020603050405020304" pitchFamily="18" charset="0"/>
                <a:cs typeface="Times New Roman" panose="02020603050405020304" pitchFamily="18" charset="0"/>
              </a:rPr>
              <a:t>- Qua </a:t>
            </a:r>
            <a:r>
              <a:rPr lang="en-US" sz="2400" dirty="0" err="1">
                <a:solidFill>
                  <a:srgbClr val="C00000"/>
                </a:solidFill>
                <a:latin typeface="Times New Roman" panose="02020603050405020304" pitchFamily="18" charset="0"/>
                <a:cs typeface="Times New Roman" panose="02020603050405020304" pitchFamily="18" charset="0"/>
              </a:rPr>
              <a:t>đó</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muốn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gửi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gắm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một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thông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điệp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giàu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tính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nhân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đạo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hãy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yêu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để</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trẻ</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thơ</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được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phúc</a:t>
            </a:r>
            <a:r>
              <a:rPr lang="en-US" sz="2400" dirty="0">
                <a:solidFill>
                  <a:srgbClr val="C00000"/>
                </a:solidFill>
                <a:latin typeface="Times New Roman" panose="02020603050405020304" pitchFamily="18" charset="0"/>
                <a:cs typeface="Times New Roman" panose="02020603050405020304" pitchFamily="18" charset="0"/>
              </a:rPr>
              <a:t>..</a:t>
            </a:r>
          </a:p>
        </p:txBody>
      </p:sp>
      <p:sp>
        <p:nvSpPr>
          <p:cNvPr id="2" name="Diamond 1"/>
          <p:cNvSpPr/>
          <p:nvPr/>
        </p:nvSpPr>
        <p:spPr>
          <a:xfrm>
            <a:off x="6447631"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dirty="0">
                <a:solidFill>
                  <a:schemeClr val="bg1"/>
                </a:solidFill>
                <a:latin typeface="Times New Roman" pitchFamily="18" charset="0"/>
                <a:cs typeface="Times New Roman" pitchFamily="18" charset="0"/>
              </a:rPr>
              <a:t>b. </a:t>
            </a:r>
            <a:r>
              <a:rPr lang="en-US" sz="2800" b="1" dirty="0" err="1">
                <a:solidFill>
                  <a:schemeClr val="bg1"/>
                </a:solidFill>
                <a:latin typeface="Times New Roman" pitchFamily="18" charset="0"/>
                <a:cs typeface="Times New Roman" pitchFamily="18" charset="0"/>
              </a:rPr>
              <a:t>Nội</a:t>
            </a:r>
            <a:r>
              <a:rPr lang="en-US" sz="2800" b="1" dirty="0">
                <a:solidFill>
                  <a:schemeClr val="bg1"/>
                </a:solidFill>
                <a:latin typeface="Times New Roman" pitchFamily="18" charset="0"/>
                <a:cs typeface="Times New Roman" pitchFamily="18" charset="0"/>
              </a:rPr>
              <a:t> dung</a:t>
            </a:r>
          </a:p>
        </p:txBody>
      </p:sp>
      <p:sp>
        <p:nvSpPr>
          <p:cNvPr id="7" name="Diamond 6"/>
          <p:cNvSpPr/>
          <p:nvPr/>
        </p:nvSpPr>
        <p:spPr>
          <a:xfrm>
            <a:off x="1193006" y="1057275"/>
            <a:ext cx="4538663" cy="1128713"/>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dirty="0" err="1">
                <a:solidFill>
                  <a:schemeClr val="bg1"/>
                </a:solidFill>
                <a:latin typeface="Times New Roman" pitchFamily="18" charset="0"/>
                <a:cs typeface="Times New Roman" pitchFamily="18" charset="0"/>
              </a:rPr>
              <a:t>a.Nghệ</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thuật</a:t>
            </a:r>
            <a:endParaRPr lang="en-US" sz="28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73704" y="204787"/>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2427892" y="1110539"/>
            <a:ext cx="7977350" cy="31009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Liệt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quẹt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diêm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0" descr="Quet diem lan 1"/>
          <p:cNvPicPr>
            <a:picLocks noChangeAspect="1" noChangeArrowheads="1"/>
          </p:cNvPicPr>
          <p:nvPr/>
        </p:nvPicPr>
        <p:blipFill>
          <a:blip r:embed="rId2"/>
          <a:srcRect/>
          <a:stretch>
            <a:fillRect/>
          </a:stretch>
        </p:blipFill>
        <p:spPr bwMode="auto">
          <a:xfrm>
            <a:off x="1419114" y="1262548"/>
            <a:ext cx="2979683"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699" name="Picture 15" descr="Quet diem lan 2"/>
          <p:cNvPicPr>
            <a:picLocks noChangeAspect="1" noChangeArrowheads="1"/>
          </p:cNvPicPr>
          <p:nvPr/>
        </p:nvPicPr>
        <p:blipFill>
          <a:blip r:embed="rId3"/>
          <a:srcRect r="52432"/>
          <a:stretch>
            <a:fillRect/>
          </a:stretch>
        </p:blipFill>
        <p:spPr bwMode="auto">
          <a:xfrm>
            <a:off x="4620830" y="1227739"/>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0" name="Picture 12" descr="Quet diem lan 3"/>
          <p:cNvPicPr>
            <a:picLocks noChangeAspect="1" noChangeArrowheads="1"/>
          </p:cNvPicPr>
          <p:nvPr/>
        </p:nvPicPr>
        <p:blipFill>
          <a:blip r:embed="rId4"/>
          <a:srcRect/>
          <a:stretch>
            <a:fillRect/>
          </a:stretch>
        </p:blipFill>
        <p:spPr bwMode="auto">
          <a:xfrm>
            <a:off x="7801524" y="1204084"/>
            <a:ext cx="29586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1" name="Picture 13" descr="Quet diem lan 4"/>
          <p:cNvPicPr>
            <a:picLocks noChangeAspect="1" noChangeArrowheads="1"/>
          </p:cNvPicPr>
          <p:nvPr/>
        </p:nvPicPr>
        <p:blipFill>
          <a:blip r:embed="rId5"/>
          <a:srcRect/>
          <a:stretch>
            <a:fillRect/>
          </a:stretch>
        </p:blipFill>
        <p:spPr bwMode="auto">
          <a:xfrm>
            <a:off x="3024241" y="3582042"/>
            <a:ext cx="2857062" cy="21441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9702" name="Picture 5" descr="Quet diem lan 5"/>
          <p:cNvPicPr>
            <a:picLocks noChangeAspect="1" noChangeArrowheads="1"/>
          </p:cNvPicPr>
          <p:nvPr/>
        </p:nvPicPr>
        <p:blipFill>
          <a:blip r:embed="rId6"/>
          <a:srcRect/>
          <a:stretch>
            <a:fillRect/>
          </a:stretch>
        </p:blipFill>
        <p:spPr bwMode="auto">
          <a:xfrm>
            <a:off x="6196397" y="3582042"/>
            <a:ext cx="2958662" cy="215724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Oval 1"/>
          <p:cNvSpPr/>
          <p:nvPr/>
        </p:nvSpPr>
        <p:spPr>
          <a:xfrm>
            <a:off x="1376853" y="2780725"/>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6">
                    <a:lumMod val="50000"/>
                  </a:schemeClr>
                </a:solidFill>
              </a:rPr>
              <a:t>1</a:t>
            </a:r>
            <a:endParaRPr lang="en-US" sz="2800" b="1" dirty="0">
              <a:solidFill>
                <a:schemeClr val="accent6">
                  <a:lumMod val="50000"/>
                </a:schemeClr>
              </a:solidFill>
            </a:endParaRPr>
          </a:p>
        </p:txBody>
      </p:sp>
      <p:sp>
        <p:nvSpPr>
          <p:cNvPr id="8" name="Oval 7"/>
          <p:cNvSpPr/>
          <p:nvPr/>
        </p:nvSpPr>
        <p:spPr>
          <a:xfrm>
            <a:off x="3024241"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4</a:t>
            </a:r>
          </a:p>
        </p:txBody>
      </p:sp>
      <p:sp>
        <p:nvSpPr>
          <p:cNvPr id="9" name="Oval 8"/>
          <p:cNvSpPr/>
          <p:nvPr/>
        </p:nvSpPr>
        <p:spPr>
          <a:xfrm>
            <a:off x="7801524" y="293090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3</a:t>
            </a:r>
          </a:p>
        </p:txBody>
      </p:sp>
      <p:sp>
        <p:nvSpPr>
          <p:cNvPr id="10" name="Oval 9"/>
          <p:cNvSpPr/>
          <p:nvPr/>
        </p:nvSpPr>
        <p:spPr>
          <a:xfrm>
            <a:off x="4578568" y="2909238"/>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2</a:t>
            </a:r>
          </a:p>
        </p:txBody>
      </p:sp>
      <p:sp>
        <p:nvSpPr>
          <p:cNvPr id="11" name="Oval 10"/>
          <p:cNvSpPr/>
          <p:nvPr/>
        </p:nvSpPr>
        <p:spPr>
          <a:xfrm>
            <a:off x="6214023" y="5267720"/>
            <a:ext cx="835572" cy="47575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5</a:t>
            </a:r>
          </a:p>
        </p:txBody>
      </p:sp>
      <p:sp>
        <p:nvSpPr>
          <p:cNvPr id="12" name="Plaque 11"/>
          <p:cNvSpPr/>
          <p:nvPr/>
        </p:nvSpPr>
        <p:spPr>
          <a:xfrm>
            <a:off x="609600" y="236701"/>
            <a:ext cx="2743200" cy="791999"/>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500"/>
                                        <p:tgtEl>
                                          <p:spTgt spid="2969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box(in)">
                                      <p:cBhvr>
                                        <p:cTn id="17" dur="500"/>
                                        <p:tgtEl>
                                          <p:spTgt spid="29699"/>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9700"/>
                                        </p:tgtEl>
                                        <p:attrNameLst>
                                          <p:attrName>style.visibility</p:attrName>
                                        </p:attrNameLst>
                                      </p:cBhvr>
                                      <p:to>
                                        <p:strVal val="visible"/>
                                      </p:to>
                                    </p:set>
                                    <p:animEffect transition="in" filter="box(in)">
                                      <p:cBhvr>
                                        <p:cTn id="27" dur="500"/>
                                        <p:tgtEl>
                                          <p:spTgt spid="2970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9701"/>
                                        </p:tgtEl>
                                        <p:attrNameLst>
                                          <p:attrName>style.visibility</p:attrName>
                                        </p:attrNameLst>
                                      </p:cBhvr>
                                      <p:to>
                                        <p:strVal val="visible"/>
                                      </p:to>
                                    </p:set>
                                    <p:animEffect transition="in" filter="box(in)">
                                      <p:cBhvr>
                                        <p:cTn id="37" dur="500"/>
                                        <p:tgtEl>
                                          <p:spTgt spid="29701"/>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9702"/>
                                        </p:tgtEl>
                                        <p:attrNameLst>
                                          <p:attrName>style.visibility</p:attrName>
                                        </p:attrNameLst>
                                      </p:cBhvr>
                                      <p:to>
                                        <p:strVal val="visible"/>
                                      </p:to>
                                    </p:set>
                                    <p:animEffect transition="in" filter="box(in)">
                                      <p:cBhvr>
                                        <p:cTn id="47" dur="500"/>
                                        <p:tgtEl>
                                          <p:spTgt spid="29702"/>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024347" y="2193925"/>
            <a:ext cx="2638425" cy="3397250"/>
          </a:xfrm>
          <a:prstGeom prst="rightArrow">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defRPr/>
            </a:pPr>
            <a:r>
              <a:rPr lang="en-US" sz="3200" b="1" dirty="0" err="1">
                <a:solidFill>
                  <a:schemeClr val="tx1"/>
                </a:solidFill>
                <a:latin typeface="Times New Roman" pitchFamily="18" charset="0"/>
                <a:cs typeface="Times New Roman" pitchFamily="18" charset="0"/>
              </a:rPr>
              <a:t>Thông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điệp</a:t>
            </a:r>
            <a:endParaRPr lang="en-US" sz="3200" b="1" dirty="0">
              <a:solidFill>
                <a:schemeClr val="tx1"/>
              </a:solidFill>
              <a:latin typeface="Times New Roman" pitchFamily="18" charset="0"/>
              <a:cs typeface="Times New Roman" pitchFamily="18" charset="0"/>
            </a:endParaRPr>
          </a:p>
        </p:txBody>
      </p:sp>
      <p:sp>
        <p:nvSpPr>
          <p:cNvPr id="8" name="Flowchart: Display 7"/>
          <p:cNvSpPr/>
          <p:nvPr/>
        </p:nvSpPr>
        <p:spPr>
          <a:xfrm>
            <a:off x="3831814" y="1935559"/>
            <a:ext cx="7323138" cy="3913981"/>
          </a:xfrm>
          <a:prstGeom prst="flowChartDisplay">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Hãy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thương</a:t>
            </a:r>
            <a:r>
              <a:rPr lang="en-US" sz="2800" dirty="0">
                <a:solidFill>
                  <a:srgbClr val="7030A0"/>
                </a:solidFill>
                <a:latin typeface="Times New Roman" panose="02020603050405020304" pitchFamily="18" charset="0"/>
                <a:cs typeface="Times New Roman" panose="02020603050405020304" pitchFamily="18" charset="0"/>
              </a:rPr>
              <a:t>, chia </a:t>
            </a:r>
            <a:r>
              <a:rPr lang="en-US" sz="2800" dirty="0" err="1">
                <a:solidFill>
                  <a:srgbClr val="7030A0"/>
                </a:solidFill>
                <a:latin typeface="Times New Roman" panose="02020603050405020304" pitchFamily="18" charset="0"/>
                <a:cs typeface="Times New Roman" panose="02020603050405020304" pitchFamily="18" charset="0"/>
              </a:rPr>
              <a:t>sẻ</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mọi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gặp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khăn</a:t>
            </a:r>
            <a:r>
              <a:rPr lang="en-US" sz="2800" dirty="0">
                <a:solidFill>
                  <a:srgbClr val="7030A0"/>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Tuổi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sáng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biết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bao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mơ</a:t>
            </a:r>
            <a:r>
              <a:rPr lang="en-US" sz="2800" dirty="0">
                <a:solidFill>
                  <a:srgbClr val="7030A0"/>
                </a:solidFill>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v"/>
              <a:defRPr/>
            </a:pPr>
            <a:r>
              <a:rPr lang="en-US" sz="2800" dirty="0" err="1" smtClean="0">
                <a:solidFill>
                  <a:srgbClr val="7030A0"/>
                </a:solidFill>
                <a:latin typeface="Times New Roman" panose="02020603050405020304" pitchFamily="18" charset="0"/>
                <a:cs typeface="Times New Roman" panose="02020603050405020304" pitchFamily="18" charset="0"/>
              </a:rPr>
              <a:t>Trẻ</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sống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ấm</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gia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tình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yêu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thương</a:t>
            </a:r>
            <a:r>
              <a:rPr lang="en-US" sz="2800" dirty="0">
                <a:solidFill>
                  <a:srgbClr val="7030A0"/>
                </a:solidFill>
                <a:latin typeface="Times New Roman" panose="02020603050405020304" pitchFamily="18" charset="0"/>
                <a:cs typeface="Times New Roman" panose="02020603050405020304" pitchFamily="18" charset="0"/>
              </a:rPr>
              <a:t>…</a:t>
            </a:r>
          </a:p>
        </p:txBody>
      </p:sp>
      <p:sp>
        <p:nvSpPr>
          <p:cNvPr id="228358" name="Rectangle 6"/>
          <p:cNvSpPr>
            <a:spLocks noChangeArrowheads="1"/>
          </p:cNvSpPr>
          <p:nvPr/>
        </p:nvSpPr>
        <p:spPr bwMode="auto">
          <a:xfrm>
            <a:off x="3430751" y="514817"/>
            <a:ext cx="6942959" cy="1135828"/>
          </a:xfrm>
          <a:prstGeom prst="rect">
            <a:avLst/>
          </a:prstGeom>
          <a:blipFill>
            <a:blip r:embed="rId3"/>
            <a:tile tx="0" ty="0" sx="100000" sy="100000" flip="none" algn="tl"/>
          </a:blip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r>
              <a:rPr lang="en-US" sz="2800" b="1"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2800" b="1" dirty="0">
                <a:solidFill>
                  <a:schemeClr val="accent5">
                    <a:lumMod val="50000"/>
                  </a:schemeClr>
                </a:solidFill>
                <a:latin typeface="Times New Roman" panose="02020603050405020304" pitchFamily="18" charset="0"/>
                <a:cs typeface="Times New Roman" panose="02020603050405020304" pitchFamily="18" charset="0"/>
              </a:rPr>
              <a:t> 2. </a:t>
            </a:r>
            <a:r>
              <a:rPr lang="pt-BR" sz="2800" dirty="0">
                <a:solidFill>
                  <a:schemeClr val="accent5">
                    <a:lumMod val="50000"/>
                  </a:schemeClr>
                </a:solidFill>
                <a:latin typeface="Times New Roman" panose="02020603050405020304" pitchFamily="18" charset="0"/>
                <a:cs typeface="Times New Roman" panose="02020603050405020304" pitchFamily="18" charset="0"/>
              </a:rPr>
              <a:t>Thông điệp em rút ra sau </a:t>
            </a:r>
            <a:r>
              <a:rPr lang="pt-BR" sz="2800" dirty="0" smtClean="0">
                <a:solidFill>
                  <a:schemeClr val="accent5">
                    <a:lumMod val="50000"/>
                  </a:schemeClr>
                </a:solidFill>
                <a:latin typeface="Times New Roman" panose="02020603050405020304" pitchFamily="18" charset="0"/>
                <a:cs typeface="Times New Roman" panose="02020603050405020304" pitchFamily="18" charset="0"/>
              </a:rPr>
              <a:t>khi </a:t>
            </a:r>
            <a:r>
              <a:rPr lang="pt-BR" sz="2800" dirty="0">
                <a:solidFill>
                  <a:schemeClr val="accent5">
                    <a:lumMod val="50000"/>
                  </a:schemeClr>
                </a:solidFill>
                <a:latin typeface="Times New Roman" panose="02020603050405020304" pitchFamily="18" charset="0"/>
                <a:cs typeface="Times New Roman" panose="02020603050405020304" pitchFamily="18" charset="0"/>
              </a:rPr>
              <a:t>học xong </a:t>
            </a:r>
            <a:endParaRPr lang="pt-BR" sz="2800" dirty="0" smtClean="0">
              <a:solidFill>
                <a:schemeClr val="accent5">
                  <a:lumMod val="50000"/>
                </a:schemeClr>
              </a:solidFill>
              <a:latin typeface="Times New Roman" panose="02020603050405020304" pitchFamily="18" charset="0"/>
              <a:cs typeface="Times New Roman" panose="02020603050405020304" pitchFamily="18" charset="0"/>
            </a:endParaRPr>
          </a:p>
          <a:p>
            <a:r>
              <a:rPr lang="pt-BR" sz="2800" dirty="0" smtClean="0">
                <a:solidFill>
                  <a:schemeClr val="accent5">
                    <a:lumMod val="50000"/>
                  </a:schemeClr>
                </a:solidFill>
                <a:latin typeface="Times New Roman" panose="02020603050405020304" pitchFamily="18" charset="0"/>
                <a:cs typeface="Times New Roman" panose="02020603050405020304" pitchFamily="18" charset="0"/>
              </a:rPr>
              <a:t>truyện</a:t>
            </a:r>
            <a:r>
              <a:rPr lang="pt-BR" sz="2800" i="1" dirty="0" smtClean="0">
                <a:solidFill>
                  <a:schemeClr val="accent5">
                    <a:lumMod val="50000"/>
                  </a:schemeClr>
                </a:solidFill>
                <a:latin typeface="Times New Roman" panose="02020603050405020304" pitchFamily="18" charset="0"/>
                <a:cs typeface="Times New Roman" panose="02020603050405020304" pitchFamily="18" charset="0"/>
              </a:rPr>
              <a:t> </a:t>
            </a:r>
            <a:r>
              <a:rPr lang="pt-BR" sz="2800" i="1" dirty="0">
                <a:solidFill>
                  <a:schemeClr val="accent5">
                    <a:lumMod val="50000"/>
                  </a:schemeClr>
                </a:solidFill>
                <a:latin typeface="Times New Roman" panose="02020603050405020304" pitchFamily="18" charset="0"/>
                <a:cs typeface="Times New Roman" panose="02020603050405020304" pitchFamily="18" charset="0"/>
              </a:rPr>
              <a:t>Cô bé bán </a:t>
            </a:r>
            <a:r>
              <a:rPr lang="pt-BR" sz="2800" i="1" dirty="0" smtClean="0">
                <a:solidFill>
                  <a:schemeClr val="accent5">
                    <a:lumMod val="50000"/>
                  </a:schemeClr>
                </a:solidFill>
                <a:latin typeface="Times New Roman" panose="02020603050405020304" pitchFamily="18" charset="0"/>
                <a:cs typeface="Times New Roman" panose="02020603050405020304" pitchFamily="18" charset="0"/>
              </a:rPr>
              <a:t>diêm</a:t>
            </a:r>
            <a:r>
              <a:rPr lang="pt-BR" sz="2800"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Plaque 8"/>
          <p:cNvSpPr/>
          <p:nvPr/>
        </p:nvSpPr>
        <p:spPr>
          <a:xfrm>
            <a:off x="141890" y="286626"/>
            <a:ext cx="2743200" cy="823913"/>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dirty="0">
                <a:solidFill>
                  <a:schemeClr val="tx1"/>
                </a:solidFill>
                <a:latin typeface="Arial" charset="0"/>
                <a:cs typeface="Arial" charset="0"/>
              </a:rPr>
              <a:t>4</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228358"/>
                                        </p:tgtEl>
                                      </p:cBhvr>
                                    </p:animEffect>
                                    <p:set>
                                      <p:cBhvr>
                                        <p:cTn id="21" dur="1" fill="hold">
                                          <p:stCondLst>
                                            <p:cond delay="499"/>
                                          </p:stCondLst>
                                        </p:cTn>
                                        <p:tgtEl>
                                          <p:spTgt spid="22835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228358"/>
                                        </p:tgtEl>
                                      </p:cBhvr>
                                    </p:animEffect>
                                    <p:set>
                                      <p:cBhvr>
                                        <p:cTn id="26" dur="1" fill="hold">
                                          <p:stCondLst>
                                            <p:cond delay="499"/>
                                          </p:stCondLst>
                                        </p:cTn>
                                        <p:tgtEl>
                                          <p:spTgt spid="2283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mph" presetSubtype="0" grpId="1" nodeType="clickEffect">
                                  <p:stCondLst>
                                    <p:cond delay="0"/>
                                  </p:stCondLst>
                                  <p:childTnLst>
                                    <p:set>
                                      <p:cBhvr override="childStyle">
                                        <p:cTn id="30" dur="indefinite"/>
                                        <p:tgtEl>
                                          <p:spTgt spid="3">
                                            <p:txEl>
                                              <p:charRg st="4294967295" end="4294967295"/>
                                            </p:txEl>
                                          </p:spTgt>
                                        </p:tgtEl>
                                        <p:attrNameLst>
                                          <p:attrName>style.fontFamily</p:attrName>
                                        </p:attrNameLst>
                                      </p:cBhvr>
                                      <p:to>
                                        <p:strVal val="Times New Roman"/>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2" nodeType="clickEffect">
                                  <p:stCondLst>
                                    <p:cond delay="0"/>
                                  </p:stCondLst>
                                  <p:childTnLst>
                                    <p:animEffect transition="out" filter="blinds(horizontal)">
                                      <p:cBhvr>
                                        <p:cTn id="34" dur="500"/>
                                        <p:tgtEl>
                                          <p:spTgt spid="228358"/>
                                        </p:tgtEl>
                                      </p:cBhvr>
                                    </p:animEffect>
                                    <p:set>
                                      <p:cBhvr>
                                        <p:cTn id="35" dur="1" fill="hold">
                                          <p:stCondLst>
                                            <p:cond delay="499"/>
                                          </p:stCondLst>
                                        </p:cTn>
                                        <p:tgtEl>
                                          <p:spTgt spid="22835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3" nodeType="clickEffect">
                                  <p:stCondLst>
                                    <p:cond delay="0"/>
                                  </p:stCondLst>
                                  <p:childTnLst>
                                    <p:animEffect transition="out" filter="blinds(horizontal)">
                                      <p:cBhvr>
                                        <p:cTn id="39" dur="500"/>
                                        <p:tgtEl>
                                          <p:spTgt spid="228358"/>
                                        </p:tgtEl>
                                      </p:cBhvr>
                                    </p:animEffect>
                                    <p:set>
                                      <p:cBhvr>
                                        <p:cTn id="40" dur="1" fill="hold">
                                          <p:stCondLst>
                                            <p:cond delay="499"/>
                                          </p:stCondLst>
                                        </p:cTn>
                                        <p:tgtEl>
                                          <p:spTgt spid="2283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p:bldP spid="8" grpId="0" animBg="1"/>
      <p:bldP spid="228358" grpId="0" animBg="1"/>
      <p:bldP spid="228358" grpId="1" animBg="1"/>
      <p:bldP spid="228358" grpId="2" animBg="1"/>
      <p:bldP spid="228358" grpId="3"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Grp="1" noChangeAspect="1" noChangeArrowheads="1"/>
          </p:cNvPicPr>
          <p:nvPr>
            <p:ph sz="half" idx="4294967295"/>
          </p:nvPr>
        </p:nvPicPr>
        <p:blipFill>
          <a:blip r:embed="rId2"/>
          <a:srcRect/>
          <a:stretch>
            <a:fillRect/>
          </a:stretch>
        </p:blipFill>
        <p:spPr>
          <a:xfrm>
            <a:off x="2138256" y="3533255"/>
            <a:ext cx="3764291" cy="28194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4" name="Picture 3"/>
          <p:cNvPicPr>
            <a:picLocks noGrp="1" noChangeAspect="1" noChangeArrowheads="1"/>
          </p:cNvPicPr>
          <p:nvPr>
            <p:ph sz="quarter" idx="4294967295"/>
          </p:nvPr>
        </p:nvPicPr>
        <p:blipFill>
          <a:blip r:embed="rId3"/>
          <a:srcRect/>
          <a:stretch>
            <a:fillRect/>
          </a:stretch>
        </p:blipFill>
        <p:spPr>
          <a:xfrm>
            <a:off x="6152216" y="921789"/>
            <a:ext cx="3888828" cy="2413055"/>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995" name="Picture 4" descr="y_9769"/>
          <p:cNvPicPr>
            <a:picLocks noChangeAspect="1" noChangeArrowheads="1"/>
          </p:cNvPicPr>
          <p:nvPr/>
        </p:nvPicPr>
        <p:blipFill>
          <a:blip r:embed="rId4"/>
          <a:srcRect/>
          <a:stretch>
            <a:fillRect/>
          </a:stretch>
        </p:blipFill>
        <p:spPr bwMode="auto">
          <a:xfrm>
            <a:off x="2138256" y="911745"/>
            <a:ext cx="3764291" cy="24331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2773" name="Rectangle 5"/>
          <p:cNvSpPr>
            <a:spLocks noChangeArrowheads="1"/>
          </p:cNvSpPr>
          <p:nvPr/>
        </p:nvSpPr>
        <p:spPr bwMode="auto">
          <a:xfrm>
            <a:off x="4775200" y="4586288"/>
            <a:ext cx="6604000" cy="427037"/>
          </a:xfrm>
          <a:prstGeom prst="rect">
            <a:avLst/>
          </a:prstGeom>
          <a:noFill/>
          <a:ln w="9525">
            <a:noFill/>
            <a:miter lim="800000"/>
            <a:headEnd/>
            <a:tailEnd/>
          </a:ln>
        </p:spPr>
        <p:txBody>
          <a:bodyPr anchor="ctr">
            <a:spAutoFit/>
          </a:bodyPr>
          <a:lstStyle/>
          <a:p>
            <a:pPr>
              <a:lnSpc>
                <a:spcPct val="90000"/>
              </a:lnSpc>
              <a:buFont typeface="Arial" charset="0"/>
              <a:buNone/>
            </a:pPr>
            <a:endParaRPr lang="en-US" altLang="en-US" sz="2000" b="1">
              <a:latin typeface=".VnTime" pitchFamily="34" charset="0"/>
              <a:cs typeface="Times New Roman" pitchFamily="18" charset="0"/>
            </a:endParaRPr>
          </a:p>
        </p:txBody>
      </p:sp>
      <p:pic>
        <p:nvPicPr>
          <p:cNvPr id="84997" name="Picture 6"/>
          <p:cNvPicPr>
            <a:picLocks noGrp="1" noChangeAspect="1" noChangeArrowheads="1"/>
          </p:cNvPicPr>
          <p:nvPr>
            <p:ph sz="quarter" idx="4294967295"/>
          </p:nvPr>
        </p:nvPicPr>
        <p:blipFill>
          <a:blip r:embed="rId5"/>
          <a:srcRect/>
          <a:stretch>
            <a:fillRect/>
          </a:stretch>
        </p:blipFill>
        <p:spPr>
          <a:xfrm>
            <a:off x="6152216" y="3457055"/>
            <a:ext cx="3888828" cy="28956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4998" name="Text Box 7"/>
          <p:cNvSpPr txBox="1">
            <a:spLocks noChangeArrowheads="1"/>
          </p:cNvSpPr>
          <p:nvPr/>
        </p:nvSpPr>
        <p:spPr bwMode="auto">
          <a:xfrm>
            <a:off x="796146" y="1840941"/>
            <a:ext cx="1186410" cy="3582519"/>
          </a:xfrm>
          <a:prstGeom prst="rect">
            <a:avLst/>
          </a:prstGeom>
          <a:blipFill>
            <a:blip r:embed="rId6"/>
            <a:tile tx="0" ty="0" sx="100000" sy="100000" flip="none" algn="tl"/>
          </a:blip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lnSpc>
                <a:spcPct val="90000"/>
              </a:lnSpc>
              <a:buFont typeface="Arial" charset="0"/>
              <a:buNone/>
            </a:pPr>
            <a:r>
              <a:rPr lang="en-US" altLang="en-US" sz="2800" dirty="0">
                <a:solidFill>
                  <a:srgbClr val="FF0000"/>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Những</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bức</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ảnh</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này</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đã</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gợi</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em</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có</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suy</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nghĩ</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gì</a:t>
            </a:r>
            <a:r>
              <a:rPr lang="en-US" altLang="en-US" sz="2800" dirty="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endCondLst>
                                    <p:cond evt="begin" delay="0">
                                      <p:tn val="5"/>
                                    </p:cond>
                                  </p:endCondLst>
                                  <p:childTnLst>
                                    <p:set>
                                      <p:cBhvr>
                                        <p:cTn id="6" dur="1" fill="hold">
                                          <p:stCondLst>
                                            <p:cond delay="0"/>
                                          </p:stCondLst>
                                        </p:cTn>
                                        <p:tgtEl>
                                          <p:spTgt spid="32773"/>
                                        </p:tgtEl>
                                        <p:attrNameLst>
                                          <p:attrName>style.visibility</p:attrName>
                                        </p:attrNameLst>
                                      </p:cBhvr>
                                      <p:to>
                                        <p:strVal val="visible"/>
                                      </p:to>
                                    </p:set>
                                    <p:animEffect transition="in" filter="fade">
                                      <p:cBhvr>
                                        <p:cTn id="7"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p:cNvPicPr>
            <a:picLocks noChangeAspect="1" noChangeArrowheads="1"/>
          </p:cNvPicPr>
          <p:nvPr/>
        </p:nvPicPr>
        <p:blipFill>
          <a:blip r:embed="rId2"/>
          <a:srcRect/>
          <a:stretch>
            <a:fillRect/>
          </a:stretch>
        </p:blipFill>
        <p:spPr bwMode="auto">
          <a:xfrm>
            <a:off x="0" y="-157655"/>
            <a:ext cx="12192000" cy="70156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786" y="20166"/>
            <a:ext cx="12193057" cy="7023201"/>
          </a:xfrm>
          <a:prstGeom prst="rect">
            <a:avLst/>
          </a:prstGeom>
        </p:spPr>
      </p:pic>
      <p:sp>
        <p:nvSpPr>
          <p:cNvPr id="3" name="Rectangle 2"/>
          <p:cNvSpPr/>
          <p:nvPr/>
        </p:nvSpPr>
        <p:spPr>
          <a:xfrm>
            <a:off x="5053576" y="134658"/>
            <a:ext cx="2111475" cy="523220"/>
          </a:xfrm>
          <a:prstGeom prst="rect">
            <a:avLst/>
          </a:prstGeom>
        </p:spPr>
        <p:txBody>
          <a:bodyPr wrap="none">
            <a:spAutoFit/>
          </a:bodyPr>
          <a:lstStyle/>
          <a:p>
            <a:pPr algn="ctr">
              <a:spcAft>
                <a:spcPts val="0"/>
              </a:spcAft>
            </a:pPr>
            <a:r>
              <a:rPr lang="en-US" sz="2800" b="1">
                <a:solidFill>
                  <a:srgbClr val="FF0000"/>
                </a:solidFill>
                <a:latin typeface="Times New Roman" panose="02020603050405020304" pitchFamily="18" charset="0"/>
                <a:cs typeface="Times New Roman" panose="02020603050405020304" pitchFamily="18" charset="0"/>
              </a:rPr>
              <a:t>VẬN </a:t>
            </a:r>
            <a:r>
              <a:rPr lang="en-US" sz="2800" b="1" smtClean="0">
                <a:solidFill>
                  <a:srgbClr val="FF0000"/>
                </a:solidFill>
                <a:latin typeface="Times New Roman" panose="02020603050405020304" pitchFamily="18" charset="0"/>
                <a:cs typeface="Times New Roman" panose="02020603050405020304" pitchFamily="18" charset="0"/>
              </a:rPr>
              <a:t>DỤNG</a:t>
            </a:r>
            <a:endParaRPr lang="en-US" sz="2800" dirty="0">
              <a:solidFill>
                <a:srgbClr val="FF000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1763487" y="1130995"/>
            <a:ext cx="9653450" cy="1014380"/>
          </a:xfrm>
          <a:prstGeom prst="rect">
            <a:avLst/>
          </a:prstGeom>
        </p:spPr>
        <p:txBody>
          <a:bodyPr wrap="squar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rPr>
              <a:t>Đề</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bài.</a:t>
            </a:r>
            <a:r>
              <a:rPr lang="en-US" sz="2800" dirty="0" err="1">
                <a:latin typeface="Times New Roman" panose="02020603050405020304" pitchFamily="18" charset="0"/>
                <a:ea typeface="Calibri" panose="020F0502020204030204" pitchFamily="34" charset="0"/>
              </a:rPr>
              <a:t>Viết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đoạn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(7 </a:t>
            </a:r>
            <a:r>
              <a:rPr lang="en-US" sz="2800" dirty="0" err="1">
                <a:latin typeface="Times New Roman" panose="02020603050405020304" pitchFamily="18" charset="0"/>
                <a:ea typeface="Calibri" panose="020F0502020204030204" pitchFamily="34" charset="0"/>
              </a:rPr>
              <a:t>đến</a:t>
            </a:r>
            <a:r>
              <a:rPr lang="en-US" sz="2800" dirty="0">
                <a:latin typeface="Times New Roman" panose="02020603050405020304" pitchFamily="18" charset="0"/>
                <a:ea typeface="Calibri" panose="020F0502020204030204" pitchFamily="34" charset="0"/>
              </a:rPr>
              <a:t> 9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suy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1371600" y="2197413"/>
            <a:ext cx="9849394" cy="3363293"/>
          </a:xfrm>
          <a:prstGeom prst="rect">
            <a:avLst/>
          </a:prstGeom>
        </p:spPr>
        <p:txBody>
          <a:bodyPr wrap="square">
            <a:spAutoFit/>
          </a:bodyPr>
          <a:lstStyle/>
          <a:p>
            <a:pPr>
              <a:lnSpc>
                <a:spcPct val="107000"/>
              </a:lnSpc>
              <a:spcAft>
                <a:spcPts val="0"/>
              </a:spcAft>
            </a:pPr>
            <a:r>
              <a:rPr lang="en-US" sz="1300"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Nêu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vấn</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đề</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cần</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nghị</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luận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vai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trò</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tình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endParaRPr lang="en-US" sz="2000" dirty="0">
              <a:solidFill>
                <a:srgbClr val="002060"/>
              </a:solidFill>
              <a:latin typeface="Times New Roman" panose="02020603050405020304" pitchFamily="18" charset="0"/>
              <a:ea typeface="Calibri" panose="020F0502020204030204" pitchFamily="34" charset="0"/>
            </a:endParaRP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 </a:t>
            </a:r>
            <a:r>
              <a:rPr lang="en-US" sz="2000" b="1" dirty="0" err="1">
                <a:solidFill>
                  <a:srgbClr val="002060"/>
                </a:solidFill>
                <a:latin typeface="Times New Roman" panose="02020603050405020304" pitchFamily="18" charset="0"/>
                <a:ea typeface="Calibri" panose="020F0502020204030204" pitchFamily="34" charset="0"/>
              </a:rPr>
              <a:t>Nêu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cụ</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thể</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vai</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trò</a:t>
            </a:r>
            <a:r>
              <a:rPr lang="en-US" sz="2000" b="1" dirty="0">
                <a:solidFill>
                  <a:srgbClr val="002060"/>
                </a:solidFill>
                <a:latin typeface="Times New Roman" panose="02020603050405020304" pitchFamily="18" charset="0"/>
                <a:ea typeface="Calibri" panose="020F0502020204030204" pitchFamily="34" charset="0"/>
              </a:rPr>
              <a:t>, ý </a:t>
            </a:r>
            <a:r>
              <a:rPr lang="en-US" sz="2000" b="1" dirty="0" err="1">
                <a:solidFill>
                  <a:srgbClr val="002060"/>
                </a:solidFill>
                <a:latin typeface="Times New Roman" panose="02020603050405020304" pitchFamily="18" charset="0"/>
                <a:ea typeface="Calibri" panose="020F0502020204030204" pitchFamily="34" charset="0"/>
              </a:rPr>
              <a:t>nghĩa</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của</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tình</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yêu</a:t>
            </a:r>
            <a:r>
              <a:rPr lang="en-US" sz="2000" b="1" dirty="0">
                <a:solidFill>
                  <a:srgbClr val="002060"/>
                </a:solidFill>
                <a:latin typeface="Times New Roman" panose="02020603050405020304" pitchFamily="18" charset="0"/>
                <a:ea typeface="Calibri" panose="020F0502020204030204" pitchFamily="34" charset="0"/>
              </a:rPr>
              <a:t> </a:t>
            </a:r>
            <a:r>
              <a:rPr lang="en-US" sz="2000" b="1"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Sau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đó</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dùng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một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dẫn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hoặc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ngoài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xã</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hội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chứng</a:t>
            </a:r>
            <a:r>
              <a:rPr lang="en-US" sz="2000" dirty="0">
                <a:solidFill>
                  <a:srgbClr val="002060"/>
                </a:solidFill>
                <a:latin typeface="Times New Roman" panose="02020603050405020304" pitchFamily="18" charset="0"/>
                <a:ea typeface="Calibri" panose="020F0502020204030204" pitchFamily="34" charset="0"/>
              </a:rPr>
              <a:t> minh</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Kết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gắn</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với</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Giúp</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vượt</a:t>
            </a:r>
            <a:r>
              <a:rPr lang="en-US" sz="2000" dirty="0">
                <a:solidFill>
                  <a:srgbClr val="002060"/>
                </a:solidFill>
                <a:latin typeface="Times New Roman" panose="02020603050405020304" pitchFamily="18" charset="0"/>
                <a:ea typeface="Calibri" panose="020F0502020204030204" pitchFamily="34" charset="0"/>
              </a:rPr>
              <a:t> qua </a:t>
            </a:r>
            <a:r>
              <a:rPr lang="en-US" sz="2000" dirty="0" err="1">
                <a:solidFill>
                  <a:srgbClr val="002060"/>
                </a:solidFill>
                <a:latin typeface="Times New Roman" panose="02020603050405020304" pitchFamily="18" charset="0"/>
                <a:ea typeface="Calibri" panose="020F0502020204030204" pitchFamily="34" charset="0"/>
              </a:rPr>
              <a:t>khó</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khăn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hoạn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nạn</a:t>
            </a:r>
            <a:r>
              <a:rPr lang="en-US" sz="2000" dirty="0">
                <a:solidFill>
                  <a:srgbClr val="002060"/>
                </a:solidFill>
                <a:latin typeface="Times New Roman" panose="02020603050405020304" pitchFamily="18" charset="0"/>
                <a:ea typeface="Calibri" panose="020F0502020204030204" pitchFamily="34" charset="0"/>
              </a:rPr>
              <a:t> ...</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Biết</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sẽ</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luôn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vui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vẻ</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lạc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quan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tâm</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hồn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rộng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mở</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phong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phú</a:t>
            </a: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a:t>
            </a:r>
            <a:r>
              <a:rPr lang="en-US" sz="2000" dirty="0" err="1">
                <a:solidFill>
                  <a:srgbClr val="002060"/>
                </a:solidFill>
                <a:latin typeface="Times New Roman" panose="02020603050405020304" pitchFamily="18" charset="0"/>
                <a:ea typeface="Calibri" panose="020F0502020204030204" pitchFamily="34" charset="0"/>
              </a:rPr>
              <a:t>Là</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truyền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thống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quý</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báu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dân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tộc</a:t>
            </a:r>
            <a:r>
              <a:rPr lang="en-US" sz="2000" dirty="0">
                <a:solidFill>
                  <a:srgbClr val="002060"/>
                </a:solidFill>
                <a:latin typeface="Times New Roman" panose="02020603050405020304" pitchFamily="18" charset="0"/>
                <a:ea typeface="Calibri" panose="020F0502020204030204" pitchFamily="34" charset="0"/>
              </a:rPr>
              <a:t> ta...</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a:t>
            </a:r>
          </a:p>
          <a:p>
            <a:pPr>
              <a:lnSpc>
                <a:spcPct val="107000"/>
              </a:lnSpc>
              <a:spcAft>
                <a:spcPts val="0"/>
              </a:spcAft>
            </a:pP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Khẳng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định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lại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vấn</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đề</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vai</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trò</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của</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tình</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yêu</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thương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trong</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cuộc</a:t>
            </a:r>
            <a:r>
              <a:rPr lang="en-US" sz="2000" dirty="0">
                <a:solidFill>
                  <a:srgbClr val="002060"/>
                </a:solidFill>
                <a:latin typeface="Times New Roman" panose="02020603050405020304" pitchFamily="18" charset="0"/>
                <a:ea typeface="Calibri" panose="020F0502020204030204" pitchFamily="34" charset="0"/>
              </a:rPr>
              <a:t> </a:t>
            </a:r>
            <a:r>
              <a:rPr lang="en-US" sz="2000" dirty="0" err="1">
                <a:solidFill>
                  <a:srgbClr val="002060"/>
                </a:solidFill>
                <a:latin typeface="Times New Roman" panose="02020603050405020304" pitchFamily="18" charset="0"/>
                <a:ea typeface="Calibri" panose="020F0502020204030204" pitchFamily="34" charset="0"/>
              </a:rPr>
              <a:t>sống</a:t>
            </a:r>
            <a:r>
              <a:rPr lang="en-US" sz="2000" dirty="0">
                <a:solidFill>
                  <a:srgbClr val="002060"/>
                </a:solidFill>
                <a:latin typeface="Times New Roman" panose="02020603050405020304" pitchFamily="18" charset="0"/>
                <a:ea typeface="Calibri" panose="020F0502020204030204" pitchFamily="34" charset="0"/>
              </a:rPr>
              <a:t> con </a:t>
            </a:r>
            <a:r>
              <a:rPr lang="en-US" sz="2000" dirty="0" err="1">
                <a:solidFill>
                  <a:srgbClr val="002060"/>
                </a:solidFill>
                <a:latin typeface="Times New Roman" panose="02020603050405020304" pitchFamily="18" charset="0"/>
                <a:ea typeface="Calibri" panose="020F0502020204030204" pitchFamily="34" charset="0"/>
              </a:rPr>
              <a:t>người</a:t>
            </a:r>
            <a:r>
              <a:rPr lang="en-US" sz="2000" dirty="0">
                <a:solidFill>
                  <a:srgbClr val="002060"/>
                </a:solidFill>
                <a:latin typeface="Times New Roman" panose="02020603050405020304" pitchFamily="18" charset="0"/>
                <a:ea typeface="Calibri" panose="020F0502020204030204" pitchFamily="34" charset="0"/>
              </a:rPr>
              <a:t>.</a:t>
            </a:r>
            <a:br>
              <a:rPr lang="en-US" sz="2000" dirty="0">
                <a:solidFill>
                  <a:srgbClr val="002060"/>
                </a:solidFill>
                <a:latin typeface="Times New Roman" panose="02020603050405020304" pitchFamily="18" charset="0"/>
                <a:ea typeface="Calibri" panose="020F0502020204030204" pitchFamily="34" charset="0"/>
              </a:rPr>
            </a:br>
            <a:endParaRPr lang="en-US" sz="20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922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3" name="TextBox 12"/>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(3)</a:t>
            </a:r>
          </a:p>
        </p:txBody>
      </p:sp>
      <p:sp>
        <p:nvSpPr>
          <p:cNvPr id="14" name="TextBox 13"/>
          <p:cNvSpPr txBox="1">
            <a:spLocks noChangeArrowheads="1"/>
          </p:cNvSpPr>
          <p:nvPr/>
        </p:nvSpPr>
        <p:spPr bwMode="auto">
          <a:xfrm>
            <a:off x="8766175" y="5972175"/>
            <a:ext cx="723900" cy="646113"/>
          </a:xfrm>
          <a:prstGeom prst="rect">
            <a:avLst/>
          </a:prstGeom>
          <a:noFill/>
          <a:ln w="9525">
            <a:noFill/>
            <a:miter lim="800000"/>
            <a:headEnd/>
            <a:tailEnd/>
          </a:ln>
        </p:spPr>
        <p:txBody>
          <a:bodyPr wrap="none">
            <a:spAutoFit/>
          </a:bodyPr>
          <a:lstStyle/>
          <a:p>
            <a:r>
              <a:rPr lang="en-US" sz="3600" dirty="0">
                <a:solidFill>
                  <a:srgbClr val="000000"/>
                </a:solidFill>
                <a:latin typeface="Times New Roman" pitchFamily="18" charset="0"/>
                <a:cs typeface="Times New Roman" pitchFamily="18" charset="0"/>
              </a:rPr>
              <a:t>(4)</a:t>
            </a:r>
          </a:p>
        </p:txBody>
      </p:sp>
      <p:sp>
        <p:nvSpPr>
          <p:cNvPr id="9" name="Down Arrow Callout 8"/>
          <p:cNvSpPr/>
          <p:nvPr/>
        </p:nvSpPr>
        <p:spPr>
          <a:xfrm>
            <a:off x="3326765" y="707707"/>
            <a:ext cx="5525770" cy="1211263"/>
          </a:xfrm>
          <a:prstGeom prst="downArrowCallout">
            <a:avLst>
              <a:gd name="adj1" fmla="val 53309"/>
              <a:gd name="adj2" fmla="val 49771"/>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FF"/>
                </a:solidFill>
                <a:latin typeface="Times New Roman" pitchFamily="18" charset="0"/>
                <a:cs typeface="Times New Roman" pitchFamily="18" charset="0"/>
              </a:rPr>
              <a:t>MỘT SỐ HÌNH ẢNH</a:t>
            </a:r>
          </a:p>
        </p:txBody>
      </p:sp>
      <p:pic>
        <p:nvPicPr>
          <p:cNvPr id="54278" name="Picture 9" descr="chiaseyeuthuong2 (1)"/>
          <p:cNvPicPr>
            <a:picLocks noChangeAspect="1" noChangeArrowheads="1"/>
          </p:cNvPicPr>
          <p:nvPr/>
        </p:nvPicPr>
        <p:blipFill>
          <a:blip r:embed="rId4"/>
          <a:srcRect/>
          <a:stretch>
            <a:fillRect/>
          </a:stretch>
        </p:blipFill>
        <p:spPr bwMode="auto">
          <a:xfrm>
            <a:off x="822325" y="2249805"/>
            <a:ext cx="4610100" cy="3317875"/>
          </a:xfrm>
          <a:prstGeom prst="rect">
            <a:avLst/>
          </a:prstGeom>
          <a:noFill/>
          <a:ln w="9525">
            <a:noFill/>
            <a:miter lim="800000"/>
            <a:headEnd/>
            <a:tailEnd/>
          </a:ln>
        </p:spPr>
      </p:pic>
      <p:pic>
        <p:nvPicPr>
          <p:cNvPr id="54279" name="Picture 10" descr="Tinh-thuong-700"/>
          <p:cNvPicPr>
            <a:picLocks noChangeAspect="1" noChangeArrowheads="1"/>
          </p:cNvPicPr>
          <p:nvPr/>
        </p:nvPicPr>
        <p:blipFill>
          <a:blip r:embed="rId5"/>
          <a:srcRect/>
          <a:stretch>
            <a:fillRect/>
          </a:stretch>
        </p:blipFill>
        <p:spPr bwMode="auto">
          <a:xfrm>
            <a:off x="6748780" y="2160270"/>
            <a:ext cx="4556125" cy="3449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278"/>
                                        </p:tgtEl>
                                        <p:attrNameLst>
                                          <p:attrName>style.visibility</p:attrName>
                                        </p:attrNameLst>
                                      </p:cBhvr>
                                      <p:to>
                                        <p:strVal val="visible"/>
                                      </p:to>
                                    </p:set>
                                    <p:animEffect transition="in" filter="fade">
                                      <p:cBhvr>
                                        <p:cTn id="17" dur="1000"/>
                                        <p:tgtEl>
                                          <p:spTgt spid="54278"/>
                                        </p:tgtEl>
                                      </p:cBhvr>
                                    </p:animEffect>
                                    <p:anim calcmode="lin" valueType="num">
                                      <p:cBhvr>
                                        <p:cTn id="18" dur="1000" fill="hold"/>
                                        <p:tgtEl>
                                          <p:spTgt spid="54278"/>
                                        </p:tgtEl>
                                        <p:attrNameLst>
                                          <p:attrName>ppt_x</p:attrName>
                                        </p:attrNameLst>
                                      </p:cBhvr>
                                      <p:tavLst>
                                        <p:tav tm="0">
                                          <p:val>
                                            <p:strVal val="#ppt_x"/>
                                          </p:val>
                                        </p:tav>
                                        <p:tav tm="100000">
                                          <p:val>
                                            <p:strVal val="#ppt_x"/>
                                          </p:val>
                                        </p:tav>
                                      </p:tavLst>
                                    </p:anim>
                                    <p:anim calcmode="lin" valueType="num">
                                      <p:cBhvr>
                                        <p:cTn id="19" dur="1000" fill="hold"/>
                                        <p:tgtEl>
                                          <p:spTgt spid="5427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4279"/>
                                        </p:tgtEl>
                                        <p:attrNameLst>
                                          <p:attrName>style.visibility</p:attrName>
                                        </p:attrNameLst>
                                      </p:cBhvr>
                                      <p:to>
                                        <p:strVal val="visible"/>
                                      </p:to>
                                    </p:set>
                                    <p:animEffect transition="in" filter="fade">
                                      <p:cBhvr>
                                        <p:cTn id="24" dur="1000"/>
                                        <p:tgtEl>
                                          <p:spTgt spid="54279"/>
                                        </p:tgtEl>
                                      </p:cBhvr>
                                    </p:animEffect>
                                    <p:anim calcmode="lin" valueType="num">
                                      <p:cBhvr>
                                        <p:cTn id="25" dur="1000" fill="hold"/>
                                        <p:tgtEl>
                                          <p:spTgt spid="54279"/>
                                        </p:tgtEl>
                                        <p:attrNameLst>
                                          <p:attrName>ppt_x</p:attrName>
                                        </p:attrNameLst>
                                      </p:cBhvr>
                                      <p:tavLst>
                                        <p:tav tm="0">
                                          <p:val>
                                            <p:strVal val="#ppt_x"/>
                                          </p:val>
                                        </p:tav>
                                        <p:tav tm="100000">
                                          <p:val>
                                            <p:strVal val="#ppt_x"/>
                                          </p:val>
                                        </p:tav>
                                      </p:tavLst>
                                    </p:anim>
                                    <p:anim calcmode="lin" valueType="num">
                                      <p:cBhvr>
                                        <p:cTn id="26" dur="1000" fill="hold"/>
                                        <p:tgtEl>
                                          <p:spTgt spid="5427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5298" name="Text Box 4"/>
          <p:cNvSpPr txBox="1">
            <a:spLocks noChangeArrowheads="1"/>
          </p:cNvSpPr>
          <p:nvPr/>
        </p:nvSpPr>
        <p:spPr bwMode="auto">
          <a:xfrm>
            <a:off x="1173480" y="823913"/>
            <a:ext cx="10347960" cy="3539430"/>
          </a:xfrm>
          <a:prstGeom prst="rect">
            <a:avLst/>
          </a:prstGeom>
          <a:noFill/>
          <a:ln w="9525">
            <a:noFill/>
            <a:miter lim="800000"/>
            <a:headEnd/>
            <a:tailEnd/>
          </a:ln>
        </p:spPr>
        <p:txBody>
          <a:bodyPr wrap="square">
            <a:spAutoFit/>
          </a:bodyPr>
          <a:lstStyle/>
          <a:p>
            <a:pPr>
              <a:spcBef>
                <a:spcPct val="50000"/>
              </a:spcBef>
            </a:pP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nghĩa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chấp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vẻ</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Cho </a:t>
            </a:r>
            <a:r>
              <a:rPr lang="en-US" sz="2800" dirty="0" err="1">
                <a:solidFill>
                  <a:schemeClr val="bg1"/>
                </a:solidFill>
                <a:latin typeface="Times New Roman" panose="02020603050405020304" pitchFamily="18" charset="0"/>
                <a:cs typeface="Times New Roman" panose="02020603050405020304" pitchFamily="18" charset="0"/>
              </a:rPr>
              <a:t>dù</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buồn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khổ</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hạnh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nhưng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chúng</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mình</a:t>
            </a:r>
            <a:r>
              <a:rPr lang="en-US" sz="28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37160" y="906247"/>
            <a:ext cx="6253163" cy="65024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ight Arrow Callout 5"/>
          <p:cNvSpPr/>
          <p:nvPr/>
        </p:nvSpPr>
        <p:spPr>
          <a:xfrm>
            <a:off x="1959928" y="2230755"/>
            <a:ext cx="4439920" cy="4062413"/>
          </a:xfrm>
          <a:prstGeom prst="rightArrowCallout">
            <a:avLst/>
          </a:prstGeom>
          <a:solidFill>
            <a:schemeClr val="accent2">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sz="3200" dirty="0">
                <a:solidFill>
                  <a:schemeClr val="tx1"/>
                </a:solidFill>
                <a:latin typeface="Times New Roman" pitchFamily="18" charset="0"/>
                <a:cs typeface="Times New Roman" pitchFamily="18" charset="0"/>
              </a:rPr>
              <a:t>Đọc phần </a:t>
            </a:r>
            <a:r>
              <a:rPr lang="de-DE" sz="3200" b="1" dirty="0">
                <a:solidFill>
                  <a:schemeClr val="tx1"/>
                </a:solidFill>
                <a:latin typeface="Times New Roman" pitchFamily="18" charset="0"/>
                <a:cs typeface="Times New Roman" pitchFamily="18" charset="0"/>
              </a:rPr>
              <a:t>Tri thức đọc hiểu</a:t>
            </a:r>
            <a:r>
              <a:rPr lang="de-DE" sz="3200" dirty="0">
                <a:solidFill>
                  <a:schemeClr val="tx1"/>
                </a:solidFill>
                <a:latin typeface="Times New Roman" pitchFamily="18" charset="0"/>
                <a:cs typeface="Times New Roman" pitchFamily="18" charset="0"/>
              </a:rPr>
              <a:t> trong SGK trang 60 và tái hiện lại kiến thức.</a:t>
            </a:r>
            <a:endParaRPr lang="en-US" sz="3200" dirty="0">
              <a:solidFill>
                <a:schemeClr val="tx1"/>
              </a:solidFill>
              <a:latin typeface="Times New Roman" pitchFamily="18" charset="0"/>
              <a:cs typeface="Times New Roman" pitchFamily="18" charset="0"/>
            </a:endParaRPr>
          </a:p>
        </p:txBody>
      </p:sp>
      <p:sp>
        <p:nvSpPr>
          <p:cNvPr id="7" name="Rectangle 6"/>
          <p:cNvSpPr/>
          <p:nvPr/>
        </p:nvSpPr>
        <p:spPr>
          <a:xfrm>
            <a:off x="3026792" y="47530"/>
            <a:ext cx="6125716" cy="707886"/>
          </a:xfrm>
          <a:prstGeom prst="rect">
            <a:avLst/>
          </a:prstGeom>
          <a:noFill/>
        </p:spPr>
        <p:txBody>
          <a:bodyPr wrap="none">
            <a:spAutoFit/>
          </a:bodyPr>
          <a:lstStyle/>
          <a:p>
            <a:pPr algn="ctr" fontAlgn="auto">
              <a:spcBef>
                <a:spcPts val="0"/>
              </a:spcBef>
              <a:spcAft>
                <a:spcPts val="0"/>
              </a:spcAft>
              <a:defRPr/>
            </a:pPr>
            <a:r>
              <a:rPr lang="en-US"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KHÁM PHÁ KIẾN THỨC</a:t>
            </a:r>
          </a:p>
        </p:txBody>
      </p:sp>
      <p:pic>
        <p:nvPicPr>
          <p:cNvPr id="56324" name="Picture 6" descr="Ngữ-Văn-6-tập-1-SGK-Kết-nối-tri-thức-với-cuộc-sống-400x570"/>
          <p:cNvPicPr>
            <a:picLocks noChangeAspect="1" noChangeArrowheads="1"/>
          </p:cNvPicPr>
          <p:nvPr/>
        </p:nvPicPr>
        <p:blipFill>
          <a:blip r:embed="rId2"/>
          <a:srcRect/>
          <a:stretch>
            <a:fillRect/>
          </a:stretch>
        </p:blipFill>
        <p:spPr bwMode="auto">
          <a:xfrm>
            <a:off x="6271260" y="2230755"/>
            <a:ext cx="3948112" cy="40049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7705" y="944879"/>
            <a:ext cx="8263890" cy="5745481"/>
          </a:xfrm>
          <a:prstGeom prst="rect">
            <a:avLst/>
          </a:prstGeom>
        </p:spPr>
      </p:pic>
      <p:sp>
        <p:nvSpPr>
          <p:cNvPr id="5" name="Plaque 3"/>
          <p:cNvSpPr/>
          <p:nvPr/>
        </p:nvSpPr>
        <p:spPr>
          <a:xfrm>
            <a:off x="0" y="168274"/>
            <a:ext cx="5932170" cy="77660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3041650" y="2431032"/>
            <a:ext cx="6096000" cy="3390993"/>
          </a:xfrm>
          <a:prstGeom prst="rect">
            <a:avLst/>
          </a:prstGeom>
        </p:spPr>
        <p:txBody>
          <a:bodyPr>
            <a:spAutoFit/>
          </a:bodyPr>
          <a:lstStyle/>
          <a:p>
            <a:pPr marL="457200" marR="177165" indent="-457200">
              <a:lnSpc>
                <a:spcPct val="107000"/>
              </a:lnSpc>
              <a:spcAft>
                <a:spcPts val="800"/>
              </a:spcAft>
              <a:buFont typeface="Wingdings" panose="05000000000000000000" pitchFamily="2" charset="2"/>
              <a:buChar char="ü"/>
              <a:tabLst>
                <a:tab pos="57150" algn="l"/>
              </a:tabLst>
            </a:pPr>
            <a:r>
              <a:rPr lang="en-US" sz="2800" dirty="0" err="1">
                <a:solidFill>
                  <a:schemeClr val="accent6">
                    <a:lumMod val="50000"/>
                  </a:schemeClr>
                </a:solidFill>
                <a:latin typeface="Times New Roman" panose="02020603050405020304" pitchFamily="18" charset="0"/>
                <a:ea typeface="Calibri" panose="020F0502020204030204" pitchFamily="34" charset="0"/>
              </a:rPr>
              <a:t>Những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ngoài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thứ</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nhất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người</a:t>
            </a:r>
            <a:r>
              <a:rPr lang="en-US" sz="2800" dirty="0">
                <a:solidFill>
                  <a:schemeClr val="accent6">
                    <a:lumMod val="50000"/>
                  </a:schemeClr>
                </a:solidFill>
                <a:latin typeface="Times New Roman" panose="02020603050405020304" pitchFamily="18" charset="0"/>
                <a:ea typeface="Calibri" panose="020F0502020204030204" pitchFamily="34" charset="0"/>
              </a:rPr>
              <a:t> ta </a:t>
            </a:r>
            <a:r>
              <a:rPr lang="en-US" sz="2800" dirty="0" err="1">
                <a:solidFill>
                  <a:schemeClr val="accent6">
                    <a:lumMod val="50000"/>
                  </a:schemeClr>
                </a:solidFill>
                <a:latin typeface="Times New Roman" panose="02020603050405020304" pitchFamily="18" charset="0"/>
                <a:ea typeface="Calibri" panose="020F0502020204030204" pitchFamily="34" charset="0"/>
              </a:rPr>
              <a:t>có</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chuyện</a:t>
            </a:r>
            <a:r>
              <a:rPr lang="en-US" sz="2800" dirty="0">
                <a:solidFill>
                  <a:schemeClr val="accent6">
                    <a:lumMod val="50000"/>
                  </a:schemeClr>
                </a:solidFill>
                <a:latin typeface="Times New Roman" panose="02020603050405020304" pitchFamily="18" charset="0"/>
                <a:ea typeface="Calibri" panose="020F0502020204030204" pitchFamily="34"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rPr>
              <a:t>ngôi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nữa</a:t>
            </a:r>
            <a:r>
              <a:rPr lang="en-US" sz="2800" dirty="0">
                <a:solidFill>
                  <a:schemeClr val="accent6">
                    <a:lumMod val="50000"/>
                  </a:schemeClr>
                </a:solidFill>
                <a:latin typeface="Times New Roman" panose="02020603050405020304" pitchFamily="18" charset="0"/>
                <a:ea typeface="Calibri" panose="020F0502020204030204" pitchFamily="34" charset="0"/>
              </a:rPr>
              <a:t>? </a:t>
            </a:r>
          </a:p>
          <a:p>
            <a:pPr marL="457200" marR="177165" indent="-457200">
              <a:lnSpc>
                <a:spcPct val="107000"/>
              </a:lnSpc>
              <a:spcAft>
                <a:spcPts val="800"/>
              </a:spcAft>
              <a:buFont typeface="Wingdings" panose="05000000000000000000" pitchFamily="2" charset="2"/>
              <a:buChar char="ü"/>
              <a:tabLst>
                <a:tab pos="57150" algn="l"/>
              </a:tabLst>
            </a:pPr>
            <a:r>
              <a:rPr lang="en-US" sz="2800" dirty="0" err="1" smtClean="0">
                <a:solidFill>
                  <a:schemeClr val="accent6">
                    <a:lumMod val="50000"/>
                  </a:schemeClr>
                </a:solidFill>
                <a:latin typeface="Times New Roman" panose="02020603050405020304" pitchFamily="18" charset="0"/>
                <a:ea typeface="Calibri" panose="020F0502020204030204" pitchFamily="34" charset="0"/>
              </a:rPr>
              <a:t>Như</a:t>
            </a:r>
            <a:r>
              <a:rPr lang="en-US" sz="2800" dirty="0" smtClean="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em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học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nhân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trong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truyện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thường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được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xây</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dựng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trên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phương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diện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nào</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39147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76752" y="2116139"/>
            <a:ext cx="2418397" cy="2392680"/>
          </a:xfrm>
          <a:prstGeom prst="rightArrow">
            <a:avLst>
              <a:gd name="adj1" fmla="val 50000"/>
              <a:gd name="adj2" fmla="val 43432"/>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accent5">
                    <a:lumMod val="50000"/>
                  </a:schemeClr>
                </a:solidFill>
                <a:latin typeface="Times New Roman" panose="02020603050405020304" pitchFamily="18" charset="0"/>
                <a:cs typeface="Times New Roman" panose="02020603050405020304" pitchFamily="18" charset="0"/>
              </a:rPr>
              <a:t>Nhân</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vật</a:t>
            </a:r>
            <a:r>
              <a:rPr lang="pt-BR" sz="2800" b="1" dirty="0">
                <a:solidFill>
                  <a:schemeClr val="accent5">
                    <a:lumMod val="50000"/>
                  </a:schemeClr>
                </a:solidFill>
                <a:latin typeface="Times New Roman" pitchFamily="18" charset="0"/>
                <a:cs typeface="Times New Roman" pitchFamily="18" charset="0"/>
              </a:rPr>
              <a:t> :</a:t>
            </a:r>
            <a:endParaRPr lang="en-US" sz="2800" b="1" dirty="0">
              <a:solidFill>
                <a:schemeClr val="accent5">
                  <a:lumMod val="50000"/>
                </a:schemeClr>
              </a:solidFill>
              <a:latin typeface="Times New Roman" pitchFamily="18" charset="0"/>
              <a:cs typeface="Times New Roman" pitchFamily="18" charset="0"/>
            </a:endParaRPr>
          </a:p>
        </p:txBody>
      </p:sp>
      <p:sp>
        <p:nvSpPr>
          <p:cNvPr id="6" name="Rounded Rectangle 5"/>
          <p:cNvSpPr/>
          <p:nvPr/>
        </p:nvSpPr>
        <p:spPr>
          <a:xfrm>
            <a:off x="3357087" y="1399858"/>
            <a:ext cx="8145462" cy="4464685"/>
          </a:xfrm>
          <a:prstGeom prst="roundRect">
            <a:avLst/>
          </a:prstGeom>
          <a:blipFill>
            <a:blip r:embed="rId3"/>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Ngoại</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dáng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vẻ</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bề</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ngoài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mắt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làn</a:t>
            </a:r>
            <a:r>
              <a:rPr lang="en-US" sz="2800" dirty="0">
                <a:solidFill>
                  <a:schemeClr val="accent6">
                    <a:lumMod val="50000"/>
                  </a:schemeClr>
                </a:solidFill>
                <a:latin typeface="Times New Roman" panose="02020603050405020304" pitchFamily="18" charset="0"/>
                <a:cs typeface="Times New Roman" panose="02020603050405020304" pitchFamily="18" charset="0"/>
              </a:rPr>
              <a:t> da,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trang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phục</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Hành</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chỉ</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việc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xung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quanh</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Ngôn</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ngữ</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lời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nói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xây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dựng</a:t>
            </a:r>
            <a:r>
              <a:rPr lang="en-US" sz="2800" dirty="0">
                <a:solidFill>
                  <a:schemeClr val="accent6">
                    <a:lumMod val="50000"/>
                  </a:schemeClr>
                </a:solidFill>
                <a:latin typeface="Times New Roman" panose="02020603050405020304" pitchFamily="18" charset="0"/>
                <a:cs typeface="Times New Roman" panose="02020603050405020304" pitchFamily="18" charset="0"/>
              </a:rPr>
              <a:t> ở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hai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đối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defRPr/>
            </a:pP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nội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tâm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xúc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ý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nghĩ</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vật</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a:t>
            </a:r>
            <a:r>
              <a:rPr lang="pt-BR" sz="2800" dirty="0">
                <a:solidFill>
                  <a:schemeClr val="accent6">
                    <a:lumMod val="50000"/>
                  </a:schemeClr>
                </a:solidFill>
                <a:latin typeface="Times New Roman" pitchFamily="18" charset="0"/>
                <a:cs typeface="Times New Roman" pitchFamily="18" charset="0"/>
              </a:rPr>
              <a:t>	</a:t>
            </a:r>
            <a:endParaRPr lang="en-US" sz="2800" dirty="0">
              <a:solidFill>
                <a:schemeClr val="accent6">
                  <a:lumMod val="50000"/>
                </a:schemeClr>
              </a:solidFill>
              <a:latin typeface="Times New Roman" pitchFamily="18" charset="0"/>
              <a:cs typeface="Times New Roman" pitchFamily="18" charset="0"/>
            </a:endParaRPr>
          </a:p>
        </p:txBody>
      </p:sp>
      <p:sp>
        <p:nvSpPr>
          <p:cNvPr id="2" name="Plaque 3"/>
          <p:cNvSpPr/>
          <p:nvPr/>
        </p:nvSpPr>
        <p:spPr>
          <a:xfrm>
            <a:off x="238125" y="274955"/>
            <a:ext cx="5932170"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Miêu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3663</TotalTime>
  <Words>2850</Words>
  <Application>Microsoft Office PowerPoint</Application>
  <PresentationFormat>Widescreen</PresentationFormat>
  <Paragraphs>300</Paragraphs>
  <Slides>47</Slides>
  <Notes>18</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47</vt:i4>
      </vt:variant>
    </vt:vector>
  </HeadingPairs>
  <TitlesOfParts>
    <vt:vector size="60" baseType="lpstr">
      <vt:lpstr>.VnTime</vt:lpstr>
      <vt:lpstr>.VnTimeH</vt:lpstr>
      <vt:lpstr>Arial</vt:lpstr>
      <vt:lpstr>Calibri</vt:lpstr>
      <vt:lpstr>Calibri Light</vt:lpstr>
      <vt:lpstr>MS Mincho</vt:lpstr>
      <vt:lpstr>Tahoma</vt:lpstr>
      <vt:lpstr>Times New Roman</vt:lpstr>
      <vt:lpstr>VNI-Times</vt:lpstr>
      <vt:lpstr>Wingdings</vt:lpstr>
      <vt:lpstr>Office Theme</vt:lpstr>
      <vt:lpstr>2_Office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Văn bản: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223</cp:revision>
  <dcterms:created xsi:type="dcterms:W3CDTF">2021-06-04T22:39:08Z</dcterms:created>
  <dcterms:modified xsi:type="dcterms:W3CDTF">2025-03-06T22:37:53Z</dcterms:modified>
</cp:coreProperties>
</file>