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6" r:id="rId1"/>
  </p:sldMasterIdLst>
  <p:sldIdLst>
    <p:sldId id="256" r:id="rId2"/>
    <p:sldId id="286" r:id="rId3"/>
    <p:sldId id="287" r:id="rId4"/>
    <p:sldId id="260" r:id="rId5"/>
    <p:sldId id="273" r:id="rId6"/>
    <p:sldId id="274" r:id="rId7"/>
    <p:sldId id="275" r:id="rId8"/>
    <p:sldId id="276" r:id="rId9"/>
    <p:sldId id="259" r:id="rId10"/>
    <p:sldId id="277" r:id="rId11"/>
    <p:sldId id="278" r:id="rId12"/>
    <p:sldId id="279" r:id="rId13"/>
    <p:sldId id="280" r:id="rId14"/>
    <p:sldId id="281" r:id="rId15"/>
    <p:sldId id="288" r:id="rId16"/>
    <p:sldId id="282" r:id="rId17"/>
    <p:sldId id="283" r:id="rId18"/>
    <p:sldId id="289" r:id="rId19"/>
  </p:sldIdLst>
  <p:sldSz cx="18288000" cy="10287000"/>
  <p:notesSz cx="6858000" cy="9144000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Wingdings 3" panose="05040102010807070707" pitchFamily="18" charset="2"/>
      <p:regular r:id="rId24"/>
    </p:embeddedFont>
    <p:embeddedFont>
      <p:font typeface="Tahoma" panose="020B0604030504040204" pitchFamily="3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2C58F4A-2B75-4986-9E1C-CDA5557CEFAD}">
          <p14:sldIdLst>
            <p14:sldId id="256"/>
            <p14:sldId id="286"/>
            <p14:sldId id="287"/>
            <p14:sldId id="260"/>
            <p14:sldId id="273"/>
            <p14:sldId id="274"/>
            <p14:sldId id="275"/>
            <p14:sldId id="276"/>
            <p14:sldId id="259"/>
            <p14:sldId id="277"/>
            <p14:sldId id="278"/>
            <p14:sldId id="279"/>
            <p14:sldId id="280"/>
            <p14:sldId id="281"/>
            <p14:sldId id="288"/>
            <p14:sldId id="282"/>
            <p14:sldId id="283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3820" y="3771901"/>
            <a:ext cx="13373099" cy="3394172"/>
          </a:xfrm>
        </p:spPr>
        <p:txBody>
          <a:bodyPr anchor="b">
            <a:normAutofit/>
          </a:bodyPr>
          <a:lstStyle>
            <a:lvl1pPr>
              <a:defRPr sz="81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3820" y="7166069"/>
            <a:ext cx="13373099" cy="1689425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6485716"/>
            <a:ext cx="2616978" cy="116788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679431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4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914400"/>
            <a:ext cx="13373099" cy="4675560"/>
          </a:xfrm>
        </p:spPr>
        <p:txBody>
          <a:bodyPr anchor="ctr">
            <a:normAutofit/>
          </a:bodyPr>
          <a:lstStyle>
            <a:lvl1pPr algn="l">
              <a:defRPr sz="7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9" y="6531069"/>
            <a:ext cx="13373099" cy="2333796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47672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4866209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0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924" y="914400"/>
            <a:ext cx="12590889" cy="4343400"/>
          </a:xfrm>
        </p:spPr>
        <p:txBody>
          <a:bodyPr anchor="ctr">
            <a:normAutofit/>
          </a:bodyPr>
          <a:lstStyle>
            <a:lvl1pPr algn="l">
              <a:defRPr sz="7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12518" y="5257800"/>
            <a:ext cx="11304831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9" y="6531069"/>
            <a:ext cx="13373099" cy="2333796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6283" y="47672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4866209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701478" y="972008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672278" y="4357959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2385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20" y="3657601"/>
            <a:ext cx="13373100" cy="4087268"/>
          </a:xfrm>
        </p:spPr>
        <p:txBody>
          <a:bodyPr anchor="b">
            <a:normAutofit/>
          </a:bodyPr>
          <a:lstStyle>
            <a:lvl1pPr algn="l">
              <a:defRPr sz="72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7772400"/>
            <a:ext cx="13373100" cy="109443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7367588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19" y="747463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5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74924" y="914400"/>
            <a:ext cx="12590889" cy="4343400"/>
          </a:xfrm>
        </p:spPr>
        <p:txBody>
          <a:bodyPr anchor="ctr">
            <a:normAutofit/>
          </a:bodyPr>
          <a:lstStyle>
            <a:lvl1pPr algn="l">
              <a:defRPr sz="7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83818" y="6515100"/>
            <a:ext cx="13373100" cy="12573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7772400"/>
            <a:ext cx="13373100" cy="109443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6283" y="7367588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19" y="747463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01478" y="972008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672278" y="4357959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656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941111"/>
            <a:ext cx="13373099" cy="4320030"/>
          </a:xfrm>
        </p:spPr>
        <p:txBody>
          <a:bodyPr anchor="ctr">
            <a:normAutofit/>
          </a:bodyPr>
          <a:lstStyle>
            <a:lvl1pPr algn="l">
              <a:defRPr sz="72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883818" y="6515100"/>
            <a:ext cx="13373100" cy="12573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7772400"/>
            <a:ext cx="13373100" cy="109443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7367588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19" y="747463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40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01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942219" y="941108"/>
            <a:ext cx="3311402" cy="7925726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3818" y="941108"/>
            <a:ext cx="9715500" cy="7925726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8" y="936165"/>
            <a:ext cx="13367531" cy="1921335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818" y="3200400"/>
            <a:ext cx="13373100" cy="5666433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69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3088125"/>
            <a:ext cx="13373099" cy="2203200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9" y="5295194"/>
            <a:ext cx="13373099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47672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4866209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2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3818" y="3200400"/>
            <a:ext cx="6470796" cy="5666433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86121" y="3189333"/>
            <a:ext cx="6470796" cy="5666433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1181674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9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060" y="2959055"/>
            <a:ext cx="5989098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3819" y="3823449"/>
            <a:ext cx="6514340" cy="5031090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59944" y="2954213"/>
            <a:ext cx="5998502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0436" y="3818607"/>
            <a:ext cx="6508011" cy="5031090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719" y="1181674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4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8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19" y="669132"/>
            <a:ext cx="5257799" cy="1464468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4518" y="669133"/>
            <a:ext cx="7772400" cy="8122445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19" y="2397920"/>
            <a:ext cx="5257799" cy="6393654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1071563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6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820" y="7200900"/>
            <a:ext cx="13373100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818" y="952448"/>
            <a:ext cx="13373100" cy="578245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3820" y="8051007"/>
            <a:ext cx="13373100" cy="7405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6283" y="7367588"/>
            <a:ext cx="2382791" cy="760946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7719" y="7474631"/>
            <a:ext cx="1169651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2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342900"/>
            <a:ext cx="4277274" cy="9957942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40832" y="236"/>
            <a:ext cx="3535011" cy="10279644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274320" cy="1028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9387" y="936165"/>
            <a:ext cx="13367531" cy="19213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818" y="3200400"/>
            <a:ext cx="13373100" cy="5829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42419" y="9195656"/>
            <a:ext cx="1719425" cy="555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83819" y="9203713"/>
            <a:ext cx="1142999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97719" y="1181674"/>
            <a:ext cx="116965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5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2160529" y="472640"/>
            <a:ext cx="16381769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MĨ THUẬT</a:t>
            </a:r>
          </a:p>
        </p:txBody>
      </p:sp>
      <p:sp>
        <p:nvSpPr>
          <p:cNvPr id="18" name="Google Shape;101;p41">
            <a:extLst>
              <a:ext uri="{FF2B5EF4-FFF2-40B4-BE49-F238E27FC236}">
                <a16:creationId xmlns:a16="http://schemas.microsoft.com/office/drawing/2014/main" id="{A00D1660-F739-B515-06B6-72B3AD732E8D}"/>
              </a:ext>
            </a:extLst>
          </p:cNvPr>
          <p:cNvSpPr/>
          <p:nvPr/>
        </p:nvSpPr>
        <p:spPr>
          <a:xfrm rot="2700000">
            <a:off x="1715726" y="-385084"/>
            <a:ext cx="1635955" cy="1635955"/>
          </a:xfrm>
          <a:custGeom>
            <a:avLst/>
            <a:gdLst/>
            <a:ahLst/>
            <a:cxnLst/>
            <a:rect l="l" t="t" r="r" b="b"/>
            <a:pathLst>
              <a:path w="1635955" h="1635955" extrusionOk="0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00;p41">
            <a:extLst>
              <a:ext uri="{FF2B5EF4-FFF2-40B4-BE49-F238E27FC236}">
                <a16:creationId xmlns:a16="http://schemas.microsoft.com/office/drawing/2014/main" id="{E20DAC6E-D460-E3BA-FE6D-79A6D501695F}"/>
              </a:ext>
            </a:extLst>
          </p:cNvPr>
          <p:cNvSpPr/>
          <p:nvPr/>
        </p:nvSpPr>
        <p:spPr>
          <a:xfrm rot="2700000">
            <a:off x="312035" y="-1372702"/>
            <a:ext cx="2424873" cy="3611191"/>
          </a:xfrm>
          <a:custGeom>
            <a:avLst/>
            <a:gdLst/>
            <a:ahLst/>
            <a:cxnLst/>
            <a:rect l="l" t="t" r="r" b="b"/>
            <a:pathLst>
              <a:path w="2424873" h="3611191" extrusionOk="0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10;p41">
            <a:extLst>
              <a:ext uri="{FF2B5EF4-FFF2-40B4-BE49-F238E27FC236}">
                <a16:creationId xmlns:a16="http://schemas.microsoft.com/office/drawing/2014/main" id="{D7999841-98D3-DC81-41FF-DA227D48BCAC}"/>
              </a:ext>
            </a:extLst>
          </p:cNvPr>
          <p:cNvSpPr/>
          <p:nvPr/>
        </p:nvSpPr>
        <p:spPr>
          <a:xfrm rot="2419140">
            <a:off x="14444303" y="8456141"/>
            <a:ext cx="3445892" cy="3280718"/>
          </a:xfrm>
          <a:custGeom>
            <a:avLst/>
            <a:gdLst/>
            <a:ahLst/>
            <a:cxnLst/>
            <a:rect l="l" t="t" r="r" b="b"/>
            <a:pathLst>
              <a:path w="2940086" h="3384061" extrusionOk="0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05;p41">
            <a:extLst>
              <a:ext uri="{FF2B5EF4-FFF2-40B4-BE49-F238E27FC236}">
                <a16:creationId xmlns:a16="http://schemas.microsoft.com/office/drawing/2014/main" id="{47298908-B0C1-4FA5-25F9-F1D7A838B9A1}"/>
              </a:ext>
            </a:extLst>
          </p:cNvPr>
          <p:cNvSpPr/>
          <p:nvPr/>
        </p:nvSpPr>
        <p:spPr>
          <a:xfrm rot="5400000">
            <a:off x="15937800" y="7939259"/>
            <a:ext cx="1680462" cy="3015021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D5DB0925-7B50-BF33-C6D1-F0EF51CAF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024315"/>
            <a:ext cx="8582444" cy="4914900"/>
          </a:xfrm>
          <a:prstGeom prst="rect">
            <a:avLst/>
          </a:prstGeom>
        </p:spPr>
      </p:pic>
      <p:sp>
        <p:nvSpPr>
          <p:cNvPr id="27" name="Google Shape;100;p41">
            <a:extLst>
              <a:ext uri="{FF2B5EF4-FFF2-40B4-BE49-F238E27FC236}">
                <a16:creationId xmlns:a16="http://schemas.microsoft.com/office/drawing/2014/main" id="{AF0A211E-214E-914A-33AD-A8DCA2B8FE58}"/>
              </a:ext>
            </a:extLst>
          </p:cNvPr>
          <p:cNvSpPr/>
          <p:nvPr/>
        </p:nvSpPr>
        <p:spPr>
          <a:xfrm rot="2638555">
            <a:off x="254108" y="-1784858"/>
            <a:ext cx="3247667" cy="4573971"/>
          </a:xfrm>
          <a:custGeom>
            <a:avLst/>
            <a:gdLst/>
            <a:ahLst/>
            <a:cxnLst/>
            <a:rect l="l" t="t" r="r" b="b"/>
            <a:pathLst>
              <a:path w="2424873" h="3611191" extrusionOk="0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00;p41">
            <a:extLst>
              <a:ext uri="{FF2B5EF4-FFF2-40B4-BE49-F238E27FC236}">
                <a16:creationId xmlns:a16="http://schemas.microsoft.com/office/drawing/2014/main" id="{FC3A1DA7-98E7-3B76-B7FE-D3B64E44D7BF}"/>
              </a:ext>
            </a:extLst>
          </p:cNvPr>
          <p:cNvSpPr/>
          <p:nvPr/>
        </p:nvSpPr>
        <p:spPr>
          <a:xfrm rot="2638555">
            <a:off x="146020" y="-2717474"/>
            <a:ext cx="4934714" cy="7126293"/>
          </a:xfrm>
          <a:custGeom>
            <a:avLst/>
            <a:gdLst/>
            <a:ahLst/>
            <a:cxnLst/>
            <a:rect l="l" t="t" r="r" b="b"/>
            <a:pathLst>
              <a:path w="2424873" h="3611191" extrusionOk="0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17">
        <p14:doors dir="vert"/>
      </p:transition>
    </mc:Choice>
    <mc:Fallback xmlns="">
      <p:transition spd="slow" advTm="10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58BBC3DC-0300-DAA9-1D29-04684F293F65}"/>
              </a:ext>
            </a:extLst>
          </p:cNvPr>
          <p:cNvSpPr txBox="1"/>
          <p:nvPr/>
        </p:nvSpPr>
        <p:spPr>
          <a:xfrm>
            <a:off x="8767307" y="2763865"/>
            <a:ext cx="9522552" cy="5518242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lựa chọn kiểu chữ  nào để thực hiện sản phẩm mĩ thuật?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7CB850DC-FED1-6D37-8456-D295FD2FB184}"/>
              </a:ext>
            </a:extLst>
          </p:cNvPr>
          <p:cNvSpPr txBox="1"/>
          <p:nvPr/>
        </p:nvSpPr>
        <p:spPr>
          <a:xfrm>
            <a:off x="4038600" y="363036"/>
            <a:ext cx="10992321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55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THỰC HÀNH VẼ BỐ CỤC CHỮ </a:t>
            </a:r>
          </a:p>
        </p:txBody>
      </p:sp>
      <p:pic>
        <p:nvPicPr>
          <p:cNvPr id="30" name="Picture 11">
            <a:extLst>
              <a:ext uri="{FF2B5EF4-FFF2-40B4-BE49-F238E27FC236}">
                <a16:creationId xmlns:a16="http://schemas.microsoft.com/office/drawing/2014/main" id="{58951D92-45E6-3495-CEC2-E8DAF60740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199544" y="7144410"/>
            <a:ext cx="6322600" cy="29004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1B9ACA-1650-0CB6-E17F-A4B7DF183290}"/>
              </a:ext>
            </a:extLst>
          </p:cNvPr>
          <p:cNvSpPr txBox="1"/>
          <p:nvPr/>
        </p:nvSpPr>
        <p:spPr>
          <a:xfrm>
            <a:off x="2751711" y="7625917"/>
            <a:ext cx="521826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Chỉ nên sử dụng 1-2 kiểu chữ trong bài vẽ.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29C16412-4DC1-0C51-1933-DA292D0BF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819" y="1413286"/>
            <a:ext cx="5531576" cy="5531576"/>
          </a:xfrm>
          <a:prstGeom prst="rect">
            <a:avLst/>
          </a:prstGeom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94702534-EEAB-B785-6BA9-2833EDE59876}"/>
              </a:ext>
            </a:extLst>
          </p:cNvPr>
          <p:cNvSpPr txBox="1"/>
          <p:nvPr/>
        </p:nvSpPr>
        <p:spPr>
          <a:xfrm>
            <a:off x="838200" y="263262"/>
            <a:ext cx="10992321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vi-VN" sz="55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2)</a:t>
            </a:r>
            <a:endParaRPr lang="en-US" sz="55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1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/>
      <p:bldP spid="18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4">
            <a:extLst>
              <a:ext uri="{FF2B5EF4-FFF2-40B4-BE49-F238E27FC236}">
                <a16:creationId xmlns:a16="http://schemas.microsoft.com/office/drawing/2014/main" id="{7CB850DC-FED1-6D37-8456-D295FD2FB184}"/>
              </a:ext>
            </a:extLst>
          </p:cNvPr>
          <p:cNvSpPr txBox="1"/>
          <p:nvPr/>
        </p:nvSpPr>
        <p:spPr>
          <a:xfrm>
            <a:off x="3385024" y="842595"/>
            <a:ext cx="12497566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5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5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5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5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5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5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55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F1535B-2CAC-5C8E-78E8-943F1622D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95204">
            <a:off x="1144572" y="2323732"/>
            <a:ext cx="5048955" cy="3515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AA5598-5496-573B-D81C-DB6E05888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9871">
            <a:off x="13926522" y="1956801"/>
            <a:ext cx="3534268" cy="3553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9C532F-C020-2E85-2CE5-714611DC8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1899">
            <a:off x="1984902" y="6477436"/>
            <a:ext cx="6462893" cy="3614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D57188A-2BED-F018-EC1F-BC06AD53C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66667">
            <a:off x="10391966" y="5816221"/>
            <a:ext cx="6657453" cy="428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Sáº¯c MÃ u Cá»§a Chá»¯ | MÄ© Thuáº­t Lá»p 3| Trang TrÃ­ TÃªn Cá»§a Em| âª@tinhmtâ¬ - YouTube">
            <a:extLst>
              <a:ext uri="{FF2B5EF4-FFF2-40B4-BE49-F238E27FC236}">
                <a16:creationId xmlns:a16="http://schemas.microsoft.com/office/drawing/2014/main" id="{D170C1CE-B611-F5D5-D8FB-F9EA0F54A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112" y="1861879"/>
            <a:ext cx="6292088" cy="352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2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4">
            <a:extLst>
              <a:ext uri="{FF2B5EF4-FFF2-40B4-BE49-F238E27FC236}">
                <a16:creationId xmlns:a16="http://schemas.microsoft.com/office/drawing/2014/main" id="{7CB850DC-FED1-6D37-8456-D295FD2FB184}"/>
              </a:ext>
            </a:extLst>
          </p:cNvPr>
          <p:cNvSpPr txBox="1"/>
          <p:nvPr/>
        </p:nvSpPr>
        <p:spPr>
          <a:xfrm>
            <a:off x="4586887" y="783075"/>
            <a:ext cx="9215797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5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TRƯNG BÀY SẢN PHẨM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4BC19-A241-F322-D368-B0D32158A743}"/>
              </a:ext>
            </a:extLst>
          </p:cNvPr>
          <p:cNvSpPr txBox="1"/>
          <p:nvPr/>
        </p:nvSpPr>
        <p:spPr>
          <a:xfrm>
            <a:off x="2781300" y="1233487"/>
            <a:ext cx="12813486" cy="6911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800" b="1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Gợi ý:</a:t>
            </a:r>
          </a:p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nl-NL" sz="48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Bài vẽ em yêu thích.</a:t>
            </a:r>
            <a:endParaRPr lang="en-US" sz="48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nl-NL" sz="48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Nhịp điệu đường nét</a:t>
            </a:r>
            <a:endParaRPr lang="en-US" sz="48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nl-NL" sz="48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Tính biểu cảm và sự tương phản của màu sắc, đậm nhạt trong bố cục</a:t>
            </a:r>
            <a:endParaRPr lang="en-US" sz="48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nl-NL" sz="48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Góp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80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ecal Trang TrÃ­ Báº£ng Chá»¯ CÃ¡i Äáº¡i DÆ°Æ¡ng">
            <a:extLst>
              <a:ext uri="{FF2B5EF4-FFF2-40B4-BE49-F238E27FC236}">
                <a16:creationId xmlns:a16="http://schemas.microsoft.com/office/drawing/2014/main" id="{BACE3DE0-746E-740F-25FE-10D16BDF3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183" y="6362700"/>
            <a:ext cx="7109663" cy="373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97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4">
            <a:extLst>
              <a:ext uri="{FF2B5EF4-FFF2-40B4-BE49-F238E27FC236}">
                <a16:creationId xmlns:a16="http://schemas.microsoft.com/office/drawing/2014/main" id="{7CB850DC-FED1-6D37-8456-D295FD2FB184}"/>
              </a:ext>
            </a:extLst>
          </p:cNvPr>
          <p:cNvSpPr txBox="1"/>
          <p:nvPr/>
        </p:nvSpPr>
        <p:spPr>
          <a:xfrm>
            <a:off x="7201800" y="876015"/>
            <a:ext cx="5511666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VẬN DỤNG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B4BC19-A241-F322-D368-B0D32158A743}"/>
              </a:ext>
            </a:extLst>
          </p:cNvPr>
          <p:cNvSpPr txBox="1"/>
          <p:nvPr/>
        </p:nvSpPr>
        <p:spPr>
          <a:xfrm>
            <a:off x="2732886" y="1655055"/>
            <a:ext cx="14449494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0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 sát hình ảnh SGK tr.9 để nhận biết một số hình thức ứng dụng của chữ trong cuộc sống.</a:t>
            </a:r>
            <a:endParaRPr lang="en-US" sz="4000" dirty="0">
              <a:solidFill>
                <a:schemeClr val="bg2">
                  <a:lumMod val="2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Ã¢u Äá»i táº¿t giáº¥y nhung 4 chá»¯, 7 chá»¯ trang trÃ­ táº¿t ÄÃ£ viáº¿t chá»¯ 27x79cm â ThÆ°  PhÃ¡p Dá»¥ng Pháº©m">
            <a:extLst>
              <a:ext uri="{FF2B5EF4-FFF2-40B4-BE49-F238E27FC236}">
                <a16:creationId xmlns:a16="http://schemas.microsoft.com/office/drawing/2014/main" id="{9489DCB8-0DD2-92E4-7D71-23FE704DB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48100"/>
            <a:ext cx="5511666" cy="634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D90 - Set bong bÃ³ng trang trÃ­ sinh nháº­t tÃ´ng pastel cÃ¡c mÃ u vá»i dÃ¢y chá»¯ vÃ   bÃ³ng hoa cÃºc - PartyStore.vn">
            <a:extLst>
              <a:ext uri="{FF2B5EF4-FFF2-40B4-BE49-F238E27FC236}">
                <a16:creationId xmlns:a16="http://schemas.microsoft.com/office/drawing/2014/main" id="{3E927174-D1E3-0153-6009-C1C19D15B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04" y="3881284"/>
            <a:ext cx="5948362" cy="631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áº¹t tre váº½ theo yÃªu cáº§u nhanh trang trÃ­ nghá» thuáº­t Äá»c ÄÃ¡o">
            <a:extLst>
              <a:ext uri="{FF2B5EF4-FFF2-40B4-BE49-F238E27FC236}">
                <a16:creationId xmlns:a16="http://schemas.microsoft.com/office/drawing/2014/main" id="{B4F9CE6E-1C28-6C75-BBC2-A6A854DCD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910" y="2781300"/>
            <a:ext cx="4652508" cy="354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2FA02B75-97E5-AD1D-7462-2F87681C2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7400" y="6352868"/>
            <a:ext cx="3840748" cy="384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150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3B4BC19-A241-F322-D368-B0D32158A743}"/>
              </a:ext>
            </a:extLst>
          </p:cNvPr>
          <p:cNvSpPr txBox="1"/>
          <p:nvPr/>
        </p:nvSpPr>
        <p:spPr>
          <a:xfrm>
            <a:off x="4800600" y="571500"/>
            <a:ext cx="12649200" cy="749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nl-NL" sz="54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 chia sẻ một số hình thức ứng dụng của chữ trong cuộc sống mà em biết.</a:t>
            </a:r>
          </a:p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v"/>
            </a:pPr>
            <a:r>
              <a:rPr lang="nl-NL" sz="54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 có vai trò thế nào trong lĩnh vực nghệ thuật nói chung và mĩ thuật ứng dụng nói riêng?</a:t>
            </a:r>
          </a:p>
        </p:txBody>
      </p:sp>
    </p:spTree>
    <p:extLst>
      <p:ext uri="{BB962C8B-B14F-4D97-AF65-F5344CB8AC3E}">
        <p14:creationId xmlns:p14="http://schemas.microsoft.com/office/powerpoint/2010/main" val="281286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3B4BC19-A241-F322-D368-B0D32158A743}"/>
              </a:ext>
            </a:extLst>
          </p:cNvPr>
          <p:cNvSpPr txBox="1"/>
          <p:nvPr/>
        </p:nvSpPr>
        <p:spPr>
          <a:xfrm>
            <a:off x="2438400" y="1562100"/>
            <a:ext cx="3352800" cy="6603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4800" b="1" i="1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 được được sáng tạo để trang trí các không gian... </a:t>
            </a:r>
          </a:p>
        </p:txBody>
      </p:sp>
      <p:pic>
        <p:nvPicPr>
          <p:cNvPr id="5122" name="Picture 2" descr="63 Máº«u trang trÃ­ quÃ¡n cafe nhá» Äáº¹p - ÄÆ¡n giáº£n giÃ¡ ráº» 2024">
            <a:extLst>
              <a:ext uri="{FF2B5EF4-FFF2-40B4-BE49-F238E27FC236}">
                <a16:creationId xmlns:a16="http://schemas.microsoft.com/office/drawing/2014/main" id="{9E14175A-61BB-1436-C652-2F6DABE51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76300"/>
            <a:ext cx="11506200" cy="86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01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137117">
            <a:off x="1390387" y="8623351"/>
            <a:ext cx="421910" cy="4219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A58086-999E-528B-6293-E28180F7B10B}"/>
              </a:ext>
            </a:extLst>
          </p:cNvPr>
          <p:cNvSpPr txBox="1"/>
          <p:nvPr/>
        </p:nvSpPr>
        <p:spPr>
          <a:xfrm>
            <a:off x="2099448" y="800100"/>
            <a:ext cx="4363522" cy="6846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60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tạo ra các sản phẩm mĩ thuật trong cuộc sống.</a:t>
            </a:r>
            <a:endParaRPr lang="nl-NL" sz="6000" b="1" i="1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BÃ¡nh sinh nháº­t in chá»¯">
            <a:extLst>
              <a:ext uri="{FF2B5EF4-FFF2-40B4-BE49-F238E27FC236}">
                <a16:creationId xmlns:a16="http://schemas.microsoft.com/office/drawing/2014/main" id="{32D7EB8C-C91C-DB02-7D4C-8CA475105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47700"/>
            <a:ext cx="9658886" cy="723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6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5A58086-999E-528B-6293-E28180F7B10B}"/>
              </a:ext>
            </a:extLst>
          </p:cNvPr>
          <p:cNvSpPr txBox="1"/>
          <p:nvPr/>
        </p:nvSpPr>
        <p:spPr>
          <a:xfrm>
            <a:off x="2492373" y="1037110"/>
            <a:ext cx="15015305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4500" b="1" i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vi-VN" sz="4500" b="1" i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Ngoài chức năng truyền tải thông tin, chữ có nhiều kiểu dáng phong phú; được sử dụng là điểm nhấn thu hút thị giác làm tăng giá trị thẩm mĩ cho sản phẩm</a:t>
            </a:r>
            <a:r>
              <a:rPr lang="en-US" sz="4500" b="1" i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.”</a:t>
            </a:r>
            <a:endParaRPr lang="nl-NL" sz="4500" b="1" i="1" dirty="0">
              <a:solidFill>
                <a:schemeClr val="accent5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5 Æ°u Äiá»m cá»§a ÄÃ¨n LED trang trÃ­ báº£ng hiá»u báº¡n cáº§n biáº¿t">
            <a:extLst>
              <a:ext uri="{FF2B5EF4-FFF2-40B4-BE49-F238E27FC236}">
                <a16:creationId xmlns:a16="http://schemas.microsoft.com/office/drawing/2014/main" id="{BF0A6A82-FE6E-32F2-639A-BB2CBA42F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3" y="4381499"/>
            <a:ext cx="7718427" cy="580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CD685AC3-3E4F-3045-CEF6-AEE90B15B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396" y="4117312"/>
            <a:ext cx="5181604" cy="60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2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01;p41">
            <a:extLst>
              <a:ext uri="{FF2B5EF4-FFF2-40B4-BE49-F238E27FC236}">
                <a16:creationId xmlns:a16="http://schemas.microsoft.com/office/drawing/2014/main" id="{A00D1660-F739-B515-06B6-72B3AD732E8D}"/>
              </a:ext>
            </a:extLst>
          </p:cNvPr>
          <p:cNvSpPr/>
          <p:nvPr/>
        </p:nvSpPr>
        <p:spPr>
          <a:xfrm rot="2700000">
            <a:off x="1715726" y="-385084"/>
            <a:ext cx="1635955" cy="1635955"/>
          </a:xfrm>
          <a:custGeom>
            <a:avLst/>
            <a:gdLst/>
            <a:ahLst/>
            <a:cxnLst/>
            <a:rect l="l" t="t" r="r" b="b"/>
            <a:pathLst>
              <a:path w="1635955" h="1635955" extrusionOk="0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00;p41">
            <a:extLst>
              <a:ext uri="{FF2B5EF4-FFF2-40B4-BE49-F238E27FC236}">
                <a16:creationId xmlns:a16="http://schemas.microsoft.com/office/drawing/2014/main" id="{E20DAC6E-D460-E3BA-FE6D-79A6D501695F}"/>
              </a:ext>
            </a:extLst>
          </p:cNvPr>
          <p:cNvSpPr/>
          <p:nvPr/>
        </p:nvSpPr>
        <p:spPr>
          <a:xfrm rot="2700000">
            <a:off x="312035" y="-1372702"/>
            <a:ext cx="2424873" cy="3611191"/>
          </a:xfrm>
          <a:custGeom>
            <a:avLst/>
            <a:gdLst/>
            <a:ahLst/>
            <a:cxnLst/>
            <a:rect l="l" t="t" r="r" b="b"/>
            <a:pathLst>
              <a:path w="2424873" h="3611191" extrusionOk="0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10;p41">
            <a:extLst>
              <a:ext uri="{FF2B5EF4-FFF2-40B4-BE49-F238E27FC236}">
                <a16:creationId xmlns:a16="http://schemas.microsoft.com/office/drawing/2014/main" id="{D7999841-98D3-DC81-41FF-DA227D48BCAC}"/>
              </a:ext>
            </a:extLst>
          </p:cNvPr>
          <p:cNvSpPr/>
          <p:nvPr/>
        </p:nvSpPr>
        <p:spPr>
          <a:xfrm rot="2419140">
            <a:off x="14444303" y="8456141"/>
            <a:ext cx="3445892" cy="3280718"/>
          </a:xfrm>
          <a:custGeom>
            <a:avLst/>
            <a:gdLst/>
            <a:ahLst/>
            <a:cxnLst/>
            <a:rect l="l" t="t" r="r" b="b"/>
            <a:pathLst>
              <a:path w="2940086" h="3384061" extrusionOk="0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05;p41">
            <a:extLst>
              <a:ext uri="{FF2B5EF4-FFF2-40B4-BE49-F238E27FC236}">
                <a16:creationId xmlns:a16="http://schemas.microsoft.com/office/drawing/2014/main" id="{47298908-B0C1-4FA5-25F9-F1D7A838B9A1}"/>
              </a:ext>
            </a:extLst>
          </p:cNvPr>
          <p:cNvSpPr/>
          <p:nvPr/>
        </p:nvSpPr>
        <p:spPr>
          <a:xfrm rot="5400000">
            <a:off x="15937800" y="7939259"/>
            <a:ext cx="1680462" cy="3015021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DBE5D321-1832-263E-8EB4-53500A2A3B15}"/>
              </a:ext>
            </a:extLst>
          </p:cNvPr>
          <p:cNvSpPr txBox="1"/>
          <p:nvPr/>
        </p:nvSpPr>
        <p:spPr>
          <a:xfrm>
            <a:off x="2349693" y="9517559"/>
            <a:ext cx="90267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GVBM: </a:t>
            </a:r>
            <a:r>
              <a:rPr lang="en-US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ĐẶNG THỊ HẠNH</a:t>
            </a:r>
            <a:endParaRPr lang="vi-VN" sz="4400" dirty="0"/>
          </a:p>
        </p:txBody>
      </p:sp>
      <p:sp>
        <p:nvSpPr>
          <p:cNvPr id="27" name="Google Shape;100;p41">
            <a:extLst>
              <a:ext uri="{FF2B5EF4-FFF2-40B4-BE49-F238E27FC236}">
                <a16:creationId xmlns:a16="http://schemas.microsoft.com/office/drawing/2014/main" id="{AF0A211E-214E-914A-33AD-A8DCA2B8FE58}"/>
              </a:ext>
            </a:extLst>
          </p:cNvPr>
          <p:cNvSpPr/>
          <p:nvPr/>
        </p:nvSpPr>
        <p:spPr>
          <a:xfrm rot="2638555">
            <a:off x="254108" y="-1784858"/>
            <a:ext cx="3247667" cy="4573971"/>
          </a:xfrm>
          <a:custGeom>
            <a:avLst/>
            <a:gdLst/>
            <a:ahLst/>
            <a:cxnLst/>
            <a:rect l="l" t="t" r="r" b="b"/>
            <a:pathLst>
              <a:path w="2424873" h="3611191" extrusionOk="0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00;p41">
            <a:extLst>
              <a:ext uri="{FF2B5EF4-FFF2-40B4-BE49-F238E27FC236}">
                <a16:creationId xmlns:a16="http://schemas.microsoft.com/office/drawing/2014/main" id="{FC3A1DA7-98E7-3B76-B7FE-D3B64E44D7BF}"/>
              </a:ext>
            </a:extLst>
          </p:cNvPr>
          <p:cNvSpPr/>
          <p:nvPr/>
        </p:nvSpPr>
        <p:spPr>
          <a:xfrm rot="2638555">
            <a:off x="146020" y="-2717474"/>
            <a:ext cx="4934714" cy="7126293"/>
          </a:xfrm>
          <a:custGeom>
            <a:avLst/>
            <a:gdLst/>
            <a:ahLst/>
            <a:cxnLst/>
            <a:rect l="l" t="t" r="r" b="b"/>
            <a:pathLst>
              <a:path w="2424873" h="3611191" extrusionOk="0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A2B2706E-34EE-78BF-F0CB-CF889D8B8CB9}"/>
              </a:ext>
            </a:extLst>
          </p:cNvPr>
          <p:cNvSpPr txBox="1"/>
          <p:nvPr/>
        </p:nvSpPr>
        <p:spPr>
          <a:xfrm>
            <a:off x="3961959" y="1027911"/>
            <a:ext cx="14093380" cy="92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3" name="TextBox 28">
            <a:extLst>
              <a:ext uri="{FF2B5EF4-FFF2-40B4-BE49-F238E27FC236}">
                <a16:creationId xmlns:a16="http://schemas.microsoft.com/office/drawing/2014/main" id="{689AF9B5-678E-A8FA-7847-7AE3C2CA8CA1}"/>
              </a:ext>
            </a:extLst>
          </p:cNvPr>
          <p:cNvSpPr txBox="1"/>
          <p:nvPr/>
        </p:nvSpPr>
        <p:spPr>
          <a:xfrm>
            <a:off x="3961959" y="2823000"/>
            <a:ext cx="13599890" cy="243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Hoàn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9F955DF7-1026-28A4-032A-31CB9AFE4A92}"/>
              </a:ext>
            </a:extLst>
          </p:cNvPr>
          <p:cNvSpPr txBox="1"/>
          <p:nvPr/>
        </p:nvSpPr>
        <p:spPr>
          <a:xfrm>
            <a:off x="3352800" y="5693051"/>
            <a:ext cx="14478000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Đọc và tìm hiểu trước </a:t>
            </a:r>
            <a:r>
              <a:rPr lang="vi-VN" sz="5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</a:t>
            </a:r>
            <a:r>
              <a:rPr lang="vi-VN" sz="5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</a:t>
            </a:r>
            <a:r>
              <a:rPr lang="vi-VN" sz="5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dạng chữ</a:t>
            </a:r>
            <a:endParaRPr lang="en-US" sz="5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17">
        <p14:prism dir="u"/>
      </p:transition>
    </mc:Choice>
    <mc:Fallback xmlns="">
      <p:transition spd="slow" advTm="10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01;p41">
            <a:extLst>
              <a:ext uri="{FF2B5EF4-FFF2-40B4-BE49-F238E27FC236}">
                <a16:creationId xmlns:a16="http://schemas.microsoft.com/office/drawing/2014/main" id="{A00D1660-F739-B515-06B6-72B3AD732E8D}"/>
              </a:ext>
            </a:extLst>
          </p:cNvPr>
          <p:cNvSpPr/>
          <p:nvPr/>
        </p:nvSpPr>
        <p:spPr>
          <a:xfrm rot="2700000">
            <a:off x="1715726" y="-385084"/>
            <a:ext cx="1635955" cy="1635955"/>
          </a:xfrm>
          <a:custGeom>
            <a:avLst/>
            <a:gdLst/>
            <a:ahLst/>
            <a:cxnLst/>
            <a:rect l="l" t="t" r="r" b="b"/>
            <a:pathLst>
              <a:path w="1635955" h="1635955" extrusionOk="0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00;p41">
            <a:extLst>
              <a:ext uri="{FF2B5EF4-FFF2-40B4-BE49-F238E27FC236}">
                <a16:creationId xmlns:a16="http://schemas.microsoft.com/office/drawing/2014/main" id="{E20DAC6E-D460-E3BA-FE6D-79A6D501695F}"/>
              </a:ext>
            </a:extLst>
          </p:cNvPr>
          <p:cNvSpPr/>
          <p:nvPr/>
        </p:nvSpPr>
        <p:spPr>
          <a:xfrm rot="2700000">
            <a:off x="312035" y="-1372702"/>
            <a:ext cx="2424873" cy="3611191"/>
          </a:xfrm>
          <a:custGeom>
            <a:avLst/>
            <a:gdLst/>
            <a:ahLst/>
            <a:cxnLst/>
            <a:rect l="l" t="t" r="r" b="b"/>
            <a:pathLst>
              <a:path w="2424873" h="3611191" extrusionOk="0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10;p41">
            <a:extLst>
              <a:ext uri="{FF2B5EF4-FFF2-40B4-BE49-F238E27FC236}">
                <a16:creationId xmlns:a16="http://schemas.microsoft.com/office/drawing/2014/main" id="{D7999841-98D3-DC81-41FF-DA227D48BCAC}"/>
              </a:ext>
            </a:extLst>
          </p:cNvPr>
          <p:cNvSpPr/>
          <p:nvPr/>
        </p:nvSpPr>
        <p:spPr>
          <a:xfrm rot="2763729">
            <a:off x="14303508" y="8017511"/>
            <a:ext cx="3389202" cy="4130756"/>
          </a:xfrm>
          <a:custGeom>
            <a:avLst/>
            <a:gdLst/>
            <a:ahLst/>
            <a:cxnLst/>
            <a:rect l="l" t="t" r="r" b="b"/>
            <a:pathLst>
              <a:path w="2940086" h="3384061" extrusionOk="0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05;p41">
            <a:extLst>
              <a:ext uri="{FF2B5EF4-FFF2-40B4-BE49-F238E27FC236}">
                <a16:creationId xmlns:a16="http://schemas.microsoft.com/office/drawing/2014/main" id="{47298908-B0C1-4FA5-25F9-F1D7A838B9A1}"/>
              </a:ext>
            </a:extLst>
          </p:cNvPr>
          <p:cNvSpPr/>
          <p:nvPr/>
        </p:nvSpPr>
        <p:spPr>
          <a:xfrm rot="5400000">
            <a:off x="12552720" y="6598060"/>
            <a:ext cx="1790701" cy="5560142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00;p41">
            <a:extLst>
              <a:ext uri="{FF2B5EF4-FFF2-40B4-BE49-F238E27FC236}">
                <a16:creationId xmlns:a16="http://schemas.microsoft.com/office/drawing/2014/main" id="{AF0A211E-214E-914A-33AD-A8DCA2B8FE58}"/>
              </a:ext>
            </a:extLst>
          </p:cNvPr>
          <p:cNvSpPr/>
          <p:nvPr/>
        </p:nvSpPr>
        <p:spPr>
          <a:xfrm rot="2638555">
            <a:off x="254108" y="-1784858"/>
            <a:ext cx="3247667" cy="4573971"/>
          </a:xfrm>
          <a:custGeom>
            <a:avLst/>
            <a:gdLst/>
            <a:ahLst/>
            <a:cxnLst/>
            <a:rect l="l" t="t" r="r" b="b"/>
            <a:pathLst>
              <a:path w="2424873" h="3611191" extrusionOk="0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43">
            <a:extLst>
              <a:ext uri="{FF2B5EF4-FFF2-40B4-BE49-F238E27FC236}">
                <a16:creationId xmlns:a16="http://schemas.microsoft.com/office/drawing/2014/main" id="{339B6C5A-A80B-B552-7246-EE3F84BCD41F}"/>
              </a:ext>
            </a:extLst>
          </p:cNvPr>
          <p:cNvSpPr txBox="1"/>
          <p:nvPr/>
        </p:nvSpPr>
        <p:spPr>
          <a:xfrm>
            <a:off x="-841732" y="2227436"/>
            <a:ext cx="21259800" cy="524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 ĐIỆU VÀ SẮC MÀU CỦA CHỮ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1)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7303725-7F7D-E9DC-4A82-E4E014E4B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357" y="0"/>
            <a:ext cx="13338644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9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01;p41">
            <a:extLst>
              <a:ext uri="{FF2B5EF4-FFF2-40B4-BE49-F238E27FC236}">
                <a16:creationId xmlns:a16="http://schemas.microsoft.com/office/drawing/2014/main" id="{A00D1660-F739-B515-06B6-72B3AD732E8D}"/>
              </a:ext>
            </a:extLst>
          </p:cNvPr>
          <p:cNvSpPr/>
          <p:nvPr/>
        </p:nvSpPr>
        <p:spPr>
          <a:xfrm rot="2700000">
            <a:off x="1715726" y="-385084"/>
            <a:ext cx="1635955" cy="1635955"/>
          </a:xfrm>
          <a:custGeom>
            <a:avLst/>
            <a:gdLst/>
            <a:ahLst/>
            <a:cxnLst/>
            <a:rect l="l" t="t" r="r" b="b"/>
            <a:pathLst>
              <a:path w="1635955" h="1635955" extrusionOk="0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00;p41">
            <a:extLst>
              <a:ext uri="{FF2B5EF4-FFF2-40B4-BE49-F238E27FC236}">
                <a16:creationId xmlns:a16="http://schemas.microsoft.com/office/drawing/2014/main" id="{E20DAC6E-D460-E3BA-FE6D-79A6D501695F}"/>
              </a:ext>
            </a:extLst>
          </p:cNvPr>
          <p:cNvSpPr/>
          <p:nvPr/>
        </p:nvSpPr>
        <p:spPr>
          <a:xfrm rot="2700000">
            <a:off x="312035" y="-1372702"/>
            <a:ext cx="2424873" cy="3611191"/>
          </a:xfrm>
          <a:custGeom>
            <a:avLst/>
            <a:gdLst/>
            <a:ahLst/>
            <a:cxnLst/>
            <a:rect l="l" t="t" r="r" b="b"/>
            <a:pathLst>
              <a:path w="2424873" h="3611191" extrusionOk="0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10;p41">
            <a:extLst>
              <a:ext uri="{FF2B5EF4-FFF2-40B4-BE49-F238E27FC236}">
                <a16:creationId xmlns:a16="http://schemas.microsoft.com/office/drawing/2014/main" id="{D7999841-98D3-DC81-41FF-DA227D48BCAC}"/>
              </a:ext>
            </a:extLst>
          </p:cNvPr>
          <p:cNvSpPr/>
          <p:nvPr/>
        </p:nvSpPr>
        <p:spPr>
          <a:xfrm rot="2763729">
            <a:off x="14303508" y="8017511"/>
            <a:ext cx="3389202" cy="4130756"/>
          </a:xfrm>
          <a:custGeom>
            <a:avLst/>
            <a:gdLst/>
            <a:ahLst/>
            <a:cxnLst/>
            <a:rect l="l" t="t" r="r" b="b"/>
            <a:pathLst>
              <a:path w="2940086" h="3384061" extrusionOk="0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05;p41">
            <a:extLst>
              <a:ext uri="{FF2B5EF4-FFF2-40B4-BE49-F238E27FC236}">
                <a16:creationId xmlns:a16="http://schemas.microsoft.com/office/drawing/2014/main" id="{47298908-B0C1-4FA5-25F9-F1D7A838B9A1}"/>
              </a:ext>
            </a:extLst>
          </p:cNvPr>
          <p:cNvSpPr/>
          <p:nvPr/>
        </p:nvSpPr>
        <p:spPr>
          <a:xfrm rot="5400000">
            <a:off x="14303225" y="6605021"/>
            <a:ext cx="1790701" cy="5560142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00;p41">
            <a:extLst>
              <a:ext uri="{FF2B5EF4-FFF2-40B4-BE49-F238E27FC236}">
                <a16:creationId xmlns:a16="http://schemas.microsoft.com/office/drawing/2014/main" id="{AF0A211E-214E-914A-33AD-A8DCA2B8FE58}"/>
              </a:ext>
            </a:extLst>
          </p:cNvPr>
          <p:cNvSpPr/>
          <p:nvPr/>
        </p:nvSpPr>
        <p:spPr>
          <a:xfrm rot="7685343">
            <a:off x="14592382" y="-1381802"/>
            <a:ext cx="4029765" cy="7429448"/>
          </a:xfrm>
          <a:custGeom>
            <a:avLst/>
            <a:gdLst/>
            <a:ahLst/>
            <a:cxnLst/>
            <a:rect l="l" t="t" r="r" b="b"/>
            <a:pathLst>
              <a:path w="2424873" h="3611191" extrusionOk="0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1;p41">
            <a:extLst>
              <a:ext uri="{FF2B5EF4-FFF2-40B4-BE49-F238E27FC236}">
                <a16:creationId xmlns:a16="http://schemas.microsoft.com/office/drawing/2014/main" id="{1C59521F-E55C-BDB4-163A-84760A26979A}"/>
              </a:ext>
            </a:extLst>
          </p:cNvPr>
          <p:cNvSpPr/>
          <p:nvPr/>
        </p:nvSpPr>
        <p:spPr>
          <a:xfrm rot="16200000">
            <a:off x="11999664" y="3358329"/>
            <a:ext cx="9639300" cy="2922639"/>
          </a:xfrm>
          <a:custGeom>
            <a:avLst/>
            <a:gdLst/>
            <a:ahLst/>
            <a:cxnLst/>
            <a:rect l="l" t="t" r="r" b="b"/>
            <a:pathLst>
              <a:path w="1635955" h="1635955" extrusionOk="0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249EE281-67A3-16D2-4A89-BBFABC8D385C}"/>
              </a:ext>
            </a:extLst>
          </p:cNvPr>
          <p:cNvSpPr/>
          <p:nvPr/>
        </p:nvSpPr>
        <p:spPr>
          <a:xfrm>
            <a:off x="16555869" y="-18437"/>
            <a:ext cx="1729680" cy="184306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E94FB23-CF10-1724-0FAE-E3844546A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06010" y="8647034"/>
            <a:ext cx="2322777" cy="1639966"/>
          </a:xfrm>
          <a:prstGeom prst="rect">
            <a:avLst/>
          </a:prstGeom>
        </p:spPr>
      </p:pic>
      <p:sp>
        <p:nvSpPr>
          <p:cNvPr id="6" name="Google Shape;105;p41">
            <a:extLst>
              <a:ext uri="{FF2B5EF4-FFF2-40B4-BE49-F238E27FC236}">
                <a16:creationId xmlns:a16="http://schemas.microsoft.com/office/drawing/2014/main" id="{BD635453-8551-BE91-A07D-38C226C18D57}"/>
              </a:ext>
            </a:extLst>
          </p:cNvPr>
          <p:cNvSpPr/>
          <p:nvPr/>
        </p:nvSpPr>
        <p:spPr>
          <a:xfrm>
            <a:off x="1008086" y="342900"/>
            <a:ext cx="737643" cy="9930582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48E2FB1-8AD7-C7BF-822B-A33D1DCFC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15518" y="7669758"/>
            <a:ext cx="2322777" cy="163996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CC25FC2-1745-C5CE-C256-033EA02A1456}"/>
              </a:ext>
            </a:extLst>
          </p:cNvPr>
          <p:cNvSpPr txBox="1"/>
          <p:nvPr/>
        </p:nvSpPr>
        <p:spPr>
          <a:xfrm>
            <a:off x="3633749" y="597805"/>
            <a:ext cx="9158748" cy="1079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7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sp>
        <p:nvSpPr>
          <p:cNvPr id="10" name="Oval 22">
            <a:extLst>
              <a:ext uri="{FF2B5EF4-FFF2-40B4-BE49-F238E27FC236}">
                <a16:creationId xmlns:a16="http://schemas.microsoft.com/office/drawing/2014/main" id="{310EF2DF-138A-2B8E-E77F-F5AE36A2A6FB}"/>
              </a:ext>
            </a:extLst>
          </p:cNvPr>
          <p:cNvSpPr/>
          <p:nvPr/>
        </p:nvSpPr>
        <p:spPr>
          <a:xfrm>
            <a:off x="2316244" y="3096829"/>
            <a:ext cx="1713489" cy="16603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24">
            <a:extLst>
              <a:ext uri="{FF2B5EF4-FFF2-40B4-BE49-F238E27FC236}">
                <a16:creationId xmlns:a16="http://schemas.microsoft.com/office/drawing/2014/main" id="{83376F45-1870-9EAB-A0CE-0A844D99532A}"/>
              </a:ext>
            </a:extLst>
          </p:cNvPr>
          <p:cNvSpPr/>
          <p:nvPr/>
        </p:nvSpPr>
        <p:spPr>
          <a:xfrm>
            <a:off x="5168669" y="6839559"/>
            <a:ext cx="1713489" cy="16603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25">
            <a:extLst>
              <a:ext uri="{FF2B5EF4-FFF2-40B4-BE49-F238E27FC236}">
                <a16:creationId xmlns:a16="http://schemas.microsoft.com/office/drawing/2014/main" id="{D65ED8F5-9054-BA40-8576-CD4BFBD5F9A8}"/>
              </a:ext>
            </a:extLst>
          </p:cNvPr>
          <p:cNvSpPr/>
          <p:nvPr/>
        </p:nvSpPr>
        <p:spPr>
          <a:xfrm>
            <a:off x="15211064" y="3254222"/>
            <a:ext cx="1713489" cy="16603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Oval 26">
            <a:extLst>
              <a:ext uri="{FF2B5EF4-FFF2-40B4-BE49-F238E27FC236}">
                <a16:creationId xmlns:a16="http://schemas.microsoft.com/office/drawing/2014/main" id="{8C8EEA6B-1CA5-4BB0-802A-67B88435640B}"/>
              </a:ext>
            </a:extLst>
          </p:cNvPr>
          <p:cNvSpPr/>
          <p:nvPr/>
        </p:nvSpPr>
        <p:spPr>
          <a:xfrm>
            <a:off x="12478254" y="6701809"/>
            <a:ext cx="1713489" cy="16603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C7DDC218-8262-6270-65BC-BFAFAC702941}"/>
              </a:ext>
            </a:extLst>
          </p:cNvPr>
          <p:cNvSpPr txBox="1"/>
          <p:nvPr/>
        </p:nvSpPr>
        <p:spPr>
          <a:xfrm>
            <a:off x="709770" y="5578845"/>
            <a:ext cx="39334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4E263305-5BE7-C3B5-04EB-A59C65EAFC43}"/>
              </a:ext>
            </a:extLst>
          </p:cNvPr>
          <p:cNvSpPr txBox="1"/>
          <p:nvPr/>
        </p:nvSpPr>
        <p:spPr>
          <a:xfrm>
            <a:off x="5497726" y="5578845"/>
            <a:ext cx="72925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CÁCH TẠO BỐ CỤC CHỮ</a:t>
            </a:r>
          </a:p>
        </p:txBody>
      </p:sp>
      <p:sp>
        <p:nvSpPr>
          <p:cNvPr id="16" name="TextBox 29">
            <a:extLst>
              <a:ext uri="{FF2B5EF4-FFF2-40B4-BE49-F238E27FC236}">
                <a16:creationId xmlns:a16="http://schemas.microsoft.com/office/drawing/2014/main" id="{B57A5F0A-3F1D-066E-6AB1-7A3D29D12B3C}"/>
              </a:ext>
            </a:extLst>
          </p:cNvPr>
          <p:cNvSpPr txBox="1"/>
          <p:nvPr/>
        </p:nvSpPr>
        <p:spPr>
          <a:xfrm>
            <a:off x="3692255" y="8941207"/>
            <a:ext cx="50292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THỰC HÀNH VẼ</a:t>
            </a: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2456B5BA-2AD6-5D64-0458-A15A1FC4FD2E}"/>
              </a:ext>
            </a:extLst>
          </p:cNvPr>
          <p:cNvSpPr txBox="1"/>
          <p:nvPr/>
        </p:nvSpPr>
        <p:spPr>
          <a:xfrm>
            <a:off x="11625938" y="8882322"/>
            <a:ext cx="39334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TRƯNG BÀY</a:t>
            </a:r>
          </a:p>
        </p:txBody>
      </p:sp>
      <p:sp>
        <p:nvSpPr>
          <p:cNvPr id="19" name="TextBox 31">
            <a:extLst>
              <a:ext uri="{FF2B5EF4-FFF2-40B4-BE49-F238E27FC236}">
                <a16:creationId xmlns:a16="http://schemas.microsoft.com/office/drawing/2014/main" id="{A6B53114-78F9-2685-62F6-A2594A76B4B3}"/>
              </a:ext>
            </a:extLst>
          </p:cNvPr>
          <p:cNvSpPr txBox="1"/>
          <p:nvPr/>
        </p:nvSpPr>
        <p:spPr>
          <a:xfrm>
            <a:off x="14598908" y="5426022"/>
            <a:ext cx="39334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ỨNG DỤNG</a:t>
            </a:r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2B8A2E1E-7374-974F-A22B-52C1F7AB5C9A}"/>
              </a:ext>
            </a:extLst>
          </p:cNvPr>
          <p:cNvSpPr/>
          <p:nvPr/>
        </p:nvSpPr>
        <p:spPr>
          <a:xfrm>
            <a:off x="8587646" y="3311342"/>
            <a:ext cx="1713489" cy="166039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53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2362200" y="653276"/>
            <a:ext cx="15326696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5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endParaRPr lang="en-US" sz="5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9EDB40-1BD4-EFC3-EBED-3B988BC896C4}"/>
              </a:ext>
            </a:extLst>
          </p:cNvPr>
          <p:cNvSpPr txBox="1"/>
          <p:nvPr/>
        </p:nvSpPr>
        <p:spPr>
          <a:xfrm>
            <a:off x="1226662" y="2048106"/>
            <a:ext cx="1278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tranh trong SGK trang 6 và trả lời câu hỏi: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542A15-603B-2141-3573-D43EA8004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852" y="5324281"/>
            <a:ext cx="8033013" cy="405014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07724A-D1ED-B37E-A121-E1336A7E2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054" y="5350643"/>
            <a:ext cx="5387727" cy="390585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1CBDC48-5790-DF9B-A256-2B34085044C1}"/>
              </a:ext>
            </a:extLst>
          </p:cNvPr>
          <p:cNvSpPr txBox="1"/>
          <p:nvPr/>
        </p:nvSpPr>
        <p:spPr>
          <a:xfrm>
            <a:off x="1226662" y="2710245"/>
            <a:ext cx="15755272" cy="190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kiểu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  <a:p>
            <a:pPr marL="571500" marR="0" indent="-5715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58B79ABC-DCFC-1218-A4DF-551593F54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5" y="977276"/>
            <a:ext cx="2322777" cy="163996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CB54D628-D774-35AC-83DB-CFAA73875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73" y="0"/>
            <a:ext cx="2322777" cy="1639966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DD4F3F61-8CD2-7E4B-A243-0368F711E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6006406" y="7263776"/>
            <a:ext cx="2322777" cy="3009705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F1B4D529-05D0-A15B-D6CE-A2B526A9F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6015914" y="6286500"/>
            <a:ext cx="2322777" cy="300970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1811000" y="5355609"/>
            <a:ext cx="2339882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45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542A15-603B-2141-3573-D43EA8004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351397"/>
            <a:ext cx="9504605" cy="479210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A5CC48-DC95-D52B-85C9-142984FFB74A}"/>
              </a:ext>
            </a:extLst>
          </p:cNvPr>
          <p:cNvSpPr txBox="1"/>
          <p:nvPr/>
        </p:nvSpPr>
        <p:spPr>
          <a:xfrm>
            <a:off x="945111" y="2914229"/>
            <a:ext cx="7523868" cy="2817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B, D in </a:t>
            </a:r>
            <a:r>
              <a:rPr lang="en-US" sz="48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6F13C2-DBBE-CCEA-BF9F-7B3B32C36253}"/>
              </a:ext>
            </a:extLst>
          </p:cNvPr>
          <p:cNvSpPr txBox="1"/>
          <p:nvPr/>
        </p:nvSpPr>
        <p:spPr>
          <a:xfrm>
            <a:off x="1828800" y="6320476"/>
            <a:ext cx="13840728" cy="2817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48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Màu sắc tươi sáng, </a:t>
            </a:r>
            <a:r>
              <a:rPr lang="vi-VN" sz="48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rực rỡ</a:t>
            </a:r>
            <a:r>
              <a:rPr lang="nl-NL" sz="48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họa tiết nền đa dạng, cầu kì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110;p41">
            <a:extLst>
              <a:ext uri="{FF2B5EF4-FFF2-40B4-BE49-F238E27FC236}">
                <a16:creationId xmlns:a16="http://schemas.microsoft.com/office/drawing/2014/main" id="{B435B617-52C8-A341-BE88-B8917E9E25BF}"/>
              </a:ext>
            </a:extLst>
          </p:cNvPr>
          <p:cNvSpPr/>
          <p:nvPr/>
        </p:nvSpPr>
        <p:spPr>
          <a:xfrm rot="2763729">
            <a:off x="14467613" y="8160484"/>
            <a:ext cx="3289485" cy="3909236"/>
          </a:xfrm>
          <a:custGeom>
            <a:avLst/>
            <a:gdLst/>
            <a:ahLst/>
            <a:cxnLst/>
            <a:rect l="l" t="t" r="r" b="b"/>
            <a:pathLst>
              <a:path w="2940086" h="3384061" extrusionOk="0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05;p41">
            <a:extLst>
              <a:ext uri="{FF2B5EF4-FFF2-40B4-BE49-F238E27FC236}">
                <a16:creationId xmlns:a16="http://schemas.microsoft.com/office/drawing/2014/main" id="{7D4450EB-8AF4-56A7-BDCD-60AB39D749B3}"/>
              </a:ext>
            </a:extLst>
          </p:cNvPr>
          <p:cNvSpPr/>
          <p:nvPr/>
        </p:nvSpPr>
        <p:spPr>
          <a:xfrm rot="5400000">
            <a:off x="13579777" y="7501815"/>
            <a:ext cx="1142208" cy="4415049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00;p41">
            <a:extLst>
              <a:ext uri="{FF2B5EF4-FFF2-40B4-BE49-F238E27FC236}">
                <a16:creationId xmlns:a16="http://schemas.microsoft.com/office/drawing/2014/main" id="{2A4266E2-8C15-B4A2-6B53-77081E45B087}"/>
              </a:ext>
            </a:extLst>
          </p:cNvPr>
          <p:cNvSpPr/>
          <p:nvPr/>
        </p:nvSpPr>
        <p:spPr>
          <a:xfrm rot="2638555">
            <a:off x="302925" y="-1795049"/>
            <a:ext cx="3229869" cy="4686436"/>
          </a:xfrm>
          <a:custGeom>
            <a:avLst/>
            <a:gdLst/>
            <a:ahLst/>
            <a:cxnLst/>
            <a:rect l="l" t="t" r="r" b="b"/>
            <a:pathLst>
              <a:path w="2424873" h="3611191" extrusionOk="0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8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1638301" y="6743782"/>
            <a:ext cx="3617203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107724A-D1ED-B37E-A121-E1336A7E2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791" y="265723"/>
            <a:ext cx="8684209" cy="62956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578572-0E25-DDE2-F346-2B7EC6ECA121}"/>
              </a:ext>
            </a:extLst>
          </p:cNvPr>
          <p:cNvSpPr txBox="1"/>
          <p:nvPr/>
        </p:nvSpPr>
        <p:spPr>
          <a:xfrm>
            <a:off x="2288128" y="265723"/>
            <a:ext cx="6553663" cy="2817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M, R, O, E in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8EB813-7729-9080-8675-71F217B28488}"/>
              </a:ext>
            </a:extLst>
          </p:cNvPr>
          <p:cNvSpPr txBox="1"/>
          <p:nvPr/>
        </p:nvSpPr>
        <p:spPr>
          <a:xfrm>
            <a:off x="1449225" y="2995956"/>
            <a:ext cx="8295379" cy="4295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5E2AB3-EAA9-44FB-FED8-608A5A076413}"/>
              </a:ext>
            </a:extLst>
          </p:cNvPr>
          <p:cNvSpPr txBox="1"/>
          <p:nvPr/>
        </p:nvSpPr>
        <p:spPr>
          <a:xfrm>
            <a:off x="2438400" y="7303362"/>
            <a:ext cx="14098479" cy="2817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nền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48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 sắc, hình nền là các hình khối đơn giản.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05;p41">
            <a:extLst>
              <a:ext uri="{FF2B5EF4-FFF2-40B4-BE49-F238E27FC236}">
                <a16:creationId xmlns:a16="http://schemas.microsoft.com/office/drawing/2014/main" id="{F64F7A60-6EF6-D4A8-372F-8E19A22A560E}"/>
              </a:ext>
            </a:extLst>
          </p:cNvPr>
          <p:cNvSpPr/>
          <p:nvPr/>
        </p:nvSpPr>
        <p:spPr>
          <a:xfrm>
            <a:off x="243107" y="0"/>
            <a:ext cx="1142208" cy="4242606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01;p41">
            <a:extLst>
              <a:ext uri="{FF2B5EF4-FFF2-40B4-BE49-F238E27FC236}">
                <a16:creationId xmlns:a16="http://schemas.microsoft.com/office/drawing/2014/main" id="{02F7E1E9-110A-5F2A-F23A-CF23515932EC}"/>
              </a:ext>
            </a:extLst>
          </p:cNvPr>
          <p:cNvSpPr/>
          <p:nvPr/>
        </p:nvSpPr>
        <p:spPr>
          <a:xfrm rot="2700000">
            <a:off x="549969" y="-343933"/>
            <a:ext cx="1635955" cy="1635955"/>
          </a:xfrm>
          <a:custGeom>
            <a:avLst/>
            <a:gdLst/>
            <a:ahLst/>
            <a:cxnLst/>
            <a:rect l="l" t="t" r="r" b="b"/>
            <a:pathLst>
              <a:path w="1635955" h="1635955" extrusionOk="0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554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58945" y="6121686"/>
            <a:ext cx="682578" cy="6825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35E2AB3-EAA9-44FB-FED8-608A5A076413}"/>
              </a:ext>
            </a:extLst>
          </p:cNvPr>
          <p:cNvSpPr txBox="1"/>
          <p:nvPr/>
        </p:nvSpPr>
        <p:spPr>
          <a:xfrm>
            <a:off x="1290558" y="1393032"/>
            <a:ext cx="15169411" cy="1262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 2, 3, 4 SGK </a:t>
            </a: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37B3125B-AA05-EB35-9FF0-12ED2C2C520B}"/>
              </a:ext>
            </a:extLst>
          </p:cNvPr>
          <p:cNvSpPr txBox="1"/>
          <p:nvPr/>
        </p:nvSpPr>
        <p:spPr>
          <a:xfrm>
            <a:off x="2903081" y="339789"/>
            <a:ext cx="15326696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00"/>
              </a:lnSpc>
            </a:pP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5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endParaRPr lang="en-US" sz="5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399D5C4-0689-CB13-5677-603908872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415" y="2920953"/>
            <a:ext cx="8688012" cy="15623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429348-A856-5CF7-0B8D-D4683A3FD8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18"/>
          <a:stretch/>
        </p:blipFill>
        <p:spPr>
          <a:xfrm>
            <a:off x="1218510" y="4598410"/>
            <a:ext cx="4334192" cy="29626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4279CE0-7D02-B4CE-D164-02B36A68A3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842" y="4684092"/>
            <a:ext cx="4382112" cy="28293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5C926A-F018-1D98-5F63-7A98FD62BC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7487" y="2860630"/>
            <a:ext cx="6842003" cy="4678863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CEAB68C1-FA1E-DB1D-FD03-0FFDA838EA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65" y="977276"/>
            <a:ext cx="2322777" cy="241362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23E719B-FDFF-7530-83B7-437142B119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65" y="0"/>
            <a:ext cx="2322777" cy="1639966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F18A15A9-6B71-D6F7-E097-F7EA8900AC17}"/>
              </a:ext>
            </a:extLst>
          </p:cNvPr>
          <p:cNvSpPr txBox="1"/>
          <p:nvPr/>
        </p:nvSpPr>
        <p:spPr>
          <a:xfrm>
            <a:off x="3124200" y="8070819"/>
            <a:ext cx="1229720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bước tạo ra một bố cục trang trí bằng những chữ cái được thực hiện theo trình tự như thế nào?</a:t>
            </a:r>
            <a:endParaRPr lang="vi-VN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30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399D5C4-0689-CB13-5677-603908872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051" y="651339"/>
            <a:ext cx="10111866" cy="18183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429348-A856-5CF7-0B8D-D4683A3FD8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8"/>
          <a:stretch/>
        </p:blipFill>
        <p:spPr>
          <a:xfrm>
            <a:off x="11687590" y="729152"/>
            <a:ext cx="4730238" cy="32334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4279CE0-7D02-B4CE-D164-02B36A68A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297" y="5381388"/>
            <a:ext cx="5007975" cy="32334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D5C926A-F018-1D98-5F63-7A98FD62B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771" y="3957973"/>
            <a:ext cx="7216155" cy="49347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070A29C-D9CF-1DC2-7385-426CF0A03686}"/>
              </a:ext>
            </a:extLst>
          </p:cNvPr>
          <p:cNvSpPr txBox="1"/>
          <p:nvPr/>
        </p:nvSpPr>
        <p:spPr>
          <a:xfrm>
            <a:off x="2429982" y="2644309"/>
            <a:ext cx="6842003" cy="90159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Lựa chọn kiểu chữ cái 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DE2676-6B6A-02C7-CBD9-B9BCDF604DB1}"/>
              </a:ext>
            </a:extLst>
          </p:cNvPr>
          <p:cNvSpPr txBox="1"/>
          <p:nvPr/>
        </p:nvSpPr>
        <p:spPr>
          <a:xfrm>
            <a:off x="10773367" y="4042553"/>
            <a:ext cx="6842003" cy="90159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Phác thảo khung hình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CD45AA-0EBE-7915-909D-B24DF4D3C199}"/>
              </a:ext>
            </a:extLst>
          </p:cNvPr>
          <p:cNvSpPr txBox="1"/>
          <p:nvPr/>
        </p:nvSpPr>
        <p:spPr>
          <a:xfrm>
            <a:off x="10565115" y="8830893"/>
            <a:ext cx="6842003" cy="901593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Vẽ chữ để tạo mảng hình</a:t>
            </a:r>
            <a:endParaRPr lang="en-US" sz="40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05;p41">
            <a:extLst>
              <a:ext uri="{FF2B5EF4-FFF2-40B4-BE49-F238E27FC236}">
                <a16:creationId xmlns:a16="http://schemas.microsoft.com/office/drawing/2014/main" id="{4DD20DF7-90BA-D27C-0DAE-85CCD63654D9}"/>
              </a:ext>
            </a:extLst>
          </p:cNvPr>
          <p:cNvSpPr/>
          <p:nvPr/>
        </p:nvSpPr>
        <p:spPr>
          <a:xfrm rot="5400000">
            <a:off x="2267665" y="7144466"/>
            <a:ext cx="1097326" cy="5187743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D3ADDFE-0C30-7F23-C0B8-2E91DA012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07205" y="7326040"/>
            <a:ext cx="2322777" cy="300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5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2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3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 rot="21366946">
            <a:off x="5697312" y="806241"/>
            <a:ext cx="4696716" cy="468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49"/>
              </a:lnSpc>
            </a:pPr>
            <a:r>
              <a:rPr lang="en-US" sz="5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4A0E7E-8561-8A44-ACFD-4F8DCFC76976}"/>
              </a:ext>
            </a:extLst>
          </p:cNvPr>
          <p:cNvSpPr txBox="1"/>
          <p:nvPr/>
        </p:nvSpPr>
        <p:spPr>
          <a:xfrm rot="21335482">
            <a:off x="2520227" y="1017497"/>
            <a:ext cx="13918115" cy="861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720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 có thể được sử dụng như một yếu tố tạo hình độc lập để vận dụng vào thiết kế sản phẩm mĩ thuật. 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01;p41">
            <a:extLst>
              <a:ext uri="{FF2B5EF4-FFF2-40B4-BE49-F238E27FC236}">
                <a16:creationId xmlns:a16="http://schemas.microsoft.com/office/drawing/2014/main" id="{2A96564B-62E5-55A3-602C-9254D9C31070}"/>
              </a:ext>
            </a:extLst>
          </p:cNvPr>
          <p:cNvSpPr/>
          <p:nvPr/>
        </p:nvSpPr>
        <p:spPr>
          <a:xfrm rot="16200000">
            <a:off x="11464417" y="3470779"/>
            <a:ext cx="10287001" cy="3345435"/>
          </a:xfrm>
          <a:custGeom>
            <a:avLst/>
            <a:gdLst/>
            <a:ahLst/>
            <a:cxnLst/>
            <a:rect l="l" t="t" r="r" b="b"/>
            <a:pathLst>
              <a:path w="1635955" h="1635955" extrusionOk="0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0;p41">
            <a:extLst>
              <a:ext uri="{FF2B5EF4-FFF2-40B4-BE49-F238E27FC236}">
                <a16:creationId xmlns:a16="http://schemas.microsoft.com/office/drawing/2014/main" id="{B5377FB3-8FD8-BDFB-C3C6-2073C73C84C7}"/>
              </a:ext>
            </a:extLst>
          </p:cNvPr>
          <p:cNvSpPr/>
          <p:nvPr/>
        </p:nvSpPr>
        <p:spPr>
          <a:xfrm rot="7685343">
            <a:off x="16039224" y="-309461"/>
            <a:ext cx="3365665" cy="4162497"/>
          </a:xfrm>
          <a:custGeom>
            <a:avLst/>
            <a:gdLst/>
            <a:ahLst/>
            <a:cxnLst/>
            <a:rect l="l" t="t" r="r" b="b"/>
            <a:pathLst>
              <a:path w="2424873" h="3611191" extrusionOk="0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00;p41">
            <a:extLst>
              <a:ext uri="{FF2B5EF4-FFF2-40B4-BE49-F238E27FC236}">
                <a16:creationId xmlns:a16="http://schemas.microsoft.com/office/drawing/2014/main" id="{E2CB87EB-46FA-2601-9683-9AE26A0D6F51}"/>
              </a:ext>
            </a:extLst>
          </p:cNvPr>
          <p:cNvSpPr/>
          <p:nvPr/>
        </p:nvSpPr>
        <p:spPr>
          <a:xfrm>
            <a:off x="14622007" y="6225080"/>
            <a:ext cx="3658628" cy="4077897"/>
          </a:xfrm>
          <a:custGeom>
            <a:avLst/>
            <a:gdLst/>
            <a:ahLst/>
            <a:cxnLst/>
            <a:rect l="l" t="t" r="r" b="b"/>
            <a:pathLst>
              <a:path w="2424873" h="3611191" extrusionOk="0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0;p41">
            <a:extLst>
              <a:ext uri="{FF2B5EF4-FFF2-40B4-BE49-F238E27FC236}">
                <a16:creationId xmlns:a16="http://schemas.microsoft.com/office/drawing/2014/main" id="{72A6E9F5-DAD1-1FD5-7729-9A608FACBE76}"/>
              </a:ext>
            </a:extLst>
          </p:cNvPr>
          <p:cNvSpPr/>
          <p:nvPr/>
        </p:nvSpPr>
        <p:spPr>
          <a:xfrm rot="10800000">
            <a:off x="208504" y="0"/>
            <a:ext cx="3365665" cy="4162497"/>
          </a:xfrm>
          <a:custGeom>
            <a:avLst/>
            <a:gdLst/>
            <a:ahLst/>
            <a:cxnLst/>
            <a:rect l="l" t="t" r="r" b="b"/>
            <a:pathLst>
              <a:path w="2424873" h="3611191" extrusionOk="0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theme/theme1.xml><?xml version="1.0" encoding="utf-8"?>
<a:theme xmlns:a="http://schemas.openxmlformats.org/drawingml/2006/main" name="Bó sợi">
  <a:themeElements>
    <a:clrScheme name="Bó sợi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Bó sợi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ó sợi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566</Words>
  <Application>Microsoft Office PowerPoint</Application>
  <PresentationFormat>Custom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Century Gothic</vt:lpstr>
      <vt:lpstr>Wingdings 3</vt:lpstr>
      <vt:lpstr>Arial</vt:lpstr>
      <vt:lpstr>Tahoma</vt:lpstr>
      <vt:lpstr>Wingdings</vt:lpstr>
      <vt:lpstr>Calibri</vt:lpstr>
      <vt:lpstr>Times New Roman</vt:lpstr>
      <vt:lpstr>Bó sợi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White and Yellow Pastel Core Journal School Daily Weekly Monthly Planner Planner Presentation</dc:title>
  <dc:creator>ASUS</dc:creator>
  <cp:lastModifiedBy>Admin</cp:lastModifiedBy>
  <cp:revision>19</cp:revision>
  <dcterms:created xsi:type="dcterms:W3CDTF">2006-08-16T00:00:00Z</dcterms:created>
  <dcterms:modified xsi:type="dcterms:W3CDTF">2025-03-06T08:27:50Z</dcterms:modified>
  <dc:identifier>DAFGYc1XWS0</dc:identifier>
</cp:coreProperties>
</file>