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2" r:id="rId2"/>
    <p:sldMasterId id="2147483680" r:id="rId3"/>
    <p:sldMasterId id="2147483704" r:id="rId4"/>
  </p:sldMasterIdLst>
  <p:notesMasterIdLst>
    <p:notesMasterId r:id="rId35"/>
  </p:notesMasterIdLst>
  <p:sldIdLst>
    <p:sldId id="311" r:id="rId5"/>
    <p:sldId id="313" r:id="rId6"/>
    <p:sldId id="266" r:id="rId7"/>
    <p:sldId id="256" r:id="rId8"/>
    <p:sldId id="257" r:id="rId9"/>
    <p:sldId id="259" r:id="rId10"/>
    <p:sldId id="300" r:id="rId11"/>
    <p:sldId id="302" r:id="rId12"/>
    <p:sldId id="267" r:id="rId13"/>
    <p:sldId id="3183" r:id="rId14"/>
    <p:sldId id="3190" r:id="rId15"/>
    <p:sldId id="3191" r:id="rId16"/>
    <p:sldId id="314" r:id="rId17"/>
    <p:sldId id="315" r:id="rId18"/>
    <p:sldId id="316" r:id="rId19"/>
    <p:sldId id="317" r:id="rId20"/>
    <p:sldId id="318" r:id="rId21"/>
    <p:sldId id="3199" r:id="rId22"/>
    <p:sldId id="3202" r:id="rId23"/>
    <p:sldId id="3200" r:id="rId24"/>
    <p:sldId id="3201" r:id="rId25"/>
    <p:sldId id="319" r:id="rId26"/>
    <p:sldId id="3196" r:id="rId27"/>
    <p:sldId id="3197" r:id="rId28"/>
    <p:sldId id="3203" r:id="rId29"/>
    <p:sldId id="3198" r:id="rId30"/>
    <p:sldId id="3184" r:id="rId31"/>
    <p:sldId id="3186" r:id="rId32"/>
    <p:sldId id="278" r:id="rId33"/>
    <p:sldId id="318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91B09-8B75-4E00-99D2-B041A03387C4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0A2588-7338-4674-A4F7-D63138278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98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023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331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836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25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126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6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7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29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4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7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8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1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2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88E91-BC42-BE3D-B9EE-1BE32BD968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4A2160-4E6F-352A-242F-24607FD28C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2D8DF-A1AE-4143-2EE8-775CAEF114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A890B-6D84-BA3E-347F-21F479CC9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A3A42-F396-1AF7-78C8-9DA5CE83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0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D582E-E491-1B39-07BE-D46A37839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6D9BB-7EBA-3E1E-623D-70A81EFF9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255E8-7AA2-F31D-741A-7213FD77D5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92DD79-0E19-DD94-43BE-DFCD7876F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AE64C-91DF-AE35-09FC-79177D681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511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560AD-596C-796E-2EC3-632236E75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197443-E07F-2ABC-105A-5B0ECEBD1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9D5D7-0F28-5931-29AC-AFAABDAA31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56819-7463-7F55-1F16-3BCE7B780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15D3C-C82D-6AC7-290D-F08FFD2FE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540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4A1CB-9072-12E1-F5BB-935FEAFCF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6BC17-4C8F-5FA6-5393-A6B422A759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690D4D-2D33-5AF1-509E-2100F957D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5FE1C4-EB73-9DDC-4F17-2544DA72F9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3311FD-0C27-9148-F4E8-14A59EB65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544215-8BF8-ECF5-66B0-16BE63F9D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781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C1ACE-1A2D-5A79-6016-47E673B4E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F3B7F-6290-D763-4141-6F249346C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7485D3-07D7-303B-0532-A63985449C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F2E909-BC7D-B7D2-8F7D-6D1E1A064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834D32-7157-20FD-CB4B-EA21AC34B4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6B910C-8C8C-92FA-C892-26EB59F2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ECFCEA-1AF9-31FE-7A5C-1BC3A377B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2932EC-9B28-B0CE-3935-B401B8EDB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827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0D075-A0EA-6AD5-E5F8-E3F3089BB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02AF9D-3768-71CC-26F1-83AB735FFD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E663D-FDED-FD44-CB55-99E7E5564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A7A70-AE35-197C-AA06-D8A8C260E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737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63F9F0-EAB6-F392-EE8C-58AFFB60E7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784F70-07AF-578A-F491-8A5CEC78B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F7258-2ADD-4E4E-0DD2-B10183161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9014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5F741-BB28-2650-68C8-6B0B05BD7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174D-57C1-C126-B618-544C11B6D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6396C8-F0CC-8416-B019-4527D25AC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21AF30-EE2F-05A5-FC23-DD423D0EBE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96934C-FDFF-C942-6BCB-78810BD5F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367A9-5365-BFE8-B209-A2E13EC26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3216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471A7-0CD0-A6B0-4B3F-5C31D226A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B6DEBE-3920-B3BC-336D-30841ADB78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15265E-8251-654B-2735-584A893BF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9F422F-CE6B-447D-D04F-7EB3CF6F1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505BA-8AF3-D799-ED74-937D8B896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D1516D-903B-3801-9353-705F3B40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19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3D5D0-F0A2-9E92-E9C9-1111B5DF6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E11C86-D657-A14E-AFEB-31CA88304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51344-4779-3987-23BC-9FA712AC17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17BF6-1AD3-8D04-6E70-6988BB674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767B0-172F-0714-EFBC-C3324B84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695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8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DB8E71-0AE1-C56C-2629-0E4AC9E695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BCE18B-7984-1746-0349-1A6E094F58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9E94D-1127-F8DA-D6C8-AF8BD616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01CAE-75D1-3569-CDCB-69A4EC267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774EB-9100-10F6-F1ED-5D4EC904C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96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9169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76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815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510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066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7331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8675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006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90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2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602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897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9149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869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701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801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738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360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063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77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4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769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178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7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8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4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0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7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54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D76B91-CFA0-2E7A-63E6-72210FC124F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8009" y="114863"/>
            <a:ext cx="1687432" cy="168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44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58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468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png"/><Relationship Id="rId3" Type="http://schemas.openxmlformats.org/officeDocument/2006/relationships/image" Target="../media/image1.jp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50.png"/><Relationship Id="rId3" Type="http://schemas.openxmlformats.org/officeDocument/2006/relationships/image" Target="../media/image47.jpg"/><Relationship Id="rId7" Type="http://schemas.openxmlformats.org/officeDocument/2006/relationships/slide" Target="slide15.xml"/><Relationship Id="rId12" Type="http://schemas.microsoft.com/office/2007/relationships/hdphoto" Target="../media/hdphoto8.wdp"/><Relationship Id="rId17" Type="http://schemas.openxmlformats.org/officeDocument/2006/relationships/slide" Target="slide21.xml"/><Relationship Id="rId2" Type="http://schemas.openxmlformats.org/officeDocument/2006/relationships/notesSlide" Target="../notesSlides/notesSlide6.xml"/><Relationship Id="rId16" Type="http://schemas.openxmlformats.org/officeDocument/2006/relationships/slide" Target="slide20.xml"/><Relationship Id="rId1" Type="http://schemas.openxmlformats.org/officeDocument/2006/relationships/slideLayout" Target="../slideLayouts/slideLayout43.xml"/><Relationship Id="rId6" Type="http://schemas.openxmlformats.org/officeDocument/2006/relationships/slide" Target="slide14.xml"/><Relationship Id="rId11" Type="http://schemas.openxmlformats.org/officeDocument/2006/relationships/image" Target="../media/image49.png"/><Relationship Id="rId5" Type="http://schemas.microsoft.com/office/2007/relationships/hdphoto" Target="../media/hdphoto7.wdp"/><Relationship Id="rId15" Type="http://schemas.openxmlformats.org/officeDocument/2006/relationships/slide" Target="slide19.xml"/><Relationship Id="rId10" Type="http://schemas.openxmlformats.org/officeDocument/2006/relationships/slide" Target="slide22.xml"/><Relationship Id="rId4" Type="http://schemas.openxmlformats.org/officeDocument/2006/relationships/image" Target="../media/image48.png"/><Relationship Id="rId9" Type="http://schemas.openxmlformats.org/officeDocument/2006/relationships/slide" Target="slide17.xml"/><Relationship Id="rId14" Type="http://schemas.openxmlformats.org/officeDocument/2006/relationships/slide" Target="slide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slide" Target="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slide" Target="slide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slide" Target="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slide" Target="slide13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3.png"/><Relationship Id="rId7" Type="http://schemas.openxmlformats.org/officeDocument/2006/relationships/image" Target="../media/image49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3.xml"/><Relationship Id="rId6" Type="http://schemas.microsoft.com/office/2007/relationships/hdphoto" Target="../media/hdphoto7.wdp"/><Relationship Id="rId5" Type="http://schemas.openxmlformats.org/officeDocument/2006/relationships/image" Target="../media/image48.png"/><Relationship Id="rId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32.xml"/><Relationship Id="rId1" Type="http://schemas.openxmlformats.org/officeDocument/2006/relationships/audio" Target="file:///C:\Documents%20and%20Settings\Administrator\Desktop\Sand_Castles.mp3" TargetMode="Externa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63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35.png"/><Relationship Id="rId18" Type="http://schemas.microsoft.com/office/2007/relationships/hdphoto" Target="../media/hdphoto4.wdp"/><Relationship Id="rId3" Type="http://schemas.openxmlformats.org/officeDocument/2006/relationships/image" Target="../media/image29.jpg"/><Relationship Id="rId21" Type="http://schemas.openxmlformats.org/officeDocument/2006/relationships/image" Target="../media/image39.png"/><Relationship Id="rId7" Type="http://schemas.microsoft.com/office/2007/relationships/hdphoto" Target="../media/hdphoto2.wdp"/><Relationship Id="rId12" Type="http://schemas.openxmlformats.org/officeDocument/2006/relationships/slide" Target="slide7.xml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6" Type="http://schemas.microsoft.com/office/2007/relationships/hdphoto" Target="../media/hdphoto3.wdp"/><Relationship Id="rId20" Type="http://schemas.openxmlformats.org/officeDocument/2006/relationships/slide" Target="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19" Type="http://schemas.openxmlformats.org/officeDocument/2006/relationships/image" Target="../media/image38.png"/><Relationship Id="rId4" Type="http://schemas.openxmlformats.org/officeDocument/2006/relationships/slide" Target="slide5.xml"/><Relationship Id="rId9" Type="http://schemas.openxmlformats.org/officeDocument/2006/relationships/image" Target="../media/image32.png"/><Relationship Id="rId14" Type="http://schemas.openxmlformats.org/officeDocument/2006/relationships/slide" Target="slide8.xml"/><Relationship Id="rId22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2.xml"/><Relationship Id="rId7" Type="http://schemas.microsoft.com/office/2007/relationships/hdphoto" Target="../media/hdphoto6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5" Type="http://schemas.openxmlformats.org/officeDocument/2006/relationships/slide" Target="slide4.xml"/><Relationship Id="rId4" Type="http://schemas.openxmlformats.org/officeDocument/2006/relationships/image" Target="../media/image40.jpg"/><Relationship Id="rId9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2.xml"/><Relationship Id="rId7" Type="http://schemas.microsoft.com/office/2007/relationships/hdphoto" Target="../media/hdphoto6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5" Type="http://schemas.openxmlformats.org/officeDocument/2006/relationships/slide" Target="slide4.xml"/><Relationship Id="rId4" Type="http://schemas.openxmlformats.org/officeDocument/2006/relationships/image" Target="../media/image40.jp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2.xml"/><Relationship Id="rId7" Type="http://schemas.microsoft.com/office/2007/relationships/hdphoto" Target="../media/hdphoto6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5" Type="http://schemas.openxmlformats.org/officeDocument/2006/relationships/slide" Target="slide4.xml"/><Relationship Id="rId4" Type="http://schemas.openxmlformats.org/officeDocument/2006/relationships/image" Target="../media/image40.jp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2.xml"/><Relationship Id="rId7" Type="http://schemas.microsoft.com/office/2007/relationships/hdphoto" Target="../media/hdphoto6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5" Type="http://schemas.openxmlformats.org/officeDocument/2006/relationships/slide" Target="slide4.xml"/><Relationship Id="rId4" Type="http://schemas.openxmlformats.org/officeDocument/2006/relationships/image" Target="../media/image40.jp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2.png"/><Relationship Id="rId12" Type="http://schemas.openxmlformats.org/officeDocument/2006/relationships/image" Target="../media/image27.png"/><Relationship Id="rId17" Type="http://schemas.microsoft.com/office/2007/relationships/hdphoto" Target="../media/hdphoto2.wdp"/><Relationship Id="rId2" Type="http://schemas.microsoft.com/office/2007/relationships/media" Target="../media/media2.m4a"/><Relationship Id="rId16" Type="http://schemas.openxmlformats.org/officeDocument/2006/relationships/image" Target="../media/image31.png"/><Relationship Id="rId1" Type="http://schemas.openxmlformats.org/officeDocument/2006/relationships/audio" Target="NULL" TargetMode="External"/><Relationship Id="rId6" Type="http://schemas.openxmlformats.org/officeDocument/2006/relationships/slide" Target="slide9.xml"/><Relationship Id="rId11" Type="http://schemas.microsoft.com/office/2007/relationships/hdphoto" Target="../media/hdphoto6.wdp"/><Relationship Id="rId5" Type="http://schemas.openxmlformats.org/officeDocument/2006/relationships/image" Target="../media/image40.jpg"/><Relationship Id="rId15" Type="http://schemas.openxmlformats.org/officeDocument/2006/relationships/image" Target="../media/image30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4.png"/><Relationship Id="rId1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9243" y="1020680"/>
            <a:ext cx="2627604" cy="10790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933861-BE64-2863-F4CF-69BE9F091B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7040" y="1727007"/>
            <a:ext cx="2249619" cy="15180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4F794E-3707-27B2-766F-FFAD21CEC80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28850" y="2307993"/>
            <a:ext cx="8537084" cy="22603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4C3ED0-76FF-09E5-DB98-0DB3DAD94E5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40989" y="4490424"/>
            <a:ext cx="2243522" cy="963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FC0B7F-8895-6BBA-9160-5022C7E098E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8009" y="114863"/>
            <a:ext cx="1687432" cy="168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3C3B40-5035-CD8A-C22B-B8BB7C204790}"/>
              </a:ext>
            </a:extLst>
          </p:cNvPr>
          <p:cNvGrpSpPr/>
          <p:nvPr/>
        </p:nvGrpSpPr>
        <p:grpSpPr>
          <a:xfrm>
            <a:off x="2159184" y="2217447"/>
            <a:ext cx="3536166" cy="2478125"/>
            <a:chOff x="2159184" y="2217447"/>
            <a:chExt cx="3536166" cy="247812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CDA2652-82C9-EEB5-2F70-D106CB42E47F}"/>
                </a:ext>
              </a:extLst>
            </p:cNvPr>
            <p:cNvGrpSpPr/>
            <p:nvPr/>
          </p:nvGrpSpPr>
          <p:grpSpPr>
            <a:xfrm>
              <a:off x="2159184" y="2217447"/>
              <a:ext cx="3536166" cy="2478125"/>
              <a:chOff x="2296597" y="1542979"/>
              <a:chExt cx="3536166" cy="2478125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FC8B22C-82A6-E533-0161-306041409232}"/>
                  </a:ext>
                </a:extLst>
              </p:cNvPr>
              <p:cNvSpPr txBox="1"/>
              <p:nvPr/>
            </p:nvSpPr>
            <p:spPr>
              <a:xfrm>
                <a:off x="2296597" y="1542979"/>
                <a:ext cx="3536166" cy="2478125"/>
              </a:xfrm>
              <a:prstGeom prst="roundRect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lphaLcParenR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Tính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12 – 4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Tách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: 12 = 10 + 2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10 – 4 =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   + 2 =  </a:t>
                </a:r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907B271D-1C7F-0D3B-7CFA-F70DBAC9A736}"/>
                  </a:ext>
                </a:extLst>
              </p:cNvPr>
              <p:cNvSpPr/>
              <p:nvPr/>
            </p:nvSpPr>
            <p:spPr>
              <a:xfrm>
                <a:off x="4102779" y="3411197"/>
                <a:ext cx="436418" cy="43641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09D204C-1317-4380-F10A-593A7E130C56}"/>
                </a:ext>
              </a:extLst>
            </p:cNvPr>
            <p:cNvSpPr/>
            <p:nvPr/>
          </p:nvSpPr>
          <p:spPr>
            <a:xfrm>
              <a:off x="3965366" y="3503598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92670D0-F45D-8B27-A99A-2308497933E3}"/>
                </a:ext>
              </a:extLst>
            </p:cNvPr>
            <p:cNvSpPr/>
            <p:nvPr/>
          </p:nvSpPr>
          <p:spPr>
            <a:xfrm>
              <a:off x="2564287" y="4084100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6A7FF64-298D-8378-A851-30D6AEBB4D1D}"/>
              </a:ext>
            </a:extLst>
          </p:cNvPr>
          <p:cNvGrpSpPr/>
          <p:nvPr/>
        </p:nvGrpSpPr>
        <p:grpSpPr>
          <a:xfrm>
            <a:off x="7188255" y="2217447"/>
            <a:ext cx="3536166" cy="2478125"/>
            <a:chOff x="7188255" y="2217447"/>
            <a:chExt cx="3536166" cy="247812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FFDF0C2-9008-1AB4-93FC-F887394EB6A5}"/>
                </a:ext>
              </a:extLst>
            </p:cNvPr>
            <p:cNvGrpSpPr/>
            <p:nvPr/>
          </p:nvGrpSpPr>
          <p:grpSpPr>
            <a:xfrm>
              <a:off x="7188255" y="2217447"/>
              <a:ext cx="3536166" cy="2478125"/>
              <a:chOff x="7382637" y="1542979"/>
              <a:chExt cx="3536166" cy="2478125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95A8AB34-5970-3929-A588-602482CBB3C4}"/>
                  </a:ext>
                </a:extLst>
              </p:cNvPr>
              <p:cNvGrpSpPr/>
              <p:nvPr/>
            </p:nvGrpSpPr>
            <p:grpSpPr>
              <a:xfrm>
                <a:off x="7382637" y="1542979"/>
                <a:ext cx="3536166" cy="2478125"/>
                <a:chOff x="2296597" y="1542979"/>
                <a:chExt cx="3536166" cy="2478125"/>
              </a:xfrm>
            </p:grpSpPr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8CE75F7E-754D-F751-9BF0-276D493DEE92}"/>
                    </a:ext>
                  </a:extLst>
                </p:cNvPr>
                <p:cNvSpPr txBox="1"/>
                <p:nvPr/>
              </p:nvSpPr>
              <p:spPr>
                <a:xfrm>
                  <a:off x="2296597" y="1542979"/>
                  <a:ext cx="3536166" cy="2478125"/>
                </a:xfrm>
                <a:prstGeom prst="roundRect">
                  <a:avLst/>
                </a:prstGeom>
                <a:ln>
                  <a:solidFill>
                    <a:srgbClr val="9DD046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b)   </a:t>
                  </a:r>
                  <a:r>
                    <a:rPr kumimoji="0" lang="en-US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Tính</a:t>
                  </a: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 13 – 6 </a:t>
                  </a:r>
                </a:p>
                <a:p>
                  <a:pPr marL="342900" marR="0" lvl="0" indent="-34290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Tách</a:t>
                  </a: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: 13 = 10 + </a:t>
                  </a:r>
                </a:p>
                <a:p>
                  <a:pPr marL="342900" marR="0" lvl="0" indent="-34290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10 –         = </a:t>
                  </a:r>
                </a:p>
                <a:p>
                  <a:pPr marL="342900" marR="0" lvl="0" indent="-34290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      +       =  </a:t>
                  </a:r>
                </a:p>
              </p:txBody>
            </p:sp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DA57D88E-278B-0F6D-9D18-7A2EDFAE6D9E}"/>
                    </a:ext>
                  </a:extLst>
                </p:cNvPr>
                <p:cNvSpPr/>
                <p:nvPr/>
              </p:nvSpPr>
              <p:spPr>
                <a:xfrm>
                  <a:off x="4420282" y="3431840"/>
                  <a:ext cx="436418" cy="436418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?</a:t>
                  </a:r>
                </a:p>
              </p:txBody>
            </p:sp>
          </p:grp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32F26DC7-07D3-7276-D13D-BC2E5D4746D1}"/>
                  </a:ext>
                </a:extLst>
              </p:cNvPr>
              <p:cNvSpPr/>
              <p:nvPr/>
            </p:nvSpPr>
            <p:spPr>
              <a:xfrm>
                <a:off x="8714301" y="2853413"/>
                <a:ext cx="436418" cy="43641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83250D1E-F354-CBFA-6C63-6AB65A75DD40}"/>
                  </a:ext>
                </a:extLst>
              </p:cNvPr>
              <p:cNvSpPr/>
              <p:nvPr/>
            </p:nvSpPr>
            <p:spPr>
              <a:xfrm>
                <a:off x="9572364" y="2853413"/>
                <a:ext cx="436418" cy="43641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9C519A2-FED3-E3F1-F343-2DD5A2F014B1}"/>
                  </a:ext>
                </a:extLst>
              </p:cNvPr>
              <p:cNvSpPr/>
              <p:nvPr/>
            </p:nvSpPr>
            <p:spPr>
              <a:xfrm>
                <a:off x="7914881" y="3431840"/>
                <a:ext cx="436418" cy="43641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2763401-2756-D949-7253-C8EE85C549CE}"/>
                </a:ext>
              </a:extLst>
            </p:cNvPr>
            <p:cNvSpPr/>
            <p:nvPr/>
          </p:nvSpPr>
          <p:spPr>
            <a:xfrm>
              <a:off x="9998342" y="3008098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4ED553F-E1CC-3FDD-93B6-5D96DE9C2EC3}"/>
                </a:ext>
              </a:extLst>
            </p:cNvPr>
            <p:cNvSpPr/>
            <p:nvPr/>
          </p:nvSpPr>
          <p:spPr>
            <a:xfrm>
              <a:off x="8519919" y="4101777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CE408F93-F554-EBE9-7E66-C4DC274C5040}"/>
              </a:ext>
            </a:extLst>
          </p:cNvPr>
          <p:cNvSpPr/>
          <p:nvPr/>
        </p:nvSpPr>
        <p:spPr>
          <a:xfrm>
            <a:off x="1338663" y="1694933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02184C2-D152-19CF-4B0B-39FF4C859A60}"/>
              </a:ext>
            </a:extLst>
          </p:cNvPr>
          <p:cNvSpPr/>
          <p:nvPr/>
        </p:nvSpPr>
        <p:spPr>
          <a:xfrm>
            <a:off x="3965366" y="3501012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7B852CD-088C-39E9-E74A-13A815198D51}"/>
              </a:ext>
            </a:extLst>
          </p:cNvPr>
          <p:cNvGrpSpPr/>
          <p:nvPr/>
        </p:nvGrpSpPr>
        <p:grpSpPr>
          <a:xfrm>
            <a:off x="2943594" y="5059430"/>
            <a:ext cx="1967345" cy="512618"/>
            <a:chOff x="2563090" y="4391891"/>
            <a:chExt cx="1967345" cy="512618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F61C668-504C-4808-5495-7C00056B8A70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12 – 4 = 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7F33D1FB-86E1-5AB4-B029-25BFAE0EA356}"/>
                </a:ext>
              </a:extLst>
            </p:cNvPr>
            <p:cNvSpPr/>
            <p:nvPr/>
          </p:nvSpPr>
          <p:spPr>
            <a:xfrm>
              <a:off x="3924958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C4115C7-8101-0CEC-80E3-948ED8F8C2A9}"/>
              </a:ext>
            </a:extLst>
          </p:cNvPr>
          <p:cNvGrpSpPr/>
          <p:nvPr/>
        </p:nvGrpSpPr>
        <p:grpSpPr>
          <a:xfrm>
            <a:off x="8125907" y="5059430"/>
            <a:ext cx="1967345" cy="512618"/>
            <a:chOff x="2563090" y="4391891"/>
            <a:chExt cx="1967345" cy="512618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B2781242-2257-898C-72EE-B78B8CABF2E9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13 – 6 = 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64E2D5F3-1155-29B3-C92D-5F150EFD4B9E}"/>
                </a:ext>
              </a:extLst>
            </p:cNvPr>
            <p:cNvSpPr/>
            <p:nvPr/>
          </p:nvSpPr>
          <p:spPr>
            <a:xfrm>
              <a:off x="3924958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77FA1D5-2F65-D03A-4977-490F920B68C9}"/>
              </a:ext>
            </a:extLst>
          </p:cNvPr>
          <p:cNvSpPr/>
          <p:nvPr/>
        </p:nvSpPr>
        <p:spPr>
          <a:xfrm>
            <a:off x="4305462" y="5097530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A3ABA33C-86B3-B351-A307-754512847861}"/>
              </a:ext>
            </a:extLst>
          </p:cNvPr>
          <p:cNvSpPr/>
          <p:nvPr/>
        </p:nvSpPr>
        <p:spPr>
          <a:xfrm>
            <a:off x="2564287" y="4082502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851FFFF-72D9-69A7-343B-2C17BB963AF1}"/>
              </a:ext>
            </a:extLst>
          </p:cNvPr>
          <p:cNvSpPr/>
          <p:nvPr/>
        </p:nvSpPr>
        <p:spPr>
          <a:xfrm>
            <a:off x="3965366" y="4082502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9936B16-B77A-0192-0935-54B394701231}"/>
              </a:ext>
            </a:extLst>
          </p:cNvPr>
          <p:cNvSpPr/>
          <p:nvPr/>
        </p:nvSpPr>
        <p:spPr>
          <a:xfrm>
            <a:off x="9998342" y="3008098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B69F5E82-12B6-A9C0-A24F-872551609437}"/>
              </a:ext>
            </a:extLst>
          </p:cNvPr>
          <p:cNvSpPr/>
          <p:nvPr/>
        </p:nvSpPr>
        <p:spPr>
          <a:xfrm>
            <a:off x="8519919" y="3525269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49F94795-CA69-10D5-C611-67546194AE7A}"/>
              </a:ext>
            </a:extLst>
          </p:cNvPr>
          <p:cNvSpPr/>
          <p:nvPr/>
        </p:nvSpPr>
        <p:spPr>
          <a:xfrm>
            <a:off x="9377982" y="3530899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FCA4ADA-97EF-E87F-E152-CA8B052C85C7}"/>
              </a:ext>
            </a:extLst>
          </p:cNvPr>
          <p:cNvSpPr/>
          <p:nvPr/>
        </p:nvSpPr>
        <p:spPr>
          <a:xfrm>
            <a:off x="7718382" y="4101777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11A1068-B890-96B8-E17B-B0C48BA6CB6D}"/>
              </a:ext>
            </a:extLst>
          </p:cNvPr>
          <p:cNvSpPr/>
          <p:nvPr/>
        </p:nvSpPr>
        <p:spPr>
          <a:xfrm>
            <a:off x="8519919" y="4100212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E2ED104-7B8F-E909-8F6F-E72F7D87406E}"/>
              </a:ext>
            </a:extLst>
          </p:cNvPr>
          <p:cNvSpPr/>
          <p:nvPr/>
        </p:nvSpPr>
        <p:spPr>
          <a:xfrm>
            <a:off x="9305484" y="4110441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01CC1B32-44F6-BC78-B0CE-F4DE0CC5DB38}"/>
              </a:ext>
            </a:extLst>
          </p:cNvPr>
          <p:cNvSpPr/>
          <p:nvPr/>
        </p:nvSpPr>
        <p:spPr>
          <a:xfrm>
            <a:off x="9487775" y="5095965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pic>
        <p:nvPicPr>
          <p:cNvPr id="70" name="Picture 69" descr="C:\Users\TUAN\Downloads\Luyện tập 1.png">
            <a:extLst>
              <a:ext uri="{FF2B5EF4-FFF2-40B4-BE49-F238E27FC236}">
                <a16:creationId xmlns:a16="http://schemas.microsoft.com/office/drawing/2014/main" id="{29B9D660-35DE-8090-9DE5-26F63099B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91" y="656386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231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68" grpId="0" animBg="1"/>
      <p:bldP spid="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19CCBD4-25EF-008A-F160-251D5AE71AEC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CC5FA5A-6B47-6DDD-E6D3-2ED3DE60261E}"/>
              </a:ext>
            </a:extLst>
          </p:cNvPr>
          <p:cNvSpPr/>
          <p:nvPr/>
        </p:nvSpPr>
        <p:spPr>
          <a:xfrm>
            <a:off x="1078523" y="581960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23AB23-35B8-CE0F-5A52-ECF13F577338}"/>
              </a:ext>
            </a:extLst>
          </p:cNvPr>
          <p:cNvSpPr txBox="1"/>
          <p:nvPr/>
        </p:nvSpPr>
        <p:spPr>
          <a:xfrm>
            <a:off x="1592218" y="548265"/>
            <a:ext cx="5240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nhẩm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43323C7-0617-0245-B581-F7110262A0A9}"/>
              </a:ext>
            </a:extLst>
          </p:cNvPr>
          <p:cNvGrpSpPr/>
          <p:nvPr/>
        </p:nvGrpSpPr>
        <p:grpSpPr>
          <a:xfrm>
            <a:off x="926180" y="1636250"/>
            <a:ext cx="2502754" cy="700550"/>
            <a:chOff x="2563090" y="4391891"/>
            <a:chExt cx="1967345" cy="51261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FE4B01F-08D8-0CDE-B5DA-77510CEFD36A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12 – 3 = 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BF9B2B5-B4E4-9E9C-FEAE-F7671317ECD6}"/>
                </a:ext>
              </a:extLst>
            </p:cNvPr>
            <p:cNvSpPr/>
            <p:nvPr/>
          </p:nvSpPr>
          <p:spPr>
            <a:xfrm>
              <a:off x="3775212" y="4409082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59B8C41-08A8-264C-7E8A-F3EACC294414}"/>
              </a:ext>
            </a:extLst>
          </p:cNvPr>
          <p:cNvGrpSpPr/>
          <p:nvPr/>
        </p:nvGrpSpPr>
        <p:grpSpPr>
          <a:xfrm>
            <a:off x="926179" y="3010724"/>
            <a:ext cx="2502754" cy="700549"/>
            <a:chOff x="2563090" y="4391891"/>
            <a:chExt cx="1967345" cy="51261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F6A18D8-B724-5981-8268-66A4DC5423A6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12 – 7 = 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5225D27-E634-B681-F701-BB0853CA61D1}"/>
                </a:ext>
              </a:extLst>
            </p:cNvPr>
            <p:cNvSpPr/>
            <p:nvPr/>
          </p:nvSpPr>
          <p:spPr>
            <a:xfrm>
              <a:off x="3685364" y="4416052"/>
              <a:ext cx="436418" cy="436418"/>
            </a:xfrm>
            <a:prstGeom prst="roundRect">
              <a:avLst/>
            </a:prstGeom>
            <a:grp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B5051BB-113A-56AA-D607-5326F9CEB492}"/>
              </a:ext>
            </a:extLst>
          </p:cNvPr>
          <p:cNvGrpSpPr/>
          <p:nvPr/>
        </p:nvGrpSpPr>
        <p:grpSpPr>
          <a:xfrm>
            <a:off x="3583616" y="1636249"/>
            <a:ext cx="2502754" cy="700549"/>
            <a:chOff x="2563090" y="4391891"/>
            <a:chExt cx="1967345" cy="51261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D956B479-6D8B-0007-DF10-59458D92DB5E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12 – 4 = 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2D984B5-6C4F-83A9-A306-6D115FB25415}"/>
                </a:ext>
              </a:extLst>
            </p:cNvPr>
            <p:cNvSpPr/>
            <p:nvPr/>
          </p:nvSpPr>
          <p:spPr>
            <a:xfrm>
              <a:off x="3745262" y="4429991"/>
              <a:ext cx="436418" cy="43641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ADFAFC8-1D10-940D-B5F6-3F8A2CDB5B86}"/>
              </a:ext>
            </a:extLst>
          </p:cNvPr>
          <p:cNvGrpSpPr/>
          <p:nvPr/>
        </p:nvGrpSpPr>
        <p:grpSpPr>
          <a:xfrm>
            <a:off x="3563311" y="3004409"/>
            <a:ext cx="2603955" cy="700549"/>
            <a:chOff x="2563090" y="4391891"/>
            <a:chExt cx="1967345" cy="512618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157CE676-6AD1-2C35-AC6A-4C98059CD41F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12 – 8 = 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41DA6801-07EA-8C53-A34C-A8191F8B8F6A}"/>
                </a:ext>
              </a:extLst>
            </p:cNvPr>
            <p:cNvSpPr/>
            <p:nvPr/>
          </p:nvSpPr>
          <p:spPr>
            <a:xfrm>
              <a:off x="3716264" y="442302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E6BD8F1-FDDB-8A4B-903F-FA4B1C777EF8}"/>
              </a:ext>
            </a:extLst>
          </p:cNvPr>
          <p:cNvGrpSpPr/>
          <p:nvPr/>
        </p:nvGrpSpPr>
        <p:grpSpPr>
          <a:xfrm>
            <a:off x="6272011" y="1598904"/>
            <a:ext cx="2502754" cy="737894"/>
            <a:chOff x="2563090" y="4391891"/>
            <a:chExt cx="1967345" cy="512618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40401BE1-B186-939F-8DD4-1C4C86794175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12 – 5 = 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7BDFAE68-111A-73F5-5173-51838780F083}"/>
                </a:ext>
              </a:extLst>
            </p:cNvPr>
            <p:cNvSpPr/>
            <p:nvPr/>
          </p:nvSpPr>
          <p:spPr>
            <a:xfrm>
              <a:off x="3797674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B8E80A3-C271-4CC8-FD8A-267145411BCA}"/>
              </a:ext>
            </a:extLst>
          </p:cNvPr>
          <p:cNvGrpSpPr/>
          <p:nvPr/>
        </p:nvGrpSpPr>
        <p:grpSpPr>
          <a:xfrm>
            <a:off x="6272011" y="2997153"/>
            <a:ext cx="2502754" cy="700548"/>
            <a:chOff x="2563090" y="4391891"/>
            <a:chExt cx="1967345" cy="512618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93484C9E-AEC0-BFC5-DCAD-F568EDCE603B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12 – 9 = 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3052BB1B-DAEE-69E4-5970-421DD7B70B7B}"/>
                </a:ext>
              </a:extLst>
            </p:cNvPr>
            <p:cNvSpPr/>
            <p:nvPr/>
          </p:nvSpPr>
          <p:spPr>
            <a:xfrm>
              <a:off x="3775212" y="442302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99EEDC5-BC3B-0C62-4F18-80CFAAF3E2A8}"/>
              </a:ext>
            </a:extLst>
          </p:cNvPr>
          <p:cNvGrpSpPr/>
          <p:nvPr/>
        </p:nvGrpSpPr>
        <p:grpSpPr>
          <a:xfrm>
            <a:off x="2157825" y="4385200"/>
            <a:ext cx="2502754" cy="700548"/>
            <a:chOff x="2563090" y="4391891"/>
            <a:chExt cx="1967345" cy="512618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1B5C28F-ACD5-B210-12B6-910880ECAB64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12 – 6 = 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3334B68-6589-3A03-8CFB-86803CC1EDD5}"/>
                </a:ext>
              </a:extLst>
            </p:cNvPr>
            <p:cNvSpPr/>
            <p:nvPr/>
          </p:nvSpPr>
          <p:spPr>
            <a:xfrm>
              <a:off x="3752750" y="4416052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3484AE-9D61-D863-47AE-AAA99693CFA3}"/>
              </a:ext>
            </a:extLst>
          </p:cNvPr>
          <p:cNvGrpSpPr/>
          <p:nvPr/>
        </p:nvGrpSpPr>
        <p:grpSpPr>
          <a:xfrm>
            <a:off x="4874674" y="4402801"/>
            <a:ext cx="2603955" cy="737894"/>
            <a:chOff x="2563090" y="4391891"/>
            <a:chExt cx="1967345" cy="512618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E236854E-3454-5D88-6C94-F9557A73D18D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12 – 2 = 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A009D715-AADC-AE8F-1469-2ACAF417BFDF}"/>
                </a:ext>
              </a:extLst>
            </p:cNvPr>
            <p:cNvSpPr/>
            <p:nvPr/>
          </p:nvSpPr>
          <p:spPr>
            <a:xfrm>
              <a:off x="3737853" y="4429991"/>
              <a:ext cx="436418" cy="43641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pic>
        <p:nvPicPr>
          <p:cNvPr id="74" name="Picture 2" descr="Cartoon Hand Painted Boy With Pencil Writing | Art drawings for kids,  Writing cartoons, Student cartoon">
            <a:extLst>
              <a:ext uri="{FF2B5EF4-FFF2-40B4-BE49-F238E27FC236}">
                <a16:creationId xmlns:a16="http://schemas.microsoft.com/office/drawing/2014/main" id="{83C8342E-6711-BBF0-C70F-142F12FDC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037" y="2393129"/>
            <a:ext cx="2986963" cy="423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74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734" y="4471475"/>
            <a:ext cx="1784318" cy="238652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462" y="4471475"/>
            <a:ext cx="1784318" cy="23865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C063630-A061-49B6-995A-259314C22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609" y="4369875"/>
            <a:ext cx="1784318" cy="23865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620" y="4381999"/>
            <a:ext cx="1784318" cy="2386525"/>
          </a:xfrm>
          <a:prstGeom prst="rect">
            <a:avLst/>
          </a:prstGeom>
        </p:spPr>
      </p:pic>
      <p:sp>
        <p:nvSpPr>
          <p:cNvPr id="12" name="Hộp Văn bản 11">
            <a:hlinkClick r:id="rId6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5086046" y="5009622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1</a:t>
            </a:r>
          </a:p>
        </p:txBody>
      </p:sp>
      <p:sp>
        <p:nvSpPr>
          <p:cNvPr id="13" name="Hộp Văn bản 12">
            <a:hlinkClick r:id="rId7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6867596" y="5003347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2</a:t>
            </a:r>
          </a:p>
        </p:txBody>
      </p:sp>
      <p:sp>
        <p:nvSpPr>
          <p:cNvPr id="14" name="Hộp Văn bản 13">
            <a:hlinkClick r:id="rId8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8657000" y="491638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3</a:t>
            </a:r>
          </a:p>
        </p:txBody>
      </p:sp>
      <p:sp>
        <p:nvSpPr>
          <p:cNvPr id="15" name="Hộp Văn bản 14">
            <a:hlinkClick r:id="rId9" action="ppaction://hlinksldjump"/>
            <a:extLst>
              <a:ext uri="{FF2B5EF4-FFF2-40B4-BE49-F238E27FC236}">
                <a16:creationId xmlns:a16="http://schemas.microsoft.com/office/drawing/2014/main" id="{6780B284-B0CF-4E55-8A4C-6B5297CE68DB}"/>
              </a:ext>
            </a:extLst>
          </p:cNvPr>
          <p:cNvSpPr txBox="1"/>
          <p:nvPr/>
        </p:nvSpPr>
        <p:spPr>
          <a:xfrm>
            <a:off x="10618325" y="4908070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4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10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-787368" y="2602645"/>
            <a:ext cx="4131681" cy="4730537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1062566" y="390435"/>
            <a:ext cx="3678040" cy="22352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1356510" y="607350"/>
            <a:ext cx="34194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93413" y="9128"/>
            <a:ext cx="5907536" cy="2121592"/>
          </a:xfrm>
          <a:prstGeom prst="rect">
            <a:avLst/>
          </a:prstGeom>
        </p:spPr>
      </p:pic>
      <p:pic>
        <p:nvPicPr>
          <p:cNvPr id="3" name="Hình ảnh 4">
            <a:extLst>
              <a:ext uri="{FF2B5EF4-FFF2-40B4-BE49-F238E27FC236}">
                <a16:creationId xmlns:a16="http://schemas.microsoft.com/office/drawing/2014/main" id="{977F49C0-5A34-D8B7-918C-0F61F7846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14" y="2307395"/>
            <a:ext cx="1784318" cy="2386525"/>
          </a:xfrm>
          <a:prstGeom prst="rect">
            <a:avLst/>
          </a:prstGeom>
        </p:spPr>
      </p:pic>
      <p:pic>
        <p:nvPicPr>
          <p:cNvPr id="8" name="Hình ảnh 5">
            <a:extLst>
              <a:ext uri="{FF2B5EF4-FFF2-40B4-BE49-F238E27FC236}">
                <a16:creationId xmlns:a16="http://schemas.microsoft.com/office/drawing/2014/main" id="{99025D0B-196C-BDF3-A1A2-C003DF32E1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942" y="2307395"/>
            <a:ext cx="1784318" cy="2386525"/>
          </a:xfrm>
          <a:prstGeom prst="rect">
            <a:avLst/>
          </a:prstGeom>
        </p:spPr>
      </p:pic>
      <p:pic>
        <p:nvPicPr>
          <p:cNvPr id="9" name="Hình ảnh 6">
            <a:extLst>
              <a:ext uri="{FF2B5EF4-FFF2-40B4-BE49-F238E27FC236}">
                <a16:creationId xmlns:a16="http://schemas.microsoft.com/office/drawing/2014/main" id="{ED880174-5772-220B-6E05-0563BDEDB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089" y="2205795"/>
            <a:ext cx="1784318" cy="2386525"/>
          </a:xfrm>
          <a:prstGeom prst="rect">
            <a:avLst/>
          </a:prstGeom>
        </p:spPr>
      </p:pic>
      <p:pic>
        <p:nvPicPr>
          <p:cNvPr id="10" name="Hình ảnh 10">
            <a:extLst>
              <a:ext uri="{FF2B5EF4-FFF2-40B4-BE49-F238E27FC236}">
                <a16:creationId xmlns:a16="http://schemas.microsoft.com/office/drawing/2014/main" id="{60B7116D-13DE-67A2-093E-453A38E827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100" y="2217919"/>
            <a:ext cx="1784318" cy="2386525"/>
          </a:xfrm>
          <a:prstGeom prst="rect">
            <a:avLst/>
          </a:prstGeom>
        </p:spPr>
      </p:pic>
      <p:sp>
        <p:nvSpPr>
          <p:cNvPr id="16" name="Hộp Văn bản 11">
            <a:hlinkClick r:id="rId14" action="ppaction://hlinksldjump"/>
            <a:extLst>
              <a:ext uri="{FF2B5EF4-FFF2-40B4-BE49-F238E27FC236}">
                <a16:creationId xmlns:a16="http://schemas.microsoft.com/office/drawing/2014/main" id="{D6A6A1F8-775B-E17C-F6ED-0FB1BBF09191}"/>
              </a:ext>
            </a:extLst>
          </p:cNvPr>
          <p:cNvSpPr txBox="1"/>
          <p:nvPr/>
        </p:nvSpPr>
        <p:spPr>
          <a:xfrm>
            <a:off x="5116526" y="2845542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5</a:t>
            </a:r>
          </a:p>
        </p:txBody>
      </p:sp>
      <p:sp>
        <p:nvSpPr>
          <p:cNvPr id="18" name="Hộp Văn bản 12">
            <a:hlinkClick r:id="rId15" action="ppaction://hlinksldjump"/>
            <a:extLst>
              <a:ext uri="{FF2B5EF4-FFF2-40B4-BE49-F238E27FC236}">
                <a16:creationId xmlns:a16="http://schemas.microsoft.com/office/drawing/2014/main" id="{3AFC4880-6958-6C9C-2225-FC308B441E18}"/>
              </a:ext>
            </a:extLst>
          </p:cNvPr>
          <p:cNvSpPr txBox="1"/>
          <p:nvPr/>
        </p:nvSpPr>
        <p:spPr>
          <a:xfrm>
            <a:off x="6898076" y="2839267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6</a:t>
            </a:r>
          </a:p>
        </p:txBody>
      </p:sp>
      <p:sp>
        <p:nvSpPr>
          <p:cNvPr id="19" name="Hộp Văn bản 13">
            <a:hlinkClick r:id="rId16" action="ppaction://hlinksldjump"/>
            <a:extLst>
              <a:ext uri="{FF2B5EF4-FFF2-40B4-BE49-F238E27FC236}">
                <a16:creationId xmlns:a16="http://schemas.microsoft.com/office/drawing/2014/main" id="{115846BA-3740-5C03-6E13-F304EED7B5A8}"/>
              </a:ext>
            </a:extLst>
          </p:cNvPr>
          <p:cNvSpPr txBox="1"/>
          <p:nvPr/>
        </p:nvSpPr>
        <p:spPr>
          <a:xfrm>
            <a:off x="8687480" y="275230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7</a:t>
            </a:r>
          </a:p>
        </p:txBody>
      </p:sp>
      <p:sp>
        <p:nvSpPr>
          <p:cNvPr id="20" name="Hộp Văn bản 14">
            <a:hlinkClick r:id="rId17" action="ppaction://hlinksldjump"/>
            <a:extLst>
              <a:ext uri="{FF2B5EF4-FFF2-40B4-BE49-F238E27FC236}">
                <a16:creationId xmlns:a16="http://schemas.microsoft.com/office/drawing/2014/main" id="{CD278C7E-0613-0C5A-6E9E-C0C696BA13F1}"/>
              </a:ext>
            </a:extLst>
          </p:cNvPr>
          <p:cNvSpPr txBox="1"/>
          <p:nvPr/>
        </p:nvSpPr>
        <p:spPr>
          <a:xfrm>
            <a:off x="10648805" y="2743990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 animBg="1"/>
      <p:bldP spid="21" grpId="0"/>
      <p:bldP spid="16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BABEF752-E6BD-442C-AB22-F7421FA24248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AC968C9-1064-CD90-A698-2E7E6B0092C8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12 – 3 =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AE7EE29-ADBC-5E47-2D38-E873174F6C3D}"/>
              </a:ext>
            </a:extLst>
          </p:cNvPr>
          <p:cNvGrpSpPr/>
          <p:nvPr/>
        </p:nvGrpSpPr>
        <p:grpSpPr>
          <a:xfrm>
            <a:off x="4892588" y="2627977"/>
            <a:ext cx="2546603" cy="1161717"/>
            <a:chOff x="3764828" y="5858855"/>
            <a:chExt cx="2077172" cy="829577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F5F11CC6-BFEA-1DD3-A0D7-13975A51D795}"/>
                </a:ext>
              </a:extLst>
            </p:cNvPr>
            <p:cNvSpPr/>
            <p:nvPr/>
          </p:nvSpPr>
          <p:spPr>
            <a:xfrm>
              <a:off x="4478290" y="5897217"/>
              <a:ext cx="1363710" cy="707886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5A7FAE1-4957-A801-02FE-E9631E849634}"/>
                </a:ext>
              </a:extLst>
            </p:cNvPr>
            <p:cNvSpPr txBox="1"/>
            <p:nvPr/>
          </p:nvSpPr>
          <p:spPr>
            <a:xfrm>
              <a:off x="4692510" y="5897217"/>
              <a:ext cx="1122939" cy="791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>
                  <a:solidFill>
                    <a:srgbClr val="FF0000"/>
                  </a:solidFill>
                  <a:latin typeface="Calibri" panose="020F0502020204030204"/>
                </a:rPr>
                <a:t>9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pic>
          <p:nvPicPr>
            <p:cNvPr id="9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37FE05A3-B093-B5ED-87AA-B9F87850E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4828" y="5858855"/>
              <a:ext cx="820572" cy="784610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D891223A-7155-D1BA-0CA8-171700E1BC49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05460760-09A2-3A62-E363-EECD6B6871D3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ABC9B61F-8D56-5CDE-6731-D48A3B88AC8C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12 –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4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=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DC743DF6-E603-E470-0EC1-5ECC588A7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9F30D72-110A-519E-E17D-9BB1ACAE22B2}"/>
              </a:ext>
            </a:extLst>
          </p:cNvPr>
          <p:cNvGrpSpPr/>
          <p:nvPr/>
        </p:nvGrpSpPr>
        <p:grpSpPr>
          <a:xfrm>
            <a:off x="4892588" y="2627977"/>
            <a:ext cx="2546603" cy="1161717"/>
            <a:chOff x="3764828" y="5858855"/>
            <a:chExt cx="2077172" cy="829577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B1B1718C-2529-6A1F-6821-DCF627A319F8}"/>
                </a:ext>
              </a:extLst>
            </p:cNvPr>
            <p:cNvSpPr/>
            <p:nvPr/>
          </p:nvSpPr>
          <p:spPr>
            <a:xfrm>
              <a:off x="4478290" y="5897217"/>
              <a:ext cx="1363710" cy="707886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B2F58716-5ADF-2E1D-266D-DB61C0FAE182}"/>
                </a:ext>
              </a:extLst>
            </p:cNvPr>
            <p:cNvSpPr txBox="1"/>
            <p:nvPr/>
          </p:nvSpPr>
          <p:spPr>
            <a:xfrm>
              <a:off x="4692510" y="5897217"/>
              <a:ext cx="1122939" cy="791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>
                  <a:solidFill>
                    <a:srgbClr val="FF0000"/>
                  </a:solidFill>
                  <a:latin typeface="Calibri" panose="020F0502020204030204"/>
                </a:rPr>
                <a:t>8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pic>
          <p:nvPicPr>
            <p:cNvPr id="11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E565C0DE-0012-E0D3-1B5C-EF9113B116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4828" y="5858855"/>
              <a:ext cx="820572" cy="784610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CF250E1B-0309-FBD3-D014-30C81D461A39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70D59576-5B76-3F6A-2B5D-FFA52BC7FFCC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id="{2EE5EAE4-D641-A883-C104-F02A29F4C565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12 – </a:t>
              </a:r>
              <a:r>
                <a:rPr lang="en-US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5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=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F195FD36-1218-849E-6BD4-FC1B37ADA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4CCB65-55B4-3B65-0A57-20543C18BE00}"/>
              </a:ext>
            </a:extLst>
          </p:cNvPr>
          <p:cNvGrpSpPr/>
          <p:nvPr/>
        </p:nvGrpSpPr>
        <p:grpSpPr>
          <a:xfrm>
            <a:off x="4892588" y="2627977"/>
            <a:ext cx="2546603" cy="1161717"/>
            <a:chOff x="3764828" y="5858855"/>
            <a:chExt cx="2077172" cy="829577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81E37EAB-5464-70FC-4503-5C3F9BBF23B9}"/>
                </a:ext>
              </a:extLst>
            </p:cNvPr>
            <p:cNvSpPr/>
            <p:nvPr/>
          </p:nvSpPr>
          <p:spPr>
            <a:xfrm>
              <a:off x="4478290" y="5897217"/>
              <a:ext cx="1363710" cy="707886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Hộp Văn bản 7">
              <a:extLst>
                <a:ext uri="{FF2B5EF4-FFF2-40B4-BE49-F238E27FC236}">
                  <a16:creationId xmlns:a16="http://schemas.microsoft.com/office/drawing/2014/main" id="{E76F2C16-0B37-D82F-0C69-13B05083D56A}"/>
                </a:ext>
              </a:extLst>
            </p:cNvPr>
            <p:cNvSpPr txBox="1"/>
            <p:nvPr/>
          </p:nvSpPr>
          <p:spPr>
            <a:xfrm>
              <a:off x="4692510" y="5897217"/>
              <a:ext cx="1122939" cy="791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7</a:t>
              </a:r>
            </a:p>
          </p:txBody>
        </p:sp>
        <p:pic>
          <p:nvPicPr>
            <p:cNvPr id="17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C738724F-27F0-7348-3BE7-3E96736FBD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4828" y="5858855"/>
              <a:ext cx="820572" cy="784610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190CA6E3-A5AB-C474-CD54-0774402BE729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1ABC1339-1C5C-7F82-838F-477114CD1AB9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5" name="Rectangle: Rounded Corners 3">
              <a:extLst>
                <a:ext uri="{FF2B5EF4-FFF2-40B4-BE49-F238E27FC236}">
                  <a16:creationId xmlns:a16="http://schemas.microsoft.com/office/drawing/2014/main" id="{5A049528-20D0-D0F9-3AD2-BE11AE758974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12 –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7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=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542FB753-DFE4-6A24-F8F4-6B0046F3C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51B362A-A69C-8D8F-1EB0-98039E4893A6}"/>
              </a:ext>
            </a:extLst>
          </p:cNvPr>
          <p:cNvGrpSpPr/>
          <p:nvPr/>
        </p:nvGrpSpPr>
        <p:grpSpPr>
          <a:xfrm>
            <a:off x="4892588" y="2627977"/>
            <a:ext cx="2546603" cy="1161717"/>
            <a:chOff x="3764828" y="5858855"/>
            <a:chExt cx="2077172" cy="829577"/>
          </a:xfrm>
        </p:grpSpPr>
        <p:sp>
          <p:nvSpPr>
            <p:cNvPr id="8" name="Hình chữ nhật: Góc Tròn 6">
              <a:extLst>
                <a:ext uri="{FF2B5EF4-FFF2-40B4-BE49-F238E27FC236}">
                  <a16:creationId xmlns:a16="http://schemas.microsoft.com/office/drawing/2014/main" id="{47252C18-4B45-1FA7-EAB0-6C870F2F5602}"/>
                </a:ext>
              </a:extLst>
            </p:cNvPr>
            <p:cNvSpPr/>
            <p:nvPr/>
          </p:nvSpPr>
          <p:spPr>
            <a:xfrm>
              <a:off x="4478290" y="5897217"/>
              <a:ext cx="1363710" cy="707886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Hộp Văn bản 7">
              <a:extLst>
                <a:ext uri="{FF2B5EF4-FFF2-40B4-BE49-F238E27FC236}">
                  <a16:creationId xmlns:a16="http://schemas.microsoft.com/office/drawing/2014/main" id="{B30D5D53-D1A6-1169-5E40-EF499DD7DF9B}"/>
                </a:ext>
              </a:extLst>
            </p:cNvPr>
            <p:cNvSpPr txBox="1"/>
            <p:nvPr/>
          </p:nvSpPr>
          <p:spPr>
            <a:xfrm>
              <a:off x="4692510" y="5897217"/>
              <a:ext cx="1122939" cy="791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5</a:t>
              </a:r>
            </a:p>
          </p:txBody>
        </p:sp>
        <p:pic>
          <p:nvPicPr>
            <p:cNvPr id="10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D72DFC62-7BBF-AB4B-8E0A-32BA8A8F3F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4828" y="5858855"/>
              <a:ext cx="820572" cy="784610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31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BABEF752-E6BD-442C-AB22-F7421FA24248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AC968C9-1064-CD90-A698-2E7E6B0092C8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12 – </a:t>
              </a:r>
              <a:r>
                <a:rPr lang="en-US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8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=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AE7EE29-ADBC-5E47-2D38-E873174F6C3D}"/>
              </a:ext>
            </a:extLst>
          </p:cNvPr>
          <p:cNvGrpSpPr/>
          <p:nvPr/>
        </p:nvGrpSpPr>
        <p:grpSpPr>
          <a:xfrm>
            <a:off x="4892588" y="2627977"/>
            <a:ext cx="2546603" cy="1161717"/>
            <a:chOff x="3764828" y="5858855"/>
            <a:chExt cx="2077172" cy="829577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F5F11CC6-BFEA-1DD3-A0D7-13975A51D795}"/>
                </a:ext>
              </a:extLst>
            </p:cNvPr>
            <p:cNvSpPr/>
            <p:nvPr/>
          </p:nvSpPr>
          <p:spPr>
            <a:xfrm>
              <a:off x="4478290" y="5897217"/>
              <a:ext cx="1363710" cy="707886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5A7FAE1-4957-A801-02FE-E9631E849634}"/>
                </a:ext>
              </a:extLst>
            </p:cNvPr>
            <p:cNvSpPr txBox="1"/>
            <p:nvPr/>
          </p:nvSpPr>
          <p:spPr>
            <a:xfrm>
              <a:off x="4692510" y="5897217"/>
              <a:ext cx="1122939" cy="791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>
                  <a:solidFill>
                    <a:srgbClr val="FF0000"/>
                  </a:solidFill>
                  <a:latin typeface="Calibri" panose="020F0502020204030204"/>
                </a:rPr>
                <a:t>4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37FE05A3-B093-B5ED-87AA-B9F87850E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4828" y="5858855"/>
              <a:ext cx="820572" cy="784610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353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D891223A-7155-D1BA-0CA8-171700E1BC49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05460760-09A2-3A62-E363-EECD6B6871D3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ABC9B61F-8D56-5CDE-6731-D48A3B88AC8C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12 –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9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=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DC743DF6-E603-E470-0EC1-5ECC588A7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9F30D72-110A-519E-E17D-9BB1ACAE22B2}"/>
              </a:ext>
            </a:extLst>
          </p:cNvPr>
          <p:cNvGrpSpPr/>
          <p:nvPr/>
        </p:nvGrpSpPr>
        <p:grpSpPr>
          <a:xfrm>
            <a:off x="4892588" y="2627977"/>
            <a:ext cx="2546603" cy="1161717"/>
            <a:chOff x="3764828" y="5858855"/>
            <a:chExt cx="2077172" cy="829577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B1B1718C-2529-6A1F-6821-DCF627A319F8}"/>
                </a:ext>
              </a:extLst>
            </p:cNvPr>
            <p:cNvSpPr/>
            <p:nvPr/>
          </p:nvSpPr>
          <p:spPr>
            <a:xfrm>
              <a:off x="4478290" y="5897217"/>
              <a:ext cx="1363710" cy="707886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B2F58716-5ADF-2E1D-266D-DB61C0FAE182}"/>
                </a:ext>
              </a:extLst>
            </p:cNvPr>
            <p:cNvSpPr txBox="1"/>
            <p:nvPr/>
          </p:nvSpPr>
          <p:spPr>
            <a:xfrm>
              <a:off x="4692510" y="5897217"/>
              <a:ext cx="1122939" cy="791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pic>
          <p:nvPicPr>
            <p:cNvPr id="11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E565C0DE-0012-E0D3-1B5C-EF9113B116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4828" y="5858855"/>
              <a:ext cx="820572" cy="784610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924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1535611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D891223A-7155-D1BA-0CA8-171700E1BC49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05460760-09A2-3A62-E363-EECD6B6871D3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ABC9B61F-8D56-5CDE-6731-D48A3B88AC8C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12 –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6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=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DC743DF6-E603-E470-0EC1-5ECC588A7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9F30D72-110A-519E-E17D-9BB1ACAE22B2}"/>
              </a:ext>
            </a:extLst>
          </p:cNvPr>
          <p:cNvGrpSpPr/>
          <p:nvPr/>
        </p:nvGrpSpPr>
        <p:grpSpPr>
          <a:xfrm>
            <a:off x="4892588" y="2627977"/>
            <a:ext cx="2546603" cy="1161717"/>
            <a:chOff x="3764828" y="5858855"/>
            <a:chExt cx="2077172" cy="829577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B1B1718C-2529-6A1F-6821-DCF627A319F8}"/>
                </a:ext>
              </a:extLst>
            </p:cNvPr>
            <p:cNvSpPr/>
            <p:nvPr/>
          </p:nvSpPr>
          <p:spPr>
            <a:xfrm>
              <a:off x="4478290" y="5897217"/>
              <a:ext cx="1363710" cy="707886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B2F58716-5ADF-2E1D-266D-DB61C0FAE182}"/>
                </a:ext>
              </a:extLst>
            </p:cNvPr>
            <p:cNvSpPr txBox="1"/>
            <p:nvPr/>
          </p:nvSpPr>
          <p:spPr>
            <a:xfrm>
              <a:off x="4692510" y="5897217"/>
              <a:ext cx="1122939" cy="791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  <p:pic>
          <p:nvPicPr>
            <p:cNvPr id="11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E565C0DE-0012-E0D3-1B5C-EF9113B116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4828" y="5858855"/>
              <a:ext cx="820572" cy="784610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8341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CF250E1B-0309-FBD3-D014-30C81D461A39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70D59576-5B76-3F6A-2B5D-FFA52BC7FFCC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id="{2EE5EAE4-D641-A883-C104-F02A29F4C565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12 –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=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F195FD36-1218-849E-6BD4-FC1B37ADA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4CCB65-55B4-3B65-0A57-20543C18BE00}"/>
              </a:ext>
            </a:extLst>
          </p:cNvPr>
          <p:cNvGrpSpPr/>
          <p:nvPr/>
        </p:nvGrpSpPr>
        <p:grpSpPr>
          <a:xfrm>
            <a:off x="4892588" y="2627977"/>
            <a:ext cx="2546603" cy="1161717"/>
            <a:chOff x="3764828" y="5858855"/>
            <a:chExt cx="2077172" cy="829577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81E37EAB-5464-70FC-4503-5C3F9BBF23B9}"/>
                </a:ext>
              </a:extLst>
            </p:cNvPr>
            <p:cNvSpPr/>
            <p:nvPr/>
          </p:nvSpPr>
          <p:spPr>
            <a:xfrm>
              <a:off x="4478290" y="5897217"/>
              <a:ext cx="1363710" cy="707886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Hộp Văn bản 7">
              <a:extLst>
                <a:ext uri="{FF2B5EF4-FFF2-40B4-BE49-F238E27FC236}">
                  <a16:creationId xmlns:a16="http://schemas.microsoft.com/office/drawing/2014/main" id="{E76F2C16-0B37-D82F-0C69-13B05083D56A}"/>
                </a:ext>
              </a:extLst>
            </p:cNvPr>
            <p:cNvSpPr txBox="1"/>
            <p:nvPr/>
          </p:nvSpPr>
          <p:spPr>
            <a:xfrm>
              <a:off x="4692510" y="5897217"/>
              <a:ext cx="1122939" cy="791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  <p:pic>
          <p:nvPicPr>
            <p:cNvPr id="17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C738724F-27F0-7348-3BE7-3E96736FBD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4828" y="5858855"/>
              <a:ext cx="820572" cy="784610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6669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25" y="2884682"/>
            <a:ext cx="4066906" cy="4066906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439" y="3491468"/>
            <a:ext cx="1094805" cy="1464301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98" y="4144373"/>
            <a:ext cx="1094805" cy="146430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37" y="3659986"/>
            <a:ext cx="1094805" cy="146430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871" y="4181476"/>
            <a:ext cx="1094805" cy="1464301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4494733" y="407289"/>
            <a:ext cx="3678040" cy="22352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4624030" y="807938"/>
            <a:ext cx="3419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8271" y="1029311"/>
            <a:ext cx="5829795" cy="667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131480-3D44-DD5E-2A3E-9142040435D4}"/>
              </a:ext>
            </a:extLst>
          </p:cNvPr>
          <p:cNvSpPr txBox="1"/>
          <p:nvPr/>
        </p:nvSpPr>
        <p:spPr>
          <a:xfrm>
            <a:off x="1823084" y="918089"/>
            <a:ext cx="1156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EF08AEB-E399-F76F-F07A-C60406CB18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706963"/>
              </p:ext>
            </p:extLst>
          </p:nvPr>
        </p:nvGraphicFramePr>
        <p:xfrm>
          <a:off x="1499994" y="1789399"/>
          <a:ext cx="908165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5673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291935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308100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224973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1116599920"/>
                    </a:ext>
                  </a:extLst>
                </a:gridCol>
                <a:gridCol w="1191490">
                  <a:extLst>
                    <a:ext uri="{9D8B030D-6E8A-4147-A177-3AD203B41FA5}">
                      <a16:colId xmlns:a16="http://schemas.microsoft.com/office/drawing/2014/main" val="1936170889"/>
                    </a:ext>
                  </a:extLst>
                </a:gridCol>
              </a:tblGrid>
              <a:tr h="562490"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</a:rPr>
                        <a:t>– 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560682">
                <a:tc vMerge="1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endParaRPr lang="en-US" sz="4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43060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E76FBA9-45B3-CE06-4ADE-CF927F78B8D4}"/>
              </a:ext>
            </a:extLst>
          </p:cNvPr>
          <p:cNvSpPr txBox="1"/>
          <p:nvPr/>
        </p:nvSpPr>
        <p:spPr>
          <a:xfrm>
            <a:off x="5005659" y="3229725"/>
            <a:ext cx="44114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08E1C8-9063-FC6D-3F2A-4FC65F077D98}"/>
              </a:ext>
            </a:extLst>
          </p:cNvPr>
          <p:cNvSpPr txBox="1"/>
          <p:nvPr/>
        </p:nvSpPr>
        <p:spPr>
          <a:xfrm>
            <a:off x="6274158" y="3229725"/>
            <a:ext cx="44114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C08FA2-3573-2B72-772A-11A800290FE7}"/>
              </a:ext>
            </a:extLst>
          </p:cNvPr>
          <p:cNvSpPr txBox="1"/>
          <p:nvPr/>
        </p:nvSpPr>
        <p:spPr>
          <a:xfrm>
            <a:off x="7404111" y="3229724"/>
            <a:ext cx="44114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01BDB2-D33B-7493-A25A-42E16112276F}"/>
              </a:ext>
            </a:extLst>
          </p:cNvPr>
          <p:cNvSpPr txBox="1"/>
          <p:nvPr/>
        </p:nvSpPr>
        <p:spPr>
          <a:xfrm>
            <a:off x="8603337" y="3246188"/>
            <a:ext cx="44114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103D46-551D-FD8F-0255-6F407C234733}"/>
              </a:ext>
            </a:extLst>
          </p:cNvPr>
          <p:cNvSpPr txBox="1"/>
          <p:nvPr/>
        </p:nvSpPr>
        <p:spPr>
          <a:xfrm>
            <a:off x="9774105" y="3229724"/>
            <a:ext cx="44114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2D7BDCE-25A1-E74C-3249-0E95701B08E2}"/>
              </a:ext>
            </a:extLst>
          </p:cNvPr>
          <p:cNvSpPr/>
          <p:nvPr/>
        </p:nvSpPr>
        <p:spPr>
          <a:xfrm>
            <a:off x="1241556" y="904159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pic>
        <p:nvPicPr>
          <p:cNvPr id="16" name="Picture 2" descr="Free Kid Writing Clip Art with No Background - ClipartKey">
            <a:extLst>
              <a:ext uri="{FF2B5EF4-FFF2-40B4-BE49-F238E27FC236}">
                <a16:creationId xmlns:a16="http://schemas.microsoft.com/office/drawing/2014/main" id="{337688C6-0ABF-81F4-4A37-1ACC76A00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805" y="4182503"/>
            <a:ext cx="2522875" cy="226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86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5C3717-68BE-A4C9-FE45-2DE00368E1F9}"/>
              </a:ext>
            </a:extLst>
          </p:cNvPr>
          <p:cNvSpPr txBox="1"/>
          <p:nvPr/>
        </p:nvSpPr>
        <p:spPr>
          <a:xfrm>
            <a:off x="590550" y="507699"/>
            <a:ext cx="11487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03FEA84-E120-5D12-DA0F-157EFE7350E4}"/>
              </a:ext>
            </a:extLst>
          </p:cNvPr>
          <p:cNvSpPr/>
          <p:nvPr/>
        </p:nvSpPr>
        <p:spPr>
          <a:xfrm>
            <a:off x="192697" y="498437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7CCBD9-4FCD-8260-6FEE-99BCAE7DC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7856" y="1142565"/>
            <a:ext cx="8122128" cy="457286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6F48B1-B12F-E103-D6A3-8683939511D4}"/>
              </a:ext>
            </a:extLst>
          </p:cNvPr>
          <p:cNvGrpSpPr/>
          <p:nvPr/>
        </p:nvGrpSpPr>
        <p:grpSpPr>
          <a:xfrm>
            <a:off x="2739950" y="3700463"/>
            <a:ext cx="2708350" cy="890587"/>
            <a:chOff x="7880507" y="2628243"/>
            <a:chExt cx="1243535" cy="1013359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AEDB7ED-5966-C480-76AC-ADCDDAE29165}"/>
                </a:ext>
              </a:extLst>
            </p:cNvPr>
            <p:cNvSpPr/>
            <p:nvPr/>
          </p:nvSpPr>
          <p:spPr>
            <a:xfrm>
              <a:off x="7924800" y="2670628"/>
              <a:ext cx="1161143" cy="928915"/>
            </a:xfrm>
            <a:custGeom>
              <a:avLst/>
              <a:gdLst>
                <a:gd name="connsiteX0" fmla="*/ 0 w 1161143"/>
                <a:gd name="connsiteY0" fmla="*/ 0 h 928915"/>
                <a:gd name="connsiteX1" fmla="*/ 1161143 w 1161143"/>
                <a:gd name="connsiteY1" fmla="*/ 928915 h 92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1143" h="928915">
                  <a:moveTo>
                    <a:pt x="0" y="0"/>
                  </a:moveTo>
                  <a:lnTo>
                    <a:pt x="1161143" y="92891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88D1428-5501-AD72-6A2F-90E149FD356C}"/>
                </a:ext>
              </a:extLst>
            </p:cNvPr>
            <p:cNvSpPr/>
            <p:nvPr/>
          </p:nvSpPr>
          <p:spPr>
            <a:xfrm flipH="1">
              <a:off x="7880507" y="2628243"/>
              <a:ext cx="77856" cy="778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820892D-5794-D31C-4364-E42C6285FDC5}"/>
                </a:ext>
              </a:extLst>
            </p:cNvPr>
            <p:cNvSpPr/>
            <p:nvPr/>
          </p:nvSpPr>
          <p:spPr>
            <a:xfrm flipH="1">
              <a:off x="9047843" y="3565403"/>
              <a:ext cx="76199" cy="761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BD2BD5-900D-29BF-3982-F2E90399D3B3}"/>
              </a:ext>
            </a:extLst>
          </p:cNvPr>
          <p:cNvGrpSpPr/>
          <p:nvPr/>
        </p:nvGrpSpPr>
        <p:grpSpPr>
          <a:xfrm flipH="1">
            <a:off x="6679504" y="3290386"/>
            <a:ext cx="1922498" cy="1057926"/>
            <a:chOff x="7880507" y="2628243"/>
            <a:chExt cx="1243535" cy="1013359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0FBC322-09AF-ABD3-39F5-8DB67B598681}"/>
                </a:ext>
              </a:extLst>
            </p:cNvPr>
            <p:cNvSpPr/>
            <p:nvPr/>
          </p:nvSpPr>
          <p:spPr>
            <a:xfrm>
              <a:off x="7924800" y="2670628"/>
              <a:ext cx="1161143" cy="928915"/>
            </a:xfrm>
            <a:custGeom>
              <a:avLst/>
              <a:gdLst>
                <a:gd name="connsiteX0" fmla="*/ 0 w 1161143"/>
                <a:gd name="connsiteY0" fmla="*/ 0 h 928915"/>
                <a:gd name="connsiteX1" fmla="*/ 1161143 w 1161143"/>
                <a:gd name="connsiteY1" fmla="*/ 928915 h 92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1143" h="928915">
                  <a:moveTo>
                    <a:pt x="0" y="0"/>
                  </a:moveTo>
                  <a:lnTo>
                    <a:pt x="1161143" y="92891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E4ADBBC-4297-2877-4BA9-CADB7EAF74B5}"/>
                </a:ext>
              </a:extLst>
            </p:cNvPr>
            <p:cNvSpPr/>
            <p:nvPr/>
          </p:nvSpPr>
          <p:spPr>
            <a:xfrm flipH="1">
              <a:off x="7880507" y="2628243"/>
              <a:ext cx="77856" cy="778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716916F-A4B3-BA57-1A01-D6F5B53A600B}"/>
                </a:ext>
              </a:extLst>
            </p:cNvPr>
            <p:cNvSpPr/>
            <p:nvPr/>
          </p:nvSpPr>
          <p:spPr>
            <a:xfrm flipH="1">
              <a:off x="9047843" y="3565403"/>
              <a:ext cx="76199" cy="761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AB87A6-5E86-2B69-BF7F-4DC624A5F241}"/>
              </a:ext>
            </a:extLst>
          </p:cNvPr>
          <p:cNvGrpSpPr/>
          <p:nvPr/>
        </p:nvGrpSpPr>
        <p:grpSpPr>
          <a:xfrm flipH="1">
            <a:off x="7099299" y="2501119"/>
            <a:ext cx="1041485" cy="927881"/>
            <a:chOff x="7880507" y="2628243"/>
            <a:chExt cx="1243535" cy="101335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72222D9-7ECC-A66A-3B55-CE3375AA924B}"/>
                </a:ext>
              </a:extLst>
            </p:cNvPr>
            <p:cNvSpPr/>
            <p:nvPr/>
          </p:nvSpPr>
          <p:spPr>
            <a:xfrm>
              <a:off x="7924800" y="2670628"/>
              <a:ext cx="1161143" cy="928915"/>
            </a:xfrm>
            <a:custGeom>
              <a:avLst/>
              <a:gdLst>
                <a:gd name="connsiteX0" fmla="*/ 0 w 1161143"/>
                <a:gd name="connsiteY0" fmla="*/ 0 h 928915"/>
                <a:gd name="connsiteX1" fmla="*/ 1161143 w 1161143"/>
                <a:gd name="connsiteY1" fmla="*/ 928915 h 92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1143" h="928915">
                  <a:moveTo>
                    <a:pt x="0" y="0"/>
                  </a:moveTo>
                  <a:lnTo>
                    <a:pt x="1161143" y="92891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1732C81-5B18-4D1B-D200-E0F4A6773272}"/>
                </a:ext>
              </a:extLst>
            </p:cNvPr>
            <p:cNvSpPr/>
            <p:nvPr/>
          </p:nvSpPr>
          <p:spPr>
            <a:xfrm flipH="1">
              <a:off x="7880507" y="2628243"/>
              <a:ext cx="77856" cy="778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9F89073-77EE-02DA-CF5D-2D44EFD01660}"/>
                </a:ext>
              </a:extLst>
            </p:cNvPr>
            <p:cNvSpPr/>
            <p:nvPr/>
          </p:nvSpPr>
          <p:spPr>
            <a:xfrm flipH="1">
              <a:off x="9047843" y="3565403"/>
              <a:ext cx="76199" cy="761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41D7970-3026-D50F-4BD3-8572CDA07313}"/>
              </a:ext>
            </a:extLst>
          </p:cNvPr>
          <p:cNvGrpSpPr/>
          <p:nvPr/>
        </p:nvGrpSpPr>
        <p:grpSpPr>
          <a:xfrm>
            <a:off x="4329046" y="2541105"/>
            <a:ext cx="1795508" cy="1463163"/>
            <a:chOff x="7880507" y="2628243"/>
            <a:chExt cx="1243535" cy="1013359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8A13C50-0545-AA7E-F39B-74A977BF3F34}"/>
                </a:ext>
              </a:extLst>
            </p:cNvPr>
            <p:cNvSpPr/>
            <p:nvPr/>
          </p:nvSpPr>
          <p:spPr>
            <a:xfrm>
              <a:off x="7924800" y="2670628"/>
              <a:ext cx="1161143" cy="928915"/>
            </a:xfrm>
            <a:custGeom>
              <a:avLst/>
              <a:gdLst>
                <a:gd name="connsiteX0" fmla="*/ 0 w 1161143"/>
                <a:gd name="connsiteY0" fmla="*/ 0 h 928915"/>
                <a:gd name="connsiteX1" fmla="*/ 1161143 w 1161143"/>
                <a:gd name="connsiteY1" fmla="*/ 928915 h 92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1143" h="928915">
                  <a:moveTo>
                    <a:pt x="0" y="0"/>
                  </a:moveTo>
                  <a:lnTo>
                    <a:pt x="1161143" y="92891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437879A-96A0-A638-0E5B-7AA6D6EB385A}"/>
                </a:ext>
              </a:extLst>
            </p:cNvPr>
            <p:cNvSpPr/>
            <p:nvPr/>
          </p:nvSpPr>
          <p:spPr>
            <a:xfrm flipH="1">
              <a:off x="7880507" y="2628243"/>
              <a:ext cx="77856" cy="778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BEC78A2-965A-5B4C-8621-E4BFC94DFE24}"/>
                </a:ext>
              </a:extLst>
            </p:cNvPr>
            <p:cNvSpPr/>
            <p:nvPr/>
          </p:nvSpPr>
          <p:spPr>
            <a:xfrm flipH="1">
              <a:off x="9047843" y="3565403"/>
              <a:ext cx="76199" cy="761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0279ED6-0DF9-E350-2A44-93300311C056}"/>
              </a:ext>
            </a:extLst>
          </p:cNvPr>
          <p:cNvGrpSpPr/>
          <p:nvPr/>
        </p:nvGrpSpPr>
        <p:grpSpPr>
          <a:xfrm>
            <a:off x="7803813" y="4367527"/>
            <a:ext cx="798189" cy="650303"/>
            <a:chOff x="7880507" y="2628243"/>
            <a:chExt cx="1243535" cy="1013359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35E037C-5067-AABA-0958-76630B6F042A}"/>
                </a:ext>
              </a:extLst>
            </p:cNvPr>
            <p:cNvSpPr/>
            <p:nvPr/>
          </p:nvSpPr>
          <p:spPr>
            <a:xfrm>
              <a:off x="7924800" y="2670628"/>
              <a:ext cx="1161143" cy="928915"/>
            </a:xfrm>
            <a:custGeom>
              <a:avLst/>
              <a:gdLst>
                <a:gd name="connsiteX0" fmla="*/ 0 w 1161143"/>
                <a:gd name="connsiteY0" fmla="*/ 0 h 928915"/>
                <a:gd name="connsiteX1" fmla="*/ 1161143 w 1161143"/>
                <a:gd name="connsiteY1" fmla="*/ 928915 h 92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1143" h="928915">
                  <a:moveTo>
                    <a:pt x="0" y="0"/>
                  </a:moveTo>
                  <a:lnTo>
                    <a:pt x="1161143" y="92891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2A8678FB-C090-24BB-5275-0D11BF6B5FC8}"/>
                </a:ext>
              </a:extLst>
            </p:cNvPr>
            <p:cNvSpPr/>
            <p:nvPr/>
          </p:nvSpPr>
          <p:spPr>
            <a:xfrm flipH="1">
              <a:off x="7880507" y="2628243"/>
              <a:ext cx="77856" cy="778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204CBAE9-9282-A7F6-A384-8001D7677610}"/>
                </a:ext>
              </a:extLst>
            </p:cNvPr>
            <p:cNvSpPr/>
            <p:nvPr/>
          </p:nvSpPr>
          <p:spPr>
            <a:xfrm flipH="1">
              <a:off x="9047843" y="3565403"/>
              <a:ext cx="76199" cy="761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15DA3281-FA29-1769-B1A6-F24EB7EF502F}"/>
              </a:ext>
            </a:extLst>
          </p:cNvPr>
          <p:cNvSpPr txBox="1"/>
          <p:nvPr/>
        </p:nvSpPr>
        <p:spPr>
          <a:xfrm>
            <a:off x="2355154" y="5910653"/>
            <a:ext cx="864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Bông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 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đậu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nhất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71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6AA6F394-2387-D6CF-87E3-7ECE1ED8FF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5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31852C-E6C7-79A9-E61F-8E87781683B3}"/>
              </a:ext>
            </a:extLst>
          </p:cNvPr>
          <p:cNvSpPr txBox="1"/>
          <p:nvPr/>
        </p:nvSpPr>
        <p:spPr>
          <a:xfrm>
            <a:off x="1516969" y="544415"/>
            <a:ext cx="9582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Mai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Mai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05A49A0-30C3-B485-1BF4-D957F39D8547}"/>
              </a:ext>
            </a:extLst>
          </p:cNvPr>
          <p:cNvSpPr/>
          <p:nvPr/>
        </p:nvSpPr>
        <p:spPr>
          <a:xfrm>
            <a:off x="1022324" y="683658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560EA7-FB8B-1666-6E82-D76E9C683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331" y="1750725"/>
            <a:ext cx="4295775" cy="4514850"/>
          </a:xfrm>
          <a:prstGeom prst="roundRect">
            <a:avLst>
              <a:gd name="adj" fmla="val 26815"/>
            </a:avLst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D239A7-8E2F-2178-5531-6DF312378FA6}"/>
              </a:ext>
            </a:extLst>
          </p:cNvPr>
          <p:cNvCxnSpPr>
            <a:cxnSpLocks/>
          </p:cNvCxnSpPr>
          <p:nvPr/>
        </p:nvCxnSpPr>
        <p:spPr>
          <a:xfrm>
            <a:off x="2278556" y="977316"/>
            <a:ext cx="28447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027B9B-2927-0AAE-506A-3F1B2E55764E}"/>
              </a:ext>
            </a:extLst>
          </p:cNvPr>
          <p:cNvCxnSpPr>
            <a:cxnSpLocks/>
          </p:cNvCxnSpPr>
          <p:nvPr/>
        </p:nvCxnSpPr>
        <p:spPr>
          <a:xfrm>
            <a:off x="3982666" y="1429247"/>
            <a:ext cx="622523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9FDD50-6830-66AE-E45F-E2A7370822C4}"/>
              </a:ext>
            </a:extLst>
          </p:cNvPr>
          <p:cNvCxnSpPr>
            <a:cxnSpLocks/>
          </p:cNvCxnSpPr>
          <p:nvPr/>
        </p:nvCxnSpPr>
        <p:spPr>
          <a:xfrm>
            <a:off x="5968409" y="974182"/>
            <a:ext cx="3505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FC1DEE7-0E16-6F86-7E99-E9C1EEE9BEEF}"/>
              </a:ext>
            </a:extLst>
          </p:cNvPr>
          <p:cNvSpPr txBox="1"/>
          <p:nvPr/>
        </p:nvSpPr>
        <p:spPr>
          <a:xfrm>
            <a:off x="793973" y="1678213"/>
            <a:ext cx="4052217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: 13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: 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5E4B85-64F3-EF8A-C475-8FA508B8AD50}"/>
              </a:ext>
            </a:extLst>
          </p:cNvPr>
          <p:cNvSpPr txBox="1"/>
          <p:nvPr/>
        </p:nvSpPr>
        <p:spPr>
          <a:xfrm>
            <a:off x="1079676" y="4130854"/>
            <a:ext cx="6266004" cy="259782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13 – 5 = 8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285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35D7B3-9B6E-8AE2-873B-1D47F67185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2471" y="1590384"/>
            <a:ext cx="5407621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9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0B93F48-777A-18FF-4106-D6282FA7BB43}"/>
              </a:ext>
            </a:extLst>
          </p:cNvPr>
          <p:cNvSpPr txBox="1"/>
          <p:nvPr/>
        </p:nvSpPr>
        <p:spPr>
          <a:xfrm>
            <a:off x="2085975" y="3334198"/>
            <a:ext cx="7620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nl-NL" sz="48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Đố bạn theo nhóm đôi về các phép tính trong bảng 13 trừ đi một số.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C8E47D-E550-4877-A6E5-BDFD7F731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574" y="1028954"/>
            <a:ext cx="6145301" cy="29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7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31F2904-4D7F-FFEE-7114-0B43D2E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269" y="1366133"/>
            <a:ext cx="6335169" cy="5798983"/>
          </a:xfrm>
          <a:custGeom>
            <a:avLst/>
            <a:gdLst>
              <a:gd name="connsiteX0" fmla="*/ 921255 w 6335169"/>
              <a:gd name="connsiteY0" fmla="*/ 1885067 h 5798983"/>
              <a:gd name="connsiteX1" fmla="*/ 921255 w 6335169"/>
              <a:gd name="connsiteY1" fmla="*/ 2723267 h 5798983"/>
              <a:gd name="connsiteX2" fmla="*/ 2410869 w 6335169"/>
              <a:gd name="connsiteY2" fmla="*/ 2723267 h 5798983"/>
              <a:gd name="connsiteX3" fmla="*/ 2410869 w 6335169"/>
              <a:gd name="connsiteY3" fmla="*/ 1885067 h 5798983"/>
              <a:gd name="connsiteX4" fmla="*/ 0 w 6335169"/>
              <a:gd name="connsiteY4" fmla="*/ 0 h 5798983"/>
              <a:gd name="connsiteX5" fmla="*/ 6335169 w 6335169"/>
              <a:gd name="connsiteY5" fmla="*/ 0 h 5798983"/>
              <a:gd name="connsiteX6" fmla="*/ 6335169 w 6335169"/>
              <a:gd name="connsiteY6" fmla="*/ 5798983 h 5798983"/>
              <a:gd name="connsiteX7" fmla="*/ 0 w 6335169"/>
              <a:gd name="connsiteY7" fmla="*/ 5798983 h 5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5169" h="5798983">
                <a:moveTo>
                  <a:pt x="921255" y="1885067"/>
                </a:moveTo>
                <a:lnTo>
                  <a:pt x="921255" y="2723267"/>
                </a:lnTo>
                <a:lnTo>
                  <a:pt x="2410869" y="2723267"/>
                </a:lnTo>
                <a:lnTo>
                  <a:pt x="2410869" y="1885067"/>
                </a:lnTo>
                <a:close/>
                <a:moveTo>
                  <a:pt x="0" y="0"/>
                </a:moveTo>
                <a:lnTo>
                  <a:pt x="6335169" y="0"/>
                </a:lnTo>
                <a:lnTo>
                  <a:pt x="6335169" y="5798983"/>
                </a:lnTo>
                <a:lnTo>
                  <a:pt x="0" y="5798983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AF946AC-E53A-CD39-4EFF-B51975F08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32" y="2523988"/>
            <a:ext cx="3327645" cy="332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4D9225-3B8A-822E-74D7-0668F09C6C8D}"/>
              </a:ext>
            </a:extLst>
          </p:cNvPr>
          <p:cNvSpPr txBox="1"/>
          <p:nvPr/>
        </p:nvSpPr>
        <p:spPr>
          <a:xfrm>
            <a:off x="1488427" y="3296128"/>
            <a:ext cx="51121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Chia sẻ bài học với người thân</a:t>
            </a: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 bị bài mới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B39692-DF44-C8E3-DA42-4DA7F6F0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388" y="1105729"/>
            <a:ext cx="531007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131d3148657a26e1bfe386e7ba658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595367" y="2819400"/>
            <a:ext cx="3176267" cy="449580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-4000500" y="76200"/>
            <a:ext cx="4152900" cy="23622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con.</a:t>
            </a:r>
          </a:p>
        </p:txBody>
      </p:sp>
      <p:pic>
        <p:nvPicPr>
          <p:cNvPr id="7" name="Picture 6" descr="4a28406e86abb27c8f54aaa4fce82474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189542" y="4495800"/>
            <a:ext cx="3276600" cy="2362200"/>
          </a:xfrm>
          <a:prstGeom prst="rect">
            <a:avLst/>
          </a:prstGeom>
        </p:spPr>
      </p:pic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12799142" y="4915586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ñaàu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9" name="Picture 8" descr="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791200"/>
            <a:ext cx="12192000" cy="1066800"/>
          </a:xfrm>
          <a:prstGeom prst="rect">
            <a:avLst/>
          </a:prstGeom>
        </p:spPr>
      </p:pic>
      <p:pic>
        <p:nvPicPr>
          <p:cNvPr id="10" name="Sand_Castle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-1028700" y="2246671"/>
            <a:ext cx="609600" cy="609600"/>
          </a:xfrm>
          <a:prstGeom prst="rect">
            <a:avLst/>
          </a:prstGeom>
        </p:spPr>
      </p:pic>
      <p:sp>
        <p:nvSpPr>
          <p:cNvPr id="11" name="Cloud 10"/>
          <p:cNvSpPr/>
          <p:nvPr/>
        </p:nvSpPr>
        <p:spPr>
          <a:xfrm>
            <a:off x="4572000" y="152400"/>
            <a:ext cx="5638800" cy="30480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 bạn hãy giúp mình thu hoạch cà rốt bằng cách vượt qua các thử thách nhé!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54271 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35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3.33333E-6 L 0.55313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56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-0.35911 -0.0166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56" y="-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-0.36536 -0.0194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68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20319967">
            <a:off x="9960929" y="3137359"/>
            <a:ext cx="944567" cy="2291340"/>
          </a:xfrm>
          <a:prstGeom prst="rect">
            <a:avLst/>
          </a:prstGeom>
        </p:spPr>
      </p:pic>
      <p:pic>
        <p:nvPicPr>
          <p:cNvPr id="39" name="Picture 38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1246317">
            <a:off x="11335006" y="3008379"/>
            <a:ext cx="944567" cy="2291340"/>
          </a:xfrm>
          <a:prstGeom prst="rect">
            <a:avLst/>
          </a:prstGeom>
        </p:spPr>
      </p:pic>
      <p:pic>
        <p:nvPicPr>
          <p:cNvPr id="22" name="Picture 21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20869270">
            <a:off x="10299945" y="2816047"/>
            <a:ext cx="944567" cy="2291340"/>
          </a:xfrm>
          <a:prstGeom prst="rect">
            <a:avLst/>
          </a:prstGeom>
        </p:spPr>
      </p:pic>
      <p:pic>
        <p:nvPicPr>
          <p:cNvPr id="23" name="Picture 22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900000">
            <a:off x="10882486" y="2866619"/>
            <a:ext cx="944568" cy="2291342"/>
          </a:xfrm>
          <a:prstGeom prst="rect">
            <a:avLst/>
          </a:prstGeom>
        </p:spPr>
      </p:pic>
      <p:pic>
        <p:nvPicPr>
          <p:cNvPr id="49" name="Picture 2" descr="Picnic basket cartoon Royalty Free Vector Im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1" t="9612" r="10002" b="16059"/>
          <a:stretch/>
        </p:blipFill>
        <p:spPr bwMode="auto">
          <a:xfrm>
            <a:off x="9976677" y="2745461"/>
            <a:ext cx="2250980" cy="304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Straight Arrow Connector 36"/>
          <p:cNvCxnSpPr/>
          <p:nvPr/>
        </p:nvCxnSpPr>
        <p:spPr>
          <a:xfrm>
            <a:off x="7126422" y="4331181"/>
            <a:ext cx="1286806" cy="126642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2947323" y="5957313"/>
            <a:ext cx="1777077" cy="15164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sun-309027_1280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72897" y="1323959"/>
            <a:ext cx="2267600" cy="2267600"/>
          </a:xfrm>
          <a:prstGeom prst="rect">
            <a:avLst/>
          </a:prstGeom>
        </p:spPr>
      </p:pic>
      <p:sp>
        <p:nvSpPr>
          <p:cNvPr id="21" name="TextBox 20">
            <a:hlinkClick r:id="rId8" action="ppaction://hlinksldjump"/>
          </p:cNvPr>
          <p:cNvSpPr txBox="1"/>
          <p:nvPr/>
        </p:nvSpPr>
        <p:spPr>
          <a:xfrm>
            <a:off x="7983769" y="1912741"/>
            <a:ext cx="15374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29" name="Picture 28" descr="cloud-303181_128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04901" y="150068"/>
            <a:ext cx="3009900" cy="1170517"/>
          </a:xfrm>
          <a:prstGeom prst="rect">
            <a:avLst/>
          </a:prstGeom>
        </p:spPr>
      </p:pic>
      <p:pic>
        <p:nvPicPr>
          <p:cNvPr id="30" name="Picture 29" descr="cloud-303181_128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03016" y="191449"/>
            <a:ext cx="3007361" cy="1219201"/>
          </a:xfrm>
          <a:prstGeom prst="rect">
            <a:avLst/>
          </a:prstGeom>
        </p:spPr>
      </p:pic>
      <p:pic>
        <p:nvPicPr>
          <p:cNvPr id="1030" name="Picture 6" descr="Bottle clipart cartoon, Bottle cartoon Transparent FREE for download on  WebStockReview 202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83118">
            <a:off x="6758306" y="2963278"/>
            <a:ext cx="888090" cy="189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nack package icon cartoon style Royalty Free Vector Image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7" r="23233" b="9784"/>
          <a:stretch/>
        </p:blipFill>
        <p:spPr bwMode="auto">
          <a:xfrm rot="2793909">
            <a:off x="8401736" y="5182193"/>
            <a:ext cx="895129" cy="162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1295400" y="5653927"/>
            <a:ext cx="549533" cy="9751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1030" idx="2"/>
          </p:cNvCxnSpPr>
          <p:nvPr/>
        </p:nvCxnSpPr>
        <p:spPr>
          <a:xfrm flipV="1">
            <a:off x="5380003" y="4288983"/>
            <a:ext cx="955074" cy="84349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mazon.com: Happy Adorable White Blue Milk Carton Nursery Cartoon Vinyl  Decal Sticker: Automotiv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66242" y1="37733" x2="34577" y2="77067"/>
                        <a14:foregroundMark x1="42857" y1="28667" x2="26388" y2="71067"/>
                        <a14:foregroundMark x1="63512" y1="51867" x2="78708" y2="78067"/>
                        <a14:foregroundMark x1="51137" y1="21600" x2="51137" y2="21600"/>
                        <a14:foregroundMark x1="41492" y1="32733" x2="60783" y2="6467"/>
                        <a14:foregroundMark x1="60965" y1="5667" x2="96997" y2="1867"/>
                        <a14:foregroundMark x1="24204" y1="38000" x2="16288" y2="73600"/>
                        <a14:foregroundMark x1="74340" y1="38200" x2="85441" y2="69600"/>
                        <a14:foregroundMark x1="45951" y1="91533" x2="15924" y2="95600"/>
                        <a14:foregroundMark x1="64604" y1="92467" x2="42584" y2="95600"/>
                        <a14:foregroundMark x1="41674" y1="89333" x2="37398" y2="88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852" y="4939922"/>
            <a:ext cx="1000767" cy="136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6131d3148657a26e1bfe386e7ba65811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-124203" y="4097216"/>
            <a:ext cx="1702547" cy="2705940"/>
          </a:xfrm>
          <a:prstGeom prst="rect">
            <a:avLst/>
          </a:prstGeom>
        </p:spPr>
      </p:pic>
      <p:pic>
        <p:nvPicPr>
          <p:cNvPr id="8" name="Picture 8" descr="Crumpled Paper Coloring Page - Cartoon Crumpled Paper Clipart, HD Png  Download - kindpng">
            <a:hlinkClick r:id="rId2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323" b="80375" l="698" r="99070">
                        <a14:foregroundMark x1="51628" y1="10695" x2="12326" y2="43330"/>
                        <a14:foregroundMark x1="24186" y1="23484" x2="70930" y2="41125"/>
                        <a14:foregroundMark x1="80000" y1="22381" x2="46047" y2="60750"/>
                        <a14:foregroundMark x1="61395" y1="12459" x2="91395" y2="32745"/>
                        <a14:foregroundMark x1="61163" y1="23705" x2="39535" y2="40022"/>
                        <a14:foregroundMark x1="45116" y1="10254" x2="14419" y2="28115"/>
                        <a14:foregroundMark x1="16744" y1="30981" x2="16047" y2="48622"/>
                        <a14:foregroundMark x1="28605" y1="35171" x2="19302" y2="61852"/>
                        <a14:foregroundMark x1="37209" y1="33848" x2="30930" y2="62734"/>
                        <a14:foregroundMark x1="50930" y1="40904" x2="50233" y2="69570"/>
                        <a14:foregroundMark x1="54884" y1="14884" x2="46744" y2="34730"/>
                        <a14:foregroundMark x1="51860" y1="15987" x2="42558" y2="26792"/>
                        <a14:foregroundMark x1="57442" y1="18412" x2="62558" y2="20838"/>
                        <a14:foregroundMark x1="73023" y1="37817" x2="82093" y2="54135"/>
                        <a14:foregroundMark x1="72791" y1="55458" x2="50465" y2="62734"/>
                        <a14:foregroundMark x1="64884" y1="63616" x2="73953" y2="71555"/>
                        <a14:foregroundMark x1="59535" y1="72437" x2="45814" y2="74201"/>
                        <a14:foregroundMark x1="44186" y1="67806" x2="44186" y2="71775"/>
                        <a14:foregroundMark x1="34419" y1="65601" x2="37209" y2="67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77" b="22032"/>
          <a:stretch/>
        </p:blipFill>
        <p:spPr bwMode="auto">
          <a:xfrm>
            <a:off x="4329189" y="4912917"/>
            <a:ext cx="1427247" cy="111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1112 L 0.25 -0.01112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14584 0.00555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787 -0.00834 L 0.45299 -0.2629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273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299 -0.26297 L 0.59518 0.00578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9" y="13426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518 0.00578 L 0.80599 -0.0391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4" y="-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16667 -0.0011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2" y="116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6 -0.00116 L 0.32786 -0.00834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486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3922" y="2514600"/>
            <a:ext cx="2966713" cy="4715259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9050" y="5676900"/>
            <a:ext cx="12211050" cy="1143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62000" y="416906"/>
            <a:ext cx="9906000" cy="1107094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11 – 3 = ?</a:t>
            </a:r>
          </a:p>
        </p:txBody>
      </p:sp>
      <p:pic>
        <p:nvPicPr>
          <p:cNvPr id="13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87000" y="-1238250"/>
            <a:ext cx="609600" cy="609600"/>
          </a:xfrm>
          <a:prstGeom prst="rect">
            <a:avLst/>
          </a:prstGeom>
        </p:spPr>
      </p:pic>
      <p:sp>
        <p:nvSpPr>
          <p:cNvPr id="8" name="Left Arrow 7">
            <a:hlinkClick r:id="rId5" action="ppaction://hlinksldjump"/>
          </p:cNvPr>
          <p:cNvSpPr/>
          <p:nvPr/>
        </p:nvSpPr>
        <p:spPr>
          <a:xfrm>
            <a:off x="200082" y="5228841"/>
            <a:ext cx="2286000" cy="14478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55072" y="1978986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486400" y="197205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7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29000" y="394532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396343" y="3908987"/>
            <a:ext cx="4426527" cy="1481942"/>
          </a:xfrm>
          <a:prstGeom prst="roundRect">
            <a:avLst/>
          </a:prstGeom>
          <a:solidFill>
            <a:srgbClr val="FF9999">
              <a:alpha val="63922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 animBg="1"/>
      <p:bldP spid="9" grpId="0" animBg="1"/>
      <p:bldP spid="10" grpId="0" animBg="1"/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3922" y="2514600"/>
            <a:ext cx="2966713" cy="4715259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9050" y="5676900"/>
            <a:ext cx="12211050" cy="1143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762000" y="416906"/>
            <a:ext cx="10972800" cy="1107094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11 – 6 = ?</a:t>
            </a:r>
          </a:p>
        </p:txBody>
      </p:sp>
      <p:pic>
        <p:nvPicPr>
          <p:cNvPr id="1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87000" y="-1238250"/>
            <a:ext cx="609600" cy="609600"/>
          </a:xfrm>
          <a:prstGeom prst="rect">
            <a:avLst/>
          </a:prstGeom>
        </p:spPr>
      </p:pic>
      <p:sp>
        <p:nvSpPr>
          <p:cNvPr id="13" name="Left Arrow 12">
            <a:hlinkClick r:id="rId5" action="ppaction://hlinksldjump"/>
          </p:cNvPr>
          <p:cNvSpPr/>
          <p:nvPr/>
        </p:nvSpPr>
        <p:spPr>
          <a:xfrm>
            <a:off x="200082" y="5228841"/>
            <a:ext cx="2286000" cy="14478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55072" y="1978986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486400" y="197205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429000" y="394532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70371" y="1978986"/>
            <a:ext cx="4426527" cy="1481942"/>
          </a:xfrm>
          <a:prstGeom prst="roundRect">
            <a:avLst/>
          </a:prstGeom>
          <a:solidFill>
            <a:srgbClr val="FF9999">
              <a:alpha val="63922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3922" y="2514600"/>
            <a:ext cx="2966713" cy="4715259"/>
          </a:xfrm>
          <a:prstGeom prst="rect">
            <a:avLst/>
          </a:prstGeom>
        </p:spPr>
      </p:pic>
      <p:pic>
        <p:nvPicPr>
          <p:cNvPr id="9" name="Picture 8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9050" y="5676900"/>
            <a:ext cx="12211050" cy="1143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33400" y="273647"/>
            <a:ext cx="9906000" cy="1555153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11 – 7 = ?</a:t>
            </a:r>
          </a:p>
        </p:txBody>
      </p:sp>
      <p:pic>
        <p:nvPicPr>
          <p:cNvPr id="1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87000" y="-1238250"/>
            <a:ext cx="609600" cy="609600"/>
          </a:xfrm>
          <a:prstGeom prst="rect">
            <a:avLst/>
          </a:prstGeom>
        </p:spPr>
      </p:pic>
      <p:sp>
        <p:nvSpPr>
          <p:cNvPr id="12" name="Left Arrow 11">
            <a:hlinkClick r:id="rId5" action="ppaction://hlinksldjump"/>
          </p:cNvPr>
          <p:cNvSpPr/>
          <p:nvPr/>
        </p:nvSpPr>
        <p:spPr>
          <a:xfrm>
            <a:off x="200082" y="5228841"/>
            <a:ext cx="2286000" cy="14478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55072" y="1978986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486400" y="197205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429000" y="394532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486399" y="1990126"/>
            <a:ext cx="4426527" cy="1481942"/>
          </a:xfrm>
          <a:prstGeom prst="roundRect">
            <a:avLst/>
          </a:prstGeom>
          <a:solidFill>
            <a:srgbClr val="FF9999">
              <a:alpha val="63922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4</a:t>
            </a:r>
          </a:p>
        </p:txBody>
      </p:sp>
    </p:spTree>
    <p:extLst>
      <p:ext uri="{BB962C8B-B14F-4D97-AF65-F5344CB8AC3E}">
        <p14:creationId xmlns:p14="http://schemas.microsoft.com/office/powerpoint/2010/main" val="92610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3922" y="2514600"/>
            <a:ext cx="2966713" cy="4715259"/>
          </a:xfrm>
          <a:prstGeom prst="rect">
            <a:avLst/>
          </a:prstGeom>
        </p:spPr>
      </p:pic>
      <p:pic>
        <p:nvPicPr>
          <p:cNvPr id="9" name="Picture 8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9050" y="5676900"/>
            <a:ext cx="12211050" cy="1143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62000" y="416906"/>
            <a:ext cx="9906000" cy="1107094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11 – 9 = ?</a:t>
            </a:r>
          </a:p>
        </p:txBody>
      </p:sp>
      <p:pic>
        <p:nvPicPr>
          <p:cNvPr id="1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87000" y="-1238250"/>
            <a:ext cx="609600" cy="609600"/>
          </a:xfrm>
          <a:prstGeom prst="rect">
            <a:avLst/>
          </a:prstGeom>
        </p:spPr>
      </p:pic>
      <p:sp>
        <p:nvSpPr>
          <p:cNvPr id="12" name="Left Arrow 11">
            <a:hlinkClick r:id="rId5" action="ppaction://hlinksldjump"/>
          </p:cNvPr>
          <p:cNvSpPr/>
          <p:nvPr/>
        </p:nvSpPr>
        <p:spPr>
          <a:xfrm>
            <a:off x="200082" y="5228841"/>
            <a:ext cx="2286000" cy="14478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55072" y="1978986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486400" y="197205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1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429000" y="394532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428999" y="3908987"/>
            <a:ext cx="4426527" cy="1481942"/>
          </a:xfrm>
          <a:prstGeom prst="roundRect">
            <a:avLst/>
          </a:prstGeom>
          <a:solidFill>
            <a:srgbClr val="FF9999">
              <a:alpha val="63922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2</a:t>
            </a:r>
          </a:p>
        </p:txBody>
      </p:sp>
    </p:spTree>
    <p:extLst>
      <p:ext uri="{BB962C8B-B14F-4D97-AF65-F5344CB8AC3E}">
        <p14:creationId xmlns:p14="http://schemas.microsoft.com/office/powerpoint/2010/main" val="85224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-309027_1280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0"/>
            <a:ext cx="2362200" cy="2362200"/>
          </a:xfrm>
          <a:prstGeom prst="rect">
            <a:avLst/>
          </a:prstGeom>
        </p:spPr>
      </p:pic>
      <p:pic>
        <p:nvPicPr>
          <p:cNvPr id="5" name="Picture 4" descr="cloud-303181_128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24200" y="559752"/>
            <a:ext cx="4567109" cy="1776098"/>
          </a:xfrm>
          <a:prstGeom prst="rect">
            <a:avLst/>
          </a:prstGeom>
        </p:spPr>
      </p:pic>
      <p:pic>
        <p:nvPicPr>
          <p:cNvPr id="6" name="Picture 5" descr="cloud-303181_128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01000" y="381001"/>
            <a:ext cx="4821961" cy="1954850"/>
          </a:xfrm>
          <a:prstGeom prst="rect">
            <a:avLst/>
          </a:prstGeom>
        </p:spPr>
      </p:pic>
      <p:pic>
        <p:nvPicPr>
          <p:cNvPr id="9" name="Picture 8" descr="6131d3148657a26e1bfe386e7ba65811.pn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9904" y="692122"/>
            <a:ext cx="4152900" cy="6600572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5334000"/>
            <a:ext cx="12344400" cy="152400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686800" y="790804"/>
            <a:ext cx="3399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9" end="396.247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820400" y="-1428749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29747" y="2494570"/>
            <a:ext cx="3636672" cy="3683949"/>
            <a:chOff x="2229747" y="2494570"/>
            <a:chExt cx="3636672" cy="3683949"/>
          </a:xfrm>
        </p:grpSpPr>
        <p:pic>
          <p:nvPicPr>
            <p:cNvPr id="16" name="Picture 15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20319967">
              <a:off x="2509226" y="2909669"/>
              <a:ext cx="1123948" cy="2726486"/>
            </a:xfrm>
            <a:prstGeom prst="rect">
              <a:avLst/>
            </a:prstGeom>
          </p:spPr>
        </p:pic>
        <p:pic>
          <p:nvPicPr>
            <p:cNvPr id="18" name="Picture 17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20869270">
              <a:off x="3009558" y="2816396"/>
              <a:ext cx="1123948" cy="2726486"/>
            </a:xfrm>
            <a:prstGeom prst="rect">
              <a:avLst/>
            </a:prstGeom>
          </p:spPr>
        </p:pic>
        <p:pic>
          <p:nvPicPr>
            <p:cNvPr id="20" name="Picture 19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900000">
              <a:off x="3693273" y="2911622"/>
              <a:ext cx="1123948" cy="2726486"/>
            </a:xfrm>
            <a:prstGeom prst="rect">
              <a:avLst/>
            </a:prstGeom>
          </p:spPr>
        </p:pic>
        <p:pic>
          <p:nvPicPr>
            <p:cNvPr id="21" name="Picture 20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1246317">
              <a:off x="4163870" y="3068703"/>
              <a:ext cx="1123948" cy="2726486"/>
            </a:xfrm>
            <a:prstGeom prst="rect">
              <a:avLst/>
            </a:prstGeom>
          </p:spPr>
        </p:pic>
        <p:pic>
          <p:nvPicPr>
            <p:cNvPr id="22" name="Picture 21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900000">
              <a:off x="3725340" y="3618127"/>
              <a:ext cx="1123948" cy="2236893"/>
            </a:xfrm>
            <a:prstGeom prst="rect">
              <a:avLst/>
            </a:prstGeom>
          </p:spPr>
        </p:pic>
        <p:pic>
          <p:nvPicPr>
            <p:cNvPr id="23" name="Picture 22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20869270">
              <a:off x="3036443" y="3476959"/>
              <a:ext cx="1123948" cy="2236893"/>
            </a:xfrm>
            <a:prstGeom prst="rect">
              <a:avLst/>
            </a:prstGeom>
          </p:spPr>
        </p:pic>
        <p:pic>
          <p:nvPicPr>
            <p:cNvPr id="24" name="Picture 2" descr="Picnic basket cartoon Royalty Free Vector Image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81" t="9612" r="10002" b="16059"/>
            <a:stretch/>
          </p:blipFill>
          <p:spPr bwMode="auto">
            <a:xfrm>
              <a:off x="2229747" y="2494570"/>
              <a:ext cx="3636672" cy="3683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648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846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537</Words>
  <Application>Microsoft Office PowerPoint</Application>
  <PresentationFormat>Widescreen</PresentationFormat>
  <Paragraphs>160</Paragraphs>
  <Slides>30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VNI-Avo</vt:lpstr>
      <vt:lpstr>思源黑体 CN Medium</vt:lpstr>
      <vt:lpstr>#9Slide05 SVNClementine</vt:lpstr>
      <vt:lpstr>Arial</vt:lpstr>
      <vt:lpstr>Calibri</vt:lpstr>
      <vt:lpstr>Cambria</vt:lpstr>
      <vt:lpstr>Segoe UI Black</vt:lpstr>
      <vt:lpstr>Times New Roman</vt:lpstr>
      <vt:lpstr>Office 主题</vt:lpstr>
      <vt:lpstr>Custom Design</vt:lpstr>
      <vt:lpstr>Office Theme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19</cp:revision>
  <dcterms:created xsi:type="dcterms:W3CDTF">2024-04-30T09:38:30Z</dcterms:created>
  <dcterms:modified xsi:type="dcterms:W3CDTF">2025-08-05T04:05:41Z</dcterms:modified>
</cp:coreProperties>
</file>