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292" r:id="rId3"/>
    <p:sldId id="296" r:id="rId4"/>
    <p:sldId id="297" r:id="rId5"/>
    <p:sldId id="304" r:id="rId6"/>
    <p:sldId id="300" r:id="rId7"/>
    <p:sldId id="322" r:id="rId8"/>
    <p:sldId id="321" r:id="rId9"/>
    <p:sldId id="303" r:id="rId10"/>
    <p:sldId id="324" r:id="rId11"/>
    <p:sldId id="327" r:id="rId12"/>
    <p:sldId id="323" r:id="rId13"/>
    <p:sldId id="325" r:id="rId14"/>
    <p:sldId id="326" r:id="rId15"/>
    <p:sldId id="318" r:id="rId16"/>
    <p:sldId id="319" r:id="rId17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Aleo Black" panose="020B0604020202020204" charset="0"/>
      <p:bold r:id="rId27"/>
      <p:boldItalic r:id="rId28"/>
    </p:embeddedFont>
    <p:embeddedFont>
      <p:font typeface="DM Sans" panose="020B060402020202020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8B52"/>
    <a:srgbClr val="E9C3AE"/>
    <a:srgbClr val="C3E4F5"/>
    <a:srgbClr val="F9CEB6"/>
    <a:srgbClr val="EB4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DCBE23-1031-4B9D-907A-9C06BF2E155C}">
  <a:tblStyle styleId="{DDDCBE23-1031-4B9D-907A-9C06BF2E15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" name="Google Shape;8396;g280c8440bbb_0_3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7" name="Google Shape;8397;g280c8440bbb_0_3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nút mũi tên để bắt</a:t>
            </a:r>
            <a:r>
              <a:rPr lang="en-US" baseline="0"/>
              <a:t> đầu buổi học.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0" name="Google Shape;9520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1" name="Google Shape;9521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04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0" name="Google Shape;9520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1" name="Google Shape;9521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719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0" name="Google Shape;9520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1" name="Google Shape;9521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459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0" name="Google Shape;9520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1" name="Google Shape;9521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987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0" name="Google Shape;9520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1" name="Google Shape;9521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10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5" name="Google Shape;8905;g1e812ae6217_0_4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6" name="Google Shape;8906;g1e812ae6217_0_4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32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8" name="Google Shape;9678;g1e812ae6217_0_4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9" name="Google Shape;9679;g1e812ae6217_0_4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8" name="Google Shape;8868;g1e812ae6217_0_5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9" name="Google Shape;8869;g1e812ae6217_0_5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66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8" name="Google Shape;865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9" name="Google Shape;865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22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8" name="Google Shape;902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9" name="Google Shape;902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4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8" name="Google Shape;865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9" name="Google Shape;865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61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12" name="Google Shape;12;p2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13" name="Google Shape;13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14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8" name="Google Shape;58;p2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1" name="Google Shape;81;p2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97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" name="Google Shape;98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69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72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3" name="Google Shape;173;p2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81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82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85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88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91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94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" name="Google Shape;196;p2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97" name="Google Shape;197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200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203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209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210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13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216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2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" name="Google Shape;225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231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234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238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" name="Google Shape;241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2" name="Google Shape;242;p2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" name="Google Shape;244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" name="Google Shape;247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" name="Google Shape;250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" name="Google Shape;253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" name="Google Shape;256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" name="Google Shape;259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" name="Google Shape;262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5" name="Google Shape;265;p2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66" name="Google Shape;266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272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" name="Google Shape;284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" name="Google Shape;287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88" name="Google Shape;288;p2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" name="Google Shape;290;p2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" name="Google Shape;293;p2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" name="Google Shape;294;p2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" name="Google Shape;297;p2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" name="Google Shape;300;p2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" name="Google Shape;303;p2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" name="Google Shape;306;p2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" name="Google Shape;309;p2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11" name="Google Shape;311;p2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2"/>
            <p:cNvSpPr/>
            <p:nvPr/>
          </p:nvSpPr>
          <p:spPr>
            <a:xfrm>
              <a:off x="713225" y="539500"/>
              <a:ext cx="7717500" cy="3746700"/>
            </a:xfrm>
            <a:prstGeom prst="roundRect">
              <a:avLst>
                <a:gd name="adj" fmla="val 803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"/>
          <p:cNvSpPr txBox="1">
            <a:spLocks noGrp="1"/>
          </p:cNvSpPr>
          <p:nvPr>
            <p:ph type="ctrTitle"/>
          </p:nvPr>
        </p:nvSpPr>
        <p:spPr>
          <a:xfrm>
            <a:off x="1728300" y="1080275"/>
            <a:ext cx="5687400" cy="19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70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le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eo Black"/>
              <a:buNone/>
              <a:defRPr sz="5200" b="0">
                <a:solidFill>
                  <a:srgbClr val="191919"/>
                </a:solidFill>
                <a:latin typeface="Aleo Black"/>
                <a:ea typeface="Aleo Black"/>
                <a:cs typeface="Aleo Black"/>
                <a:sym typeface="Aleo Black"/>
              </a:defRPr>
            </a:lvl9pPr>
          </a:lstStyle>
          <a:p>
            <a:endParaRPr/>
          </a:p>
        </p:txBody>
      </p:sp>
      <p:sp>
        <p:nvSpPr>
          <p:cNvPr id="314" name="Google Shape;314;p2"/>
          <p:cNvSpPr txBox="1">
            <a:spLocks noGrp="1"/>
          </p:cNvSpPr>
          <p:nvPr>
            <p:ph type="subTitle" idx="1"/>
          </p:nvPr>
        </p:nvSpPr>
        <p:spPr>
          <a:xfrm>
            <a:off x="2307600" y="3014525"/>
            <a:ext cx="452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317" name="Google Shape;317;p3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318" name="Google Shape;318;p3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319" name="Google Shape;319;p3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20" name="Google Shape;320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" name="Google Shape;321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" name="Google Shape;322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" name="Google Shape;327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328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330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" name="Google Shape;331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332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333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334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335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336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337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338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339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341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2" name="Google Shape;342;p3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43" name="Google Shape;343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345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346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347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348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349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" name="Google Shape;352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" name="Google Shape;353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" name="Google Shape;356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" name="Google Shape;357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360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" name="Google Shape;365;p3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66" name="Google Shape;366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370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371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372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373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374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375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376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377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379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380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381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382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383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" name="Google Shape;384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" name="Google Shape;385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386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387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8" name="Google Shape;388;p3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89" name="Google Shape;389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390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" name="Google Shape;391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" name="Google Shape;392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" name="Google Shape;393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" name="Google Shape;394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" name="Google Shape;395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396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397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398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400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06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07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08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09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11" name="Google Shape;411;p3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412" name="Google Shape;412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413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" name="Google Shape;414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" name="Google Shape;415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" name="Google Shape;416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" name="Google Shape;417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" name="Google Shape;418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" name="Google Shape;419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420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" name="Google Shape;421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" name="Google Shape;422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" name="Google Shape;423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" name="Google Shape;424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" name="Google Shape;425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" name="Google Shape;426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" name="Google Shape;427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" name="Google Shape;428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" name="Google Shape;429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" name="Google Shape;430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" name="Google Shape;431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" name="Google Shape;432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" name="Google Shape;433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4" name="Google Shape;434;p3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435" name="Google Shape;435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" name="Google Shape;436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" name="Google Shape;437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" name="Google Shape;438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" name="Google Shape;439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0" name="Google Shape;440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1" name="Google Shape;441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" name="Google Shape;442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443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" name="Google Shape;444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" name="Google Shape;445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" name="Google Shape;446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" name="Google Shape;448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" name="Google Shape;449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7" name="Google Shape;457;p3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458" name="Google Shape;458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80" name="Google Shape;480;p3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481" name="Google Shape;481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03" name="Google Shape;503;p3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04" name="Google Shape;504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507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26" name="Google Shape;526;p3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27" name="Google Shape;527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9" name="Google Shape;549;p3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50" name="Google Shape;550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2" name="Google Shape;572;p3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73" name="Google Shape;573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5" name="Google Shape;575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6" name="Google Shape;576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1" name="Google Shape;581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3" name="Google Shape;583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4" name="Google Shape;584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" name="Google Shape;585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6" name="Google Shape;586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7" name="Google Shape;587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" name="Google Shape;588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" name="Google Shape;589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" name="Google Shape;590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" name="Google Shape;591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" name="Google Shape;592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" name="Google Shape;593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" name="Google Shape;594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95" name="Google Shape;595;p3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96" name="Google Shape;596;p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" name="Google Shape;600;p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" name="Google Shape;602;p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" name="Google Shape;604;p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" name="Google Shape;605;p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" name="Google Shape;606;p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" name="Google Shape;607;p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" name="Google Shape;608;p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" name="Google Shape;609;p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" name="Google Shape;610;p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" name="Google Shape;611;p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" name="Google Shape;612;p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" name="Google Shape;613;p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" name="Google Shape;614;p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" name="Google Shape;615;p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" name="Google Shape;616;p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" name="Google Shape;617;p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18" name="Google Shape;618;p3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9" name="Google Shape;619;p3"/>
            <p:cNvSpPr/>
            <p:nvPr/>
          </p:nvSpPr>
          <p:spPr>
            <a:xfrm>
              <a:off x="713225" y="539500"/>
              <a:ext cx="7717500" cy="3746700"/>
            </a:xfrm>
            <a:prstGeom prst="roundRect">
              <a:avLst>
                <a:gd name="adj" fmla="val 803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3"/>
          <p:cNvSpPr txBox="1">
            <a:spLocks noGrp="1"/>
          </p:cNvSpPr>
          <p:nvPr>
            <p:ph type="title"/>
          </p:nvPr>
        </p:nvSpPr>
        <p:spPr>
          <a:xfrm>
            <a:off x="2032475" y="2150363"/>
            <a:ext cx="5067600" cy="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1" name="Google Shape;621;p3"/>
          <p:cNvSpPr txBox="1">
            <a:spLocks noGrp="1"/>
          </p:cNvSpPr>
          <p:nvPr>
            <p:ph type="title" idx="2" hasCustomPrompt="1"/>
          </p:nvPr>
        </p:nvSpPr>
        <p:spPr>
          <a:xfrm>
            <a:off x="3740225" y="1310588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3"/>
          <p:cNvSpPr txBox="1">
            <a:spLocks noGrp="1"/>
          </p:cNvSpPr>
          <p:nvPr>
            <p:ph type="subTitle" idx="1"/>
          </p:nvPr>
        </p:nvSpPr>
        <p:spPr>
          <a:xfrm>
            <a:off x="2032475" y="2984538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05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6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1242" name="Google Shape;1242;p6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1243" name="Google Shape;1243;p6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1244" name="Google Shape;1244;p6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1245" name="Google Shape;1245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6" name="Google Shape;1246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7" name="Google Shape;1247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8" name="Google Shape;1248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9" name="Google Shape;1249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0" name="Google Shape;1250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1" name="Google Shape;1251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2" name="Google Shape;1252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3" name="Google Shape;1253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4" name="Google Shape;1254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5" name="Google Shape;1255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6" name="Google Shape;1256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7" name="Google Shape;1257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8" name="Google Shape;1258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9" name="Google Shape;1259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0" name="Google Shape;1260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1" name="Google Shape;1261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2" name="Google Shape;1262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3" name="Google Shape;1263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4" name="Google Shape;1264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5" name="Google Shape;1265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6" name="Google Shape;1266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67" name="Google Shape;1267;p6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1268" name="Google Shape;1268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9" name="Google Shape;1269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0" name="Google Shape;1270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1" name="Google Shape;1271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2" name="Google Shape;1272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3" name="Google Shape;1273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4" name="Google Shape;1274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5" name="Google Shape;1275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6" name="Google Shape;1276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7" name="Google Shape;1277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8" name="Google Shape;1278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9" name="Google Shape;1279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0" name="Google Shape;1280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1" name="Google Shape;1281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2" name="Google Shape;1282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3" name="Google Shape;1283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4" name="Google Shape;1284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5" name="Google Shape;1285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6" name="Google Shape;1286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7" name="Google Shape;1287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8" name="Google Shape;1288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9" name="Google Shape;1289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90" name="Google Shape;1290;p6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1291" name="Google Shape;1291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2" name="Google Shape;1292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3" name="Google Shape;1293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4" name="Google Shape;1294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5" name="Google Shape;1295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6" name="Google Shape;1296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7" name="Google Shape;1297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8" name="Google Shape;1298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9" name="Google Shape;1299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0" name="Google Shape;1300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1" name="Google Shape;1301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2" name="Google Shape;1302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3" name="Google Shape;1303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4" name="Google Shape;1304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5" name="Google Shape;1305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6" name="Google Shape;1306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7" name="Google Shape;1307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8" name="Google Shape;1308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9" name="Google Shape;1309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0" name="Google Shape;1310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1" name="Google Shape;1311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2" name="Google Shape;1312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13" name="Google Shape;1313;p6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314" name="Google Shape;1314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5" name="Google Shape;1315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6" name="Google Shape;1316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7" name="Google Shape;1317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8" name="Google Shape;1318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9" name="Google Shape;1319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0" name="Google Shape;1320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1" name="Google Shape;1321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2" name="Google Shape;1322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3" name="Google Shape;1323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4" name="Google Shape;1324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5" name="Google Shape;1325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6" name="Google Shape;1326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7" name="Google Shape;1327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8" name="Google Shape;1328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9" name="Google Shape;1329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0" name="Google Shape;1330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1" name="Google Shape;1331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2" name="Google Shape;1332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3" name="Google Shape;1333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4" name="Google Shape;1334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5" name="Google Shape;1335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36" name="Google Shape;1336;p6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337" name="Google Shape;1337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8" name="Google Shape;1338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9" name="Google Shape;1339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0" name="Google Shape;1340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1" name="Google Shape;1341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2" name="Google Shape;1342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3" name="Google Shape;1343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4" name="Google Shape;1344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5" name="Google Shape;1345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6" name="Google Shape;1346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7" name="Google Shape;1347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8" name="Google Shape;1348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9" name="Google Shape;1349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0" name="Google Shape;1350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1" name="Google Shape;1351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2" name="Google Shape;1352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3" name="Google Shape;1353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4" name="Google Shape;1354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5" name="Google Shape;1355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6" name="Google Shape;1356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7" name="Google Shape;1357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8" name="Google Shape;1358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59" name="Google Shape;1359;p6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360" name="Google Shape;1360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1" name="Google Shape;1361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2" name="Google Shape;1362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3" name="Google Shape;1363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4" name="Google Shape;1364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5" name="Google Shape;1365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6" name="Google Shape;1366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7" name="Google Shape;1367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8" name="Google Shape;1368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9" name="Google Shape;1369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0" name="Google Shape;1370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1" name="Google Shape;1371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2" name="Google Shape;1372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3" name="Google Shape;1373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4" name="Google Shape;1374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5" name="Google Shape;1375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6" name="Google Shape;1376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7" name="Google Shape;1377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8" name="Google Shape;1378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9" name="Google Shape;1379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0" name="Google Shape;1380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1" name="Google Shape;1381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82" name="Google Shape;1382;p6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383" name="Google Shape;1383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4" name="Google Shape;1384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5" name="Google Shape;1385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6" name="Google Shape;1386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7" name="Google Shape;1387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8" name="Google Shape;1388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9" name="Google Shape;1389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0" name="Google Shape;1390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1" name="Google Shape;1391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2" name="Google Shape;1392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3" name="Google Shape;1393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4" name="Google Shape;1394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5" name="Google Shape;1395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7" name="Google Shape;1397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8" name="Google Shape;1398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9" name="Google Shape;1399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0" name="Google Shape;1400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1" name="Google Shape;1401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2" name="Google Shape;1402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3" name="Google Shape;1403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4" name="Google Shape;1404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05" name="Google Shape;1405;p6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406" name="Google Shape;1406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7" name="Google Shape;1407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8" name="Google Shape;1408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9" name="Google Shape;1409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0" name="Google Shape;1410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1" name="Google Shape;1411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2" name="Google Shape;1412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3" name="Google Shape;1413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4" name="Google Shape;1414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5" name="Google Shape;1415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6" name="Google Shape;1416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7" name="Google Shape;1417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8" name="Google Shape;1418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9" name="Google Shape;1419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0" name="Google Shape;1420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1" name="Google Shape;1421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2" name="Google Shape;1422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3" name="Google Shape;1423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4" name="Google Shape;1424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5" name="Google Shape;1425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6" name="Google Shape;1426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7" name="Google Shape;1427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28" name="Google Shape;1428;p6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429" name="Google Shape;1429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0" name="Google Shape;1430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1" name="Google Shape;1431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2" name="Google Shape;1432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3" name="Google Shape;1433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4" name="Google Shape;1434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5" name="Google Shape;1435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6" name="Google Shape;1436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7" name="Google Shape;1437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8" name="Google Shape;1438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9" name="Google Shape;1439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0" name="Google Shape;1440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1" name="Google Shape;1441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2" name="Google Shape;1442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3" name="Google Shape;1443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4" name="Google Shape;1444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5" name="Google Shape;1445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6" name="Google Shape;1446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7" name="Google Shape;1447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8" name="Google Shape;1448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9" name="Google Shape;1449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0" name="Google Shape;1450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51" name="Google Shape;1451;p6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452" name="Google Shape;1452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3" name="Google Shape;1453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4" name="Google Shape;1454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5" name="Google Shape;1455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6" name="Google Shape;1456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7" name="Google Shape;1457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8" name="Google Shape;1458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9" name="Google Shape;1459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0" name="Google Shape;1460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1" name="Google Shape;1461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2" name="Google Shape;1462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3" name="Google Shape;1463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4" name="Google Shape;1464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5" name="Google Shape;1465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6" name="Google Shape;1466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7" name="Google Shape;1467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8" name="Google Shape;1468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9" name="Google Shape;1469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0" name="Google Shape;1470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1" name="Google Shape;1471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2" name="Google Shape;1472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3" name="Google Shape;1473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74" name="Google Shape;1474;p6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475" name="Google Shape;1475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6" name="Google Shape;1476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7" name="Google Shape;1477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8" name="Google Shape;1478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9" name="Google Shape;1479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0" name="Google Shape;1480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1" name="Google Shape;1481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2" name="Google Shape;1482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3" name="Google Shape;1483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4" name="Google Shape;1484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5" name="Google Shape;1485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6" name="Google Shape;1486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7" name="Google Shape;1487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8" name="Google Shape;1488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9" name="Google Shape;1489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0" name="Google Shape;1490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1" name="Google Shape;1491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2" name="Google Shape;1492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3" name="Google Shape;1493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4" name="Google Shape;1494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5" name="Google Shape;1495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6" name="Google Shape;1496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97" name="Google Shape;1497;p6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498" name="Google Shape;1498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9" name="Google Shape;1499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0" name="Google Shape;1500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1" name="Google Shape;1501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2" name="Google Shape;1502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3" name="Google Shape;1503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6" name="Google Shape;1506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7" name="Google Shape;1507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8" name="Google Shape;1508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9" name="Google Shape;1509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0" name="Google Shape;1510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1" name="Google Shape;1511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" name="Google Shape;1512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" name="Google Shape;1513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" name="Google Shape;1514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" name="Google Shape;1515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" name="Google Shape;1516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7" name="Google Shape;1517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" name="Google Shape;1518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" name="Google Shape;1519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20" name="Google Shape;1520;p6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521" name="Google Shape;1521;p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2" name="Google Shape;1522;p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3" name="Google Shape;1523;p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4" name="Google Shape;1524;p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5" name="Google Shape;1525;p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6" name="Google Shape;1526;p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7" name="Google Shape;1527;p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9" name="Google Shape;1529;p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0" name="Google Shape;1530;p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1" name="Google Shape;1531;p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2" name="Google Shape;1532;p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3" name="Google Shape;1533;p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4" name="Google Shape;1534;p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5" name="Google Shape;1535;p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6" name="Google Shape;1536;p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7" name="Google Shape;1537;p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8" name="Google Shape;1538;p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9" name="Google Shape;1539;p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0" name="Google Shape;1540;p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1" name="Google Shape;1541;p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2" name="Google Shape;1542;p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43" name="Google Shape;1543;p6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4" name="Google Shape;1544;p6"/>
            <p:cNvSpPr/>
            <p:nvPr/>
          </p:nvSpPr>
          <p:spPr>
            <a:xfrm>
              <a:off x="374100" y="244663"/>
              <a:ext cx="8395800" cy="4654200"/>
            </a:xfrm>
            <a:prstGeom prst="roundRect">
              <a:avLst>
                <a:gd name="adj" fmla="val 575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5" name="Google Shape;15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" name="Google Shape;1854;p8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1855" name="Google Shape;1855;p8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1856" name="Google Shape;1856;p8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1857" name="Google Shape;1857;p8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1858" name="Google Shape;1858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9" name="Google Shape;1859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0" name="Google Shape;1860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1" name="Google Shape;1861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2" name="Google Shape;1862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3" name="Google Shape;1863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4" name="Google Shape;1864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5" name="Google Shape;1865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6" name="Google Shape;1866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7" name="Google Shape;1867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8" name="Google Shape;1868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9" name="Google Shape;1869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0" name="Google Shape;1870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1" name="Google Shape;1871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2" name="Google Shape;1872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3" name="Google Shape;1873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" name="Google Shape;1874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" name="Google Shape;1875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" name="Google Shape;1876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" name="Google Shape;1877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8" name="Google Shape;1878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" name="Google Shape;1879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80" name="Google Shape;1880;p8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1881" name="Google Shape;1881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" name="Google Shape;1882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" name="Google Shape;1883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" name="Google Shape;1884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" name="Google Shape;1885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" name="Google Shape;1886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" name="Google Shape;1887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8" name="Google Shape;1888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9" name="Google Shape;1889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" name="Google Shape;1890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" name="Google Shape;1891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2" name="Google Shape;1892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3" name="Google Shape;1893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4" name="Google Shape;1894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5" name="Google Shape;1895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6" name="Google Shape;1896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7" name="Google Shape;1897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8" name="Google Shape;1898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9" name="Google Shape;1899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0" name="Google Shape;1900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1" name="Google Shape;1901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2" name="Google Shape;1902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03" name="Google Shape;1903;p8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1904" name="Google Shape;1904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5" name="Google Shape;1905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6" name="Google Shape;1906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7" name="Google Shape;1907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8" name="Google Shape;1908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9" name="Google Shape;1909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0" name="Google Shape;1910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1" name="Google Shape;1911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2" name="Google Shape;1912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3" name="Google Shape;1913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4" name="Google Shape;1914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5" name="Google Shape;1915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6" name="Google Shape;1916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" name="Google Shape;1917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" name="Google Shape;1918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" name="Google Shape;1919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" name="Google Shape;1920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" name="Google Shape;1921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2" name="Google Shape;1922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3" name="Google Shape;1923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4" name="Google Shape;1924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5" name="Google Shape;1925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26" name="Google Shape;1926;p8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927" name="Google Shape;1927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0" name="Google Shape;1930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1" name="Google Shape;1931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2" name="Google Shape;1932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3" name="Google Shape;1933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4" name="Google Shape;1934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5" name="Google Shape;1935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6" name="Google Shape;1936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7" name="Google Shape;1937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8" name="Google Shape;1938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9" name="Google Shape;1939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0" name="Google Shape;1940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1" name="Google Shape;1941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2" name="Google Shape;1942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3" name="Google Shape;1943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4" name="Google Shape;1944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5" name="Google Shape;1945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6" name="Google Shape;1946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7" name="Google Shape;1947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8" name="Google Shape;1948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49" name="Google Shape;1949;p8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950" name="Google Shape;1950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1" name="Google Shape;1951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5" name="Google Shape;1955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6" name="Google Shape;1956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7" name="Google Shape;1957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8" name="Google Shape;1958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9" name="Google Shape;1959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0" name="Google Shape;1960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1" name="Google Shape;1961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2" name="Google Shape;1962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3" name="Google Shape;1963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4" name="Google Shape;1964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5" name="Google Shape;1965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6" name="Google Shape;1966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7" name="Google Shape;1967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8" name="Google Shape;1968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9" name="Google Shape;1969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0" name="Google Shape;1970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1" name="Google Shape;1971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72" name="Google Shape;1972;p8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973" name="Google Shape;1973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4" name="Google Shape;1974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5" name="Google Shape;1975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6" name="Google Shape;1976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7" name="Google Shape;1977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8" name="Google Shape;1978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9" name="Google Shape;1979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0" name="Google Shape;1980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1" name="Google Shape;1981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2" name="Google Shape;1982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3" name="Google Shape;1983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4" name="Google Shape;1984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5" name="Google Shape;1985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6" name="Google Shape;1986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7" name="Google Shape;1987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8" name="Google Shape;1988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9" name="Google Shape;1989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0" name="Google Shape;1990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1" name="Google Shape;1991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2" name="Google Shape;1992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3" name="Google Shape;1993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4" name="Google Shape;1994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95" name="Google Shape;1995;p8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1996" name="Google Shape;1996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7" name="Google Shape;1997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8" name="Google Shape;1998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9" name="Google Shape;1999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0" name="Google Shape;2000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1" name="Google Shape;2001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2" name="Google Shape;2002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3" name="Google Shape;2003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4" name="Google Shape;2004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5" name="Google Shape;2005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6" name="Google Shape;2006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7" name="Google Shape;2007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8" name="Google Shape;2008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9" name="Google Shape;2009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0" name="Google Shape;2010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1" name="Google Shape;2011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2" name="Google Shape;2012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3" name="Google Shape;2013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4" name="Google Shape;2014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5" name="Google Shape;2015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6" name="Google Shape;2016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7" name="Google Shape;2017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18" name="Google Shape;2018;p8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019" name="Google Shape;2019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0" name="Google Shape;2020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1" name="Google Shape;2021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2" name="Google Shape;2022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3" name="Google Shape;2023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4" name="Google Shape;2024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5" name="Google Shape;2025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6" name="Google Shape;2026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7" name="Google Shape;2027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8" name="Google Shape;2028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9" name="Google Shape;2029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0" name="Google Shape;2030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1" name="Google Shape;2031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2" name="Google Shape;2032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3" name="Google Shape;2033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4" name="Google Shape;2034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5" name="Google Shape;2035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6" name="Google Shape;2036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7" name="Google Shape;2037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8" name="Google Shape;2038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9" name="Google Shape;2039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0" name="Google Shape;2040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41" name="Google Shape;2041;p8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042" name="Google Shape;2042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3" name="Google Shape;2043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4" name="Google Shape;2044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5" name="Google Shape;2045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8" name="Google Shape;2048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9" name="Google Shape;2049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2" name="Google Shape;2052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3" name="Google Shape;2053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4" name="Google Shape;2054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5" name="Google Shape;2055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6" name="Google Shape;2056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7" name="Google Shape;2057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8" name="Google Shape;2058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9" name="Google Shape;2059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0" name="Google Shape;2060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1" name="Google Shape;2061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2" name="Google Shape;2062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3" name="Google Shape;2063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64" name="Google Shape;2064;p8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065" name="Google Shape;2065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6" name="Google Shape;2066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7" name="Google Shape;2067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8" name="Google Shape;2068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9" name="Google Shape;2069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0" name="Google Shape;2070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1" name="Google Shape;2071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2" name="Google Shape;2072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3" name="Google Shape;2073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4" name="Google Shape;2074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5" name="Google Shape;2075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6" name="Google Shape;2076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7" name="Google Shape;2077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8" name="Google Shape;2078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9" name="Google Shape;2079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0" name="Google Shape;2080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1" name="Google Shape;2081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2" name="Google Shape;2082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3" name="Google Shape;2083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4" name="Google Shape;2084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5" name="Google Shape;2085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6" name="Google Shape;2086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87" name="Google Shape;2087;p8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088" name="Google Shape;2088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9" name="Google Shape;2089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0" name="Google Shape;2090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1" name="Google Shape;2091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2" name="Google Shape;2092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3" name="Google Shape;2093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4" name="Google Shape;2094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5" name="Google Shape;2095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6" name="Google Shape;2096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7" name="Google Shape;2097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8" name="Google Shape;2098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9" name="Google Shape;2099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0" name="Google Shape;2100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1" name="Google Shape;2101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2" name="Google Shape;2102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3" name="Google Shape;2103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4" name="Google Shape;2104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5" name="Google Shape;2105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6" name="Google Shape;2106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7" name="Google Shape;2107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8" name="Google Shape;2108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9" name="Google Shape;2109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10" name="Google Shape;2110;p8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111" name="Google Shape;2111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2" name="Google Shape;2112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3" name="Google Shape;2113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4" name="Google Shape;2114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5" name="Google Shape;2115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6" name="Google Shape;2116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7" name="Google Shape;2117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8" name="Google Shape;2118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9" name="Google Shape;2119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0" name="Google Shape;2120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1" name="Google Shape;2121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2" name="Google Shape;2122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3" name="Google Shape;2123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4" name="Google Shape;2124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5" name="Google Shape;2125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6" name="Google Shape;2126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7" name="Google Shape;2127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8" name="Google Shape;2128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9" name="Google Shape;2129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0" name="Google Shape;2130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1" name="Google Shape;2131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2" name="Google Shape;2132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33" name="Google Shape;2133;p8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2134" name="Google Shape;2134;p8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5" name="Google Shape;2135;p8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6" name="Google Shape;2136;p8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7" name="Google Shape;2137;p8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8" name="Google Shape;2138;p8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9" name="Google Shape;2139;p8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0" name="Google Shape;2140;p8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1" name="Google Shape;2141;p8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2" name="Google Shape;2142;p8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3" name="Google Shape;2143;p8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4" name="Google Shape;2144;p8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5" name="Google Shape;2145;p8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6" name="Google Shape;2146;p8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7" name="Google Shape;2147;p8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8" name="Google Shape;2148;p8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9" name="Google Shape;2149;p8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0" name="Google Shape;2150;p8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1" name="Google Shape;2151;p8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2" name="Google Shape;2152;p8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3" name="Google Shape;2153;p8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4" name="Google Shape;2154;p8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5" name="Google Shape;2155;p8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156" name="Google Shape;2156;p8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7" name="Google Shape;2157;p8"/>
            <p:cNvSpPr/>
            <p:nvPr/>
          </p:nvSpPr>
          <p:spPr>
            <a:xfrm>
              <a:off x="713225" y="539500"/>
              <a:ext cx="7717500" cy="3746700"/>
            </a:xfrm>
            <a:prstGeom prst="roundRect">
              <a:avLst>
                <a:gd name="adj" fmla="val 803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8" name="Google Shape;2158;p8"/>
          <p:cNvSpPr txBox="1">
            <a:spLocks noGrp="1"/>
          </p:cNvSpPr>
          <p:nvPr>
            <p:ph type="title"/>
          </p:nvPr>
        </p:nvSpPr>
        <p:spPr>
          <a:xfrm>
            <a:off x="1768550" y="10675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3" name="Google Shape;3403;p15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3404" name="Google Shape;3404;p15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3405" name="Google Shape;3405;p15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3406" name="Google Shape;3406;p15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407" name="Google Shape;3407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8" name="Google Shape;3408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9" name="Google Shape;3409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0" name="Google Shape;3410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1" name="Google Shape;3411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2" name="Google Shape;3412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3" name="Google Shape;3413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4" name="Google Shape;3414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5" name="Google Shape;3415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6" name="Google Shape;3416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7" name="Google Shape;3417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8" name="Google Shape;3418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9" name="Google Shape;3419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0" name="Google Shape;3420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1" name="Google Shape;3421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2" name="Google Shape;3422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3" name="Google Shape;3423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4" name="Google Shape;3424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5" name="Google Shape;3425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6" name="Google Shape;3426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7" name="Google Shape;3427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8" name="Google Shape;3428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29" name="Google Shape;3429;p15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430" name="Google Shape;3430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1" name="Google Shape;3431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2" name="Google Shape;3432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3" name="Google Shape;3433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4" name="Google Shape;3434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5" name="Google Shape;3435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6" name="Google Shape;3436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7" name="Google Shape;3437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8" name="Google Shape;3438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9" name="Google Shape;3439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0" name="Google Shape;3440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1" name="Google Shape;3441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2" name="Google Shape;3442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3" name="Google Shape;3443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4" name="Google Shape;3444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5" name="Google Shape;3445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6" name="Google Shape;3446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7" name="Google Shape;3447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8" name="Google Shape;3448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9" name="Google Shape;3449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0" name="Google Shape;3450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1" name="Google Shape;3451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52" name="Google Shape;3452;p15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453" name="Google Shape;3453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4" name="Google Shape;3454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5" name="Google Shape;3455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6" name="Google Shape;3456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7" name="Google Shape;3457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8" name="Google Shape;3458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9" name="Google Shape;3459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0" name="Google Shape;3460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1" name="Google Shape;3461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2" name="Google Shape;3462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3" name="Google Shape;3463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4" name="Google Shape;3464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5" name="Google Shape;3465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6" name="Google Shape;3466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7" name="Google Shape;3467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8" name="Google Shape;3468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9" name="Google Shape;3469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0" name="Google Shape;3470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1" name="Google Shape;3471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2" name="Google Shape;3472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3" name="Google Shape;3473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4" name="Google Shape;3474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75" name="Google Shape;3475;p15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476" name="Google Shape;3476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7" name="Google Shape;3477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8" name="Google Shape;3478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9" name="Google Shape;3479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0" name="Google Shape;3480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1" name="Google Shape;3481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2" name="Google Shape;3482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3" name="Google Shape;3483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4" name="Google Shape;3484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5" name="Google Shape;3485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6" name="Google Shape;3486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7" name="Google Shape;3487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8" name="Google Shape;3488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9" name="Google Shape;3489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0" name="Google Shape;3490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1" name="Google Shape;3491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2" name="Google Shape;3492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3" name="Google Shape;3493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4" name="Google Shape;3494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5" name="Google Shape;3495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6" name="Google Shape;3496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7" name="Google Shape;3497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98" name="Google Shape;3498;p15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499" name="Google Shape;3499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0" name="Google Shape;3500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1" name="Google Shape;3501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2" name="Google Shape;3502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3" name="Google Shape;3503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4" name="Google Shape;3504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5" name="Google Shape;3505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6" name="Google Shape;3506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7" name="Google Shape;3507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8" name="Google Shape;3508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9" name="Google Shape;3509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0" name="Google Shape;3510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1" name="Google Shape;3511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2" name="Google Shape;3512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3" name="Google Shape;3513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4" name="Google Shape;3514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5" name="Google Shape;3515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6" name="Google Shape;3516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7" name="Google Shape;3517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8" name="Google Shape;3518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9" name="Google Shape;3519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0" name="Google Shape;3520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21" name="Google Shape;3521;p15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522" name="Google Shape;3522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3" name="Google Shape;3523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4" name="Google Shape;3524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5" name="Google Shape;3525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6" name="Google Shape;3526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7" name="Google Shape;3527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8" name="Google Shape;3528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9" name="Google Shape;3529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0" name="Google Shape;3530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1" name="Google Shape;3531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2" name="Google Shape;3532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3" name="Google Shape;3533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4" name="Google Shape;3534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5" name="Google Shape;3535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6" name="Google Shape;3536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7" name="Google Shape;3537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8" name="Google Shape;3538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9" name="Google Shape;3539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0" name="Google Shape;3540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1" name="Google Shape;3541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2" name="Google Shape;3542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3" name="Google Shape;3543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44" name="Google Shape;3544;p15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545" name="Google Shape;3545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6" name="Google Shape;3546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7" name="Google Shape;3547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8" name="Google Shape;3548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9" name="Google Shape;3549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0" name="Google Shape;3550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1" name="Google Shape;3551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2" name="Google Shape;3552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3" name="Google Shape;3553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4" name="Google Shape;3554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5" name="Google Shape;3555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6" name="Google Shape;3556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7" name="Google Shape;3557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8" name="Google Shape;3558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9" name="Google Shape;3559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0" name="Google Shape;3560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1" name="Google Shape;3561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2" name="Google Shape;3562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3" name="Google Shape;3563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4" name="Google Shape;3564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5" name="Google Shape;3565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6" name="Google Shape;3566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7" name="Google Shape;3567;p15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568" name="Google Shape;3568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9" name="Google Shape;3569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0" name="Google Shape;3570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1" name="Google Shape;3571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4" name="Google Shape;3574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5" name="Google Shape;3575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8" name="Google Shape;3578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9" name="Google Shape;3579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0" name="Google Shape;3580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1" name="Google Shape;3581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2" name="Google Shape;3582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3" name="Google Shape;3583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4" name="Google Shape;3584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5" name="Google Shape;3585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6" name="Google Shape;3586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7" name="Google Shape;3587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8" name="Google Shape;3588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9" name="Google Shape;3589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90" name="Google Shape;3590;p15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591" name="Google Shape;3591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2" name="Google Shape;3592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3" name="Google Shape;3593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4" name="Google Shape;3594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5" name="Google Shape;3595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6" name="Google Shape;3596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7" name="Google Shape;3597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8" name="Google Shape;3598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9" name="Google Shape;3599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0" name="Google Shape;3600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1" name="Google Shape;3601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2" name="Google Shape;3602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3" name="Google Shape;3603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4" name="Google Shape;3604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5" name="Google Shape;3605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6" name="Google Shape;3606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7" name="Google Shape;3607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8" name="Google Shape;3608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9" name="Google Shape;3609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0" name="Google Shape;3610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1" name="Google Shape;3611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2" name="Google Shape;3612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13" name="Google Shape;3613;p15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614" name="Google Shape;3614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5" name="Google Shape;3615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6" name="Google Shape;3616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7" name="Google Shape;3617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8" name="Google Shape;3618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9" name="Google Shape;3619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0" name="Google Shape;3620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1" name="Google Shape;3621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2" name="Google Shape;3622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3" name="Google Shape;3623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4" name="Google Shape;3624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5" name="Google Shape;3625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6" name="Google Shape;3626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7" name="Google Shape;3627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8" name="Google Shape;3628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9" name="Google Shape;3629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0" name="Google Shape;3630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1" name="Google Shape;3631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2" name="Google Shape;3632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3" name="Google Shape;3633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4" name="Google Shape;3634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5" name="Google Shape;3635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36" name="Google Shape;3636;p15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637" name="Google Shape;3637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8" name="Google Shape;3638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9" name="Google Shape;3639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0" name="Google Shape;3640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1" name="Google Shape;3641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2" name="Google Shape;3642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3" name="Google Shape;3643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4" name="Google Shape;3644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5" name="Google Shape;3645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6" name="Google Shape;3646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7" name="Google Shape;3647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8" name="Google Shape;3648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9" name="Google Shape;3649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0" name="Google Shape;3650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1" name="Google Shape;3651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2" name="Google Shape;3652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3" name="Google Shape;3653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4" name="Google Shape;3654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5" name="Google Shape;3655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6" name="Google Shape;3656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7" name="Google Shape;3657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8" name="Google Shape;3658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9" name="Google Shape;3659;p15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660" name="Google Shape;3660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1" name="Google Shape;3661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2" name="Google Shape;3662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3" name="Google Shape;3663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4" name="Google Shape;3664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5" name="Google Shape;3665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6" name="Google Shape;3666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7" name="Google Shape;3667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8" name="Google Shape;3668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9" name="Google Shape;3669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0" name="Google Shape;3670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1" name="Google Shape;3671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2" name="Google Shape;3672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3" name="Google Shape;3673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4" name="Google Shape;3674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5" name="Google Shape;3675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6" name="Google Shape;3676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7" name="Google Shape;3677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8" name="Google Shape;3678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9" name="Google Shape;3679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0" name="Google Shape;3680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1" name="Google Shape;3681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82" name="Google Shape;3682;p15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683" name="Google Shape;3683;p15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4" name="Google Shape;3684;p15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5" name="Google Shape;3685;p15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6" name="Google Shape;3686;p15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7" name="Google Shape;3687;p15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8" name="Google Shape;3688;p15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9" name="Google Shape;3689;p15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0" name="Google Shape;3690;p15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1" name="Google Shape;3691;p15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2" name="Google Shape;3692;p15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3" name="Google Shape;3693;p15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4" name="Google Shape;3694;p15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5" name="Google Shape;3695;p15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6" name="Google Shape;3696;p15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7" name="Google Shape;3697;p15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8" name="Google Shape;3698;p15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9" name="Google Shape;3699;p15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0" name="Google Shape;3700;p15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1" name="Google Shape;3701;p15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2" name="Google Shape;3702;p15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3" name="Google Shape;3703;p15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4" name="Google Shape;3704;p15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705" name="Google Shape;3705;p15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6" name="Google Shape;3706;p15"/>
            <p:cNvSpPr/>
            <p:nvPr/>
          </p:nvSpPr>
          <p:spPr>
            <a:xfrm>
              <a:off x="713225" y="539500"/>
              <a:ext cx="7717500" cy="3746700"/>
            </a:xfrm>
            <a:prstGeom prst="roundRect">
              <a:avLst>
                <a:gd name="adj" fmla="val 803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7" name="Google Shape;3707;p15"/>
          <p:cNvSpPr txBox="1">
            <a:spLocks noGrp="1"/>
          </p:cNvSpPr>
          <p:nvPr>
            <p:ph type="title"/>
          </p:nvPr>
        </p:nvSpPr>
        <p:spPr>
          <a:xfrm>
            <a:off x="2032475" y="2150375"/>
            <a:ext cx="4573800" cy="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08" name="Google Shape;3708;p15"/>
          <p:cNvSpPr txBox="1">
            <a:spLocks noGrp="1"/>
          </p:cNvSpPr>
          <p:nvPr>
            <p:ph type="title" idx="2" hasCustomPrompt="1"/>
          </p:nvPr>
        </p:nvSpPr>
        <p:spPr>
          <a:xfrm>
            <a:off x="2032475" y="1310588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09" name="Google Shape;3709;p15"/>
          <p:cNvSpPr txBox="1">
            <a:spLocks noGrp="1"/>
          </p:cNvSpPr>
          <p:nvPr>
            <p:ph type="subTitle" idx="1"/>
          </p:nvPr>
        </p:nvSpPr>
        <p:spPr>
          <a:xfrm>
            <a:off x="2032475" y="2984557"/>
            <a:ext cx="45738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3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1" name="Google Shape;3711;p16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3712" name="Google Shape;3712;p16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3713" name="Google Shape;3713;p16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3714" name="Google Shape;3714;p16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715" name="Google Shape;3715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6" name="Google Shape;3716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7" name="Google Shape;3717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8" name="Google Shape;3718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9" name="Google Shape;3719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0" name="Google Shape;3720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1" name="Google Shape;3721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2" name="Google Shape;3722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3" name="Google Shape;3723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4" name="Google Shape;3724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5" name="Google Shape;3725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6" name="Google Shape;3726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7" name="Google Shape;3727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8" name="Google Shape;3728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9" name="Google Shape;3729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0" name="Google Shape;3730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1" name="Google Shape;3731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2" name="Google Shape;3732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3" name="Google Shape;3733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4" name="Google Shape;3734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5" name="Google Shape;3735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6" name="Google Shape;3736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37" name="Google Shape;3737;p16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738" name="Google Shape;3738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9" name="Google Shape;3739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0" name="Google Shape;3740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1" name="Google Shape;3741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2" name="Google Shape;3742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3" name="Google Shape;3743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4" name="Google Shape;3744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5" name="Google Shape;3745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6" name="Google Shape;3746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7" name="Google Shape;3747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8" name="Google Shape;3748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9" name="Google Shape;3749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0" name="Google Shape;3750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1" name="Google Shape;3751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2" name="Google Shape;3752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3" name="Google Shape;3753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4" name="Google Shape;3754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5" name="Google Shape;3755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6" name="Google Shape;3756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7" name="Google Shape;3757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8" name="Google Shape;3758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9" name="Google Shape;3759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0" name="Google Shape;3760;p16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3761" name="Google Shape;3761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2" name="Google Shape;3762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3" name="Google Shape;3763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4" name="Google Shape;3764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5" name="Google Shape;3765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6" name="Google Shape;3766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7" name="Google Shape;3767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8" name="Google Shape;3768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9" name="Google Shape;3769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0" name="Google Shape;3770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1" name="Google Shape;3771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2" name="Google Shape;3772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3" name="Google Shape;3773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4" name="Google Shape;3774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5" name="Google Shape;3775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6" name="Google Shape;3776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7" name="Google Shape;3777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8" name="Google Shape;3778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9" name="Google Shape;3779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0" name="Google Shape;3780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1" name="Google Shape;3781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2" name="Google Shape;3782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83" name="Google Shape;3783;p16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784" name="Google Shape;3784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5" name="Google Shape;3785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6" name="Google Shape;3786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7" name="Google Shape;3787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8" name="Google Shape;3788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9" name="Google Shape;3789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0" name="Google Shape;3790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1" name="Google Shape;3791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2" name="Google Shape;3792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3" name="Google Shape;3793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4" name="Google Shape;3794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5" name="Google Shape;3795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6" name="Google Shape;3796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7" name="Google Shape;3797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8" name="Google Shape;3798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9" name="Google Shape;3799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0" name="Google Shape;3800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1" name="Google Shape;3801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2" name="Google Shape;3802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3" name="Google Shape;3803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4" name="Google Shape;3804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5" name="Google Shape;3805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06" name="Google Shape;3806;p16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807" name="Google Shape;3807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8" name="Google Shape;3808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9" name="Google Shape;3809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0" name="Google Shape;3810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1" name="Google Shape;3811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2" name="Google Shape;3812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3" name="Google Shape;3813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4" name="Google Shape;3814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5" name="Google Shape;3815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6" name="Google Shape;3816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7" name="Google Shape;3817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8" name="Google Shape;3818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9" name="Google Shape;3819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0" name="Google Shape;3820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1" name="Google Shape;3821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2" name="Google Shape;3822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3" name="Google Shape;3823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4" name="Google Shape;3824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5" name="Google Shape;3825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6" name="Google Shape;3826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7" name="Google Shape;3827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8" name="Google Shape;3828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29" name="Google Shape;3829;p16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830" name="Google Shape;3830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1" name="Google Shape;3831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2" name="Google Shape;3832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3" name="Google Shape;3833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4" name="Google Shape;3834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5" name="Google Shape;3835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6" name="Google Shape;3836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7" name="Google Shape;3837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8" name="Google Shape;3838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9" name="Google Shape;3839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0" name="Google Shape;3840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1" name="Google Shape;3841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2" name="Google Shape;3842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3" name="Google Shape;3843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4" name="Google Shape;3844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5" name="Google Shape;3845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6" name="Google Shape;3846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7" name="Google Shape;3847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8" name="Google Shape;3848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9" name="Google Shape;3849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0" name="Google Shape;3850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1" name="Google Shape;3851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52" name="Google Shape;3852;p16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853" name="Google Shape;3853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4" name="Google Shape;3854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5" name="Google Shape;3855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6" name="Google Shape;3856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7" name="Google Shape;3857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8" name="Google Shape;3858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9" name="Google Shape;3859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0" name="Google Shape;3860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1" name="Google Shape;3861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2" name="Google Shape;3862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3" name="Google Shape;3863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4" name="Google Shape;3864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5" name="Google Shape;3865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6" name="Google Shape;3866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7" name="Google Shape;3867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8" name="Google Shape;3868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9" name="Google Shape;3869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0" name="Google Shape;3870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1" name="Google Shape;3871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2" name="Google Shape;3872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3" name="Google Shape;3873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4" name="Google Shape;3874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75" name="Google Shape;3875;p16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876" name="Google Shape;3876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7" name="Google Shape;3877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8" name="Google Shape;3878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9" name="Google Shape;3879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0" name="Google Shape;3880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1" name="Google Shape;3881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2" name="Google Shape;3882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3" name="Google Shape;3883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4" name="Google Shape;3884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5" name="Google Shape;3885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6" name="Google Shape;3886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7" name="Google Shape;3887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8" name="Google Shape;3888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9" name="Google Shape;3889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0" name="Google Shape;3890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1" name="Google Shape;3891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2" name="Google Shape;3892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3" name="Google Shape;3893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4" name="Google Shape;3894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5" name="Google Shape;3895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6" name="Google Shape;3896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7" name="Google Shape;3897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98" name="Google Shape;3898;p16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899" name="Google Shape;3899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0" name="Google Shape;3900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1" name="Google Shape;3901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2" name="Google Shape;3902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3" name="Google Shape;3903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4" name="Google Shape;3904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5" name="Google Shape;3905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6" name="Google Shape;3906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7" name="Google Shape;3907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8" name="Google Shape;3908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9" name="Google Shape;3909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0" name="Google Shape;3910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1" name="Google Shape;3911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2" name="Google Shape;3912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3" name="Google Shape;3913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4" name="Google Shape;3914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5" name="Google Shape;3915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6" name="Google Shape;3916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7" name="Google Shape;3917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8" name="Google Shape;3918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9" name="Google Shape;3919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0" name="Google Shape;3920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21" name="Google Shape;3921;p16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922" name="Google Shape;3922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3" name="Google Shape;3923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4" name="Google Shape;3924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5" name="Google Shape;3925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6" name="Google Shape;3926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7" name="Google Shape;3927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8" name="Google Shape;3928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9" name="Google Shape;3929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0" name="Google Shape;3930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1" name="Google Shape;3931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2" name="Google Shape;3932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3" name="Google Shape;3933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4" name="Google Shape;3934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5" name="Google Shape;3935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6" name="Google Shape;3936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7" name="Google Shape;3937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8" name="Google Shape;3938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9" name="Google Shape;3939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0" name="Google Shape;3940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1" name="Google Shape;3941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2" name="Google Shape;3942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3" name="Google Shape;3943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44" name="Google Shape;3944;p16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945" name="Google Shape;3945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6" name="Google Shape;3946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7" name="Google Shape;3947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8" name="Google Shape;3948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9" name="Google Shape;3949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0" name="Google Shape;3950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1" name="Google Shape;3951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2" name="Google Shape;3952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3" name="Google Shape;3953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4" name="Google Shape;3954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5" name="Google Shape;3955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6" name="Google Shape;3956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7" name="Google Shape;3957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8" name="Google Shape;3958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9" name="Google Shape;3959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0" name="Google Shape;3960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1" name="Google Shape;3961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2" name="Google Shape;3962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3" name="Google Shape;3963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4" name="Google Shape;3964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5" name="Google Shape;3965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6" name="Google Shape;3966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67" name="Google Shape;3967;p16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968" name="Google Shape;3968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9" name="Google Shape;3969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0" name="Google Shape;3970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1" name="Google Shape;3971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2" name="Google Shape;3972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3" name="Google Shape;3973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4" name="Google Shape;3974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5" name="Google Shape;3975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6" name="Google Shape;3976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7" name="Google Shape;3977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8" name="Google Shape;3978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9" name="Google Shape;3979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0" name="Google Shape;3980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1" name="Google Shape;3981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2" name="Google Shape;3982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3" name="Google Shape;3983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4" name="Google Shape;3984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5" name="Google Shape;3985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6" name="Google Shape;3986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7" name="Google Shape;3987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8" name="Google Shape;3988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9" name="Google Shape;3989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90" name="Google Shape;3990;p16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3991" name="Google Shape;3991;p16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2" name="Google Shape;3992;p16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3" name="Google Shape;3993;p16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4" name="Google Shape;3994;p16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5" name="Google Shape;3995;p16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6" name="Google Shape;3996;p16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7" name="Google Shape;3997;p16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8" name="Google Shape;3998;p16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9" name="Google Shape;3999;p16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0" name="Google Shape;4000;p16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1" name="Google Shape;4001;p16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2" name="Google Shape;4002;p16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3" name="Google Shape;4003;p16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4" name="Google Shape;4004;p16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5" name="Google Shape;4005;p16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6" name="Google Shape;4006;p16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7" name="Google Shape;4007;p16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8" name="Google Shape;4008;p16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9" name="Google Shape;4009;p16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0" name="Google Shape;4010;p16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1" name="Google Shape;4011;p16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2" name="Google Shape;4012;p16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013" name="Google Shape;4013;p16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4" name="Google Shape;4014;p16"/>
            <p:cNvSpPr/>
            <p:nvPr/>
          </p:nvSpPr>
          <p:spPr>
            <a:xfrm>
              <a:off x="713225" y="539500"/>
              <a:ext cx="7717500" cy="3746700"/>
            </a:xfrm>
            <a:prstGeom prst="roundRect">
              <a:avLst>
                <a:gd name="adj" fmla="val 803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5" name="Google Shape;4015;p16"/>
          <p:cNvSpPr txBox="1">
            <a:spLocks noGrp="1"/>
          </p:cNvSpPr>
          <p:nvPr>
            <p:ph type="title"/>
          </p:nvPr>
        </p:nvSpPr>
        <p:spPr>
          <a:xfrm>
            <a:off x="3187135" y="1934905"/>
            <a:ext cx="4151400" cy="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6" name="Google Shape;4016;p16"/>
          <p:cNvSpPr txBox="1">
            <a:spLocks noGrp="1"/>
          </p:cNvSpPr>
          <p:nvPr>
            <p:ph type="title" idx="2" hasCustomPrompt="1"/>
          </p:nvPr>
        </p:nvSpPr>
        <p:spPr>
          <a:xfrm>
            <a:off x="1805450" y="2049600"/>
            <a:ext cx="1381800" cy="104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17" name="Google Shape;4017;p16"/>
          <p:cNvSpPr txBox="1">
            <a:spLocks noGrp="1"/>
          </p:cNvSpPr>
          <p:nvPr>
            <p:ph type="subTitle" idx="1"/>
          </p:nvPr>
        </p:nvSpPr>
        <p:spPr>
          <a:xfrm>
            <a:off x="3187125" y="2769095"/>
            <a:ext cx="41514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1" name="Google Shape;5871;p23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5872" name="Google Shape;5872;p23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5873" name="Google Shape;5873;p23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5874" name="Google Shape;5874;p23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5875" name="Google Shape;5875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76" name="Google Shape;5876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77" name="Google Shape;5877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78" name="Google Shape;5878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79" name="Google Shape;5879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0" name="Google Shape;5880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1" name="Google Shape;5881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2" name="Google Shape;5882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3" name="Google Shape;5883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4" name="Google Shape;5884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5" name="Google Shape;5885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6" name="Google Shape;5886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7" name="Google Shape;5887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8" name="Google Shape;5888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9" name="Google Shape;5889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0" name="Google Shape;5890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1" name="Google Shape;5891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2" name="Google Shape;5892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3" name="Google Shape;5893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4" name="Google Shape;5894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5" name="Google Shape;5895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6" name="Google Shape;5896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897" name="Google Shape;5897;p23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5898" name="Google Shape;5898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9" name="Google Shape;5899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0" name="Google Shape;5900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1" name="Google Shape;5901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2" name="Google Shape;5902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3" name="Google Shape;5903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4" name="Google Shape;5904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5" name="Google Shape;5905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6" name="Google Shape;5906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7" name="Google Shape;5907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8" name="Google Shape;5908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9" name="Google Shape;5909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0" name="Google Shape;5910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1" name="Google Shape;5911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2" name="Google Shape;5912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3" name="Google Shape;5913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4" name="Google Shape;5914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5" name="Google Shape;5915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6" name="Google Shape;5916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7" name="Google Shape;5917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8" name="Google Shape;5918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9" name="Google Shape;5919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920" name="Google Shape;5920;p23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5921" name="Google Shape;5921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2" name="Google Shape;5922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3" name="Google Shape;5923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4" name="Google Shape;5924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5" name="Google Shape;5925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6" name="Google Shape;5926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7" name="Google Shape;5927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8" name="Google Shape;5928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9" name="Google Shape;5929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0" name="Google Shape;5930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1" name="Google Shape;5931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2" name="Google Shape;5932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3" name="Google Shape;5933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4" name="Google Shape;5934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5" name="Google Shape;5935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6" name="Google Shape;5936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7" name="Google Shape;5937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8" name="Google Shape;5938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9" name="Google Shape;5939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0" name="Google Shape;5940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1" name="Google Shape;5941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2" name="Google Shape;5942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943" name="Google Shape;5943;p23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944" name="Google Shape;5944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5" name="Google Shape;5945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6" name="Google Shape;5946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7" name="Google Shape;5947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8" name="Google Shape;5948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9" name="Google Shape;5949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0" name="Google Shape;5950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1" name="Google Shape;5951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2" name="Google Shape;5952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3" name="Google Shape;5953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4" name="Google Shape;5954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5" name="Google Shape;5955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6" name="Google Shape;5956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7" name="Google Shape;5957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8" name="Google Shape;5958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9" name="Google Shape;5959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0" name="Google Shape;5960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1" name="Google Shape;5961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2" name="Google Shape;5962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3" name="Google Shape;5963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4" name="Google Shape;5964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5" name="Google Shape;5965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966" name="Google Shape;5966;p23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967" name="Google Shape;5967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8" name="Google Shape;5968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9" name="Google Shape;5969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0" name="Google Shape;5970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1" name="Google Shape;5971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2" name="Google Shape;5972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3" name="Google Shape;5973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4" name="Google Shape;5974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5" name="Google Shape;5975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6" name="Google Shape;5976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7" name="Google Shape;5977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8" name="Google Shape;5978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9" name="Google Shape;5979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0" name="Google Shape;5980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1" name="Google Shape;5981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2" name="Google Shape;5982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3" name="Google Shape;5983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4" name="Google Shape;5984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5" name="Google Shape;5985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6" name="Google Shape;5986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7" name="Google Shape;5987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8" name="Google Shape;5988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989" name="Google Shape;5989;p23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5990" name="Google Shape;5990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1" name="Google Shape;5991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2" name="Google Shape;5992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3" name="Google Shape;5993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4" name="Google Shape;5994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5" name="Google Shape;5995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6" name="Google Shape;5996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7" name="Google Shape;5997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8" name="Google Shape;5998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9" name="Google Shape;5999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0" name="Google Shape;6000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1" name="Google Shape;6001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2" name="Google Shape;6002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3" name="Google Shape;6003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4" name="Google Shape;6004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5" name="Google Shape;6005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6" name="Google Shape;6006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7" name="Google Shape;6007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8" name="Google Shape;6008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9" name="Google Shape;6009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0" name="Google Shape;6010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1" name="Google Shape;6011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012" name="Google Shape;6012;p23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6013" name="Google Shape;6013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4" name="Google Shape;6014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5" name="Google Shape;6015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6" name="Google Shape;6016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7" name="Google Shape;6017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8" name="Google Shape;6018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9" name="Google Shape;6019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0" name="Google Shape;6020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1" name="Google Shape;6021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2" name="Google Shape;6022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3" name="Google Shape;6023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4" name="Google Shape;6024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5" name="Google Shape;6025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6" name="Google Shape;6026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7" name="Google Shape;6027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8" name="Google Shape;6028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9" name="Google Shape;6029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0" name="Google Shape;6030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1" name="Google Shape;6031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2" name="Google Shape;6032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3" name="Google Shape;6033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4" name="Google Shape;6034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035" name="Google Shape;6035;p23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6036" name="Google Shape;6036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7" name="Google Shape;6037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8" name="Google Shape;6038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9" name="Google Shape;6039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0" name="Google Shape;6040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1" name="Google Shape;6041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2" name="Google Shape;6042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3" name="Google Shape;6043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4" name="Google Shape;6044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5" name="Google Shape;6045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6" name="Google Shape;6046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7" name="Google Shape;6047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8" name="Google Shape;6048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9" name="Google Shape;6049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0" name="Google Shape;6050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1" name="Google Shape;6051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2" name="Google Shape;6052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3" name="Google Shape;6053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4" name="Google Shape;6054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5" name="Google Shape;6055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6" name="Google Shape;6056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7" name="Google Shape;6057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058" name="Google Shape;6058;p23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6059" name="Google Shape;6059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0" name="Google Shape;6060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1" name="Google Shape;6061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2" name="Google Shape;6062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3" name="Google Shape;6063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4" name="Google Shape;6064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5" name="Google Shape;6065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6" name="Google Shape;6066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7" name="Google Shape;6067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8" name="Google Shape;6068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9" name="Google Shape;6069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0" name="Google Shape;6070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1" name="Google Shape;6071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2" name="Google Shape;6072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3" name="Google Shape;6073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4" name="Google Shape;6074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5" name="Google Shape;6075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6" name="Google Shape;6076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7" name="Google Shape;6077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8" name="Google Shape;6078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9" name="Google Shape;6079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0" name="Google Shape;6080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081" name="Google Shape;6081;p23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6082" name="Google Shape;6082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3" name="Google Shape;6083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4" name="Google Shape;6084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5" name="Google Shape;6085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6" name="Google Shape;6086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7" name="Google Shape;6087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8" name="Google Shape;6088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9" name="Google Shape;6089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0" name="Google Shape;6090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1" name="Google Shape;6091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2" name="Google Shape;6092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3" name="Google Shape;6093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4" name="Google Shape;6094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5" name="Google Shape;6095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6" name="Google Shape;6096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7" name="Google Shape;6097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8" name="Google Shape;6098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9" name="Google Shape;6099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0" name="Google Shape;6100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1" name="Google Shape;6101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2" name="Google Shape;6102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3" name="Google Shape;6103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104" name="Google Shape;6104;p23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6105" name="Google Shape;6105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6" name="Google Shape;6106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7" name="Google Shape;6107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8" name="Google Shape;6108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9" name="Google Shape;6109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0" name="Google Shape;6110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1" name="Google Shape;6111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2" name="Google Shape;6112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3" name="Google Shape;6113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4" name="Google Shape;6114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5" name="Google Shape;6115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6" name="Google Shape;6116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7" name="Google Shape;6117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8" name="Google Shape;6118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9" name="Google Shape;6119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0" name="Google Shape;6120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1" name="Google Shape;6121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2" name="Google Shape;6122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3" name="Google Shape;6123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4" name="Google Shape;6124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5" name="Google Shape;6125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6" name="Google Shape;6126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127" name="Google Shape;6127;p23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6128" name="Google Shape;6128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9" name="Google Shape;6129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0" name="Google Shape;6130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1" name="Google Shape;6131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2" name="Google Shape;6132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3" name="Google Shape;6133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4" name="Google Shape;6134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5" name="Google Shape;6135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6" name="Google Shape;6136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7" name="Google Shape;6137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8" name="Google Shape;6138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9" name="Google Shape;6139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0" name="Google Shape;6140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1" name="Google Shape;6141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2" name="Google Shape;6142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3" name="Google Shape;6143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4" name="Google Shape;6144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5" name="Google Shape;6145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6" name="Google Shape;6146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7" name="Google Shape;6147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8" name="Google Shape;6148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9" name="Google Shape;6149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150" name="Google Shape;6150;p23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6151" name="Google Shape;6151;p23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2" name="Google Shape;6152;p23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3" name="Google Shape;6153;p23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4" name="Google Shape;6154;p23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5" name="Google Shape;6155;p23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6" name="Google Shape;6156;p23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7" name="Google Shape;6157;p23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8" name="Google Shape;6158;p23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9" name="Google Shape;6159;p23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0" name="Google Shape;6160;p23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1" name="Google Shape;6161;p23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2" name="Google Shape;6162;p23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3" name="Google Shape;6163;p23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4" name="Google Shape;6164;p23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5" name="Google Shape;6165;p23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6" name="Google Shape;6166;p23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7" name="Google Shape;6167;p23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8" name="Google Shape;6168;p23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9" name="Google Shape;6169;p23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0" name="Google Shape;6170;p23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1" name="Google Shape;6171;p23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2" name="Google Shape;6172;p23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173" name="Google Shape;6173;p23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74" name="Google Shape;6174;p23"/>
            <p:cNvSpPr/>
            <p:nvPr/>
          </p:nvSpPr>
          <p:spPr>
            <a:xfrm>
              <a:off x="374100" y="244663"/>
              <a:ext cx="8395800" cy="4654200"/>
            </a:xfrm>
            <a:prstGeom prst="roundRect">
              <a:avLst>
                <a:gd name="adj" fmla="val 575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5" name="Google Shape;617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76" name="Google Shape;6176;p23"/>
          <p:cNvSpPr txBox="1">
            <a:spLocks noGrp="1"/>
          </p:cNvSpPr>
          <p:nvPr>
            <p:ph type="subTitle" idx="1"/>
          </p:nvPr>
        </p:nvSpPr>
        <p:spPr>
          <a:xfrm>
            <a:off x="1863327" y="1681050"/>
            <a:ext cx="49836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7" name="Google Shape;6177;p23"/>
          <p:cNvSpPr txBox="1">
            <a:spLocks noGrp="1"/>
          </p:cNvSpPr>
          <p:nvPr>
            <p:ph type="subTitle" idx="2"/>
          </p:nvPr>
        </p:nvSpPr>
        <p:spPr>
          <a:xfrm>
            <a:off x="1863327" y="2776825"/>
            <a:ext cx="49836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8" name="Google Shape;6178;p23"/>
          <p:cNvSpPr txBox="1">
            <a:spLocks noGrp="1"/>
          </p:cNvSpPr>
          <p:nvPr>
            <p:ph type="subTitle" idx="3"/>
          </p:nvPr>
        </p:nvSpPr>
        <p:spPr>
          <a:xfrm>
            <a:off x="1863327" y="3872600"/>
            <a:ext cx="49836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9" name="Google Shape;6179;p23"/>
          <p:cNvSpPr txBox="1">
            <a:spLocks noGrp="1"/>
          </p:cNvSpPr>
          <p:nvPr>
            <p:ph type="subTitle" idx="4"/>
          </p:nvPr>
        </p:nvSpPr>
        <p:spPr>
          <a:xfrm>
            <a:off x="1863327" y="1302750"/>
            <a:ext cx="4983600" cy="5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le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180" name="Google Shape;6180;p23"/>
          <p:cNvSpPr txBox="1">
            <a:spLocks noGrp="1"/>
          </p:cNvSpPr>
          <p:nvPr>
            <p:ph type="subTitle" idx="5"/>
          </p:nvPr>
        </p:nvSpPr>
        <p:spPr>
          <a:xfrm>
            <a:off x="1863327" y="2398525"/>
            <a:ext cx="4983600" cy="5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le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181" name="Google Shape;6181;p23"/>
          <p:cNvSpPr txBox="1">
            <a:spLocks noGrp="1"/>
          </p:cNvSpPr>
          <p:nvPr>
            <p:ph type="subTitle" idx="6"/>
          </p:nvPr>
        </p:nvSpPr>
        <p:spPr>
          <a:xfrm>
            <a:off x="1863327" y="3494300"/>
            <a:ext cx="4983600" cy="5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le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7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6" name="Google Shape;7126;p27"/>
          <p:cNvGrpSpPr/>
          <p:nvPr/>
        </p:nvGrpSpPr>
        <p:grpSpPr>
          <a:xfrm>
            <a:off x="0" y="-129812"/>
            <a:ext cx="9144300" cy="5403137"/>
            <a:chOff x="0" y="-129812"/>
            <a:chExt cx="9144300" cy="5403137"/>
          </a:xfrm>
        </p:grpSpPr>
        <p:grpSp>
          <p:nvGrpSpPr>
            <p:cNvPr id="7127" name="Google Shape;7127;p27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7128" name="Google Shape;7128;p27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7129" name="Google Shape;7129;p27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7130" name="Google Shape;7130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1" name="Google Shape;7131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2" name="Google Shape;7132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3" name="Google Shape;7133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4" name="Google Shape;7134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5" name="Google Shape;7135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6" name="Google Shape;7136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7" name="Google Shape;7137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8" name="Google Shape;7138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9" name="Google Shape;7139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0" name="Google Shape;7140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1" name="Google Shape;7141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2" name="Google Shape;7142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3" name="Google Shape;7143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4" name="Google Shape;7144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5" name="Google Shape;7145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6" name="Google Shape;7146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7" name="Google Shape;7147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8" name="Google Shape;7148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9" name="Google Shape;7149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0" name="Google Shape;7150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1" name="Google Shape;7151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52" name="Google Shape;7152;p27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7153" name="Google Shape;7153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4" name="Google Shape;7154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5" name="Google Shape;7155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6" name="Google Shape;7156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7" name="Google Shape;7157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8" name="Google Shape;7158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9" name="Google Shape;7159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0" name="Google Shape;7160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1" name="Google Shape;7161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2" name="Google Shape;7162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3" name="Google Shape;7163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4" name="Google Shape;7164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5" name="Google Shape;7165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6" name="Google Shape;7166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7" name="Google Shape;7167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8" name="Google Shape;7168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9" name="Google Shape;7169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0" name="Google Shape;7170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1" name="Google Shape;7171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2" name="Google Shape;7172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3" name="Google Shape;7173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4" name="Google Shape;7174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75" name="Google Shape;7175;p27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7176" name="Google Shape;7176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7" name="Google Shape;7177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8" name="Google Shape;7178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9" name="Google Shape;7179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0" name="Google Shape;7180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1" name="Google Shape;7181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2" name="Google Shape;7182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3" name="Google Shape;7183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4" name="Google Shape;7184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5" name="Google Shape;7185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6" name="Google Shape;7186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7" name="Google Shape;7187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8" name="Google Shape;7188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9" name="Google Shape;7189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0" name="Google Shape;7190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1" name="Google Shape;7191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2" name="Google Shape;7192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3" name="Google Shape;7193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4" name="Google Shape;7194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5" name="Google Shape;7195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6" name="Google Shape;7196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7" name="Google Shape;7197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98" name="Google Shape;7198;p27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199" name="Google Shape;7199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0" name="Google Shape;7200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1" name="Google Shape;7201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2" name="Google Shape;7202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3" name="Google Shape;7203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4" name="Google Shape;7204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5" name="Google Shape;7205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6" name="Google Shape;7206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7" name="Google Shape;7207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8" name="Google Shape;7208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9" name="Google Shape;7209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0" name="Google Shape;7210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1" name="Google Shape;7211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2" name="Google Shape;7212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3" name="Google Shape;7213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4" name="Google Shape;7214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5" name="Google Shape;7215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6" name="Google Shape;7216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7" name="Google Shape;7217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8" name="Google Shape;7218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9" name="Google Shape;7219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0" name="Google Shape;7220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21" name="Google Shape;7221;p27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222" name="Google Shape;7222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3" name="Google Shape;7223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4" name="Google Shape;7224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5" name="Google Shape;7225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6" name="Google Shape;7226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7" name="Google Shape;7227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8" name="Google Shape;7228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9" name="Google Shape;7229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0" name="Google Shape;7230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1" name="Google Shape;7231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2" name="Google Shape;7232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3" name="Google Shape;7233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4" name="Google Shape;7234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5" name="Google Shape;7235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6" name="Google Shape;7236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7" name="Google Shape;7237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8" name="Google Shape;7238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9" name="Google Shape;7239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0" name="Google Shape;7240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1" name="Google Shape;7241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2" name="Google Shape;7242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3" name="Google Shape;7243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44" name="Google Shape;7244;p27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245" name="Google Shape;7245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6" name="Google Shape;7246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7" name="Google Shape;7247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8" name="Google Shape;7248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9" name="Google Shape;7249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0" name="Google Shape;7250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1" name="Google Shape;7251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2" name="Google Shape;7252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3" name="Google Shape;7253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4" name="Google Shape;7254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5" name="Google Shape;7255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6" name="Google Shape;7256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7" name="Google Shape;7257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8" name="Google Shape;7258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9" name="Google Shape;7259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0" name="Google Shape;7260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1" name="Google Shape;7261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2" name="Google Shape;7262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3" name="Google Shape;7263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4" name="Google Shape;7264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5" name="Google Shape;7265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6" name="Google Shape;7266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67" name="Google Shape;7267;p27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268" name="Google Shape;7268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9" name="Google Shape;7269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0" name="Google Shape;7270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1" name="Google Shape;7271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2" name="Google Shape;7272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3" name="Google Shape;7273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4" name="Google Shape;7274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5" name="Google Shape;7275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6" name="Google Shape;7276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7" name="Google Shape;7277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8" name="Google Shape;7278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9" name="Google Shape;7279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0" name="Google Shape;7280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1" name="Google Shape;7281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2" name="Google Shape;7282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3" name="Google Shape;7283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4" name="Google Shape;7284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5" name="Google Shape;7285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6" name="Google Shape;7286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7" name="Google Shape;7287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8" name="Google Shape;7288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9" name="Google Shape;7289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90" name="Google Shape;7290;p27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291" name="Google Shape;7291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2" name="Google Shape;7292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3" name="Google Shape;7293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4" name="Google Shape;7294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5" name="Google Shape;7295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6" name="Google Shape;7296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7" name="Google Shape;7297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8" name="Google Shape;7298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9" name="Google Shape;7299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0" name="Google Shape;7300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1" name="Google Shape;7301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2" name="Google Shape;7302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3" name="Google Shape;7303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4" name="Google Shape;7304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5" name="Google Shape;7305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6" name="Google Shape;7306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7" name="Google Shape;7307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8" name="Google Shape;7308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9" name="Google Shape;7309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0" name="Google Shape;7310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1" name="Google Shape;7311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2" name="Google Shape;7312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13" name="Google Shape;7313;p27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314" name="Google Shape;7314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5" name="Google Shape;7315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6" name="Google Shape;7316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7" name="Google Shape;7317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8" name="Google Shape;7318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9" name="Google Shape;7319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0" name="Google Shape;7320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1" name="Google Shape;7321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2" name="Google Shape;7322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3" name="Google Shape;7323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4" name="Google Shape;7324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5" name="Google Shape;7325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6" name="Google Shape;7326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7" name="Google Shape;7327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8" name="Google Shape;7328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9" name="Google Shape;7329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0" name="Google Shape;7330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1" name="Google Shape;7331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2" name="Google Shape;7332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3" name="Google Shape;7333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4" name="Google Shape;7334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5" name="Google Shape;7335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36" name="Google Shape;7336;p27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337" name="Google Shape;7337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8" name="Google Shape;7338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9" name="Google Shape;7339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0" name="Google Shape;7340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1" name="Google Shape;7341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2" name="Google Shape;7342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3" name="Google Shape;7343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4" name="Google Shape;7344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5" name="Google Shape;7345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6" name="Google Shape;7346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7" name="Google Shape;7347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8" name="Google Shape;7348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9" name="Google Shape;7349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0" name="Google Shape;7350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1" name="Google Shape;7351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2" name="Google Shape;7352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3" name="Google Shape;7353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4" name="Google Shape;7354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5" name="Google Shape;7355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6" name="Google Shape;7356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7" name="Google Shape;7357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8" name="Google Shape;7358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59" name="Google Shape;7359;p27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360" name="Google Shape;7360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1" name="Google Shape;7361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2" name="Google Shape;7362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3" name="Google Shape;7363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4" name="Google Shape;7364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5" name="Google Shape;7365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6" name="Google Shape;7366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7" name="Google Shape;7367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8" name="Google Shape;7368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9" name="Google Shape;7369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0" name="Google Shape;7370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1" name="Google Shape;7371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2" name="Google Shape;7372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3" name="Google Shape;7373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4" name="Google Shape;7374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5" name="Google Shape;7375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6" name="Google Shape;7376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7" name="Google Shape;7377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8" name="Google Shape;7378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9" name="Google Shape;7379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0" name="Google Shape;7380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1" name="Google Shape;7381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82" name="Google Shape;7382;p27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383" name="Google Shape;7383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4" name="Google Shape;7384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5" name="Google Shape;7385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6" name="Google Shape;7386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7" name="Google Shape;7387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8" name="Google Shape;7388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9" name="Google Shape;7389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0" name="Google Shape;7390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1" name="Google Shape;7391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2" name="Google Shape;7392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3" name="Google Shape;7393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4" name="Google Shape;7394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5" name="Google Shape;7395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6" name="Google Shape;7396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7" name="Google Shape;7397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8" name="Google Shape;7398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9" name="Google Shape;7399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0" name="Google Shape;7400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1" name="Google Shape;7401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2" name="Google Shape;7402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3" name="Google Shape;7403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4" name="Google Shape;7404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05" name="Google Shape;7405;p27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406" name="Google Shape;7406;p27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7" name="Google Shape;7407;p27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8" name="Google Shape;7408;p27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9" name="Google Shape;7409;p27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0" name="Google Shape;7410;p27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1" name="Google Shape;7411;p27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2" name="Google Shape;7412;p27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3" name="Google Shape;7413;p27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4" name="Google Shape;7414;p27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5" name="Google Shape;7415;p27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6" name="Google Shape;7416;p27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7" name="Google Shape;7417;p27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8" name="Google Shape;7418;p27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9" name="Google Shape;7419;p27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0" name="Google Shape;7420;p27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1" name="Google Shape;7421;p27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2" name="Google Shape;7422;p27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3" name="Google Shape;7423;p27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4" name="Google Shape;7424;p27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5" name="Google Shape;7425;p27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6" name="Google Shape;7426;p27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7" name="Google Shape;7427;p27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428" name="Google Shape;7428;p27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29" name="Google Shape;7429;p27"/>
            <p:cNvSpPr/>
            <p:nvPr/>
          </p:nvSpPr>
          <p:spPr>
            <a:xfrm>
              <a:off x="374100" y="244663"/>
              <a:ext cx="8395800" cy="4654200"/>
            </a:xfrm>
            <a:prstGeom prst="roundRect">
              <a:avLst>
                <a:gd name="adj" fmla="val 575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0" name="Google Shape;7430;p27"/>
          <p:cNvSpPr txBox="1">
            <a:spLocks noGrp="1"/>
          </p:cNvSpPr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1" name="Google Shape;7431;p27"/>
          <p:cNvSpPr txBox="1">
            <a:spLocks noGrp="1"/>
          </p:cNvSpPr>
          <p:nvPr>
            <p:ph type="subTitle" idx="1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32" name="Google Shape;7432;p27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433" name="Google Shape;7433;p27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4" name="Google Shape;7434;p27"/>
          <p:cNvSpPr txBox="1">
            <a:spLocks noGrp="1"/>
          </p:cNvSpPr>
          <p:nvPr>
            <p:ph type="subTitle" idx="4"/>
          </p:nvPr>
        </p:nvSpPr>
        <p:spPr>
          <a:xfrm>
            <a:off x="34854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35" name="Google Shape;7435;p27"/>
          <p:cNvSpPr txBox="1">
            <a:spLocks noGrp="1"/>
          </p:cNvSpPr>
          <p:nvPr>
            <p:ph type="subTitle" idx="5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436" name="Google Shape;7436;p27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7" name="Google Shape;7437;p27"/>
          <p:cNvSpPr txBox="1">
            <a:spLocks noGrp="1"/>
          </p:cNvSpPr>
          <p:nvPr>
            <p:ph type="subTitle" idx="7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38" name="Google Shape;7438;p27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439" name="Google Shape;7439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9" name="Google Shape;7749;p29"/>
          <p:cNvGrpSpPr/>
          <p:nvPr/>
        </p:nvGrpSpPr>
        <p:grpSpPr>
          <a:xfrm>
            <a:off x="-56101" y="-129812"/>
            <a:ext cx="9200401" cy="5403137"/>
            <a:chOff x="-56101" y="-129812"/>
            <a:chExt cx="9200401" cy="5403137"/>
          </a:xfrm>
        </p:grpSpPr>
        <p:grpSp>
          <p:nvGrpSpPr>
            <p:cNvPr id="7750" name="Google Shape;7750;p29"/>
            <p:cNvGrpSpPr/>
            <p:nvPr/>
          </p:nvGrpSpPr>
          <p:grpSpPr>
            <a:xfrm>
              <a:off x="0" y="-129812"/>
              <a:ext cx="9144300" cy="5403137"/>
              <a:chOff x="0" y="-129812"/>
              <a:chExt cx="9144300" cy="5403137"/>
            </a:xfrm>
          </p:grpSpPr>
          <p:grpSp>
            <p:nvGrpSpPr>
              <p:cNvPr id="7751" name="Google Shape;7751;p29"/>
              <p:cNvGrpSpPr/>
              <p:nvPr/>
            </p:nvGrpSpPr>
            <p:grpSpPr>
              <a:xfrm>
                <a:off x="0" y="-129812"/>
                <a:ext cx="9144003" cy="5403137"/>
                <a:chOff x="0" y="0"/>
                <a:chExt cx="9144003" cy="5403137"/>
              </a:xfrm>
            </p:grpSpPr>
            <p:grpSp>
              <p:nvGrpSpPr>
                <p:cNvPr id="7752" name="Google Shape;7752;p29"/>
                <p:cNvGrpSpPr/>
                <p:nvPr/>
              </p:nvGrpSpPr>
              <p:grpSpPr>
                <a:xfrm>
                  <a:off x="0" y="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7753" name="Google Shape;7753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4" name="Google Shape;7754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5" name="Google Shape;7755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6" name="Google Shape;7756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7" name="Google Shape;7757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8" name="Google Shape;7758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9" name="Google Shape;7759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0" name="Google Shape;7760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1" name="Google Shape;7761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2" name="Google Shape;7762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3" name="Google Shape;7763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4" name="Google Shape;7764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5" name="Google Shape;7765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6" name="Google Shape;7766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7" name="Google Shape;7767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8" name="Google Shape;7768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9" name="Google Shape;7769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0" name="Google Shape;7770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1" name="Google Shape;7771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2" name="Google Shape;7772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3" name="Google Shape;7773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4" name="Google Shape;7774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75" name="Google Shape;7775;p29"/>
                <p:cNvGrpSpPr/>
                <p:nvPr/>
              </p:nvGrpSpPr>
              <p:grpSpPr>
                <a:xfrm>
                  <a:off x="0" y="415625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7776" name="Google Shape;7776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7" name="Google Shape;7777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8" name="Google Shape;7778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9" name="Google Shape;7779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0" name="Google Shape;7780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1" name="Google Shape;7781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2" name="Google Shape;7782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3" name="Google Shape;7783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4" name="Google Shape;7784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5" name="Google Shape;7785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6" name="Google Shape;7786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7" name="Google Shape;7787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8" name="Google Shape;7788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9" name="Google Shape;7789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0" name="Google Shape;7790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1" name="Google Shape;7791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2" name="Google Shape;7792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3" name="Google Shape;7793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4" name="Google Shape;7794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5" name="Google Shape;7795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6" name="Google Shape;7796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7" name="Google Shape;7797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98" name="Google Shape;7798;p29"/>
                <p:cNvGrpSpPr/>
                <p:nvPr/>
              </p:nvGrpSpPr>
              <p:grpSpPr>
                <a:xfrm>
                  <a:off x="0" y="831250"/>
                  <a:ext cx="9144003" cy="415637"/>
                  <a:chOff x="0" y="0"/>
                  <a:chExt cx="9121200" cy="414600"/>
                </a:xfrm>
              </p:grpSpPr>
              <p:sp>
                <p:nvSpPr>
                  <p:cNvPr id="7799" name="Google Shape;7799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0" name="Google Shape;7800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1" name="Google Shape;7801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2" name="Google Shape;7802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3" name="Google Shape;7803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4" name="Google Shape;7804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5" name="Google Shape;7805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6" name="Google Shape;7806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7" name="Google Shape;7807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8" name="Google Shape;7808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9" name="Google Shape;7809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0" name="Google Shape;7810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1" name="Google Shape;7811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2" name="Google Shape;7812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3" name="Google Shape;7813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4" name="Google Shape;7814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5" name="Google Shape;7815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6" name="Google Shape;7816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7" name="Google Shape;7817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8" name="Google Shape;7818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9" name="Google Shape;7819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0" name="Google Shape;7820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21" name="Google Shape;7821;p29"/>
                <p:cNvGrpSpPr/>
                <p:nvPr/>
              </p:nvGrpSpPr>
              <p:grpSpPr>
                <a:xfrm>
                  <a:off x="0" y="1246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822" name="Google Shape;7822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3" name="Google Shape;7823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4" name="Google Shape;7824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5" name="Google Shape;7825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6" name="Google Shape;7826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7" name="Google Shape;7827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8" name="Google Shape;7828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9" name="Google Shape;7829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0" name="Google Shape;7830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1" name="Google Shape;7831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2" name="Google Shape;7832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3" name="Google Shape;7833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4" name="Google Shape;7834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5" name="Google Shape;7835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6" name="Google Shape;7836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7" name="Google Shape;7837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8" name="Google Shape;7838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9" name="Google Shape;7839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0" name="Google Shape;7840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1" name="Google Shape;7841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2" name="Google Shape;7842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3" name="Google Shape;7843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44" name="Google Shape;7844;p29"/>
                <p:cNvGrpSpPr/>
                <p:nvPr/>
              </p:nvGrpSpPr>
              <p:grpSpPr>
                <a:xfrm>
                  <a:off x="0" y="1662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845" name="Google Shape;7845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6" name="Google Shape;7846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7" name="Google Shape;7847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8" name="Google Shape;7848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9" name="Google Shape;7849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0" name="Google Shape;7850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1" name="Google Shape;7851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2" name="Google Shape;7852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3" name="Google Shape;7853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4" name="Google Shape;7854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5" name="Google Shape;7855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6" name="Google Shape;7856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7" name="Google Shape;7857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8" name="Google Shape;7858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9" name="Google Shape;7859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0" name="Google Shape;7860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1" name="Google Shape;7861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2" name="Google Shape;7862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3" name="Google Shape;7863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4" name="Google Shape;7864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5" name="Google Shape;7865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6" name="Google Shape;7866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67" name="Google Shape;7867;p29"/>
                <p:cNvGrpSpPr/>
                <p:nvPr/>
              </p:nvGrpSpPr>
              <p:grpSpPr>
                <a:xfrm>
                  <a:off x="0" y="20781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868" name="Google Shape;7868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9" name="Google Shape;7869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0" name="Google Shape;7870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1" name="Google Shape;7871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2" name="Google Shape;7872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3" name="Google Shape;7873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4" name="Google Shape;7874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5" name="Google Shape;7875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6" name="Google Shape;7876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7" name="Google Shape;7877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8" name="Google Shape;7878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9" name="Google Shape;7879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0" name="Google Shape;7880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1" name="Google Shape;7881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2" name="Google Shape;7882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3" name="Google Shape;7883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4" name="Google Shape;7884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5" name="Google Shape;7885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6" name="Google Shape;7886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7" name="Google Shape;7887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8" name="Google Shape;7888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9" name="Google Shape;7889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90" name="Google Shape;7890;p29"/>
                <p:cNvGrpSpPr/>
                <p:nvPr/>
              </p:nvGrpSpPr>
              <p:grpSpPr>
                <a:xfrm>
                  <a:off x="0" y="24937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891" name="Google Shape;7891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2" name="Google Shape;7892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3" name="Google Shape;7893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4" name="Google Shape;7894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5" name="Google Shape;7895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6" name="Google Shape;7896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7" name="Google Shape;7897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8" name="Google Shape;7898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9" name="Google Shape;7899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0" name="Google Shape;7900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1" name="Google Shape;7901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2" name="Google Shape;7902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3" name="Google Shape;7903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4" name="Google Shape;7904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5" name="Google Shape;7905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6" name="Google Shape;7906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7" name="Google Shape;7907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8" name="Google Shape;7908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9" name="Google Shape;7909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0" name="Google Shape;7910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1" name="Google Shape;7911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2" name="Google Shape;7912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13" name="Google Shape;7913;p29"/>
                <p:cNvGrpSpPr/>
                <p:nvPr/>
              </p:nvGrpSpPr>
              <p:grpSpPr>
                <a:xfrm>
                  <a:off x="0" y="29093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914" name="Google Shape;7914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5" name="Google Shape;7915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6" name="Google Shape;7916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7" name="Google Shape;7917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8" name="Google Shape;7918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9" name="Google Shape;7919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0" name="Google Shape;7920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1" name="Google Shape;7921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2" name="Google Shape;7922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3" name="Google Shape;7923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4" name="Google Shape;7924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5" name="Google Shape;7925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6" name="Google Shape;7926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7" name="Google Shape;7927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8" name="Google Shape;7928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9" name="Google Shape;7929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0" name="Google Shape;7930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1" name="Google Shape;7931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2" name="Google Shape;7932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3" name="Google Shape;7933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4" name="Google Shape;7934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5" name="Google Shape;7935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36" name="Google Shape;7936;p29"/>
                <p:cNvGrpSpPr/>
                <p:nvPr/>
              </p:nvGrpSpPr>
              <p:grpSpPr>
                <a:xfrm>
                  <a:off x="0" y="33250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937" name="Google Shape;7937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8" name="Google Shape;7938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9" name="Google Shape;7939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0" name="Google Shape;7940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1" name="Google Shape;7941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2" name="Google Shape;7942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3" name="Google Shape;7943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4" name="Google Shape;7944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5" name="Google Shape;7945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6" name="Google Shape;7946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7" name="Google Shape;7947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8" name="Google Shape;7948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9" name="Google Shape;7949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0" name="Google Shape;7950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1" name="Google Shape;7951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2" name="Google Shape;7952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3" name="Google Shape;7953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4" name="Google Shape;7954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5" name="Google Shape;7955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6" name="Google Shape;7956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7" name="Google Shape;7957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8" name="Google Shape;7958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59" name="Google Shape;7959;p29"/>
                <p:cNvGrpSpPr/>
                <p:nvPr/>
              </p:nvGrpSpPr>
              <p:grpSpPr>
                <a:xfrm>
                  <a:off x="0" y="374062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960" name="Google Shape;7960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1" name="Google Shape;7961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2" name="Google Shape;7962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3" name="Google Shape;7963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4" name="Google Shape;7964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5" name="Google Shape;7965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6" name="Google Shape;7966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7" name="Google Shape;7967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8" name="Google Shape;7968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9" name="Google Shape;7969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0" name="Google Shape;7970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1" name="Google Shape;7971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2" name="Google Shape;7972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3" name="Google Shape;7973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4" name="Google Shape;7974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5" name="Google Shape;7975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6" name="Google Shape;7976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7" name="Google Shape;7977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8" name="Google Shape;7978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9" name="Google Shape;7979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0" name="Google Shape;7980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1" name="Google Shape;7981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82" name="Google Shape;7982;p29"/>
                <p:cNvGrpSpPr/>
                <p:nvPr/>
              </p:nvGrpSpPr>
              <p:grpSpPr>
                <a:xfrm>
                  <a:off x="0" y="415625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7983" name="Google Shape;7983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4" name="Google Shape;7984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5" name="Google Shape;7985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6" name="Google Shape;7986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7" name="Google Shape;7987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8" name="Google Shape;7988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9" name="Google Shape;7989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0" name="Google Shape;7990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1" name="Google Shape;7991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2" name="Google Shape;7992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3" name="Google Shape;7993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4" name="Google Shape;7994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5" name="Google Shape;7995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6" name="Google Shape;7996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7" name="Google Shape;7997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8" name="Google Shape;7998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99" name="Google Shape;7999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0" name="Google Shape;8000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1" name="Google Shape;8001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2" name="Google Shape;8002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3" name="Google Shape;8003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4" name="Google Shape;8004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005" name="Google Shape;8005;p29"/>
                <p:cNvGrpSpPr/>
                <p:nvPr/>
              </p:nvGrpSpPr>
              <p:grpSpPr>
                <a:xfrm>
                  <a:off x="0" y="4571875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8006" name="Google Shape;8006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7" name="Google Shape;8007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8" name="Google Shape;8008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09" name="Google Shape;8009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0" name="Google Shape;8010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1" name="Google Shape;8011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2" name="Google Shape;8012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3" name="Google Shape;8013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4" name="Google Shape;8014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5" name="Google Shape;8015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6" name="Google Shape;8016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7" name="Google Shape;8017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8" name="Google Shape;8018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9" name="Google Shape;8019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0" name="Google Shape;8020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1" name="Google Shape;8021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2" name="Google Shape;8022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3" name="Google Shape;8023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4" name="Google Shape;8024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5" name="Google Shape;8025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6" name="Google Shape;8026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7" name="Google Shape;8027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028" name="Google Shape;8028;p29"/>
                <p:cNvGrpSpPr/>
                <p:nvPr/>
              </p:nvGrpSpPr>
              <p:grpSpPr>
                <a:xfrm>
                  <a:off x="0" y="4987500"/>
                  <a:ext cx="9144003" cy="415636"/>
                  <a:chOff x="0" y="0"/>
                  <a:chExt cx="9121200" cy="414600"/>
                </a:xfrm>
              </p:grpSpPr>
              <p:sp>
                <p:nvSpPr>
                  <p:cNvPr id="8029" name="Google Shape;8029;p29"/>
                  <p:cNvSpPr/>
                  <p:nvPr/>
                </p:nvSpPr>
                <p:spPr>
                  <a:xfrm>
                    <a:off x="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0" name="Google Shape;8030;p29"/>
                  <p:cNvSpPr/>
                  <p:nvPr/>
                </p:nvSpPr>
                <p:spPr>
                  <a:xfrm>
                    <a:off x="414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1" name="Google Shape;8031;p29"/>
                  <p:cNvSpPr/>
                  <p:nvPr/>
                </p:nvSpPr>
                <p:spPr>
                  <a:xfrm>
                    <a:off x="829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2" name="Google Shape;8032;p29"/>
                  <p:cNvSpPr/>
                  <p:nvPr/>
                </p:nvSpPr>
                <p:spPr>
                  <a:xfrm>
                    <a:off x="1243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3" name="Google Shape;8033;p29"/>
                  <p:cNvSpPr/>
                  <p:nvPr/>
                </p:nvSpPr>
                <p:spPr>
                  <a:xfrm>
                    <a:off x="1658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4" name="Google Shape;8034;p29"/>
                  <p:cNvSpPr/>
                  <p:nvPr/>
                </p:nvSpPr>
                <p:spPr>
                  <a:xfrm>
                    <a:off x="2073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5" name="Google Shape;8035;p29"/>
                  <p:cNvSpPr/>
                  <p:nvPr/>
                </p:nvSpPr>
                <p:spPr>
                  <a:xfrm>
                    <a:off x="2487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6" name="Google Shape;8036;p29"/>
                  <p:cNvSpPr/>
                  <p:nvPr/>
                </p:nvSpPr>
                <p:spPr>
                  <a:xfrm>
                    <a:off x="2902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7" name="Google Shape;8037;p29"/>
                  <p:cNvSpPr/>
                  <p:nvPr/>
                </p:nvSpPr>
                <p:spPr>
                  <a:xfrm>
                    <a:off x="3316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8" name="Google Shape;8038;p29"/>
                  <p:cNvSpPr/>
                  <p:nvPr/>
                </p:nvSpPr>
                <p:spPr>
                  <a:xfrm>
                    <a:off x="3731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9" name="Google Shape;8039;p29"/>
                  <p:cNvSpPr/>
                  <p:nvPr/>
                </p:nvSpPr>
                <p:spPr>
                  <a:xfrm>
                    <a:off x="4146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0" name="Google Shape;8040;p29"/>
                  <p:cNvSpPr/>
                  <p:nvPr/>
                </p:nvSpPr>
                <p:spPr>
                  <a:xfrm>
                    <a:off x="4560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1" name="Google Shape;8041;p29"/>
                  <p:cNvSpPr/>
                  <p:nvPr/>
                </p:nvSpPr>
                <p:spPr>
                  <a:xfrm>
                    <a:off x="4975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2" name="Google Shape;8042;p29"/>
                  <p:cNvSpPr/>
                  <p:nvPr/>
                </p:nvSpPr>
                <p:spPr>
                  <a:xfrm>
                    <a:off x="5389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3" name="Google Shape;8043;p29"/>
                  <p:cNvSpPr/>
                  <p:nvPr/>
                </p:nvSpPr>
                <p:spPr>
                  <a:xfrm>
                    <a:off x="5804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4" name="Google Shape;8044;p29"/>
                  <p:cNvSpPr/>
                  <p:nvPr/>
                </p:nvSpPr>
                <p:spPr>
                  <a:xfrm>
                    <a:off x="6219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5" name="Google Shape;8045;p29"/>
                  <p:cNvSpPr/>
                  <p:nvPr/>
                </p:nvSpPr>
                <p:spPr>
                  <a:xfrm>
                    <a:off x="6633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6" name="Google Shape;8046;p29"/>
                  <p:cNvSpPr/>
                  <p:nvPr/>
                </p:nvSpPr>
                <p:spPr>
                  <a:xfrm>
                    <a:off x="70482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7" name="Google Shape;8047;p29"/>
                  <p:cNvSpPr/>
                  <p:nvPr/>
                </p:nvSpPr>
                <p:spPr>
                  <a:xfrm>
                    <a:off x="74628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8" name="Google Shape;8048;p29"/>
                  <p:cNvSpPr/>
                  <p:nvPr/>
                </p:nvSpPr>
                <p:spPr>
                  <a:xfrm>
                    <a:off x="78774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9" name="Google Shape;8049;p29"/>
                  <p:cNvSpPr/>
                  <p:nvPr/>
                </p:nvSpPr>
                <p:spPr>
                  <a:xfrm>
                    <a:off x="82920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50" name="Google Shape;8050;p29"/>
                  <p:cNvSpPr/>
                  <p:nvPr/>
                </p:nvSpPr>
                <p:spPr>
                  <a:xfrm>
                    <a:off x="8706600" y="0"/>
                    <a:ext cx="414600" cy="414600"/>
                  </a:xfrm>
                  <a:prstGeom prst="rect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051" name="Google Shape;8051;p29"/>
              <p:cNvSpPr/>
              <p:nvPr/>
            </p:nvSpPr>
            <p:spPr>
              <a:xfrm>
                <a:off x="0" y="4649325"/>
                <a:ext cx="9144300" cy="509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2" name="Google Shape;8052;p29"/>
            <p:cNvSpPr/>
            <p:nvPr/>
          </p:nvSpPr>
          <p:spPr>
            <a:xfrm>
              <a:off x="374100" y="244663"/>
              <a:ext cx="8395800" cy="4654200"/>
            </a:xfrm>
            <a:prstGeom prst="roundRect">
              <a:avLst>
                <a:gd name="adj" fmla="val 5750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29"/>
            <p:cNvSpPr/>
            <p:nvPr/>
          </p:nvSpPr>
          <p:spPr>
            <a:xfrm>
              <a:off x="542525" y="3942125"/>
              <a:ext cx="341400" cy="3414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29"/>
            <p:cNvSpPr/>
            <p:nvPr/>
          </p:nvSpPr>
          <p:spPr>
            <a:xfrm>
              <a:off x="-56101" y="1801092"/>
              <a:ext cx="957130" cy="164386"/>
            </a:xfrm>
            <a:custGeom>
              <a:avLst/>
              <a:gdLst/>
              <a:ahLst/>
              <a:cxnLst/>
              <a:rect l="l" t="t" r="r" b="b"/>
              <a:pathLst>
                <a:path w="17113" h="2939" extrusionOk="0">
                  <a:moveTo>
                    <a:pt x="10" y="0"/>
                  </a:moveTo>
                  <a:lnTo>
                    <a:pt x="1" y="914"/>
                  </a:lnTo>
                  <a:cubicBezTo>
                    <a:pt x="462" y="923"/>
                    <a:pt x="688" y="1196"/>
                    <a:pt x="1056" y="1677"/>
                  </a:cubicBezTo>
                  <a:cubicBezTo>
                    <a:pt x="1423" y="2166"/>
                    <a:pt x="1884" y="2779"/>
                    <a:pt x="2826" y="2788"/>
                  </a:cubicBezTo>
                  <a:lnTo>
                    <a:pt x="2854" y="2788"/>
                  </a:lnTo>
                  <a:cubicBezTo>
                    <a:pt x="3777" y="2788"/>
                    <a:pt x="4248" y="2195"/>
                    <a:pt x="4625" y="1724"/>
                  </a:cubicBezTo>
                  <a:cubicBezTo>
                    <a:pt x="4995" y="1261"/>
                    <a:pt x="5229" y="989"/>
                    <a:pt x="5676" y="989"/>
                  </a:cubicBezTo>
                  <a:cubicBezTo>
                    <a:pt x="5683" y="989"/>
                    <a:pt x="5691" y="989"/>
                    <a:pt x="5698" y="989"/>
                  </a:cubicBezTo>
                  <a:cubicBezTo>
                    <a:pt x="6160" y="999"/>
                    <a:pt x="6395" y="1272"/>
                    <a:pt x="6753" y="1752"/>
                  </a:cubicBezTo>
                  <a:cubicBezTo>
                    <a:pt x="7121" y="2242"/>
                    <a:pt x="7591" y="2854"/>
                    <a:pt x="8524" y="2863"/>
                  </a:cubicBezTo>
                  <a:cubicBezTo>
                    <a:pt x="8538" y="2864"/>
                    <a:pt x="8552" y="2864"/>
                    <a:pt x="8567" y="2864"/>
                  </a:cubicBezTo>
                  <a:cubicBezTo>
                    <a:pt x="9480" y="2864"/>
                    <a:pt x="9952" y="2272"/>
                    <a:pt x="10322" y="1799"/>
                  </a:cubicBezTo>
                  <a:cubicBezTo>
                    <a:pt x="10699" y="1328"/>
                    <a:pt x="10925" y="1065"/>
                    <a:pt x="11387" y="1065"/>
                  </a:cubicBezTo>
                  <a:lnTo>
                    <a:pt x="11396" y="1065"/>
                  </a:lnTo>
                  <a:cubicBezTo>
                    <a:pt x="11867" y="1074"/>
                    <a:pt x="12093" y="1347"/>
                    <a:pt x="12451" y="1827"/>
                  </a:cubicBezTo>
                  <a:cubicBezTo>
                    <a:pt x="12818" y="2317"/>
                    <a:pt x="13289" y="2929"/>
                    <a:pt x="14221" y="2939"/>
                  </a:cubicBezTo>
                  <a:lnTo>
                    <a:pt x="14250" y="2939"/>
                  </a:lnTo>
                  <a:cubicBezTo>
                    <a:pt x="15172" y="2939"/>
                    <a:pt x="15643" y="2345"/>
                    <a:pt x="16029" y="1875"/>
                  </a:cubicBezTo>
                  <a:cubicBezTo>
                    <a:pt x="16397" y="1413"/>
                    <a:pt x="16632" y="1149"/>
                    <a:pt x="17084" y="1149"/>
                  </a:cubicBezTo>
                  <a:lnTo>
                    <a:pt x="17094" y="1149"/>
                  </a:lnTo>
                  <a:lnTo>
                    <a:pt x="17113" y="226"/>
                  </a:lnTo>
                  <a:cubicBezTo>
                    <a:pt x="17105" y="226"/>
                    <a:pt x="17098" y="226"/>
                    <a:pt x="17091" y="226"/>
                  </a:cubicBezTo>
                  <a:cubicBezTo>
                    <a:pt x="16163" y="226"/>
                    <a:pt x="15687" y="823"/>
                    <a:pt x="15304" y="1300"/>
                  </a:cubicBezTo>
                  <a:cubicBezTo>
                    <a:pt x="14943" y="1754"/>
                    <a:pt x="14700" y="2025"/>
                    <a:pt x="14254" y="2025"/>
                  </a:cubicBezTo>
                  <a:cubicBezTo>
                    <a:pt x="14246" y="2025"/>
                    <a:pt x="14238" y="2025"/>
                    <a:pt x="14231" y="2025"/>
                  </a:cubicBezTo>
                  <a:cubicBezTo>
                    <a:pt x="13769" y="2016"/>
                    <a:pt x="13543" y="1752"/>
                    <a:pt x="13185" y="1272"/>
                  </a:cubicBezTo>
                  <a:cubicBezTo>
                    <a:pt x="12809" y="773"/>
                    <a:pt x="12347" y="161"/>
                    <a:pt x="11405" y="151"/>
                  </a:cubicBezTo>
                  <a:cubicBezTo>
                    <a:pt x="11398" y="151"/>
                    <a:pt x="11391" y="151"/>
                    <a:pt x="11384" y="151"/>
                  </a:cubicBezTo>
                  <a:cubicBezTo>
                    <a:pt x="10466" y="151"/>
                    <a:pt x="9990" y="739"/>
                    <a:pt x="9607" y="1225"/>
                  </a:cubicBezTo>
                  <a:cubicBezTo>
                    <a:pt x="9239" y="1686"/>
                    <a:pt x="9004" y="1950"/>
                    <a:pt x="8552" y="1950"/>
                  </a:cubicBezTo>
                  <a:lnTo>
                    <a:pt x="8533" y="1950"/>
                  </a:lnTo>
                  <a:cubicBezTo>
                    <a:pt x="8072" y="1940"/>
                    <a:pt x="7846" y="1677"/>
                    <a:pt x="7488" y="1196"/>
                  </a:cubicBezTo>
                  <a:cubicBezTo>
                    <a:pt x="7111" y="697"/>
                    <a:pt x="6650" y="85"/>
                    <a:pt x="5708" y="76"/>
                  </a:cubicBezTo>
                  <a:lnTo>
                    <a:pt x="5680" y="76"/>
                  </a:lnTo>
                  <a:cubicBezTo>
                    <a:pt x="4766" y="76"/>
                    <a:pt x="4286" y="669"/>
                    <a:pt x="3909" y="1149"/>
                  </a:cubicBezTo>
                  <a:cubicBezTo>
                    <a:pt x="3539" y="1603"/>
                    <a:pt x="3305" y="1875"/>
                    <a:pt x="2858" y="1875"/>
                  </a:cubicBezTo>
                  <a:cubicBezTo>
                    <a:pt x="2851" y="1875"/>
                    <a:pt x="2843" y="1875"/>
                    <a:pt x="2836" y="1875"/>
                  </a:cubicBezTo>
                  <a:cubicBezTo>
                    <a:pt x="2374" y="1865"/>
                    <a:pt x="2148" y="1601"/>
                    <a:pt x="1781" y="1121"/>
                  </a:cubicBezTo>
                  <a:cubicBezTo>
                    <a:pt x="1413" y="622"/>
                    <a:pt x="952" y="1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94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o Black"/>
              <a:buNone/>
              <a:defRPr sz="3500">
                <a:solidFill>
                  <a:schemeClr val="dk1"/>
                </a:solidFill>
                <a:latin typeface="Aleo Black"/>
                <a:ea typeface="Aleo Black"/>
                <a:cs typeface="Aleo Black"/>
                <a:sym typeface="Ale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1" r:id="rId5"/>
    <p:sldLayoutId id="2147483662" r:id="rId6"/>
    <p:sldLayoutId id="2147483669" r:id="rId7"/>
    <p:sldLayoutId id="2147483673" r:id="rId8"/>
    <p:sldLayoutId id="2147483675" r:id="rId9"/>
    <p:sldLayoutId id="2147483680" r:id="rId10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1" name="Google Shape;8401;p34"/>
          <p:cNvGrpSpPr/>
          <p:nvPr/>
        </p:nvGrpSpPr>
        <p:grpSpPr>
          <a:xfrm>
            <a:off x="7698276" y="3974760"/>
            <a:ext cx="1016527" cy="834081"/>
            <a:chOff x="3568775" y="3136825"/>
            <a:chExt cx="264900" cy="217350"/>
          </a:xfrm>
        </p:grpSpPr>
        <p:sp>
          <p:nvSpPr>
            <p:cNvPr id="8402" name="Google Shape;8402;p34"/>
            <p:cNvSpPr/>
            <p:nvPr/>
          </p:nvSpPr>
          <p:spPr>
            <a:xfrm>
              <a:off x="3704400" y="3285625"/>
              <a:ext cx="129275" cy="29700"/>
            </a:xfrm>
            <a:custGeom>
              <a:avLst/>
              <a:gdLst/>
              <a:ahLst/>
              <a:cxnLst/>
              <a:rect l="l" t="t" r="r" b="b"/>
              <a:pathLst>
                <a:path w="5171" h="1188" extrusionOk="0">
                  <a:moveTo>
                    <a:pt x="2581" y="1"/>
                  </a:moveTo>
                  <a:cubicBezTo>
                    <a:pt x="1159" y="1"/>
                    <a:pt x="0" y="265"/>
                    <a:pt x="0" y="594"/>
                  </a:cubicBezTo>
                  <a:cubicBezTo>
                    <a:pt x="0" y="924"/>
                    <a:pt x="1159" y="1187"/>
                    <a:pt x="2581" y="1187"/>
                  </a:cubicBezTo>
                  <a:cubicBezTo>
                    <a:pt x="4012" y="1187"/>
                    <a:pt x="5170" y="924"/>
                    <a:pt x="5170" y="594"/>
                  </a:cubicBezTo>
                  <a:cubicBezTo>
                    <a:pt x="5170" y="265"/>
                    <a:pt x="4012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4"/>
            <p:cNvSpPr/>
            <p:nvPr/>
          </p:nvSpPr>
          <p:spPr>
            <a:xfrm>
              <a:off x="3568775" y="3324475"/>
              <a:ext cx="129050" cy="29700"/>
            </a:xfrm>
            <a:custGeom>
              <a:avLst/>
              <a:gdLst/>
              <a:ahLst/>
              <a:cxnLst/>
              <a:rect l="l" t="t" r="r" b="b"/>
              <a:pathLst>
                <a:path w="5162" h="1188" extrusionOk="0">
                  <a:moveTo>
                    <a:pt x="2581" y="1"/>
                  </a:moveTo>
                  <a:cubicBezTo>
                    <a:pt x="1159" y="1"/>
                    <a:pt x="1" y="264"/>
                    <a:pt x="1" y="594"/>
                  </a:cubicBezTo>
                  <a:cubicBezTo>
                    <a:pt x="1" y="924"/>
                    <a:pt x="1159" y="1187"/>
                    <a:pt x="2581" y="1187"/>
                  </a:cubicBezTo>
                  <a:cubicBezTo>
                    <a:pt x="4013" y="1187"/>
                    <a:pt x="5162" y="924"/>
                    <a:pt x="5162" y="594"/>
                  </a:cubicBezTo>
                  <a:cubicBezTo>
                    <a:pt x="5162" y="264"/>
                    <a:pt x="4013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4"/>
            <p:cNvSpPr/>
            <p:nvPr/>
          </p:nvSpPr>
          <p:spPr>
            <a:xfrm>
              <a:off x="3648125" y="3197175"/>
              <a:ext cx="107375" cy="144050"/>
            </a:xfrm>
            <a:custGeom>
              <a:avLst/>
              <a:gdLst/>
              <a:ahLst/>
              <a:cxnLst/>
              <a:rect l="l" t="t" r="r" b="b"/>
              <a:pathLst>
                <a:path w="4295" h="5762" extrusionOk="0">
                  <a:moveTo>
                    <a:pt x="2152" y="0"/>
                  </a:moveTo>
                  <a:cubicBezTo>
                    <a:pt x="1801" y="0"/>
                    <a:pt x="1446" y="83"/>
                    <a:pt x="1131" y="252"/>
                  </a:cubicBezTo>
                  <a:cubicBezTo>
                    <a:pt x="801" y="440"/>
                    <a:pt x="509" y="704"/>
                    <a:pt x="311" y="1043"/>
                  </a:cubicBezTo>
                  <a:cubicBezTo>
                    <a:pt x="255" y="1119"/>
                    <a:pt x="217" y="1213"/>
                    <a:pt x="179" y="1297"/>
                  </a:cubicBezTo>
                  <a:cubicBezTo>
                    <a:pt x="161" y="1345"/>
                    <a:pt x="142" y="1392"/>
                    <a:pt x="123" y="1429"/>
                  </a:cubicBezTo>
                  <a:lnTo>
                    <a:pt x="104" y="1495"/>
                  </a:lnTo>
                  <a:cubicBezTo>
                    <a:pt x="95" y="1523"/>
                    <a:pt x="85" y="1542"/>
                    <a:pt x="85" y="1571"/>
                  </a:cubicBezTo>
                  <a:lnTo>
                    <a:pt x="48" y="1712"/>
                  </a:lnTo>
                  <a:lnTo>
                    <a:pt x="29" y="1853"/>
                  </a:lnTo>
                  <a:lnTo>
                    <a:pt x="10" y="1928"/>
                  </a:lnTo>
                  <a:lnTo>
                    <a:pt x="10" y="1994"/>
                  </a:lnTo>
                  <a:lnTo>
                    <a:pt x="0" y="2145"/>
                  </a:lnTo>
                  <a:lnTo>
                    <a:pt x="0" y="5761"/>
                  </a:lnTo>
                  <a:lnTo>
                    <a:pt x="1187" y="5761"/>
                  </a:lnTo>
                  <a:lnTo>
                    <a:pt x="1187" y="2145"/>
                  </a:lnTo>
                  <a:cubicBezTo>
                    <a:pt x="1196" y="2117"/>
                    <a:pt x="1196" y="2098"/>
                    <a:pt x="1196" y="2079"/>
                  </a:cubicBezTo>
                  <a:lnTo>
                    <a:pt x="1196" y="2041"/>
                  </a:lnTo>
                  <a:lnTo>
                    <a:pt x="1206" y="2013"/>
                  </a:lnTo>
                  <a:cubicBezTo>
                    <a:pt x="1206" y="1994"/>
                    <a:pt x="1206" y="1966"/>
                    <a:pt x="1206" y="1947"/>
                  </a:cubicBezTo>
                  <a:cubicBezTo>
                    <a:pt x="1215" y="1928"/>
                    <a:pt x="1225" y="1910"/>
                    <a:pt x="1225" y="1891"/>
                  </a:cubicBezTo>
                  <a:cubicBezTo>
                    <a:pt x="1234" y="1881"/>
                    <a:pt x="1234" y="1863"/>
                    <a:pt x="1234" y="1853"/>
                  </a:cubicBezTo>
                  <a:cubicBezTo>
                    <a:pt x="1234" y="1844"/>
                    <a:pt x="1244" y="1834"/>
                    <a:pt x="1244" y="1825"/>
                  </a:cubicBezTo>
                  <a:cubicBezTo>
                    <a:pt x="1253" y="1806"/>
                    <a:pt x="1262" y="1787"/>
                    <a:pt x="1272" y="1768"/>
                  </a:cubicBezTo>
                  <a:cubicBezTo>
                    <a:pt x="1291" y="1731"/>
                    <a:pt x="1300" y="1693"/>
                    <a:pt x="1328" y="1655"/>
                  </a:cubicBezTo>
                  <a:cubicBezTo>
                    <a:pt x="1413" y="1505"/>
                    <a:pt x="1545" y="1382"/>
                    <a:pt x="1696" y="1297"/>
                  </a:cubicBezTo>
                  <a:cubicBezTo>
                    <a:pt x="1714" y="1297"/>
                    <a:pt x="1733" y="1288"/>
                    <a:pt x="1752" y="1279"/>
                  </a:cubicBezTo>
                  <a:cubicBezTo>
                    <a:pt x="1762" y="1269"/>
                    <a:pt x="1771" y="1269"/>
                    <a:pt x="1780" y="1260"/>
                  </a:cubicBezTo>
                  <a:lnTo>
                    <a:pt x="1809" y="1250"/>
                  </a:lnTo>
                  <a:cubicBezTo>
                    <a:pt x="1827" y="1250"/>
                    <a:pt x="1846" y="1232"/>
                    <a:pt x="1865" y="1232"/>
                  </a:cubicBezTo>
                  <a:cubicBezTo>
                    <a:pt x="1884" y="1222"/>
                    <a:pt x="1903" y="1222"/>
                    <a:pt x="1922" y="1213"/>
                  </a:cubicBezTo>
                  <a:cubicBezTo>
                    <a:pt x="1931" y="1213"/>
                    <a:pt x="1950" y="1203"/>
                    <a:pt x="1950" y="1203"/>
                  </a:cubicBezTo>
                  <a:lnTo>
                    <a:pt x="1988" y="1203"/>
                  </a:lnTo>
                  <a:cubicBezTo>
                    <a:pt x="2006" y="1203"/>
                    <a:pt x="2025" y="1194"/>
                    <a:pt x="2044" y="1194"/>
                  </a:cubicBezTo>
                  <a:lnTo>
                    <a:pt x="2110" y="1194"/>
                  </a:lnTo>
                  <a:lnTo>
                    <a:pt x="2138" y="1184"/>
                  </a:lnTo>
                  <a:lnTo>
                    <a:pt x="2176" y="1194"/>
                  </a:lnTo>
                  <a:lnTo>
                    <a:pt x="2242" y="1194"/>
                  </a:lnTo>
                  <a:cubicBezTo>
                    <a:pt x="2261" y="1194"/>
                    <a:pt x="2279" y="1203"/>
                    <a:pt x="2298" y="1203"/>
                  </a:cubicBezTo>
                  <a:cubicBezTo>
                    <a:pt x="2345" y="1203"/>
                    <a:pt x="2374" y="1222"/>
                    <a:pt x="2421" y="1232"/>
                  </a:cubicBezTo>
                  <a:cubicBezTo>
                    <a:pt x="2496" y="1260"/>
                    <a:pt x="2571" y="1279"/>
                    <a:pt x="2637" y="1326"/>
                  </a:cubicBezTo>
                  <a:cubicBezTo>
                    <a:pt x="2713" y="1363"/>
                    <a:pt x="2769" y="1420"/>
                    <a:pt x="2826" y="1476"/>
                  </a:cubicBezTo>
                  <a:cubicBezTo>
                    <a:pt x="2854" y="1505"/>
                    <a:pt x="2882" y="1533"/>
                    <a:pt x="2901" y="1571"/>
                  </a:cubicBezTo>
                  <a:cubicBezTo>
                    <a:pt x="2910" y="1580"/>
                    <a:pt x="2929" y="1599"/>
                    <a:pt x="2939" y="1618"/>
                  </a:cubicBezTo>
                  <a:cubicBezTo>
                    <a:pt x="2948" y="1636"/>
                    <a:pt x="2958" y="1646"/>
                    <a:pt x="2967" y="1665"/>
                  </a:cubicBezTo>
                  <a:cubicBezTo>
                    <a:pt x="3052" y="1797"/>
                    <a:pt x="3089" y="1947"/>
                    <a:pt x="3099" y="2098"/>
                  </a:cubicBezTo>
                  <a:lnTo>
                    <a:pt x="3099" y="2126"/>
                  </a:lnTo>
                  <a:lnTo>
                    <a:pt x="3099" y="2136"/>
                  </a:lnTo>
                  <a:lnTo>
                    <a:pt x="3099" y="2145"/>
                  </a:lnTo>
                  <a:lnTo>
                    <a:pt x="3099" y="4104"/>
                  </a:lnTo>
                  <a:lnTo>
                    <a:pt x="4285" y="4104"/>
                  </a:lnTo>
                  <a:lnTo>
                    <a:pt x="4285" y="2635"/>
                  </a:lnTo>
                  <a:lnTo>
                    <a:pt x="4295" y="2635"/>
                  </a:lnTo>
                  <a:lnTo>
                    <a:pt x="4295" y="2164"/>
                  </a:lnTo>
                  <a:cubicBezTo>
                    <a:pt x="4295" y="2117"/>
                    <a:pt x="4285" y="2079"/>
                    <a:pt x="4285" y="2032"/>
                  </a:cubicBezTo>
                  <a:cubicBezTo>
                    <a:pt x="4267" y="1702"/>
                    <a:pt x="4182" y="1363"/>
                    <a:pt x="4003" y="1062"/>
                  </a:cubicBezTo>
                  <a:lnTo>
                    <a:pt x="3928" y="949"/>
                  </a:lnTo>
                  <a:cubicBezTo>
                    <a:pt x="3909" y="921"/>
                    <a:pt x="3880" y="883"/>
                    <a:pt x="3852" y="845"/>
                  </a:cubicBezTo>
                  <a:cubicBezTo>
                    <a:pt x="3805" y="770"/>
                    <a:pt x="3739" y="714"/>
                    <a:pt x="3683" y="648"/>
                  </a:cubicBezTo>
                  <a:cubicBezTo>
                    <a:pt x="3551" y="525"/>
                    <a:pt x="3419" y="403"/>
                    <a:pt x="3259" y="309"/>
                  </a:cubicBezTo>
                  <a:cubicBezTo>
                    <a:pt x="2935" y="105"/>
                    <a:pt x="2546" y="0"/>
                    <a:pt x="215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4"/>
            <p:cNvSpPr/>
            <p:nvPr/>
          </p:nvSpPr>
          <p:spPr>
            <a:xfrm>
              <a:off x="3618450" y="3167350"/>
              <a:ext cx="166725" cy="173875"/>
            </a:xfrm>
            <a:custGeom>
              <a:avLst/>
              <a:gdLst/>
              <a:ahLst/>
              <a:cxnLst/>
              <a:rect l="l" t="t" r="r" b="b"/>
              <a:pathLst>
                <a:path w="6669" h="6955" extrusionOk="0">
                  <a:moveTo>
                    <a:pt x="3300" y="1"/>
                  </a:moveTo>
                  <a:cubicBezTo>
                    <a:pt x="2769" y="1"/>
                    <a:pt x="2228" y="148"/>
                    <a:pt x="1743" y="400"/>
                  </a:cubicBezTo>
                  <a:cubicBezTo>
                    <a:pt x="1235" y="692"/>
                    <a:pt x="783" y="1106"/>
                    <a:pt x="472" y="1624"/>
                  </a:cubicBezTo>
                  <a:cubicBezTo>
                    <a:pt x="161" y="2133"/>
                    <a:pt x="10" y="2735"/>
                    <a:pt x="1" y="3338"/>
                  </a:cubicBezTo>
                  <a:lnTo>
                    <a:pt x="1" y="6954"/>
                  </a:lnTo>
                  <a:lnTo>
                    <a:pt x="1187" y="6954"/>
                  </a:lnTo>
                  <a:lnTo>
                    <a:pt x="1187" y="3329"/>
                  </a:lnTo>
                  <a:lnTo>
                    <a:pt x="1197" y="3187"/>
                  </a:lnTo>
                  <a:lnTo>
                    <a:pt x="1197" y="3112"/>
                  </a:lnTo>
                  <a:lnTo>
                    <a:pt x="1216" y="3046"/>
                  </a:lnTo>
                  <a:lnTo>
                    <a:pt x="1235" y="2895"/>
                  </a:lnTo>
                  <a:lnTo>
                    <a:pt x="1272" y="2764"/>
                  </a:lnTo>
                  <a:cubicBezTo>
                    <a:pt x="1272" y="2735"/>
                    <a:pt x="1282" y="2716"/>
                    <a:pt x="1291" y="2688"/>
                  </a:cubicBezTo>
                  <a:lnTo>
                    <a:pt x="1310" y="2622"/>
                  </a:lnTo>
                  <a:cubicBezTo>
                    <a:pt x="1329" y="2575"/>
                    <a:pt x="1348" y="2528"/>
                    <a:pt x="1366" y="2490"/>
                  </a:cubicBezTo>
                  <a:cubicBezTo>
                    <a:pt x="1404" y="2406"/>
                    <a:pt x="1442" y="2312"/>
                    <a:pt x="1498" y="2236"/>
                  </a:cubicBezTo>
                  <a:cubicBezTo>
                    <a:pt x="1687" y="1897"/>
                    <a:pt x="1988" y="1633"/>
                    <a:pt x="2318" y="1445"/>
                  </a:cubicBezTo>
                  <a:cubicBezTo>
                    <a:pt x="2633" y="1276"/>
                    <a:pt x="2988" y="1193"/>
                    <a:pt x="3339" y="1193"/>
                  </a:cubicBezTo>
                  <a:cubicBezTo>
                    <a:pt x="3733" y="1193"/>
                    <a:pt x="4122" y="1298"/>
                    <a:pt x="4446" y="1502"/>
                  </a:cubicBezTo>
                  <a:cubicBezTo>
                    <a:pt x="4606" y="1596"/>
                    <a:pt x="4738" y="1709"/>
                    <a:pt x="4870" y="1831"/>
                  </a:cubicBezTo>
                  <a:cubicBezTo>
                    <a:pt x="4926" y="1907"/>
                    <a:pt x="4992" y="1963"/>
                    <a:pt x="5039" y="2038"/>
                  </a:cubicBezTo>
                  <a:cubicBezTo>
                    <a:pt x="5067" y="2076"/>
                    <a:pt x="5096" y="2104"/>
                    <a:pt x="5115" y="2142"/>
                  </a:cubicBezTo>
                  <a:lnTo>
                    <a:pt x="5190" y="2255"/>
                  </a:lnTo>
                  <a:cubicBezTo>
                    <a:pt x="5369" y="2556"/>
                    <a:pt x="5454" y="2895"/>
                    <a:pt x="5472" y="3225"/>
                  </a:cubicBezTo>
                  <a:cubicBezTo>
                    <a:pt x="5472" y="3272"/>
                    <a:pt x="5482" y="3300"/>
                    <a:pt x="5482" y="3357"/>
                  </a:cubicBezTo>
                  <a:lnTo>
                    <a:pt x="5482" y="5297"/>
                  </a:lnTo>
                  <a:lnTo>
                    <a:pt x="6668" y="5297"/>
                  </a:lnTo>
                  <a:lnTo>
                    <a:pt x="6668" y="3828"/>
                  </a:lnTo>
                  <a:lnTo>
                    <a:pt x="6668" y="3357"/>
                  </a:lnTo>
                  <a:cubicBezTo>
                    <a:pt x="6668" y="3300"/>
                    <a:pt x="6659" y="3225"/>
                    <a:pt x="6659" y="3169"/>
                  </a:cubicBezTo>
                  <a:cubicBezTo>
                    <a:pt x="6631" y="2651"/>
                    <a:pt x="6490" y="2123"/>
                    <a:pt x="6216" y="1662"/>
                  </a:cubicBezTo>
                  <a:cubicBezTo>
                    <a:pt x="6179" y="1605"/>
                    <a:pt x="6141" y="1549"/>
                    <a:pt x="6103" y="1483"/>
                  </a:cubicBezTo>
                  <a:cubicBezTo>
                    <a:pt x="6066" y="1426"/>
                    <a:pt x="6028" y="1379"/>
                    <a:pt x="5981" y="1323"/>
                  </a:cubicBezTo>
                  <a:cubicBezTo>
                    <a:pt x="5906" y="1210"/>
                    <a:pt x="5811" y="1106"/>
                    <a:pt x="5717" y="1012"/>
                  </a:cubicBezTo>
                  <a:cubicBezTo>
                    <a:pt x="5520" y="814"/>
                    <a:pt x="5303" y="635"/>
                    <a:pt x="5067" y="494"/>
                  </a:cubicBezTo>
                  <a:cubicBezTo>
                    <a:pt x="4823" y="343"/>
                    <a:pt x="4559" y="230"/>
                    <a:pt x="4286" y="145"/>
                  </a:cubicBezTo>
                  <a:cubicBezTo>
                    <a:pt x="4154" y="108"/>
                    <a:pt x="4013" y="61"/>
                    <a:pt x="3871" y="51"/>
                  </a:cubicBezTo>
                  <a:cubicBezTo>
                    <a:pt x="3796" y="42"/>
                    <a:pt x="3730" y="23"/>
                    <a:pt x="3655" y="14"/>
                  </a:cubicBezTo>
                  <a:lnTo>
                    <a:pt x="3438" y="4"/>
                  </a:lnTo>
                  <a:cubicBezTo>
                    <a:pt x="3392" y="2"/>
                    <a:pt x="3346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4"/>
            <p:cNvSpPr/>
            <p:nvPr/>
          </p:nvSpPr>
          <p:spPr>
            <a:xfrm>
              <a:off x="3588800" y="3137675"/>
              <a:ext cx="226050" cy="203550"/>
            </a:xfrm>
            <a:custGeom>
              <a:avLst/>
              <a:gdLst/>
              <a:ahLst/>
              <a:cxnLst/>
              <a:rect l="l" t="t" r="r" b="b"/>
              <a:pathLst>
                <a:path w="9042" h="8142" extrusionOk="0">
                  <a:moveTo>
                    <a:pt x="4472" y="0"/>
                  </a:moveTo>
                  <a:cubicBezTo>
                    <a:pt x="3752" y="0"/>
                    <a:pt x="3023" y="195"/>
                    <a:pt x="2373" y="541"/>
                  </a:cubicBezTo>
                  <a:cubicBezTo>
                    <a:pt x="1667" y="928"/>
                    <a:pt x="1064" y="1502"/>
                    <a:pt x="650" y="2199"/>
                  </a:cubicBezTo>
                  <a:cubicBezTo>
                    <a:pt x="217" y="2886"/>
                    <a:pt x="10" y="3715"/>
                    <a:pt x="0" y="4525"/>
                  </a:cubicBezTo>
                  <a:lnTo>
                    <a:pt x="0" y="8141"/>
                  </a:lnTo>
                  <a:lnTo>
                    <a:pt x="1187" y="8141"/>
                  </a:lnTo>
                  <a:lnTo>
                    <a:pt x="1187" y="4525"/>
                  </a:lnTo>
                  <a:cubicBezTo>
                    <a:pt x="1196" y="3922"/>
                    <a:pt x="1347" y="3320"/>
                    <a:pt x="1667" y="2811"/>
                  </a:cubicBezTo>
                  <a:cubicBezTo>
                    <a:pt x="1969" y="2293"/>
                    <a:pt x="2421" y="1879"/>
                    <a:pt x="2939" y="1587"/>
                  </a:cubicBezTo>
                  <a:cubicBezTo>
                    <a:pt x="3415" y="1335"/>
                    <a:pt x="3955" y="1188"/>
                    <a:pt x="4486" y="1188"/>
                  </a:cubicBezTo>
                  <a:cubicBezTo>
                    <a:pt x="4532" y="1188"/>
                    <a:pt x="4578" y="1189"/>
                    <a:pt x="4624" y="1191"/>
                  </a:cubicBezTo>
                  <a:lnTo>
                    <a:pt x="4841" y="1201"/>
                  </a:lnTo>
                  <a:cubicBezTo>
                    <a:pt x="4916" y="1210"/>
                    <a:pt x="4982" y="1229"/>
                    <a:pt x="5057" y="1238"/>
                  </a:cubicBezTo>
                  <a:cubicBezTo>
                    <a:pt x="5199" y="1248"/>
                    <a:pt x="5340" y="1295"/>
                    <a:pt x="5481" y="1332"/>
                  </a:cubicBezTo>
                  <a:cubicBezTo>
                    <a:pt x="5745" y="1417"/>
                    <a:pt x="6018" y="1530"/>
                    <a:pt x="6253" y="1681"/>
                  </a:cubicBezTo>
                  <a:cubicBezTo>
                    <a:pt x="6498" y="1822"/>
                    <a:pt x="6706" y="2001"/>
                    <a:pt x="6903" y="2199"/>
                  </a:cubicBezTo>
                  <a:cubicBezTo>
                    <a:pt x="6997" y="2293"/>
                    <a:pt x="7092" y="2397"/>
                    <a:pt x="7176" y="2510"/>
                  </a:cubicBezTo>
                  <a:cubicBezTo>
                    <a:pt x="7214" y="2566"/>
                    <a:pt x="7252" y="2613"/>
                    <a:pt x="7299" y="2670"/>
                  </a:cubicBezTo>
                  <a:cubicBezTo>
                    <a:pt x="7327" y="2726"/>
                    <a:pt x="7365" y="2792"/>
                    <a:pt x="7402" y="2849"/>
                  </a:cubicBezTo>
                  <a:cubicBezTo>
                    <a:pt x="7676" y="3310"/>
                    <a:pt x="7826" y="3838"/>
                    <a:pt x="7845" y="4356"/>
                  </a:cubicBezTo>
                  <a:cubicBezTo>
                    <a:pt x="7854" y="4421"/>
                    <a:pt x="7854" y="4487"/>
                    <a:pt x="7854" y="4544"/>
                  </a:cubicBezTo>
                  <a:lnTo>
                    <a:pt x="7854" y="6484"/>
                  </a:lnTo>
                  <a:lnTo>
                    <a:pt x="9041" y="6484"/>
                  </a:lnTo>
                  <a:lnTo>
                    <a:pt x="9041" y="4487"/>
                  </a:lnTo>
                  <a:lnTo>
                    <a:pt x="9041" y="4421"/>
                  </a:lnTo>
                  <a:lnTo>
                    <a:pt x="9032" y="4299"/>
                  </a:lnTo>
                  <a:cubicBezTo>
                    <a:pt x="9003" y="3602"/>
                    <a:pt x="8806" y="2877"/>
                    <a:pt x="8429" y="2246"/>
                  </a:cubicBezTo>
                  <a:cubicBezTo>
                    <a:pt x="8382" y="2171"/>
                    <a:pt x="8335" y="2086"/>
                    <a:pt x="8278" y="2011"/>
                  </a:cubicBezTo>
                  <a:cubicBezTo>
                    <a:pt x="8231" y="1935"/>
                    <a:pt x="8175" y="1860"/>
                    <a:pt x="8118" y="1785"/>
                  </a:cubicBezTo>
                  <a:cubicBezTo>
                    <a:pt x="8005" y="1634"/>
                    <a:pt x="7883" y="1502"/>
                    <a:pt x="7751" y="1361"/>
                  </a:cubicBezTo>
                  <a:cubicBezTo>
                    <a:pt x="7487" y="1097"/>
                    <a:pt x="7195" y="852"/>
                    <a:pt x="6866" y="664"/>
                  </a:cubicBezTo>
                  <a:cubicBezTo>
                    <a:pt x="6545" y="457"/>
                    <a:pt x="6188" y="306"/>
                    <a:pt x="5820" y="193"/>
                  </a:cubicBezTo>
                  <a:cubicBezTo>
                    <a:pt x="5632" y="136"/>
                    <a:pt x="5434" y="89"/>
                    <a:pt x="5246" y="61"/>
                  </a:cubicBezTo>
                  <a:cubicBezTo>
                    <a:pt x="5152" y="52"/>
                    <a:pt x="5057" y="33"/>
                    <a:pt x="4954" y="23"/>
                  </a:cubicBezTo>
                  <a:cubicBezTo>
                    <a:pt x="4860" y="14"/>
                    <a:pt x="4766" y="14"/>
                    <a:pt x="4662" y="5"/>
                  </a:cubicBezTo>
                  <a:cubicBezTo>
                    <a:pt x="4599" y="2"/>
                    <a:pt x="4536" y="0"/>
                    <a:pt x="4472" y="0"/>
                  </a:cubicBezTo>
                  <a:close/>
                </a:path>
              </a:pathLst>
            </a:custGeom>
            <a:solidFill>
              <a:srgbClr val="B4D1E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4"/>
            <p:cNvSpPr/>
            <p:nvPr/>
          </p:nvSpPr>
          <p:spPr>
            <a:xfrm>
              <a:off x="3648125" y="3194525"/>
              <a:ext cx="107375" cy="146700"/>
            </a:xfrm>
            <a:custGeom>
              <a:avLst/>
              <a:gdLst/>
              <a:ahLst/>
              <a:cxnLst/>
              <a:rect l="l" t="t" r="r" b="b"/>
              <a:pathLst>
                <a:path w="4295" h="5868" fill="none" extrusionOk="0">
                  <a:moveTo>
                    <a:pt x="4295" y="2741"/>
                  </a:moveTo>
                  <a:lnTo>
                    <a:pt x="4295" y="2270"/>
                  </a:lnTo>
                  <a:cubicBezTo>
                    <a:pt x="4295" y="2223"/>
                    <a:pt x="4285" y="2185"/>
                    <a:pt x="4285" y="2138"/>
                  </a:cubicBezTo>
                  <a:cubicBezTo>
                    <a:pt x="4267" y="1808"/>
                    <a:pt x="4182" y="1469"/>
                    <a:pt x="4003" y="1168"/>
                  </a:cubicBezTo>
                  <a:lnTo>
                    <a:pt x="3928" y="1055"/>
                  </a:lnTo>
                  <a:cubicBezTo>
                    <a:pt x="3909" y="1027"/>
                    <a:pt x="3880" y="989"/>
                    <a:pt x="3852" y="951"/>
                  </a:cubicBezTo>
                  <a:cubicBezTo>
                    <a:pt x="3805" y="876"/>
                    <a:pt x="3739" y="820"/>
                    <a:pt x="3683" y="754"/>
                  </a:cubicBezTo>
                  <a:cubicBezTo>
                    <a:pt x="3551" y="631"/>
                    <a:pt x="3419" y="509"/>
                    <a:pt x="3259" y="415"/>
                  </a:cubicBezTo>
                  <a:cubicBezTo>
                    <a:pt x="2647" y="28"/>
                    <a:pt x="1799" y="0"/>
                    <a:pt x="1131" y="358"/>
                  </a:cubicBezTo>
                  <a:cubicBezTo>
                    <a:pt x="801" y="546"/>
                    <a:pt x="509" y="810"/>
                    <a:pt x="311" y="1149"/>
                  </a:cubicBezTo>
                  <a:cubicBezTo>
                    <a:pt x="255" y="1225"/>
                    <a:pt x="217" y="1319"/>
                    <a:pt x="179" y="1403"/>
                  </a:cubicBezTo>
                  <a:cubicBezTo>
                    <a:pt x="161" y="1451"/>
                    <a:pt x="142" y="1498"/>
                    <a:pt x="123" y="1535"/>
                  </a:cubicBezTo>
                  <a:lnTo>
                    <a:pt x="104" y="1601"/>
                  </a:lnTo>
                  <a:cubicBezTo>
                    <a:pt x="95" y="1629"/>
                    <a:pt x="85" y="1648"/>
                    <a:pt x="85" y="1677"/>
                  </a:cubicBezTo>
                  <a:lnTo>
                    <a:pt x="48" y="1818"/>
                  </a:lnTo>
                  <a:lnTo>
                    <a:pt x="29" y="1959"/>
                  </a:lnTo>
                  <a:lnTo>
                    <a:pt x="10" y="2034"/>
                  </a:lnTo>
                  <a:lnTo>
                    <a:pt x="10" y="2100"/>
                  </a:lnTo>
                  <a:lnTo>
                    <a:pt x="0" y="2251"/>
                  </a:lnTo>
                  <a:lnTo>
                    <a:pt x="0" y="5867"/>
                  </a:lnTo>
                  <a:lnTo>
                    <a:pt x="1187" y="5867"/>
                  </a:lnTo>
                  <a:lnTo>
                    <a:pt x="1187" y="2251"/>
                  </a:lnTo>
                  <a:cubicBezTo>
                    <a:pt x="1196" y="2223"/>
                    <a:pt x="1196" y="2204"/>
                    <a:pt x="1196" y="2185"/>
                  </a:cubicBezTo>
                  <a:lnTo>
                    <a:pt x="1196" y="2147"/>
                  </a:lnTo>
                  <a:lnTo>
                    <a:pt x="1206" y="2119"/>
                  </a:lnTo>
                  <a:cubicBezTo>
                    <a:pt x="1206" y="2100"/>
                    <a:pt x="1206" y="2072"/>
                    <a:pt x="1206" y="2053"/>
                  </a:cubicBezTo>
                  <a:cubicBezTo>
                    <a:pt x="1215" y="2034"/>
                    <a:pt x="1225" y="2016"/>
                    <a:pt x="1225" y="1997"/>
                  </a:cubicBezTo>
                  <a:cubicBezTo>
                    <a:pt x="1234" y="1987"/>
                    <a:pt x="1234" y="1969"/>
                    <a:pt x="1234" y="1959"/>
                  </a:cubicBezTo>
                  <a:cubicBezTo>
                    <a:pt x="1234" y="1950"/>
                    <a:pt x="1244" y="1940"/>
                    <a:pt x="1244" y="1931"/>
                  </a:cubicBezTo>
                  <a:cubicBezTo>
                    <a:pt x="1253" y="1912"/>
                    <a:pt x="1262" y="1893"/>
                    <a:pt x="1272" y="1874"/>
                  </a:cubicBezTo>
                  <a:cubicBezTo>
                    <a:pt x="1291" y="1837"/>
                    <a:pt x="1300" y="1799"/>
                    <a:pt x="1328" y="1761"/>
                  </a:cubicBezTo>
                  <a:cubicBezTo>
                    <a:pt x="1413" y="1611"/>
                    <a:pt x="1545" y="1488"/>
                    <a:pt x="1696" y="1403"/>
                  </a:cubicBezTo>
                  <a:cubicBezTo>
                    <a:pt x="1714" y="1403"/>
                    <a:pt x="1733" y="1394"/>
                    <a:pt x="1752" y="1385"/>
                  </a:cubicBezTo>
                  <a:cubicBezTo>
                    <a:pt x="1762" y="1375"/>
                    <a:pt x="1771" y="1375"/>
                    <a:pt x="1780" y="1366"/>
                  </a:cubicBezTo>
                  <a:lnTo>
                    <a:pt x="1809" y="1356"/>
                  </a:lnTo>
                  <a:cubicBezTo>
                    <a:pt x="1827" y="1356"/>
                    <a:pt x="1846" y="1338"/>
                    <a:pt x="1865" y="1338"/>
                  </a:cubicBezTo>
                  <a:cubicBezTo>
                    <a:pt x="1884" y="1328"/>
                    <a:pt x="1903" y="1328"/>
                    <a:pt x="1922" y="1319"/>
                  </a:cubicBezTo>
                  <a:cubicBezTo>
                    <a:pt x="1931" y="1319"/>
                    <a:pt x="1950" y="1309"/>
                    <a:pt x="1950" y="1309"/>
                  </a:cubicBezTo>
                  <a:lnTo>
                    <a:pt x="1988" y="1309"/>
                  </a:lnTo>
                  <a:cubicBezTo>
                    <a:pt x="2006" y="1309"/>
                    <a:pt x="2025" y="1300"/>
                    <a:pt x="2044" y="1300"/>
                  </a:cubicBezTo>
                  <a:cubicBezTo>
                    <a:pt x="2072" y="1300"/>
                    <a:pt x="2091" y="1300"/>
                    <a:pt x="2110" y="1300"/>
                  </a:cubicBezTo>
                  <a:lnTo>
                    <a:pt x="2138" y="1290"/>
                  </a:lnTo>
                  <a:lnTo>
                    <a:pt x="2176" y="1300"/>
                  </a:lnTo>
                  <a:cubicBezTo>
                    <a:pt x="2195" y="1300"/>
                    <a:pt x="2214" y="1300"/>
                    <a:pt x="2242" y="1300"/>
                  </a:cubicBezTo>
                  <a:cubicBezTo>
                    <a:pt x="2261" y="1300"/>
                    <a:pt x="2279" y="1309"/>
                    <a:pt x="2298" y="1309"/>
                  </a:cubicBezTo>
                  <a:cubicBezTo>
                    <a:pt x="2345" y="1309"/>
                    <a:pt x="2374" y="1328"/>
                    <a:pt x="2421" y="1338"/>
                  </a:cubicBezTo>
                  <a:cubicBezTo>
                    <a:pt x="2496" y="1366"/>
                    <a:pt x="2571" y="1385"/>
                    <a:pt x="2637" y="1432"/>
                  </a:cubicBezTo>
                  <a:cubicBezTo>
                    <a:pt x="2713" y="1469"/>
                    <a:pt x="2769" y="1526"/>
                    <a:pt x="2826" y="1582"/>
                  </a:cubicBezTo>
                  <a:cubicBezTo>
                    <a:pt x="2854" y="1611"/>
                    <a:pt x="2882" y="1639"/>
                    <a:pt x="2901" y="1677"/>
                  </a:cubicBezTo>
                  <a:cubicBezTo>
                    <a:pt x="2910" y="1686"/>
                    <a:pt x="2929" y="1705"/>
                    <a:pt x="2939" y="1724"/>
                  </a:cubicBezTo>
                  <a:cubicBezTo>
                    <a:pt x="2948" y="1742"/>
                    <a:pt x="2958" y="1752"/>
                    <a:pt x="2967" y="1771"/>
                  </a:cubicBezTo>
                  <a:cubicBezTo>
                    <a:pt x="3052" y="1903"/>
                    <a:pt x="3089" y="2053"/>
                    <a:pt x="3099" y="2204"/>
                  </a:cubicBezTo>
                  <a:lnTo>
                    <a:pt x="3099" y="2232"/>
                  </a:lnTo>
                  <a:lnTo>
                    <a:pt x="3099" y="2242"/>
                  </a:lnTo>
                  <a:lnTo>
                    <a:pt x="3099" y="2251"/>
                  </a:lnTo>
                  <a:lnTo>
                    <a:pt x="3099" y="4210"/>
                  </a:lnTo>
                  <a:lnTo>
                    <a:pt x="4285" y="4210"/>
                  </a:lnTo>
                  <a:lnTo>
                    <a:pt x="4285" y="274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4"/>
            <p:cNvSpPr/>
            <p:nvPr/>
          </p:nvSpPr>
          <p:spPr>
            <a:xfrm>
              <a:off x="3618450" y="3166725"/>
              <a:ext cx="166725" cy="174500"/>
            </a:xfrm>
            <a:custGeom>
              <a:avLst/>
              <a:gdLst/>
              <a:ahLst/>
              <a:cxnLst/>
              <a:rect l="l" t="t" r="r" b="b"/>
              <a:pathLst>
                <a:path w="6669" h="6980" fill="none" extrusionOk="0">
                  <a:moveTo>
                    <a:pt x="6668" y="3853"/>
                  </a:moveTo>
                  <a:lnTo>
                    <a:pt x="6668" y="3382"/>
                  </a:lnTo>
                  <a:cubicBezTo>
                    <a:pt x="6668" y="3325"/>
                    <a:pt x="6659" y="3250"/>
                    <a:pt x="6659" y="3194"/>
                  </a:cubicBezTo>
                  <a:cubicBezTo>
                    <a:pt x="6631" y="2676"/>
                    <a:pt x="6490" y="2148"/>
                    <a:pt x="6216" y="1687"/>
                  </a:cubicBezTo>
                  <a:cubicBezTo>
                    <a:pt x="6179" y="1630"/>
                    <a:pt x="6141" y="1574"/>
                    <a:pt x="6103" y="1508"/>
                  </a:cubicBezTo>
                  <a:cubicBezTo>
                    <a:pt x="6066" y="1451"/>
                    <a:pt x="6028" y="1404"/>
                    <a:pt x="5981" y="1348"/>
                  </a:cubicBezTo>
                  <a:cubicBezTo>
                    <a:pt x="5906" y="1235"/>
                    <a:pt x="5811" y="1131"/>
                    <a:pt x="5717" y="1037"/>
                  </a:cubicBezTo>
                  <a:cubicBezTo>
                    <a:pt x="5520" y="839"/>
                    <a:pt x="5303" y="660"/>
                    <a:pt x="5067" y="519"/>
                  </a:cubicBezTo>
                  <a:cubicBezTo>
                    <a:pt x="4823" y="368"/>
                    <a:pt x="4559" y="255"/>
                    <a:pt x="4286" y="170"/>
                  </a:cubicBezTo>
                  <a:cubicBezTo>
                    <a:pt x="4154" y="133"/>
                    <a:pt x="4013" y="86"/>
                    <a:pt x="3871" y="76"/>
                  </a:cubicBezTo>
                  <a:cubicBezTo>
                    <a:pt x="3796" y="67"/>
                    <a:pt x="3730" y="48"/>
                    <a:pt x="3655" y="39"/>
                  </a:cubicBezTo>
                  <a:lnTo>
                    <a:pt x="3438" y="29"/>
                  </a:lnTo>
                  <a:cubicBezTo>
                    <a:pt x="2864" y="1"/>
                    <a:pt x="2270" y="152"/>
                    <a:pt x="1743" y="425"/>
                  </a:cubicBezTo>
                  <a:cubicBezTo>
                    <a:pt x="1235" y="717"/>
                    <a:pt x="783" y="1131"/>
                    <a:pt x="472" y="1649"/>
                  </a:cubicBezTo>
                  <a:cubicBezTo>
                    <a:pt x="161" y="2158"/>
                    <a:pt x="10" y="2760"/>
                    <a:pt x="1" y="3363"/>
                  </a:cubicBezTo>
                  <a:lnTo>
                    <a:pt x="1" y="6979"/>
                  </a:lnTo>
                  <a:lnTo>
                    <a:pt x="1187" y="6979"/>
                  </a:lnTo>
                  <a:lnTo>
                    <a:pt x="1187" y="3354"/>
                  </a:lnTo>
                  <a:lnTo>
                    <a:pt x="1197" y="3212"/>
                  </a:lnTo>
                  <a:lnTo>
                    <a:pt x="1197" y="3137"/>
                  </a:lnTo>
                  <a:lnTo>
                    <a:pt x="1216" y="3071"/>
                  </a:lnTo>
                  <a:lnTo>
                    <a:pt x="1235" y="2920"/>
                  </a:lnTo>
                  <a:lnTo>
                    <a:pt x="1272" y="2789"/>
                  </a:lnTo>
                  <a:cubicBezTo>
                    <a:pt x="1272" y="2760"/>
                    <a:pt x="1282" y="2741"/>
                    <a:pt x="1291" y="2713"/>
                  </a:cubicBezTo>
                  <a:lnTo>
                    <a:pt x="1310" y="2647"/>
                  </a:lnTo>
                  <a:cubicBezTo>
                    <a:pt x="1329" y="2600"/>
                    <a:pt x="1348" y="2553"/>
                    <a:pt x="1366" y="2515"/>
                  </a:cubicBezTo>
                  <a:cubicBezTo>
                    <a:pt x="1404" y="2431"/>
                    <a:pt x="1442" y="2337"/>
                    <a:pt x="1498" y="2261"/>
                  </a:cubicBezTo>
                  <a:cubicBezTo>
                    <a:pt x="1687" y="1922"/>
                    <a:pt x="1988" y="1658"/>
                    <a:pt x="2318" y="1470"/>
                  </a:cubicBezTo>
                  <a:cubicBezTo>
                    <a:pt x="2986" y="1112"/>
                    <a:pt x="3834" y="1140"/>
                    <a:pt x="4446" y="1527"/>
                  </a:cubicBezTo>
                  <a:cubicBezTo>
                    <a:pt x="4606" y="1621"/>
                    <a:pt x="4738" y="1734"/>
                    <a:pt x="4870" y="1856"/>
                  </a:cubicBezTo>
                  <a:cubicBezTo>
                    <a:pt x="4926" y="1932"/>
                    <a:pt x="4992" y="1988"/>
                    <a:pt x="5039" y="2063"/>
                  </a:cubicBezTo>
                  <a:cubicBezTo>
                    <a:pt x="5067" y="2101"/>
                    <a:pt x="5096" y="2129"/>
                    <a:pt x="5115" y="2167"/>
                  </a:cubicBezTo>
                  <a:lnTo>
                    <a:pt x="5190" y="2280"/>
                  </a:lnTo>
                  <a:cubicBezTo>
                    <a:pt x="5369" y="2581"/>
                    <a:pt x="5454" y="2920"/>
                    <a:pt x="5472" y="3250"/>
                  </a:cubicBezTo>
                  <a:cubicBezTo>
                    <a:pt x="5472" y="3297"/>
                    <a:pt x="5482" y="3325"/>
                    <a:pt x="5482" y="3382"/>
                  </a:cubicBezTo>
                  <a:lnTo>
                    <a:pt x="5482" y="5322"/>
                  </a:lnTo>
                  <a:lnTo>
                    <a:pt x="6668" y="5322"/>
                  </a:lnTo>
                  <a:lnTo>
                    <a:pt x="6668" y="3843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4"/>
            <p:cNvSpPr/>
            <p:nvPr/>
          </p:nvSpPr>
          <p:spPr>
            <a:xfrm>
              <a:off x="3588800" y="3136825"/>
              <a:ext cx="226050" cy="204400"/>
            </a:xfrm>
            <a:custGeom>
              <a:avLst/>
              <a:gdLst/>
              <a:ahLst/>
              <a:cxnLst/>
              <a:rect l="l" t="t" r="r" b="b"/>
              <a:pathLst>
                <a:path w="9042" h="8176" fill="none" extrusionOk="0">
                  <a:moveTo>
                    <a:pt x="9041" y="4521"/>
                  </a:moveTo>
                  <a:lnTo>
                    <a:pt x="9041" y="4455"/>
                  </a:lnTo>
                  <a:lnTo>
                    <a:pt x="9032" y="4333"/>
                  </a:lnTo>
                  <a:cubicBezTo>
                    <a:pt x="9003" y="3636"/>
                    <a:pt x="8806" y="2911"/>
                    <a:pt x="8429" y="2280"/>
                  </a:cubicBezTo>
                  <a:cubicBezTo>
                    <a:pt x="8382" y="2205"/>
                    <a:pt x="8335" y="2120"/>
                    <a:pt x="8278" y="2045"/>
                  </a:cubicBezTo>
                  <a:cubicBezTo>
                    <a:pt x="8231" y="1969"/>
                    <a:pt x="8175" y="1894"/>
                    <a:pt x="8118" y="1819"/>
                  </a:cubicBezTo>
                  <a:cubicBezTo>
                    <a:pt x="8005" y="1668"/>
                    <a:pt x="7883" y="1536"/>
                    <a:pt x="7751" y="1395"/>
                  </a:cubicBezTo>
                  <a:cubicBezTo>
                    <a:pt x="7487" y="1131"/>
                    <a:pt x="7195" y="886"/>
                    <a:pt x="6866" y="698"/>
                  </a:cubicBezTo>
                  <a:cubicBezTo>
                    <a:pt x="6545" y="491"/>
                    <a:pt x="6188" y="340"/>
                    <a:pt x="5820" y="227"/>
                  </a:cubicBezTo>
                  <a:cubicBezTo>
                    <a:pt x="5632" y="170"/>
                    <a:pt x="5434" y="123"/>
                    <a:pt x="5246" y="95"/>
                  </a:cubicBezTo>
                  <a:cubicBezTo>
                    <a:pt x="5152" y="86"/>
                    <a:pt x="5057" y="67"/>
                    <a:pt x="4954" y="57"/>
                  </a:cubicBezTo>
                  <a:cubicBezTo>
                    <a:pt x="4860" y="48"/>
                    <a:pt x="4766" y="48"/>
                    <a:pt x="4662" y="39"/>
                  </a:cubicBezTo>
                  <a:cubicBezTo>
                    <a:pt x="3880" y="1"/>
                    <a:pt x="3080" y="199"/>
                    <a:pt x="2373" y="575"/>
                  </a:cubicBezTo>
                  <a:cubicBezTo>
                    <a:pt x="1667" y="962"/>
                    <a:pt x="1064" y="1536"/>
                    <a:pt x="650" y="2233"/>
                  </a:cubicBezTo>
                  <a:cubicBezTo>
                    <a:pt x="217" y="2920"/>
                    <a:pt x="10" y="3749"/>
                    <a:pt x="0" y="4559"/>
                  </a:cubicBezTo>
                  <a:lnTo>
                    <a:pt x="0" y="8175"/>
                  </a:lnTo>
                  <a:lnTo>
                    <a:pt x="1187" y="8175"/>
                  </a:lnTo>
                  <a:lnTo>
                    <a:pt x="1187" y="4559"/>
                  </a:lnTo>
                  <a:cubicBezTo>
                    <a:pt x="1196" y="3956"/>
                    <a:pt x="1347" y="3354"/>
                    <a:pt x="1667" y="2845"/>
                  </a:cubicBezTo>
                  <a:cubicBezTo>
                    <a:pt x="1969" y="2327"/>
                    <a:pt x="2421" y="1913"/>
                    <a:pt x="2939" y="1621"/>
                  </a:cubicBezTo>
                  <a:cubicBezTo>
                    <a:pt x="3456" y="1348"/>
                    <a:pt x="4050" y="1197"/>
                    <a:pt x="4624" y="1225"/>
                  </a:cubicBezTo>
                  <a:lnTo>
                    <a:pt x="4841" y="1235"/>
                  </a:lnTo>
                  <a:cubicBezTo>
                    <a:pt x="4916" y="1244"/>
                    <a:pt x="4982" y="1263"/>
                    <a:pt x="5057" y="1272"/>
                  </a:cubicBezTo>
                  <a:cubicBezTo>
                    <a:pt x="5199" y="1282"/>
                    <a:pt x="5340" y="1329"/>
                    <a:pt x="5481" y="1366"/>
                  </a:cubicBezTo>
                  <a:cubicBezTo>
                    <a:pt x="5745" y="1451"/>
                    <a:pt x="6018" y="1564"/>
                    <a:pt x="6253" y="1715"/>
                  </a:cubicBezTo>
                  <a:cubicBezTo>
                    <a:pt x="6498" y="1856"/>
                    <a:pt x="6706" y="2035"/>
                    <a:pt x="6903" y="2233"/>
                  </a:cubicBezTo>
                  <a:cubicBezTo>
                    <a:pt x="6997" y="2327"/>
                    <a:pt x="7092" y="2431"/>
                    <a:pt x="7176" y="2544"/>
                  </a:cubicBezTo>
                  <a:cubicBezTo>
                    <a:pt x="7214" y="2600"/>
                    <a:pt x="7252" y="2647"/>
                    <a:pt x="7299" y="2704"/>
                  </a:cubicBezTo>
                  <a:cubicBezTo>
                    <a:pt x="7327" y="2760"/>
                    <a:pt x="7365" y="2826"/>
                    <a:pt x="7402" y="2883"/>
                  </a:cubicBezTo>
                  <a:cubicBezTo>
                    <a:pt x="7676" y="3344"/>
                    <a:pt x="7826" y="3872"/>
                    <a:pt x="7845" y="4390"/>
                  </a:cubicBezTo>
                  <a:cubicBezTo>
                    <a:pt x="7854" y="4455"/>
                    <a:pt x="7854" y="4521"/>
                    <a:pt x="7854" y="4578"/>
                  </a:cubicBezTo>
                  <a:lnTo>
                    <a:pt x="7854" y="6518"/>
                  </a:lnTo>
                  <a:lnTo>
                    <a:pt x="9041" y="6518"/>
                  </a:lnTo>
                  <a:lnTo>
                    <a:pt x="9041" y="452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1" name="Google Shape;8411;p34"/>
          <p:cNvGrpSpPr/>
          <p:nvPr/>
        </p:nvGrpSpPr>
        <p:grpSpPr>
          <a:xfrm>
            <a:off x="347464" y="3092563"/>
            <a:ext cx="1887736" cy="1865640"/>
            <a:chOff x="347475" y="3109225"/>
            <a:chExt cx="1871025" cy="1849125"/>
          </a:xfrm>
        </p:grpSpPr>
        <p:sp>
          <p:nvSpPr>
            <p:cNvPr id="8412" name="Google Shape;8412;p34"/>
            <p:cNvSpPr/>
            <p:nvPr/>
          </p:nvSpPr>
          <p:spPr>
            <a:xfrm>
              <a:off x="347475" y="3109225"/>
              <a:ext cx="1871025" cy="1849125"/>
            </a:xfrm>
            <a:custGeom>
              <a:avLst/>
              <a:gdLst/>
              <a:ahLst/>
              <a:cxnLst/>
              <a:rect l="l" t="t" r="r" b="b"/>
              <a:pathLst>
                <a:path w="74841" h="73965" extrusionOk="0">
                  <a:moveTo>
                    <a:pt x="59010" y="22395"/>
                  </a:moveTo>
                  <a:cubicBezTo>
                    <a:pt x="59511" y="23057"/>
                    <a:pt x="60155" y="23468"/>
                    <a:pt x="60674" y="23826"/>
                  </a:cubicBezTo>
                  <a:cubicBezTo>
                    <a:pt x="60817" y="23915"/>
                    <a:pt x="60978" y="24005"/>
                    <a:pt x="61103" y="24094"/>
                  </a:cubicBezTo>
                  <a:cubicBezTo>
                    <a:pt x="60835" y="24524"/>
                    <a:pt x="60638" y="25024"/>
                    <a:pt x="60530" y="25597"/>
                  </a:cubicBezTo>
                  <a:cubicBezTo>
                    <a:pt x="60209" y="25203"/>
                    <a:pt x="59851" y="24845"/>
                    <a:pt x="59511" y="24506"/>
                  </a:cubicBezTo>
                  <a:cubicBezTo>
                    <a:pt x="59457" y="24452"/>
                    <a:pt x="59404" y="24398"/>
                    <a:pt x="59332" y="24327"/>
                  </a:cubicBezTo>
                  <a:cubicBezTo>
                    <a:pt x="59296" y="24291"/>
                    <a:pt x="59260" y="24255"/>
                    <a:pt x="59225" y="24202"/>
                  </a:cubicBezTo>
                  <a:cubicBezTo>
                    <a:pt x="59189" y="24184"/>
                    <a:pt x="59171" y="24166"/>
                    <a:pt x="59153" y="24130"/>
                  </a:cubicBezTo>
                  <a:cubicBezTo>
                    <a:pt x="59117" y="24112"/>
                    <a:pt x="59100" y="24076"/>
                    <a:pt x="59064" y="24041"/>
                  </a:cubicBezTo>
                  <a:cubicBezTo>
                    <a:pt x="59028" y="24023"/>
                    <a:pt x="59010" y="23987"/>
                    <a:pt x="58974" y="23951"/>
                  </a:cubicBezTo>
                  <a:cubicBezTo>
                    <a:pt x="58939" y="23915"/>
                    <a:pt x="58903" y="23862"/>
                    <a:pt x="58867" y="23826"/>
                  </a:cubicBezTo>
                  <a:lnTo>
                    <a:pt x="58795" y="23754"/>
                  </a:lnTo>
                  <a:cubicBezTo>
                    <a:pt x="58724" y="23665"/>
                    <a:pt x="58670" y="23593"/>
                    <a:pt x="58617" y="23522"/>
                  </a:cubicBezTo>
                  <a:cubicBezTo>
                    <a:pt x="58652" y="23271"/>
                    <a:pt x="58849" y="22771"/>
                    <a:pt x="59010" y="22395"/>
                  </a:cubicBezTo>
                  <a:close/>
                  <a:moveTo>
                    <a:pt x="8711" y="41642"/>
                  </a:moveTo>
                  <a:cubicBezTo>
                    <a:pt x="9266" y="41964"/>
                    <a:pt x="9838" y="42196"/>
                    <a:pt x="10357" y="42429"/>
                  </a:cubicBezTo>
                  <a:cubicBezTo>
                    <a:pt x="10768" y="42590"/>
                    <a:pt x="11358" y="42840"/>
                    <a:pt x="11591" y="43001"/>
                  </a:cubicBezTo>
                  <a:cubicBezTo>
                    <a:pt x="11609" y="43037"/>
                    <a:pt x="11609" y="43091"/>
                    <a:pt x="11627" y="43126"/>
                  </a:cubicBezTo>
                  <a:lnTo>
                    <a:pt x="11627" y="43198"/>
                  </a:lnTo>
                  <a:cubicBezTo>
                    <a:pt x="11126" y="43269"/>
                    <a:pt x="10571" y="43430"/>
                    <a:pt x="9910" y="43681"/>
                  </a:cubicBezTo>
                  <a:cubicBezTo>
                    <a:pt x="9659" y="43252"/>
                    <a:pt x="9301" y="42733"/>
                    <a:pt x="8675" y="42357"/>
                  </a:cubicBezTo>
                  <a:cubicBezTo>
                    <a:pt x="8568" y="42286"/>
                    <a:pt x="8461" y="42232"/>
                    <a:pt x="8353" y="42178"/>
                  </a:cubicBezTo>
                  <a:lnTo>
                    <a:pt x="8711" y="41642"/>
                  </a:lnTo>
                  <a:close/>
                  <a:moveTo>
                    <a:pt x="28333" y="54216"/>
                  </a:moveTo>
                  <a:cubicBezTo>
                    <a:pt x="28351" y="54234"/>
                    <a:pt x="28369" y="54252"/>
                    <a:pt x="28387" y="54252"/>
                  </a:cubicBezTo>
                  <a:lnTo>
                    <a:pt x="28441" y="54306"/>
                  </a:lnTo>
                  <a:cubicBezTo>
                    <a:pt x="28477" y="54342"/>
                    <a:pt x="28530" y="54395"/>
                    <a:pt x="28584" y="54449"/>
                  </a:cubicBezTo>
                  <a:cubicBezTo>
                    <a:pt x="28602" y="54449"/>
                    <a:pt x="28602" y="54449"/>
                    <a:pt x="28620" y="54467"/>
                  </a:cubicBezTo>
                  <a:cubicBezTo>
                    <a:pt x="28655" y="54503"/>
                    <a:pt x="28691" y="54556"/>
                    <a:pt x="28745" y="54592"/>
                  </a:cubicBezTo>
                  <a:lnTo>
                    <a:pt x="28781" y="54628"/>
                  </a:lnTo>
                  <a:cubicBezTo>
                    <a:pt x="28870" y="54717"/>
                    <a:pt x="28977" y="54825"/>
                    <a:pt x="29103" y="54932"/>
                  </a:cubicBezTo>
                  <a:cubicBezTo>
                    <a:pt x="29782" y="55612"/>
                    <a:pt x="30569" y="56399"/>
                    <a:pt x="31553" y="56828"/>
                  </a:cubicBezTo>
                  <a:cubicBezTo>
                    <a:pt x="31589" y="56846"/>
                    <a:pt x="31607" y="56864"/>
                    <a:pt x="31625" y="56864"/>
                  </a:cubicBezTo>
                  <a:cubicBezTo>
                    <a:pt x="31660" y="56882"/>
                    <a:pt x="31678" y="56882"/>
                    <a:pt x="31714" y="56900"/>
                  </a:cubicBezTo>
                  <a:cubicBezTo>
                    <a:pt x="31786" y="56917"/>
                    <a:pt x="31839" y="56953"/>
                    <a:pt x="31911" y="56971"/>
                  </a:cubicBezTo>
                  <a:lnTo>
                    <a:pt x="31982" y="56989"/>
                  </a:lnTo>
                  <a:cubicBezTo>
                    <a:pt x="32358" y="57114"/>
                    <a:pt x="32752" y="57186"/>
                    <a:pt x="33181" y="57186"/>
                  </a:cubicBezTo>
                  <a:cubicBezTo>
                    <a:pt x="33306" y="57186"/>
                    <a:pt x="33431" y="57168"/>
                    <a:pt x="33556" y="57168"/>
                  </a:cubicBezTo>
                  <a:cubicBezTo>
                    <a:pt x="33950" y="57132"/>
                    <a:pt x="34326" y="57025"/>
                    <a:pt x="34666" y="56882"/>
                  </a:cubicBezTo>
                  <a:cubicBezTo>
                    <a:pt x="35113" y="59797"/>
                    <a:pt x="35685" y="63375"/>
                    <a:pt x="36311" y="66505"/>
                  </a:cubicBezTo>
                  <a:cubicBezTo>
                    <a:pt x="35900" y="66487"/>
                    <a:pt x="35470" y="66487"/>
                    <a:pt x="35041" y="66487"/>
                  </a:cubicBezTo>
                  <a:cubicBezTo>
                    <a:pt x="34111" y="66487"/>
                    <a:pt x="33199" y="66505"/>
                    <a:pt x="32304" y="66523"/>
                  </a:cubicBezTo>
                  <a:cubicBezTo>
                    <a:pt x="33074" y="65342"/>
                    <a:pt x="33717" y="63947"/>
                    <a:pt x="34165" y="62284"/>
                  </a:cubicBezTo>
                  <a:lnTo>
                    <a:pt x="34254" y="61944"/>
                  </a:lnTo>
                  <a:cubicBezTo>
                    <a:pt x="34433" y="61246"/>
                    <a:pt x="34165" y="60531"/>
                    <a:pt x="33592" y="60119"/>
                  </a:cubicBezTo>
                  <a:lnTo>
                    <a:pt x="33288" y="59905"/>
                  </a:lnTo>
                  <a:cubicBezTo>
                    <a:pt x="31535" y="58653"/>
                    <a:pt x="28781" y="56274"/>
                    <a:pt x="28029" y="54878"/>
                  </a:cubicBezTo>
                  <a:cubicBezTo>
                    <a:pt x="28047" y="54717"/>
                    <a:pt x="28155" y="54485"/>
                    <a:pt x="28333" y="54216"/>
                  </a:cubicBezTo>
                  <a:close/>
                  <a:moveTo>
                    <a:pt x="33181" y="0"/>
                  </a:moveTo>
                  <a:cubicBezTo>
                    <a:pt x="33038" y="0"/>
                    <a:pt x="32913" y="0"/>
                    <a:pt x="32787" y="18"/>
                  </a:cubicBezTo>
                  <a:cubicBezTo>
                    <a:pt x="31177" y="179"/>
                    <a:pt x="30033" y="1306"/>
                    <a:pt x="29103" y="2236"/>
                  </a:cubicBezTo>
                  <a:cubicBezTo>
                    <a:pt x="28995" y="2361"/>
                    <a:pt x="28888" y="2468"/>
                    <a:pt x="28781" y="2558"/>
                  </a:cubicBezTo>
                  <a:cubicBezTo>
                    <a:pt x="28763" y="2576"/>
                    <a:pt x="28763" y="2576"/>
                    <a:pt x="28745" y="2594"/>
                  </a:cubicBezTo>
                  <a:cubicBezTo>
                    <a:pt x="28709" y="2629"/>
                    <a:pt x="28655" y="2665"/>
                    <a:pt x="28620" y="2719"/>
                  </a:cubicBezTo>
                  <a:cubicBezTo>
                    <a:pt x="28602" y="2719"/>
                    <a:pt x="28602" y="2737"/>
                    <a:pt x="28584" y="2737"/>
                  </a:cubicBezTo>
                  <a:cubicBezTo>
                    <a:pt x="28530" y="2790"/>
                    <a:pt x="28494" y="2826"/>
                    <a:pt x="28441" y="2880"/>
                  </a:cubicBezTo>
                  <a:lnTo>
                    <a:pt x="28387" y="2916"/>
                  </a:lnTo>
                  <a:cubicBezTo>
                    <a:pt x="28280" y="3023"/>
                    <a:pt x="28190" y="3095"/>
                    <a:pt x="28101" y="3148"/>
                  </a:cubicBezTo>
                  <a:cubicBezTo>
                    <a:pt x="27815" y="3095"/>
                    <a:pt x="27171" y="2844"/>
                    <a:pt x="26777" y="2683"/>
                  </a:cubicBezTo>
                  <a:cubicBezTo>
                    <a:pt x="25865" y="2307"/>
                    <a:pt x="24828" y="1878"/>
                    <a:pt x="23719" y="1878"/>
                  </a:cubicBezTo>
                  <a:cubicBezTo>
                    <a:pt x="23200" y="1878"/>
                    <a:pt x="22699" y="1968"/>
                    <a:pt x="22234" y="2164"/>
                  </a:cubicBezTo>
                  <a:cubicBezTo>
                    <a:pt x="20570" y="2862"/>
                    <a:pt x="19891" y="4472"/>
                    <a:pt x="19354" y="5778"/>
                  </a:cubicBezTo>
                  <a:cubicBezTo>
                    <a:pt x="19175" y="6189"/>
                    <a:pt x="18925" y="6779"/>
                    <a:pt x="18764" y="7012"/>
                  </a:cubicBezTo>
                  <a:cubicBezTo>
                    <a:pt x="18746" y="7030"/>
                    <a:pt x="18710" y="7030"/>
                    <a:pt x="18692" y="7030"/>
                  </a:cubicBezTo>
                  <a:lnTo>
                    <a:pt x="18603" y="7048"/>
                  </a:lnTo>
                  <a:cubicBezTo>
                    <a:pt x="18531" y="7048"/>
                    <a:pt x="18442" y="7065"/>
                    <a:pt x="18352" y="7065"/>
                  </a:cubicBezTo>
                  <a:lnTo>
                    <a:pt x="18334" y="7065"/>
                  </a:lnTo>
                  <a:cubicBezTo>
                    <a:pt x="18263" y="7065"/>
                    <a:pt x="18173" y="7083"/>
                    <a:pt x="18102" y="7083"/>
                  </a:cubicBezTo>
                  <a:lnTo>
                    <a:pt x="17386" y="7083"/>
                  </a:lnTo>
                  <a:cubicBezTo>
                    <a:pt x="16260" y="7083"/>
                    <a:pt x="14936" y="7101"/>
                    <a:pt x="13791" y="7745"/>
                  </a:cubicBezTo>
                  <a:cubicBezTo>
                    <a:pt x="13773" y="7745"/>
                    <a:pt x="13737" y="7763"/>
                    <a:pt x="13720" y="7781"/>
                  </a:cubicBezTo>
                  <a:cubicBezTo>
                    <a:pt x="13684" y="7799"/>
                    <a:pt x="13666" y="7817"/>
                    <a:pt x="13630" y="7835"/>
                  </a:cubicBezTo>
                  <a:cubicBezTo>
                    <a:pt x="13576" y="7870"/>
                    <a:pt x="13523" y="7906"/>
                    <a:pt x="13469" y="7942"/>
                  </a:cubicBezTo>
                  <a:cubicBezTo>
                    <a:pt x="13290" y="8067"/>
                    <a:pt x="13129" y="8210"/>
                    <a:pt x="12968" y="8371"/>
                  </a:cubicBezTo>
                  <a:cubicBezTo>
                    <a:pt x="11698" y="9623"/>
                    <a:pt x="11698" y="11376"/>
                    <a:pt x="11680" y="12789"/>
                  </a:cubicBezTo>
                  <a:cubicBezTo>
                    <a:pt x="11680" y="12915"/>
                    <a:pt x="11680" y="13040"/>
                    <a:pt x="11680" y="13165"/>
                  </a:cubicBezTo>
                  <a:lnTo>
                    <a:pt x="11680" y="13219"/>
                  </a:lnTo>
                  <a:cubicBezTo>
                    <a:pt x="11680" y="13326"/>
                    <a:pt x="11680" y="13433"/>
                    <a:pt x="11680" y="13523"/>
                  </a:cubicBezTo>
                  <a:cubicBezTo>
                    <a:pt x="11662" y="13773"/>
                    <a:pt x="11645" y="14024"/>
                    <a:pt x="11609" y="14167"/>
                  </a:cubicBezTo>
                  <a:cubicBezTo>
                    <a:pt x="11376" y="14328"/>
                    <a:pt x="10786" y="14578"/>
                    <a:pt x="10375" y="14757"/>
                  </a:cubicBezTo>
                  <a:cubicBezTo>
                    <a:pt x="9069" y="15294"/>
                    <a:pt x="7459" y="15973"/>
                    <a:pt x="6761" y="17637"/>
                  </a:cubicBezTo>
                  <a:cubicBezTo>
                    <a:pt x="6082" y="19283"/>
                    <a:pt x="6744" y="20892"/>
                    <a:pt x="7280" y="22180"/>
                  </a:cubicBezTo>
                  <a:cubicBezTo>
                    <a:pt x="7441" y="22574"/>
                    <a:pt x="7692" y="23200"/>
                    <a:pt x="7745" y="23504"/>
                  </a:cubicBezTo>
                  <a:cubicBezTo>
                    <a:pt x="7692" y="23575"/>
                    <a:pt x="7638" y="23647"/>
                    <a:pt x="7584" y="23719"/>
                  </a:cubicBezTo>
                  <a:lnTo>
                    <a:pt x="7495" y="23808"/>
                  </a:lnTo>
                  <a:cubicBezTo>
                    <a:pt x="7459" y="23862"/>
                    <a:pt x="7405" y="23915"/>
                    <a:pt x="7352" y="23969"/>
                  </a:cubicBezTo>
                  <a:cubicBezTo>
                    <a:pt x="7298" y="24023"/>
                    <a:pt x="7244" y="24076"/>
                    <a:pt x="7191" y="24130"/>
                  </a:cubicBezTo>
                  <a:lnTo>
                    <a:pt x="7173" y="24166"/>
                  </a:lnTo>
                  <a:cubicBezTo>
                    <a:pt x="7065" y="24273"/>
                    <a:pt x="6958" y="24380"/>
                    <a:pt x="6833" y="24506"/>
                  </a:cubicBezTo>
                  <a:cubicBezTo>
                    <a:pt x="5903" y="25454"/>
                    <a:pt x="4740" y="26598"/>
                    <a:pt x="4597" y="28244"/>
                  </a:cubicBezTo>
                  <a:cubicBezTo>
                    <a:pt x="4597" y="28351"/>
                    <a:pt x="4597" y="28459"/>
                    <a:pt x="4597" y="28584"/>
                  </a:cubicBezTo>
                  <a:cubicBezTo>
                    <a:pt x="4597" y="28691"/>
                    <a:pt x="4597" y="28799"/>
                    <a:pt x="4597" y="28906"/>
                  </a:cubicBezTo>
                  <a:cubicBezTo>
                    <a:pt x="4686" y="29765"/>
                    <a:pt x="5026" y="30498"/>
                    <a:pt x="5474" y="31124"/>
                  </a:cubicBezTo>
                  <a:cubicBezTo>
                    <a:pt x="3005" y="33127"/>
                    <a:pt x="698" y="36240"/>
                    <a:pt x="590" y="40855"/>
                  </a:cubicBezTo>
                  <a:cubicBezTo>
                    <a:pt x="555" y="42304"/>
                    <a:pt x="626" y="43574"/>
                    <a:pt x="787" y="44647"/>
                  </a:cubicBezTo>
                  <a:cubicBezTo>
                    <a:pt x="340" y="45309"/>
                    <a:pt x="72" y="46024"/>
                    <a:pt x="36" y="46757"/>
                  </a:cubicBezTo>
                  <a:cubicBezTo>
                    <a:pt x="0" y="47670"/>
                    <a:pt x="286" y="48528"/>
                    <a:pt x="894" y="49226"/>
                  </a:cubicBezTo>
                  <a:cubicBezTo>
                    <a:pt x="1109" y="50299"/>
                    <a:pt x="1664" y="52177"/>
                    <a:pt x="2987" y="53912"/>
                  </a:cubicBezTo>
                  <a:cubicBezTo>
                    <a:pt x="4597" y="56059"/>
                    <a:pt x="6189" y="56524"/>
                    <a:pt x="7226" y="56524"/>
                  </a:cubicBezTo>
                  <a:cubicBezTo>
                    <a:pt x="7781" y="56524"/>
                    <a:pt x="8318" y="56381"/>
                    <a:pt x="8783" y="56130"/>
                  </a:cubicBezTo>
                  <a:cubicBezTo>
                    <a:pt x="8908" y="56148"/>
                    <a:pt x="9015" y="56148"/>
                    <a:pt x="9140" y="56148"/>
                  </a:cubicBezTo>
                  <a:cubicBezTo>
                    <a:pt x="9570" y="56148"/>
                    <a:pt x="9963" y="56077"/>
                    <a:pt x="10357" y="55934"/>
                  </a:cubicBezTo>
                  <a:cubicBezTo>
                    <a:pt x="10858" y="56238"/>
                    <a:pt x="11466" y="56435"/>
                    <a:pt x="12145" y="56435"/>
                  </a:cubicBezTo>
                  <a:cubicBezTo>
                    <a:pt x="12235" y="56435"/>
                    <a:pt x="12324" y="56435"/>
                    <a:pt x="12414" y="56417"/>
                  </a:cubicBezTo>
                  <a:cubicBezTo>
                    <a:pt x="13058" y="56363"/>
                    <a:pt x="13666" y="56130"/>
                    <a:pt x="14202" y="55737"/>
                  </a:cubicBezTo>
                  <a:cubicBezTo>
                    <a:pt x="14507" y="55504"/>
                    <a:pt x="14864" y="55165"/>
                    <a:pt x="15115" y="54646"/>
                  </a:cubicBezTo>
                  <a:cubicBezTo>
                    <a:pt x="15866" y="53662"/>
                    <a:pt x="15598" y="52356"/>
                    <a:pt x="14846" y="50925"/>
                  </a:cubicBezTo>
                  <a:cubicBezTo>
                    <a:pt x="14489" y="50317"/>
                    <a:pt x="14131" y="49745"/>
                    <a:pt x="14006" y="49530"/>
                  </a:cubicBezTo>
                  <a:lnTo>
                    <a:pt x="14006" y="49530"/>
                  </a:lnTo>
                  <a:cubicBezTo>
                    <a:pt x="14024" y="49548"/>
                    <a:pt x="14059" y="49566"/>
                    <a:pt x="14095" y="49566"/>
                  </a:cubicBezTo>
                  <a:cubicBezTo>
                    <a:pt x="14149" y="49602"/>
                    <a:pt x="14202" y="49619"/>
                    <a:pt x="14274" y="49655"/>
                  </a:cubicBezTo>
                  <a:lnTo>
                    <a:pt x="14292" y="49655"/>
                  </a:lnTo>
                  <a:cubicBezTo>
                    <a:pt x="14381" y="49691"/>
                    <a:pt x="14471" y="49727"/>
                    <a:pt x="14542" y="49763"/>
                  </a:cubicBezTo>
                  <a:lnTo>
                    <a:pt x="14560" y="49763"/>
                  </a:lnTo>
                  <a:cubicBezTo>
                    <a:pt x="15490" y="50067"/>
                    <a:pt x="16510" y="50067"/>
                    <a:pt x="17386" y="50067"/>
                  </a:cubicBezTo>
                  <a:lnTo>
                    <a:pt x="17887" y="50067"/>
                  </a:lnTo>
                  <a:cubicBezTo>
                    <a:pt x="17995" y="50067"/>
                    <a:pt x="18102" y="50085"/>
                    <a:pt x="18209" y="50085"/>
                  </a:cubicBezTo>
                  <a:cubicBezTo>
                    <a:pt x="18442" y="50102"/>
                    <a:pt x="18639" y="50120"/>
                    <a:pt x="18764" y="50138"/>
                  </a:cubicBezTo>
                  <a:cubicBezTo>
                    <a:pt x="18943" y="50389"/>
                    <a:pt x="19193" y="50979"/>
                    <a:pt x="19354" y="51372"/>
                  </a:cubicBezTo>
                  <a:cubicBezTo>
                    <a:pt x="19551" y="51837"/>
                    <a:pt x="19748" y="52338"/>
                    <a:pt x="20016" y="52821"/>
                  </a:cubicBezTo>
                  <a:cubicBezTo>
                    <a:pt x="18728" y="55504"/>
                    <a:pt x="19175" y="57436"/>
                    <a:pt x="19962" y="58706"/>
                  </a:cubicBezTo>
                  <a:cubicBezTo>
                    <a:pt x="21053" y="60441"/>
                    <a:pt x="22180" y="61675"/>
                    <a:pt x="23182" y="62516"/>
                  </a:cubicBezTo>
                  <a:cubicBezTo>
                    <a:pt x="22180" y="63733"/>
                    <a:pt x="21357" y="65307"/>
                    <a:pt x="21196" y="67167"/>
                  </a:cubicBezTo>
                  <a:cubicBezTo>
                    <a:pt x="20552" y="67256"/>
                    <a:pt x="19998" y="67346"/>
                    <a:pt x="19533" y="67453"/>
                  </a:cubicBezTo>
                  <a:cubicBezTo>
                    <a:pt x="18782" y="67614"/>
                    <a:pt x="16492" y="68115"/>
                    <a:pt x="16492" y="70226"/>
                  </a:cubicBezTo>
                  <a:cubicBezTo>
                    <a:pt x="16492" y="72336"/>
                    <a:pt x="18782" y="72819"/>
                    <a:pt x="19533" y="72998"/>
                  </a:cubicBezTo>
                  <a:cubicBezTo>
                    <a:pt x="20445" y="73195"/>
                    <a:pt x="21715" y="73374"/>
                    <a:pt x="23307" y="73517"/>
                  </a:cubicBezTo>
                  <a:cubicBezTo>
                    <a:pt x="26455" y="73803"/>
                    <a:pt x="30623" y="73964"/>
                    <a:pt x="35059" y="73964"/>
                  </a:cubicBezTo>
                  <a:cubicBezTo>
                    <a:pt x="39477" y="73964"/>
                    <a:pt x="43663" y="73803"/>
                    <a:pt x="46811" y="73517"/>
                  </a:cubicBezTo>
                  <a:cubicBezTo>
                    <a:pt x="48385" y="73374"/>
                    <a:pt x="49655" y="73195"/>
                    <a:pt x="50567" y="72998"/>
                  </a:cubicBezTo>
                  <a:cubicBezTo>
                    <a:pt x="51319" y="72819"/>
                    <a:pt x="53608" y="72336"/>
                    <a:pt x="53608" y="70226"/>
                  </a:cubicBezTo>
                  <a:cubicBezTo>
                    <a:pt x="53608" y="69063"/>
                    <a:pt x="52928" y="68383"/>
                    <a:pt x="52177" y="67990"/>
                  </a:cubicBezTo>
                  <a:cubicBezTo>
                    <a:pt x="53250" y="66666"/>
                    <a:pt x="54181" y="65038"/>
                    <a:pt x="54878" y="63053"/>
                  </a:cubicBezTo>
                  <a:cubicBezTo>
                    <a:pt x="55558" y="61604"/>
                    <a:pt x="54914" y="60710"/>
                    <a:pt x="53429" y="60173"/>
                  </a:cubicBezTo>
                  <a:cubicBezTo>
                    <a:pt x="52642" y="59815"/>
                    <a:pt x="50621" y="59046"/>
                    <a:pt x="48170" y="59046"/>
                  </a:cubicBezTo>
                  <a:cubicBezTo>
                    <a:pt x="46561" y="59046"/>
                    <a:pt x="45040" y="59386"/>
                    <a:pt x="43681" y="60030"/>
                  </a:cubicBezTo>
                  <a:lnTo>
                    <a:pt x="42912" y="55272"/>
                  </a:lnTo>
                  <a:cubicBezTo>
                    <a:pt x="43341" y="55236"/>
                    <a:pt x="43752" y="55147"/>
                    <a:pt x="44128" y="55004"/>
                  </a:cubicBezTo>
                  <a:cubicBezTo>
                    <a:pt x="45791" y="54306"/>
                    <a:pt x="46471" y="52678"/>
                    <a:pt x="47008" y="51372"/>
                  </a:cubicBezTo>
                  <a:cubicBezTo>
                    <a:pt x="47187" y="50979"/>
                    <a:pt x="47437" y="50389"/>
                    <a:pt x="47598" y="50138"/>
                  </a:cubicBezTo>
                  <a:cubicBezTo>
                    <a:pt x="47634" y="50138"/>
                    <a:pt x="47670" y="50138"/>
                    <a:pt x="47687" y="50120"/>
                  </a:cubicBezTo>
                  <a:lnTo>
                    <a:pt x="47795" y="50120"/>
                  </a:lnTo>
                  <a:cubicBezTo>
                    <a:pt x="47956" y="50102"/>
                    <a:pt x="48117" y="50085"/>
                    <a:pt x="48313" y="50085"/>
                  </a:cubicBezTo>
                  <a:lnTo>
                    <a:pt x="48385" y="50085"/>
                  </a:lnTo>
                  <a:cubicBezTo>
                    <a:pt x="48582" y="50067"/>
                    <a:pt x="48779" y="50067"/>
                    <a:pt x="48975" y="50067"/>
                  </a:cubicBezTo>
                  <a:cubicBezTo>
                    <a:pt x="50388" y="50067"/>
                    <a:pt x="52141" y="50049"/>
                    <a:pt x="53393" y="48797"/>
                  </a:cubicBezTo>
                  <a:cubicBezTo>
                    <a:pt x="53608" y="48582"/>
                    <a:pt x="53769" y="48367"/>
                    <a:pt x="53912" y="48135"/>
                  </a:cubicBezTo>
                  <a:cubicBezTo>
                    <a:pt x="53930" y="48099"/>
                    <a:pt x="53966" y="48063"/>
                    <a:pt x="53984" y="48027"/>
                  </a:cubicBezTo>
                  <a:lnTo>
                    <a:pt x="54020" y="47992"/>
                  </a:lnTo>
                  <a:cubicBezTo>
                    <a:pt x="54109" y="47831"/>
                    <a:pt x="54181" y="47652"/>
                    <a:pt x="54252" y="47491"/>
                  </a:cubicBezTo>
                  <a:cubicBezTo>
                    <a:pt x="54270" y="47473"/>
                    <a:pt x="54270" y="47455"/>
                    <a:pt x="54270" y="47419"/>
                  </a:cubicBezTo>
                  <a:cubicBezTo>
                    <a:pt x="54306" y="47348"/>
                    <a:pt x="54341" y="47276"/>
                    <a:pt x="54359" y="47205"/>
                  </a:cubicBezTo>
                  <a:cubicBezTo>
                    <a:pt x="54377" y="47133"/>
                    <a:pt x="54395" y="47062"/>
                    <a:pt x="54431" y="46972"/>
                  </a:cubicBezTo>
                  <a:cubicBezTo>
                    <a:pt x="54431" y="46954"/>
                    <a:pt x="54431" y="46936"/>
                    <a:pt x="54449" y="46918"/>
                  </a:cubicBezTo>
                  <a:cubicBezTo>
                    <a:pt x="54663" y="46060"/>
                    <a:pt x="54681" y="45165"/>
                    <a:pt x="54681" y="44378"/>
                  </a:cubicBezTo>
                  <a:cubicBezTo>
                    <a:pt x="54681" y="44235"/>
                    <a:pt x="54681" y="44110"/>
                    <a:pt x="54681" y="44003"/>
                  </a:cubicBezTo>
                  <a:lnTo>
                    <a:pt x="54681" y="43895"/>
                  </a:lnTo>
                  <a:cubicBezTo>
                    <a:pt x="54681" y="43788"/>
                    <a:pt x="54681" y="43681"/>
                    <a:pt x="54681" y="43591"/>
                  </a:cubicBezTo>
                  <a:cubicBezTo>
                    <a:pt x="54699" y="43359"/>
                    <a:pt x="54717" y="43126"/>
                    <a:pt x="54753" y="42983"/>
                  </a:cubicBezTo>
                  <a:cubicBezTo>
                    <a:pt x="54985" y="42822"/>
                    <a:pt x="55576" y="42572"/>
                    <a:pt x="55987" y="42411"/>
                  </a:cubicBezTo>
                  <a:cubicBezTo>
                    <a:pt x="57293" y="41856"/>
                    <a:pt x="58903" y="41177"/>
                    <a:pt x="59600" y="39513"/>
                  </a:cubicBezTo>
                  <a:cubicBezTo>
                    <a:pt x="60012" y="38511"/>
                    <a:pt x="59922" y="37528"/>
                    <a:pt x="59672" y="36615"/>
                  </a:cubicBezTo>
                  <a:cubicBezTo>
                    <a:pt x="61568" y="36132"/>
                    <a:pt x="63267" y="35184"/>
                    <a:pt x="64662" y="33825"/>
                  </a:cubicBezTo>
                  <a:cubicBezTo>
                    <a:pt x="65378" y="33092"/>
                    <a:pt x="66022" y="32394"/>
                    <a:pt x="66576" y="31732"/>
                  </a:cubicBezTo>
                  <a:cubicBezTo>
                    <a:pt x="66684" y="31732"/>
                    <a:pt x="66773" y="31750"/>
                    <a:pt x="66863" y="31750"/>
                  </a:cubicBezTo>
                  <a:lnTo>
                    <a:pt x="67041" y="31750"/>
                  </a:lnTo>
                  <a:cubicBezTo>
                    <a:pt x="67578" y="31750"/>
                    <a:pt x="68079" y="31661"/>
                    <a:pt x="68526" y="31482"/>
                  </a:cubicBezTo>
                  <a:cubicBezTo>
                    <a:pt x="68777" y="31374"/>
                    <a:pt x="69009" y="31267"/>
                    <a:pt x="69206" y="31124"/>
                  </a:cubicBezTo>
                  <a:cubicBezTo>
                    <a:pt x="69242" y="31088"/>
                    <a:pt x="69277" y="31070"/>
                    <a:pt x="69313" y="31052"/>
                  </a:cubicBezTo>
                  <a:cubicBezTo>
                    <a:pt x="69331" y="31035"/>
                    <a:pt x="69349" y="31017"/>
                    <a:pt x="69349" y="31017"/>
                  </a:cubicBezTo>
                  <a:cubicBezTo>
                    <a:pt x="69438" y="30945"/>
                    <a:pt x="69528" y="30874"/>
                    <a:pt x="69599" y="30802"/>
                  </a:cubicBezTo>
                  <a:cubicBezTo>
                    <a:pt x="69689" y="30713"/>
                    <a:pt x="69778" y="30623"/>
                    <a:pt x="69868" y="30534"/>
                  </a:cubicBezTo>
                  <a:cubicBezTo>
                    <a:pt x="70047" y="30319"/>
                    <a:pt x="70190" y="30086"/>
                    <a:pt x="70297" y="29836"/>
                  </a:cubicBezTo>
                  <a:cubicBezTo>
                    <a:pt x="70333" y="29747"/>
                    <a:pt x="70368" y="29657"/>
                    <a:pt x="70404" y="29568"/>
                  </a:cubicBezTo>
                  <a:cubicBezTo>
                    <a:pt x="70834" y="29353"/>
                    <a:pt x="71263" y="29085"/>
                    <a:pt x="71692" y="28745"/>
                  </a:cubicBezTo>
                  <a:cubicBezTo>
                    <a:pt x="72640" y="27994"/>
                    <a:pt x="73535" y="26956"/>
                    <a:pt x="74071" y="25543"/>
                  </a:cubicBezTo>
                  <a:cubicBezTo>
                    <a:pt x="74107" y="25436"/>
                    <a:pt x="74143" y="25328"/>
                    <a:pt x="74178" y="25221"/>
                  </a:cubicBezTo>
                  <a:cubicBezTo>
                    <a:pt x="74196" y="25203"/>
                    <a:pt x="74196" y="25203"/>
                    <a:pt x="74196" y="25185"/>
                  </a:cubicBezTo>
                  <a:cubicBezTo>
                    <a:pt x="74214" y="25114"/>
                    <a:pt x="74250" y="25024"/>
                    <a:pt x="74268" y="24953"/>
                  </a:cubicBezTo>
                  <a:cubicBezTo>
                    <a:pt x="74286" y="24899"/>
                    <a:pt x="74304" y="24863"/>
                    <a:pt x="74322" y="24828"/>
                  </a:cubicBezTo>
                  <a:cubicBezTo>
                    <a:pt x="74339" y="24738"/>
                    <a:pt x="74375" y="24649"/>
                    <a:pt x="74393" y="24577"/>
                  </a:cubicBezTo>
                  <a:cubicBezTo>
                    <a:pt x="74411" y="24524"/>
                    <a:pt x="74411" y="24488"/>
                    <a:pt x="74429" y="24434"/>
                  </a:cubicBezTo>
                  <a:cubicBezTo>
                    <a:pt x="74465" y="24363"/>
                    <a:pt x="74483" y="24273"/>
                    <a:pt x="74500" y="24184"/>
                  </a:cubicBezTo>
                  <a:lnTo>
                    <a:pt x="74536" y="24058"/>
                  </a:lnTo>
                  <a:cubicBezTo>
                    <a:pt x="74554" y="23969"/>
                    <a:pt x="74572" y="23880"/>
                    <a:pt x="74608" y="23772"/>
                  </a:cubicBezTo>
                  <a:cubicBezTo>
                    <a:pt x="74608" y="23736"/>
                    <a:pt x="74626" y="23701"/>
                    <a:pt x="74626" y="23665"/>
                  </a:cubicBezTo>
                  <a:cubicBezTo>
                    <a:pt x="74644" y="23558"/>
                    <a:pt x="74661" y="23468"/>
                    <a:pt x="74679" y="23379"/>
                  </a:cubicBezTo>
                  <a:cubicBezTo>
                    <a:pt x="74697" y="23343"/>
                    <a:pt x="74697" y="23289"/>
                    <a:pt x="74715" y="23254"/>
                  </a:cubicBezTo>
                  <a:cubicBezTo>
                    <a:pt x="74733" y="23164"/>
                    <a:pt x="74733" y="23057"/>
                    <a:pt x="74751" y="22967"/>
                  </a:cubicBezTo>
                  <a:cubicBezTo>
                    <a:pt x="74751" y="22932"/>
                    <a:pt x="74769" y="22896"/>
                    <a:pt x="74769" y="22842"/>
                  </a:cubicBezTo>
                  <a:cubicBezTo>
                    <a:pt x="74787" y="22753"/>
                    <a:pt x="74787" y="22663"/>
                    <a:pt x="74805" y="22556"/>
                  </a:cubicBezTo>
                  <a:cubicBezTo>
                    <a:pt x="74805" y="22520"/>
                    <a:pt x="74805" y="22484"/>
                    <a:pt x="74822" y="22449"/>
                  </a:cubicBezTo>
                  <a:cubicBezTo>
                    <a:pt x="74822" y="22341"/>
                    <a:pt x="74822" y="22252"/>
                    <a:pt x="74822" y="22162"/>
                  </a:cubicBezTo>
                  <a:cubicBezTo>
                    <a:pt x="74822" y="22109"/>
                    <a:pt x="74840" y="22073"/>
                    <a:pt x="74840" y="22037"/>
                  </a:cubicBezTo>
                  <a:lnTo>
                    <a:pt x="74840" y="21751"/>
                  </a:lnTo>
                  <a:lnTo>
                    <a:pt x="74822" y="21769"/>
                  </a:lnTo>
                  <a:lnTo>
                    <a:pt x="74822" y="21662"/>
                  </a:lnTo>
                  <a:cubicBezTo>
                    <a:pt x="74822" y="21572"/>
                    <a:pt x="74822" y="21465"/>
                    <a:pt x="74805" y="21375"/>
                  </a:cubicBezTo>
                  <a:cubicBezTo>
                    <a:pt x="74805" y="21340"/>
                    <a:pt x="74805" y="21304"/>
                    <a:pt x="74805" y="21268"/>
                  </a:cubicBezTo>
                  <a:cubicBezTo>
                    <a:pt x="74787" y="21161"/>
                    <a:pt x="74769" y="21071"/>
                    <a:pt x="74751" y="20982"/>
                  </a:cubicBezTo>
                  <a:cubicBezTo>
                    <a:pt x="74751" y="20946"/>
                    <a:pt x="74751" y="20910"/>
                    <a:pt x="74733" y="20875"/>
                  </a:cubicBezTo>
                  <a:cubicBezTo>
                    <a:pt x="74715" y="20785"/>
                    <a:pt x="74697" y="20696"/>
                    <a:pt x="74679" y="20606"/>
                  </a:cubicBezTo>
                  <a:cubicBezTo>
                    <a:pt x="74661" y="20570"/>
                    <a:pt x="74661" y="20535"/>
                    <a:pt x="74644" y="20481"/>
                  </a:cubicBezTo>
                  <a:cubicBezTo>
                    <a:pt x="74626" y="20409"/>
                    <a:pt x="74590" y="20320"/>
                    <a:pt x="74572" y="20248"/>
                  </a:cubicBezTo>
                  <a:cubicBezTo>
                    <a:pt x="74554" y="20195"/>
                    <a:pt x="74536" y="20159"/>
                    <a:pt x="74518" y="20123"/>
                  </a:cubicBezTo>
                  <a:cubicBezTo>
                    <a:pt x="74483" y="20034"/>
                    <a:pt x="74447" y="19962"/>
                    <a:pt x="74411" y="19891"/>
                  </a:cubicBezTo>
                  <a:cubicBezTo>
                    <a:pt x="74393" y="19837"/>
                    <a:pt x="74375" y="19801"/>
                    <a:pt x="74357" y="19765"/>
                  </a:cubicBezTo>
                  <a:cubicBezTo>
                    <a:pt x="74322" y="19694"/>
                    <a:pt x="74286" y="19622"/>
                    <a:pt x="74232" y="19551"/>
                  </a:cubicBezTo>
                  <a:cubicBezTo>
                    <a:pt x="74214" y="19515"/>
                    <a:pt x="74196" y="19479"/>
                    <a:pt x="74178" y="19444"/>
                  </a:cubicBezTo>
                  <a:lnTo>
                    <a:pt x="74125" y="19372"/>
                  </a:lnTo>
                  <a:lnTo>
                    <a:pt x="74017" y="19211"/>
                  </a:lnTo>
                  <a:cubicBezTo>
                    <a:pt x="73374" y="18191"/>
                    <a:pt x="72604" y="17261"/>
                    <a:pt x="71728" y="16438"/>
                  </a:cubicBezTo>
                  <a:lnTo>
                    <a:pt x="71495" y="16224"/>
                  </a:lnTo>
                  <a:lnTo>
                    <a:pt x="71102" y="15866"/>
                  </a:lnTo>
                  <a:cubicBezTo>
                    <a:pt x="71048" y="15240"/>
                    <a:pt x="70941" y="14632"/>
                    <a:pt x="70726" y="14095"/>
                  </a:cubicBezTo>
                  <a:cubicBezTo>
                    <a:pt x="70726" y="14095"/>
                    <a:pt x="70113" y="11570"/>
                    <a:pt x="67726" y="11570"/>
                  </a:cubicBezTo>
                  <a:cubicBezTo>
                    <a:pt x="67471" y="11570"/>
                    <a:pt x="67196" y="11599"/>
                    <a:pt x="66898" y="11663"/>
                  </a:cubicBezTo>
                  <a:cubicBezTo>
                    <a:pt x="65610" y="11931"/>
                    <a:pt x="64484" y="12539"/>
                    <a:pt x="63929" y="13827"/>
                  </a:cubicBezTo>
                  <a:lnTo>
                    <a:pt x="62731" y="16617"/>
                  </a:lnTo>
                  <a:cubicBezTo>
                    <a:pt x="62659" y="16599"/>
                    <a:pt x="62605" y="16582"/>
                    <a:pt x="62534" y="16582"/>
                  </a:cubicBezTo>
                  <a:cubicBezTo>
                    <a:pt x="62266" y="16528"/>
                    <a:pt x="62015" y="16492"/>
                    <a:pt x="61747" y="16492"/>
                  </a:cubicBezTo>
                  <a:cubicBezTo>
                    <a:pt x="61067" y="16492"/>
                    <a:pt x="60423" y="16689"/>
                    <a:pt x="59904" y="17047"/>
                  </a:cubicBezTo>
                  <a:lnTo>
                    <a:pt x="59457" y="17333"/>
                  </a:lnTo>
                  <a:cubicBezTo>
                    <a:pt x="58688" y="15902"/>
                    <a:pt x="57203" y="15276"/>
                    <a:pt x="55987" y="14757"/>
                  </a:cubicBezTo>
                  <a:cubicBezTo>
                    <a:pt x="55576" y="14596"/>
                    <a:pt x="54985" y="14346"/>
                    <a:pt x="54753" y="14185"/>
                  </a:cubicBezTo>
                  <a:cubicBezTo>
                    <a:pt x="54735" y="14167"/>
                    <a:pt x="54735" y="14131"/>
                    <a:pt x="54735" y="14113"/>
                  </a:cubicBezTo>
                  <a:lnTo>
                    <a:pt x="54717" y="14042"/>
                  </a:lnTo>
                  <a:cubicBezTo>
                    <a:pt x="54717" y="13970"/>
                    <a:pt x="54699" y="13881"/>
                    <a:pt x="54699" y="13791"/>
                  </a:cubicBezTo>
                  <a:cubicBezTo>
                    <a:pt x="54699" y="13773"/>
                    <a:pt x="54699" y="13773"/>
                    <a:pt x="54699" y="13755"/>
                  </a:cubicBezTo>
                  <a:cubicBezTo>
                    <a:pt x="54681" y="13684"/>
                    <a:pt x="54681" y="13594"/>
                    <a:pt x="54681" y="13523"/>
                  </a:cubicBezTo>
                  <a:cubicBezTo>
                    <a:pt x="54681" y="13469"/>
                    <a:pt x="54681" y="13433"/>
                    <a:pt x="54681" y="13380"/>
                  </a:cubicBezTo>
                  <a:cubicBezTo>
                    <a:pt x="54681" y="13308"/>
                    <a:pt x="54681" y="13237"/>
                    <a:pt x="54681" y="13147"/>
                  </a:cubicBezTo>
                  <a:cubicBezTo>
                    <a:pt x="54681" y="13022"/>
                    <a:pt x="54681" y="12915"/>
                    <a:pt x="54663" y="12789"/>
                  </a:cubicBezTo>
                  <a:cubicBezTo>
                    <a:pt x="54663" y="11394"/>
                    <a:pt x="54663" y="9641"/>
                    <a:pt x="53393" y="8371"/>
                  </a:cubicBezTo>
                  <a:cubicBezTo>
                    <a:pt x="53304" y="8282"/>
                    <a:pt x="53197" y="8192"/>
                    <a:pt x="53107" y="8121"/>
                  </a:cubicBezTo>
                  <a:cubicBezTo>
                    <a:pt x="52946" y="7996"/>
                    <a:pt x="52803" y="7888"/>
                    <a:pt x="52642" y="7781"/>
                  </a:cubicBezTo>
                  <a:cubicBezTo>
                    <a:pt x="52606" y="7781"/>
                    <a:pt x="52589" y="7763"/>
                    <a:pt x="52553" y="7745"/>
                  </a:cubicBezTo>
                  <a:cubicBezTo>
                    <a:pt x="51426" y="7119"/>
                    <a:pt x="50084" y="7101"/>
                    <a:pt x="48975" y="7101"/>
                  </a:cubicBezTo>
                  <a:cubicBezTo>
                    <a:pt x="48743" y="7101"/>
                    <a:pt x="48510" y="7101"/>
                    <a:pt x="48296" y="7083"/>
                  </a:cubicBezTo>
                  <a:cubicBezTo>
                    <a:pt x="48009" y="7083"/>
                    <a:pt x="47741" y="7065"/>
                    <a:pt x="47598" y="7030"/>
                  </a:cubicBezTo>
                  <a:cubicBezTo>
                    <a:pt x="47419" y="6779"/>
                    <a:pt x="47169" y="6189"/>
                    <a:pt x="47008" y="5778"/>
                  </a:cubicBezTo>
                  <a:cubicBezTo>
                    <a:pt x="46471" y="4490"/>
                    <a:pt x="45791" y="2862"/>
                    <a:pt x="44128" y="2164"/>
                  </a:cubicBezTo>
                  <a:cubicBezTo>
                    <a:pt x="43663" y="1985"/>
                    <a:pt x="43162" y="1878"/>
                    <a:pt x="42625" y="1878"/>
                  </a:cubicBezTo>
                  <a:cubicBezTo>
                    <a:pt x="41516" y="1878"/>
                    <a:pt x="40479" y="2307"/>
                    <a:pt x="39567" y="2683"/>
                  </a:cubicBezTo>
                  <a:cubicBezTo>
                    <a:pt x="39173" y="2844"/>
                    <a:pt x="38547" y="3095"/>
                    <a:pt x="38243" y="3148"/>
                  </a:cubicBezTo>
                  <a:cubicBezTo>
                    <a:pt x="38207" y="3112"/>
                    <a:pt x="38136" y="3077"/>
                    <a:pt x="38082" y="3023"/>
                  </a:cubicBezTo>
                  <a:lnTo>
                    <a:pt x="38010" y="2969"/>
                  </a:lnTo>
                  <a:cubicBezTo>
                    <a:pt x="37957" y="2916"/>
                    <a:pt x="37903" y="2862"/>
                    <a:pt x="37849" y="2808"/>
                  </a:cubicBezTo>
                  <a:cubicBezTo>
                    <a:pt x="37832" y="2808"/>
                    <a:pt x="37832" y="2790"/>
                    <a:pt x="37814" y="2790"/>
                  </a:cubicBezTo>
                  <a:cubicBezTo>
                    <a:pt x="37760" y="2737"/>
                    <a:pt x="37724" y="2701"/>
                    <a:pt x="37671" y="2647"/>
                  </a:cubicBezTo>
                  <a:cubicBezTo>
                    <a:pt x="37653" y="2647"/>
                    <a:pt x="37653" y="2629"/>
                    <a:pt x="37635" y="2629"/>
                  </a:cubicBezTo>
                  <a:cubicBezTo>
                    <a:pt x="37510" y="2504"/>
                    <a:pt x="37384" y="2379"/>
                    <a:pt x="37259" y="2236"/>
                  </a:cubicBezTo>
                  <a:cubicBezTo>
                    <a:pt x="36311" y="1306"/>
                    <a:pt x="35148" y="143"/>
                    <a:pt x="33503" y="18"/>
                  </a:cubicBezTo>
                  <a:cubicBezTo>
                    <a:pt x="33396" y="0"/>
                    <a:pt x="33288" y="0"/>
                    <a:pt x="33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4"/>
            <p:cNvSpPr/>
            <p:nvPr/>
          </p:nvSpPr>
          <p:spPr>
            <a:xfrm>
              <a:off x="414100" y="3860925"/>
              <a:ext cx="272800" cy="476725"/>
            </a:xfrm>
            <a:custGeom>
              <a:avLst/>
              <a:gdLst/>
              <a:ahLst/>
              <a:cxnLst/>
              <a:rect l="l" t="t" r="r" b="b"/>
              <a:pathLst>
                <a:path w="10912" h="19069" extrusionOk="0">
                  <a:moveTo>
                    <a:pt x="9498" y="1"/>
                  </a:moveTo>
                  <a:cubicBezTo>
                    <a:pt x="9498" y="1"/>
                    <a:pt x="340" y="2523"/>
                    <a:pt x="143" y="10858"/>
                  </a:cubicBezTo>
                  <a:cubicBezTo>
                    <a:pt x="0" y="17208"/>
                    <a:pt x="2290" y="19068"/>
                    <a:pt x="2290" y="19068"/>
                  </a:cubicBezTo>
                  <a:lnTo>
                    <a:pt x="4186" y="17745"/>
                  </a:lnTo>
                  <a:cubicBezTo>
                    <a:pt x="4186" y="17745"/>
                    <a:pt x="2594" y="13720"/>
                    <a:pt x="2844" y="10733"/>
                  </a:cubicBezTo>
                  <a:cubicBezTo>
                    <a:pt x="3238" y="5760"/>
                    <a:pt x="10911" y="3381"/>
                    <a:pt x="10911" y="3381"/>
                  </a:cubicBezTo>
                  <a:lnTo>
                    <a:pt x="9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4"/>
            <p:cNvSpPr/>
            <p:nvPr/>
          </p:nvSpPr>
          <p:spPr>
            <a:xfrm>
              <a:off x="1642050" y="3697700"/>
              <a:ext cx="404725" cy="280450"/>
            </a:xfrm>
            <a:custGeom>
              <a:avLst/>
              <a:gdLst/>
              <a:ahLst/>
              <a:cxnLst/>
              <a:rect l="l" t="t" r="r" b="b"/>
              <a:pathLst>
                <a:path w="16189" h="11218" extrusionOk="0">
                  <a:moveTo>
                    <a:pt x="13684" y="1"/>
                  </a:moveTo>
                  <a:cubicBezTo>
                    <a:pt x="13684" y="1"/>
                    <a:pt x="11735" y="4616"/>
                    <a:pt x="9302" y="6458"/>
                  </a:cubicBezTo>
                  <a:cubicBezTo>
                    <a:pt x="8364" y="7169"/>
                    <a:pt x="6981" y="7387"/>
                    <a:pt x="5636" y="7387"/>
                  </a:cubicBezTo>
                  <a:cubicBezTo>
                    <a:pt x="3494" y="7387"/>
                    <a:pt x="1449" y="6834"/>
                    <a:pt x="1449" y="6834"/>
                  </a:cubicBezTo>
                  <a:lnTo>
                    <a:pt x="1" y="10250"/>
                  </a:lnTo>
                  <a:cubicBezTo>
                    <a:pt x="1" y="10250"/>
                    <a:pt x="2172" y="11217"/>
                    <a:pt x="4891" y="11217"/>
                  </a:cubicBezTo>
                  <a:cubicBezTo>
                    <a:pt x="6951" y="11217"/>
                    <a:pt x="9324" y="10662"/>
                    <a:pt x="11305" y="8712"/>
                  </a:cubicBezTo>
                  <a:cubicBezTo>
                    <a:pt x="15902" y="4168"/>
                    <a:pt x="16189" y="806"/>
                    <a:pt x="16189" y="806"/>
                  </a:cubicBezTo>
                  <a:lnTo>
                    <a:pt x="136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4"/>
            <p:cNvSpPr/>
            <p:nvPr/>
          </p:nvSpPr>
          <p:spPr>
            <a:xfrm>
              <a:off x="1842825" y="3456300"/>
              <a:ext cx="327375" cy="391325"/>
            </a:xfrm>
            <a:custGeom>
              <a:avLst/>
              <a:gdLst/>
              <a:ahLst/>
              <a:cxnLst/>
              <a:rect l="l" t="t" r="r" b="b"/>
              <a:pathLst>
                <a:path w="13095" h="15653" extrusionOk="0">
                  <a:moveTo>
                    <a:pt x="7287" y="0"/>
                  </a:moveTo>
                  <a:cubicBezTo>
                    <a:pt x="6195" y="0"/>
                    <a:pt x="5916" y="1265"/>
                    <a:pt x="5886" y="2430"/>
                  </a:cubicBezTo>
                  <a:cubicBezTo>
                    <a:pt x="5850" y="3825"/>
                    <a:pt x="5546" y="6884"/>
                    <a:pt x="5546" y="6884"/>
                  </a:cubicBezTo>
                  <a:cubicBezTo>
                    <a:pt x="5546" y="6884"/>
                    <a:pt x="3362" y="4850"/>
                    <a:pt x="1938" y="4850"/>
                  </a:cubicBezTo>
                  <a:cubicBezTo>
                    <a:pt x="1516" y="4850"/>
                    <a:pt x="1161" y="5028"/>
                    <a:pt x="949" y="5489"/>
                  </a:cubicBezTo>
                  <a:cubicBezTo>
                    <a:pt x="1" y="7510"/>
                    <a:pt x="2183" y="7779"/>
                    <a:pt x="3256" y="8995"/>
                  </a:cubicBezTo>
                  <a:cubicBezTo>
                    <a:pt x="4348" y="10211"/>
                    <a:pt x="4079" y="10712"/>
                    <a:pt x="4079" y="10712"/>
                  </a:cubicBezTo>
                  <a:cubicBezTo>
                    <a:pt x="4079" y="10712"/>
                    <a:pt x="3042" y="10980"/>
                    <a:pt x="2917" y="12215"/>
                  </a:cubicBezTo>
                  <a:cubicBezTo>
                    <a:pt x="2809" y="13109"/>
                    <a:pt x="4312" y="14844"/>
                    <a:pt x="5975" y="15416"/>
                  </a:cubicBezTo>
                  <a:cubicBezTo>
                    <a:pt x="6436" y="15575"/>
                    <a:pt x="6857" y="15653"/>
                    <a:pt x="7220" y="15653"/>
                  </a:cubicBezTo>
                  <a:cubicBezTo>
                    <a:pt x="8166" y="15653"/>
                    <a:pt x="8714" y="15124"/>
                    <a:pt x="8533" y="14129"/>
                  </a:cubicBezTo>
                  <a:cubicBezTo>
                    <a:pt x="8533" y="14129"/>
                    <a:pt x="11181" y="13520"/>
                    <a:pt x="12164" y="10891"/>
                  </a:cubicBezTo>
                  <a:cubicBezTo>
                    <a:pt x="13094" y="8406"/>
                    <a:pt x="13081" y="6272"/>
                    <a:pt x="11476" y="6272"/>
                  </a:cubicBezTo>
                  <a:cubicBezTo>
                    <a:pt x="11383" y="6272"/>
                    <a:pt x="11285" y="6279"/>
                    <a:pt x="11181" y="6294"/>
                  </a:cubicBezTo>
                  <a:cubicBezTo>
                    <a:pt x="11181" y="6294"/>
                    <a:pt x="11663" y="4970"/>
                    <a:pt x="10626" y="4523"/>
                  </a:cubicBezTo>
                  <a:cubicBezTo>
                    <a:pt x="10362" y="4407"/>
                    <a:pt x="10116" y="4363"/>
                    <a:pt x="9896" y="4363"/>
                  </a:cubicBezTo>
                  <a:cubicBezTo>
                    <a:pt x="9234" y="4363"/>
                    <a:pt x="8802" y="4756"/>
                    <a:pt x="8802" y="4756"/>
                  </a:cubicBezTo>
                  <a:cubicBezTo>
                    <a:pt x="8802" y="4756"/>
                    <a:pt x="9767" y="820"/>
                    <a:pt x="8032" y="159"/>
                  </a:cubicBezTo>
                  <a:cubicBezTo>
                    <a:pt x="7749" y="49"/>
                    <a:pt x="7502" y="0"/>
                    <a:pt x="7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4"/>
            <p:cNvSpPr/>
            <p:nvPr/>
          </p:nvSpPr>
          <p:spPr>
            <a:xfrm>
              <a:off x="1974750" y="3574725"/>
              <a:ext cx="193225" cy="272900"/>
            </a:xfrm>
            <a:custGeom>
              <a:avLst/>
              <a:gdLst/>
              <a:ahLst/>
              <a:cxnLst/>
              <a:rect l="l" t="t" r="r" b="b"/>
              <a:pathLst>
                <a:path w="7729" h="10916" extrusionOk="0">
                  <a:moveTo>
                    <a:pt x="5671" y="1"/>
                  </a:moveTo>
                  <a:cubicBezTo>
                    <a:pt x="4791" y="2255"/>
                    <a:pt x="3761" y="3444"/>
                    <a:pt x="3065" y="3444"/>
                  </a:cubicBezTo>
                  <a:cubicBezTo>
                    <a:pt x="2827" y="3444"/>
                    <a:pt x="2628" y="3306"/>
                    <a:pt x="2487" y="3024"/>
                  </a:cubicBezTo>
                  <a:lnTo>
                    <a:pt x="2487" y="3024"/>
                  </a:lnTo>
                  <a:cubicBezTo>
                    <a:pt x="2344" y="3918"/>
                    <a:pt x="2398" y="4830"/>
                    <a:pt x="2898" y="5528"/>
                  </a:cubicBezTo>
                  <a:cubicBezTo>
                    <a:pt x="4312" y="7460"/>
                    <a:pt x="4866" y="7227"/>
                    <a:pt x="4616" y="7674"/>
                  </a:cubicBezTo>
                  <a:cubicBezTo>
                    <a:pt x="4403" y="8029"/>
                    <a:pt x="3236" y="8945"/>
                    <a:pt x="1915" y="8945"/>
                  </a:cubicBezTo>
                  <a:cubicBezTo>
                    <a:pt x="1569" y="8945"/>
                    <a:pt x="1212" y="8882"/>
                    <a:pt x="859" y="8730"/>
                  </a:cubicBezTo>
                  <a:lnTo>
                    <a:pt x="859" y="8730"/>
                  </a:lnTo>
                  <a:cubicBezTo>
                    <a:pt x="859" y="8730"/>
                    <a:pt x="1324" y="10357"/>
                    <a:pt x="1" y="10357"/>
                  </a:cubicBezTo>
                  <a:cubicBezTo>
                    <a:pt x="233" y="10483"/>
                    <a:pt x="466" y="10608"/>
                    <a:pt x="716" y="10679"/>
                  </a:cubicBezTo>
                  <a:cubicBezTo>
                    <a:pt x="1177" y="10838"/>
                    <a:pt x="1597" y="10916"/>
                    <a:pt x="1957" y="10916"/>
                  </a:cubicBezTo>
                  <a:cubicBezTo>
                    <a:pt x="2898" y="10916"/>
                    <a:pt x="3437" y="10387"/>
                    <a:pt x="3256" y="9392"/>
                  </a:cubicBezTo>
                  <a:cubicBezTo>
                    <a:pt x="3256" y="9392"/>
                    <a:pt x="5904" y="8783"/>
                    <a:pt x="6887" y="6154"/>
                  </a:cubicBezTo>
                  <a:cubicBezTo>
                    <a:pt x="7531" y="4401"/>
                    <a:pt x="7728" y="2827"/>
                    <a:pt x="7227" y="2040"/>
                  </a:cubicBezTo>
                  <a:lnTo>
                    <a:pt x="7227" y="2040"/>
                  </a:lnTo>
                  <a:cubicBezTo>
                    <a:pt x="6581" y="3848"/>
                    <a:pt x="5535" y="5510"/>
                    <a:pt x="4945" y="5510"/>
                  </a:cubicBezTo>
                  <a:cubicBezTo>
                    <a:pt x="4817" y="5510"/>
                    <a:pt x="4710" y="5432"/>
                    <a:pt x="4634" y="5260"/>
                  </a:cubicBezTo>
                  <a:cubicBezTo>
                    <a:pt x="4294" y="4490"/>
                    <a:pt x="5295" y="2630"/>
                    <a:pt x="5939" y="1539"/>
                  </a:cubicBezTo>
                  <a:lnTo>
                    <a:pt x="5904" y="1539"/>
                  </a:lnTo>
                  <a:cubicBezTo>
                    <a:pt x="5904" y="1539"/>
                    <a:pt x="6279" y="555"/>
                    <a:pt x="5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4"/>
            <p:cNvSpPr/>
            <p:nvPr/>
          </p:nvSpPr>
          <p:spPr>
            <a:xfrm>
              <a:off x="1876375" y="3577400"/>
              <a:ext cx="109800" cy="67275"/>
            </a:xfrm>
            <a:custGeom>
              <a:avLst/>
              <a:gdLst/>
              <a:ahLst/>
              <a:cxnLst/>
              <a:rect l="l" t="t" r="r" b="b"/>
              <a:pathLst>
                <a:path w="4392" h="2691" extrusionOk="0">
                  <a:moveTo>
                    <a:pt x="595" y="1"/>
                  </a:moveTo>
                  <a:cubicBezTo>
                    <a:pt x="375" y="1"/>
                    <a:pt x="173" y="49"/>
                    <a:pt x="1" y="162"/>
                  </a:cubicBezTo>
                  <a:cubicBezTo>
                    <a:pt x="162" y="556"/>
                    <a:pt x="770" y="931"/>
                    <a:pt x="1646" y="1575"/>
                  </a:cubicBezTo>
                  <a:cubicBezTo>
                    <a:pt x="2833" y="2429"/>
                    <a:pt x="3484" y="2690"/>
                    <a:pt x="3836" y="2690"/>
                  </a:cubicBezTo>
                  <a:cubicBezTo>
                    <a:pt x="4392" y="2690"/>
                    <a:pt x="4204" y="2040"/>
                    <a:pt x="4204" y="2040"/>
                  </a:cubicBezTo>
                  <a:cubicBezTo>
                    <a:pt x="4204" y="2040"/>
                    <a:pt x="2017" y="1"/>
                    <a:pt x="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4"/>
            <p:cNvSpPr/>
            <p:nvPr/>
          </p:nvSpPr>
          <p:spPr>
            <a:xfrm>
              <a:off x="1997125" y="3456200"/>
              <a:ext cx="29075" cy="20625"/>
            </a:xfrm>
            <a:custGeom>
              <a:avLst/>
              <a:gdLst/>
              <a:ahLst/>
              <a:cxnLst/>
              <a:rect l="l" t="t" r="r" b="b"/>
              <a:pathLst>
                <a:path w="1163" h="825" extrusionOk="0">
                  <a:moveTo>
                    <a:pt x="1119" y="1"/>
                  </a:moveTo>
                  <a:cubicBezTo>
                    <a:pt x="555" y="1"/>
                    <a:pt x="209" y="336"/>
                    <a:pt x="0" y="824"/>
                  </a:cubicBezTo>
                  <a:lnTo>
                    <a:pt x="1163" y="2"/>
                  </a:lnTo>
                  <a:cubicBezTo>
                    <a:pt x="1148" y="1"/>
                    <a:pt x="1133" y="1"/>
                    <a:pt x="1119" y="1"/>
                  </a:cubicBezTo>
                  <a:close/>
                </a:path>
              </a:pathLst>
            </a:custGeom>
            <a:solidFill>
              <a:srgbClr val="B4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4"/>
            <p:cNvSpPr/>
            <p:nvPr/>
          </p:nvSpPr>
          <p:spPr>
            <a:xfrm>
              <a:off x="1842825" y="3443700"/>
              <a:ext cx="328725" cy="412325"/>
            </a:xfrm>
            <a:custGeom>
              <a:avLst/>
              <a:gdLst/>
              <a:ahLst/>
              <a:cxnLst/>
              <a:rect l="l" t="t" r="r" b="b"/>
              <a:pathLst>
                <a:path w="13149" h="16493" fill="none" extrusionOk="0">
                  <a:moveTo>
                    <a:pt x="8533" y="14633"/>
                  </a:moveTo>
                  <a:cubicBezTo>
                    <a:pt x="8533" y="14633"/>
                    <a:pt x="11181" y="14024"/>
                    <a:pt x="12164" y="11395"/>
                  </a:cubicBezTo>
                  <a:cubicBezTo>
                    <a:pt x="13148" y="8766"/>
                    <a:pt x="13077" y="6530"/>
                    <a:pt x="11181" y="6798"/>
                  </a:cubicBezTo>
                  <a:cubicBezTo>
                    <a:pt x="11181" y="6798"/>
                    <a:pt x="11663" y="5474"/>
                    <a:pt x="10626" y="5027"/>
                  </a:cubicBezTo>
                  <a:cubicBezTo>
                    <a:pt x="9571" y="4562"/>
                    <a:pt x="8802" y="5260"/>
                    <a:pt x="8802" y="5260"/>
                  </a:cubicBezTo>
                  <a:cubicBezTo>
                    <a:pt x="8802" y="5260"/>
                    <a:pt x="9767" y="1324"/>
                    <a:pt x="8032" y="663"/>
                  </a:cubicBezTo>
                  <a:cubicBezTo>
                    <a:pt x="6315" y="1"/>
                    <a:pt x="5922" y="1539"/>
                    <a:pt x="5886" y="2934"/>
                  </a:cubicBezTo>
                  <a:cubicBezTo>
                    <a:pt x="5850" y="4329"/>
                    <a:pt x="5546" y="7388"/>
                    <a:pt x="5546" y="7388"/>
                  </a:cubicBezTo>
                  <a:cubicBezTo>
                    <a:pt x="5546" y="7388"/>
                    <a:pt x="1879" y="3972"/>
                    <a:pt x="949" y="5993"/>
                  </a:cubicBezTo>
                  <a:cubicBezTo>
                    <a:pt x="1" y="8014"/>
                    <a:pt x="2183" y="8283"/>
                    <a:pt x="3256" y="9499"/>
                  </a:cubicBezTo>
                  <a:cubicBezTo>
                    <a:pt x="4348" y="10715"/>
                    <a:pt x="4079" y="11216"/>
                    <a:pt x="4079" y="11216"/>
                  </a:cubicBezTo>
                  <a:cubicBezTo>
                    <a:pt x="4079" y="11216"/>
                    <a:pt x="3042" y="11484"/>
                    <a:pt x="2917" y="12719"/>
                  </a:cubicBezTo>
                  <a:cubicBezTo>
                    <a:pt x="2809" y="13613"/>
                    <a:pt x="4312" y="15348"/>
                    <a:pt x="5975" y="15920"/>
                  </a:cubicBezTo>
                  <a:cubicBezTo>
                    <a:pt x="7639" y="16493"/>
                    <a:pt x="8784" y="16010"/>
                    <a:pt x="8533" y="14633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4"/>
            <p:cNvSpPr/>
            <p:nvPr/>
          </p:nvSpPr>
          <p:spPr>
            <a:xfrm>
              <a:off x="2075825" y="3613625"/>
              <a:ext cx="83200" cy="121225"/>
            </a:xfrm>
            <a:custGeom>
              <a:avLst/>
              <a:gdLst/>
              <a:ahLst/>
              <a:cxnLst/>
              <a:rect l="l" t="t" r="r" b="b"/>
              <a:pathLst>
                <a:path w="3328" h="4849" fill="none" extrusionOk="0">
                  <a:moveTo>
                    <a:pt x="1861" y="1"/>
                  </a:moveTo>
                  <a:cubicBezTo>
                    <a:pt x="1861" y="1"/>
                    <a:pt x="0" y="2559"/>
                    <a:pt x="591" y="3704"/>
                  </a:cubicBezTo>
                  <a:cubicBezTo>
                    <a:pt x="1181" y="4848"/>
                    <a:pt x="2576" y="4616"/>
                    <a:pt x="3327" y="2934"/>
                  </a:cubicBezTo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4"/>
            <p:cNvSpPr/>
            <p:nvPr/>
          </p:nvSpPr>
          <p:spPr>
            <a:xfrm>
              <a:off x="2018575" y="3573400"/>
              <a:ext cx="76500" cy="119400"/>
            </a:xfrm>
            <a:custGeom>
              <a:avLst/>
              <a:gdLst/>
              <a:ahLst/>
              <a:cxnLst/>
              <a:rect l="l" t="t" r="r" b="b"/>
              <a:pathLst>
                <a:path w="3060" h="4776" fill="none" extrusionOk="0">
                  <a:moveTo>
                    <a:pt x="1843" y="0"/>
                  </a:moveTo>
                  <a:cubicBezTo>
                    <a:pt x="1843" y="0"/>
                    <a:pt x="1" y="2218"/>
                    <a:pt x="680" y="3488"/>
                  </a:cubicBezTo>
                  <a:cubicBezTo>
                    <a:pt x="1360" y="4776"/>
                    <a:pt x="2451" y="4687"/>
                    <a:pt x="3059" y="3524"/>
                  </a:cubicBezTo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4"/>
            <p:cNvSpPr/>
            <p:nvPr/>
          </p:nvSpPr>
          <p:spPr>
            <a:xfrm>
              <a:off x="1944800" y="3723650"/>
              <a:ext cx="111375" cy="85875"/>
            </a:xfrm>
            <a:custGeom>
              <a:avLst/>
              <a:gdLst/>
              <a:ahLst/>
              <a:cxnLst/>
              <a:rect l="l" t="t" r="r" b="b"/>
              <a:pathLst>
                <a:path w="4455" h="3435" fill="none" extrusionOk="0">
                  <a:moveTo>
                    <a:pt x="4454" y="3435"/>
                  </a:moveTo>
                  <a:cubicBezTo>
                    <a:pt x="4454" y="3435"/>
                    <a:pt x="698" y="3274"/>
                    <a:pt x="0" y="0"/>
                  </a:cubicBezTo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4"/>
            <p:cNvSpPr/>
            <p:nvPr/>
          </p:nvSpPr>
          <p:spPr>
            <a:xfrm>
              <a:off x="815650" y="4827300"/>
              <a:ext cx="816150" cy="75600"/>
            </a:xfrm>
            <a:custGeom>
              <a:avLst/>
              <a:gdLst/>
              <a:ahLst/>
              <a:cxnLst/>
              <a:rect l="l" t="t" r="r" b="b"/>
              <a:pathLst>
                <a:path w="32646" h="3024" extrusionOk="0">
                  <a:moveTo>
                    <a:pt x="16314" y="0"/>
                  </a:moveTo>
                  <a:cubicBezTo>
                    <a:pt x="7299" y="0"/>
                    <a:pt x="1" y="680"/>
                    <a:pt x="1" y="1521"/>
                  </a:cubicBezTo>
                  <a:cubicBezTo>
                    <a:pt x="1" y="2343"/>
                    <a:pt x="7299" y="3023"/>
                    <a:pt x="16314" y="3023"/>
                  </a:cubicBezTo>
                  <a:cubicBezTo>
                    <a:pt x="25329" y="3023"/>
                    <a:pt x="32645" y="2343"/>
                    <a:pt x="32645" y="1521"/>
                  </a:cubicBezTo>
                  <a:cubicBezTo>
                    <a:pt x="32645" y="680"/>
                    <a:pt x="25329" y="0"/>
                    <a:pt x="16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4"/>
            <p:cNvSpPr/>
            <p:nvPr/>
          </p:nvSpPr>
          <p:spPr>
            <a:xfrm>
              <a:off x="1249425" y="4352375"/>
              <a:ext cx="416800" cy="544700"/>
            </a:xfrm>
            <a:custGeom>
              <a:avLst/>
              <a:gdLst/>
              <a:ahLst/>
              <a:cxnLst/>
              <a:rect l="l" t="t" r="r" b="b"/>
              <a:pathLst>
                <a:path w="16672" h="21788" extrusionOk="0">
                  <a:moveTo>
                    <a:pt x="3667" y="1"/>
                  </a:moveTo>
                  <a:lnTo>
                    <a:pt x="1" y="1110"/>
                  </a:lnTo>
                  <a:cubicBezTo>
                    <a:pt x="1" y="1110"/>
                    <a:pt x="2004" y="16582"/>
                    <a:pt x="3757" y="21788"/>
                  </a:cubicBezTo>
                  <a:cubicBezTo>
                    <a:pt x="3757" y="21788"/>
                    <a:pt x="3773" y="21788"/>
                    <a:pt x="3803" y="21788"/>
                  </a:cubicBezTo>
                  <a:cubicBezTo>
                    <a:pt x="4526" y="21788"/>
                    <a:pt x="13564" y="21607"/>
                    <a:pt x="16672" y="12611"/>
                  </a:cubicBezTo>
                  <a:cubicBezTo>
                    <a:pt x="16672" y="12611"/>
                    <a:pt x="14637" y="11580"/>
                    <a:pt x="12083" y="11580"/>
                  </a:cubicBezTo>
                  <a:cubicBezTo>
                    <a:pt x="10125" y="11580"/>
                    <a:pt x="7861" y="12186"/>
                    <a:pt x="5975" y="14329"/>
                  </a:cubicBezTo>
                  <a:lnTo>
                    <a:pt x="36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4"/>
            <p:cNvSpPr/>
            <p:nvPr/>
          </p:nvSpPr>
          <p:spPr>
            <a:xfrm>
              <a:off x="834000" y="4289325"/>
              <a:ext cx="313500" cy="577350"/>
            </a:xfrm>
            <a:custGeom>
              <a:avLst/>
              <a:gdLst/>
              <a:ahLst/>
              <a:cxnLst/>
              <a:rect l="l" t="t" r="r" b="b"/>
              <a:pathLst>
                <a:path w="12540" h="23094" extrusionOk="0">
                  <a:moveTo>
                    <a:pt x="8461" y="1"/>
                  </a:moveTo>
                  <a:cubicBezTo>
                    <a:pt x="8461" y="1"/>
                    <a:pt x="0" y="6476"/>
                    <a:pt x="2397" y="10340"/>
                  </a:cubicBezTo>
                  <a:cubicBezTo>
                    <a:pt x="4794" y="14203"/>
                    <a:pt x="7406" y="15044"/>
                    <a:pt x="7406" y="15044"/>
                  </a:cubicBezTo>
                  <a:cubicBezTo>
                    <a:pt x="7406" y="15044"/>
                    <a:pt x="2290" y="18067"/>
                    <a:pt x="4490" y="23093"/>
                  </a:cubicBezTo>
                  <a:cubicBezTo>
                    <a:pt x="4490" y="23093"/>
                    <a:pt x="10751" y="21304"/>
                    <a:pt x="12539" y="14525"/>
                  </a:cubicBezTo>
                  <a:cubicBezTo>
                    <a:pt x="12539" y="14525"/>
                    <a:pt x="7799" y="11127"/>
                    <a:pt x="6547" y="8622"/>
                  </a:cubicBezTo>
                  <a:cubicBezTo>
                    <a:pt x="5295" y="6100"/>
                    <a:pt x="10053" y="2702"/>
                    <a:pt x="10053" y="2702"/>
                  </a:cubicBezTo>
                  <a:lnTo>
                    <a:pt x="8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4"/>
            <p:cNvSpPr/>
            <p:nvPr/>
          </p:nvSpPr>
          <p:spPr>
            <a:xfrm>
              <a:off x="518275" y="3165100"/>
              <a:ext cx="1317425" cy="1317875"/>
            </a:xfrm>
            <a:custGeom>
              <a:avLst/>
              <a:gdLst/>
              <a:ahLst/>
              <a:cxnLst/>
              <a:rect l="l" t="t" r="r" b="b"/>
              <a:pathLst>
                <a:path w="52697" h="52715" extrusionOk="0">
                  <a:moveTo>
                    <a:pt x="26349" y="1"/>
                  </a:moveTo>
                  <a:cubicBezTo>
                    <a:pt x="24685" y="1"/>
                    <a:pt x="23308" y="2809"/>
                    <a:pt x="21716" y="3113"/>
                  </a:cubicBezTo>
                  <a:cubicBezTo>
                    <a:pt x="21597" y="3137"/>
                    <a:pt x="21473" y="3148"/>
                    <a:pt x="21347" y="3148"/>
                  </a:cubicBezTo>
                  <a:cubicBezTo>
                    <a:pt x="19981" y="3148"/>
                    <a:pt x="18247" y="1885"/>
                    <a:pt x="16902" y="1885"/>
                  </a:cubicBezTo>
                  <a:cubicBezTo>
                    <a:pt x="16676" y="1885"/>
                    <a:pt x="16461" y="1921"/>
                    <a:pt x="16260" y="2004"/>
                  </a:cubicBezTo>
                  <a:cubicBezTo>
                    <a:pt x="14740" y="2630"/>
                    <a:pt x="14543" y="5743"/>
                    <a:pt x="13184" y="6655"/>
                  </a:cubicBezTo>
                  <a:cubicBezTo>
                    <a:pt x="11824" y="7567"/>
                    <a:pt x="8873" y="6566"/>
                    <a:pt x="7710" y="7710"/>
                  </a:cubicBezTo>
                  <a:cubicBezTo>
                    <a:pt x="6548" y="8873"/>
                    <a:pt x="7567" y="11824"/>
                    <a:pt x="6655" y="13202"/>
                  </a:cubicBezTo>
                  <a:cubicBezTo>
                    <a:pt x="5743" y="14543"/>
                    <a:pt x="2630" y="14740"/>
                    <a:pt x="1986" y="16260"/>
                  </a:cubicBezTo>
                  <a:cubicBezTo>
                    <a:pt x="1378" y="17763"/>
                    <a:pt x="3435" y="20106"/>
                    <a:pt x="3113" y="21734"/>
                  </a:cubicBezTo>
                  <a:cubicBezTo>
                    <a:pt x="2809" y="23308"/>
                    <a:pt x="1" y="24685"/>
                    <a:pt x="1" y="26349"/>
                  </a:cubicBezTo>
                  <a:cubicBezTo>
                    <a:pt x="1" y="28030"/>
                    <a:pt x="2791" y="29408"/>
                    <a:pt x="3113" y="30982"/>
                  </a:cubicBezTo>
                  <a:cubicBezTo>
                    <a:pt x="3435" y="32610"/>
                    <a:pt x="1378" y="34953"/>
                    <a:pt x="1986" y="36437"/>
                  </a:cubicBezTo>
                  <a:cubicBezTo>
                    <a:pt x="2630" y="37976"/>
                    <a:pt x="5743" y="38155"/>
                    <a:pt x="6655" y="39514"/>
                  </a:cubicBezTo>
                  <a:cubicBezTo>
                    <a:pt x="7567" y="40891"/>
                    <a:pt x="6548" y="43843"/>
                    <a:pt x="7710" y="44988"/>
                  </a:cubicBezTo>
                  <a:cubicBezTo>
                    <a:pt x="8873" y="46150"/>
                    <a:pt x="11824" y="45149"/>
                    <a:pt x="13184" y="46061"/>
                  </a:cubicBezTo>
                  <a:cubicBezTo>
                    <a:pt x="14543" y="46955"/>
                    <a:pt x="14740" y="50085"/>
                    <a:pt x="16260" y="50711"/>
                  </a:cubicBezTo>
                  <a:cubicBezTo>
                    <a:pt x="16461" y="50795"/>
                    <a:pt x="16676" y="50831"/>
                    <a:pt x="16902" y="50831"/>
                  </a:cubicBezTo>
                  <a:cubicBezTo>
                    <a:pt x="18247" y="50831"/>
                    <a:pt x="19981" y="49568"/>
                    <a:pt x="21347" y="49568"/>
                  </a:cubicBezTo>
                  <a:cubicBezTo>
                    <a:pt x="21473" y="49568"/>
                    <a:pt x="21597" y="49579"/>
                    <a:pt x="21716" y="49602"/>
                  </a:cubicBezTo>
                  <a:cubicBezTo>
                    <a:pt x="23308" y="49907"/>
                    <a:pt x="24685" y="52715"/>
                    <a:pt x="26349" y="52715"/>
                  </a:cubicBezTo>
                  <a:cubicBezTo>
                    <a:pt x="28012" y="52715"/>
                    <a:pt x="29390" y="49907"/>
                    <a:pt x="30964" y="49602"/>
                  </a:cubicBezTo>
                  <a:cubicBezTo>
                    <a:pt x="31083" y="49579"/>
                    <a:pt x="31207" y="49568"/>
                    <a:pt x="31333" y="49568"/>
                  </a:cubicBezTo>
                  <a:cubicBezTo>
                    <a:pt x="32701" y="49568"/>
                    <a:pt x="34447" y="50831"/>
                    <a:pt x="35794" y="50831"/>
                  </a:cubicBezTo>
                  <a:cubicBezTo>
                    <a:pt x="36021" y="50831"/>
                    <a:pt x="36237" y="50795"/>
                    <a:pt x="36437" y="50711"/>
                  </a:cubicBezTo>
                  <a:cubicBezTo>
                    <a:pt x="37958" y="50085"/>
                    <a:pt x="38154" y="46955"/>
                    <a:pt x="39514" y="46061"/>
                  </a:cubicBezTo>
                  <a:cubicBezTo>
                    <a:pt x="40873" y="45149"/>
                    <a:pt x="43825" y="46150"/>
                    <a:pt x="44987" y="44988"/>
                  </a:cubicBezTo>
                  <a:cubicBezTo>
                    <a:pt x="46132" y="43843"/>
                    <a:pt x="45130" y="40873"/>
                    <a:pt x="46043" y="39514"/>
                  </a:cubicBezTo>
                  <a:cubicBezTo>
                    <a:pt x="46955" y="38172"/>
                    <a:pt x="50067" y="37976"/>
                    <a:pt x="50693" y="36455"/>
                  </a:cubicBezTo>
                  <a:cubicBezTo>
                    <a:pt x="51319" y="34953"/>
                    <a:pt x="49262" y="32610"/>
                    <a:pt x="49584" y="30982"/>
                  </a:cubicBezTo>
                  <a:cubicBezTo>
                    <a:pt x="49888" y="29408"/>
                    <a:pt x="52697" y="28030"/>
                    <a:pt x="52697" y="26367"/>
                  </a:cubicBezTo>
                  <a:lnTo>
                    <a:pt x="52697" y="26349"/>
                  </a:lnTo>
                  <a:cubicBezTo>
                    <a:pt x="52697" y="24685"/>
                    <a:pt x="49888" y="23308"/>
                    <a:pt x="49584" y="21734"/>
                  </a:cubicBezTo>
                  <a:cubicBezTo>
                    <a:pt x="49262" y="20106"/>
                    <a:pt x="51319" y="17763"/>
                    <a:pt x="50711" y="16260"/>
                  </a:cubicBezTo>
                  <a:cubicBezTo>
                    <a:pt x="50067" y="14740"/>
                    <a:pt x="46955" y="14543"/>
                    <a:pt x="46043" y="13202"/>
                  </a:cubicBezTo>
                  <a:cubicBezTo>
                    <a:pt x="45130" y="11824"/>
                    <a:pt x="46132" y="8873"/>
                    <a:pt x="44987" y="7710"/>
                  </a:cubicBezTo>
                  <a:cubicBezTo>
                    <a:pt x="43825" y="6566"/>
                    <a:pt x="40873" y="7567"/>
                    <a:pt x="39514" y="6655"/>
                  </a:cubicBezTo>
                  <a:cubicBezTo>
                    <a:pt x="38154" y="5743"/>
                    <a:pt x="37958" y="2630"/>
                    <a:pt x="36437" y="2004"/>
                  </a:cubicBezTo>
                  <a:cubicBezTo>
                    <a:pt x="36237" y="1921"/>
                    <a:pt x="36021" y="1885"/>
                    <a:pt x="35794" y="1885"/>
                  </a:cubicBezTo>
                  <a:cubicBezTo>
                    <a:pt x="34447" y="1885"/>
                    <a:pt x="32701" y="3148"/>
                    <a:pt x="31333" y="3148"/>
                  </a:cubicBezTo>
                  <a:cubicBezTo>
                    <a:pt x="31207" y="3148"/>
                    <a:pt x="31083" y="3137"/>
                    <a:pt x="30964" y="3113"/>
                  </a:cubicBezTo>
                  <a:cubicBezTo>
                    <a:pt x="29390" y="2809"/>
                    <a:pt x="28012" y="1"/>
                    <a:pt x="26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4"/>
            <p:cNvSpPr/>
            <p:nvPr/>
          </p:nvSpPr>
          <p:spPr>
            <a:xfrm>
              <a:off x="517850" y="3165100"/>
              <a:ext cx="1317850" cy="1317875"/>
            </a:xfrm>
            <a:custGeom>
              <a:avLst/>
              <a:gdLst/>
              <a:ahLst/>
              <a:cxnLst/>
              <a:rect l="l" t="t" r="r" b="b"/>
              <a:pathLst>
                <a:path w="52714" h="52715" extrusionOk="0">
                  <a:moveTo>
                    <a:pt x="26366" y="1"/>
                  </a:moveTo>
                  <a:cubicBezTo>
                    <a:pt x="25132" y="1"/>
                    <a:pt x="24148" y="1396"/>
                    <a:pt x="23092" y="2326"/>
                  </a:cubicBezTo>
                  <a:lnTo>
                    <a:pt x="23092" y="18246"/>
                  </a:lnTo>
                  <a:lnTo>
                    <a:pt x="12092" y="7031"/>
                  </a:lnTo>
                  <a:cubicBezTo>
                    <a:pt x="10607" y="7227"/>
                    <a:pt x="8622" y="6816"/>
                    <a:pt x="7727" y="7728"/>
                  </a:cubicBezTo>
                  <a:cubicBezTo>
                    <a:pt x="6958" y="8497"/>
                    <a:pt x="7137" y="10071"/>
                    <a:pt x="7083" y="11431"/>
                  </a:cubicBezTo>
                  <a:lnTo>
                    <a:pt x="18495" y="23058"/>
                  </a:lnTo>
                  <a:lnTo>
                    <a:pt x="2361" y="23058"/>
                  </a:lnTo>
                  <a:cubicBezTo>
                    <a:pt x="1431" y="24131"/>
                    <a:pt x="0" y="25168"/>
                    <a:pt x="0" y="26367"/>
                  </a:cubicBezTo>
                  <a:cubicBezTo>
                    <a:pt x="0" y="27547"/>
                    <a:pt x="1485" y="28621"/>
                    <a:pt x="2415" y="29712"/>
                  </a:cubicBezTo>
                  <a:lnTo>
                    <a:pt x="18281" y="29712"/>
                  </a:lnTo>
                  <a:lnTo>
                    <a:pt x="7048" y="40748"/>
                  </a:lnTo>
                  <a:cubicBezTo>
                    <a:pt x="7209" y="42215"/>
                    <a:pt x="6851" y="44129"/>
                    <a:pt x="7727" y="44988"/>
                  </a:cubicBezTo>
                  <a:cubicBezTo>
                    <a:pt x="8514" y="45792"/>
                    <a:pt x="10178" y="45560"/>
                    <a:pt x="11573" y="45631"/>
                  </a:cubicBezTo>
                  <a:lnTo>
                    <a:pt x="23092" y="34327"/>
                  </a:lnTo>
                  <a:lnTo>
                    <a:pt x="23092" y="50390"/>
                  </a:lnTo>
                  <a:cubicBezTo>
                    <a:pt x="24148" y="51320"/>
                    <a:pt x="25185" y="52715"/>
                    <a:pt x="26366" y="52715"/>
                  </a:cubicBezTo>
                  <a:cubicBezTo>
                    <a:pt x="27529" y="52715"/>
                    <a:pt x="28655" y="51212"/>
                    <a:pt x="29764" y="50282"/>
                  </a:cubicBezTo>
                  <a:lnTo>
                    <a:pt x="29764" y="34523"/>
                  </a:lnTo>
                  <a:lnTo>
                    <a:pt x="40711" y="45685"/>
                  </a:lnTo>
                  <a:cubicBezTo>
                    <a:pt x="42178" y="45506"/>
                    <a:pt x="44110" y="45882"/>
                    <a:pt x="45004" y="44988"/>
                  </a:cubicBezTo>
                  <a:cubicBezTo>
                    <a:pt x="45791" y="44200"/>
                    <a:pt x="45577" y="42591"/>
                    <a:pt x="45630" y="41195"/>
                  </a:cubicBezTo>
                  <a:lnTo>
                    <a:pt x="34361" y="29712"/>
                  </a:lnTo>
                  <a:lnTo>
                    <a:pt x="50317" y="29712"/>
                  </a:lnTo>
                  <a:cubicBezTo>
                    <a:pt x="51247" y="28621"/>
                    <a:pt x="52714" y="27565"/>
                    <a:pt x="52714" y="26367"/>
                  </a:cubicBezTo>
                  <a:cubicBezTo>
                    <a:pt x="52714" y="25150"/>
                    <a:pt x="51301" y="24131"/>
                    <a:pt x="50353" y="23058"/>
                  </a:cubicBezTo>
                  <a:lnTo>
                    <a:pt x="34576" y="23058"/>
                  </a:lnTo>
                  <a:lnTo>
                    <a:pt x="45702" y="12129"/>
                  </a:lnTo>
                  <a:cubicBezTo>
                    <a:pt x="45469" y="10644"/>
                    <a:pt x="45899" y="8623"/>
                    <a:pt x="45004" y="7728"/>
                  </a:cubicBezTo>
                  <a:cubicBezTo>
                    <a:pt x="44235" y="6959"/>
                    <a:pt x="42697" y="7138"/>
                    <a:pt x="41337" y="7084"/>
                  </a:cubicBezTo>
                  <a:lnTo>
                    <a:pt x="29764" y="18461"/>
                  </a:lnTo>
                  <a:lnTo>
                    <a:pt x="29764" y="2434"/>
                  </a:lnTo>
                  <a:cubicBezTo>
                    <a:pt x="28655" y="1503"/>
                    <a:pt x="27582" y="1"/>
                    <a:pt x="26366" y="1"/>
                  </a:cubicBezTo>
                  <a:close/>
                </a:path>
              </a:pathLst>
            </a:cu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4"/>
            <p:cNvSpPr/>
            <p:nvPr/>
          </p:nvSpPr>
          <p:spPr>
            <a:xfrm>
              <a:off x="518275" y="3165100"/>
              <a:ext cx="1317425" cy="1317875"/>
            </a:xfrm>
            <a:custGeom>
              <a:avLst/>
              <a:gdLst/>
              <a:ahLst/>
              <a:cxnLst/>
              <a:rect l="l" t="t" r="r" b="b"/>
              <a:pathLst>
                <a:path w="52697" h="52715" fill="none" extrusionOk="0">
                  <a:moveTo>
                    <a:pt x="52697" y="26367"/>
                  </a:moveTo>
                  <a:cubicBezTo>
                    <a:pt x="52697" y="28030"/>
                    <a:pt x="49888" y="29408"/>
                    <a:pt x="49584" y="30982"/>
                  </a:cubicBezTo>
                  <a:cubicBezTo>
                    <a:pt x="49262" y="32610"/>
                    <a:pt x="51319" y="34953"/>
                    <a:pt x="50693" y="36455"/>
                  </a:cubicBezTo>
                  <a:cubicBezTo>
                    <a:pt x="50067" y="37976"/>
                    <a:pt x="46955" y="38172"/>
                    <a:pt x="46043" y="39514"/>
                  </a:cubicBezTo>
                  <a:cubicBezTo>
                    <a:pt x="45130" y="40873"/>
                    <a:pt x="46132" y="43843"/>
                    <a:pt x="44987" y="44988"/>
                  </a:cubicBezTo>
                  <a:cubicBezTo>
                    <a:pt x="43825" y="46150"/>
                    <a:pt x="40873" y="45149"/>
                    <a:pt x="39514" y="46061"/>
                  </a:cubicBezTo>
                  <a:cubicBezTo>
                    <a:pt x="38154" y="46955"/>
                    <a:pt x="37958" y="50085"/>
                    <a:pt x="36437" y="50711"/>
                  </a:cubicBezTo>
                  <a:cubicBezTo>
                    <a:pt x="34935" y="51338"/>
                    <a:pt x="32592" y="49280"/>
                    <a:pt x="30964" y="49602"/>
                  </a:cubicBezTo>
                  <a:cubicBezTo>
                    <a:pt x="29390" y="49907"/>
                    <a:pt x="28012" y="52715"/>
                    <a:pt x="26349" y="52715"/>
                  </a:cubicBezTo>
                  <a:cubicBezTo>
                    <a:pt x="24685" y="52715"/>
                    <a:pt x="23308" y="49907"/>
                    <a:pt x="21716" y="49602"/>
                  </a:cubicBezTo>
                  <a:cubicBezTo>
                    <a:pt x="20088" y="49280"/>
                    <a:pt x="17763" y="51338"/>
                    <a:pt x="16260" y="50711"/>
                  </a:cubicBezTo>
                  <a:cubicBezTo>
                    <a:pt x="14740" y="50085"/>
                    <a:pt x="14543" y="46955"/>
                    <a:pt x="13184" y="46061"/>
                  </a:cubicBezTo>
                  <a:cubicBezTo>
                    <a:pt x="11824" y="45149"/>
                    <a:pt x="8873" y="46150"/>
                    <a:pt x="7710" y="44988"/>
                  </a:cubicBezTo>
                  <a:cubicBezTo>
                    <a:pt x="6548" y="43843"/>
                    <a:pt x="7567" y="40891"/>
                    <a:pt x="6655" y="39514"/>
                  </a:cubicBezTo>
                  <a:cubicBezTo>
                    <a:pt x="5743" y="38155"/>
                    <a:pt x="2630" y="37976"/>
                    <a:pt x="1986" y="36437"/>
                  </a:cubicBezTo>
                  <a:cubicBezTo>
                    <a:pt x="1378" y="34953"/>
                    <a:pt x="3435" y="32610"/>
                    <a:pt x="3113" y="30982"/>
                  </a:cubicBezTo>
                  <a:cubicBezTo>
                    <a:pt x="2791" y="29408"/>
                    <a:pt x="1" y="28030"/>
                    <a:pt x="1" y="26349"/>
                  </a:cubicBezTo>
                  <a:cubicBezTo>
                    <a:pt x="1" y="24685"/>
                    <a:pt x="2809" y="23308"/>
                    <a:pt x="3113" y="21734"/>
                  </a:cubicBezTo>
                  <a:cubicBezTo>
                    <a:pt x="3435" y="20106"/>
                    <a:pt x="1378" y="17763"/>
                    <a:pt x="1986" y="16260"/>
                  </a:cubicBezTo>
                  <a:cubicBezTo>
                    <a:pt x="2630" y="14740"/>
                    <a:pt x="5743" y="14543"/>
                    <a:pt x="6655" y="13202"/>
                  </a:cubicBezTo>
                  <a:cubicBezTo>
                    <a:pt x="7567" y="11824"/>
                    <a:pt x="6548" y="8873"/>
                    <a:pt x="7710" y="7710"/>
                  </a:cubicBezTo>
                  <a:cubicBezTo>
                    <a:pt x="8873" y="6566"/>
                    <a:pt x="11824" y="7567"/>
                    <a:pt x="13184" y="6655"/>
                  </a:cubicBezTo>
                  <a:cubicBezTo>
                    <a:pt x="14543" y="5743"/>
                    <a:pt x="14740" y="2630"/>
                    <a:pt x="16260" y="2004"/>
                  </a:cubicBezTo>
                  <a:cubicBezTo>
                    <a:pt x="17763" y="1378"/>
                    <a:pt x="20088" y="3435"/>
                    <a:pt x="21716" y="3113"/>
                  </a:cubicBezTo>
                  <a:cubicBezTo>
                    <a:pt x="23308" y="2809"/>
                    <a:pt x="24685" y="1"/>
                    <a:pt x="26349" y="1"/>
                  </a:cubicBezTo>
                  <a:cubicBezTo>
                    <a:pt x="28012" y="1"/>
                    <a:pt x="29390" y="2809"/>
                    <a:pt x="30964" y="3113"/>
                  </a:cubicBezTo>
                  <a:cubicBezTo>
                    <a:pt x="32592" y="3435"/>
                    <a:pt x="34935" y="1378"/>
                    <a:pt x="36437" y="2004"/>
                  </a:cubicBezTo>
                  <a:cubicBezTo>
                    <a:pt x="37958" y="2630"/>
                    <a:pt x="38154" y="5743"/>
                    <a:pt x="39514" y="6655"/>
                  </a:cubicBezTo>
                  <a:cubicBezTo>
                    <a:pt x="40873" y="7567"/>
                    <a:pt x="43825" y="6566"/>
                    <a:pt x="44987" y="7710"/>
                  </a:cubicBezTo>
                  <a:cubicBezTo>
                    <a:pt x="46132" y="8873"/>
                    <a:pt x="45130" y="11824"/>
                    <a:pt x="46043" y="13202"/>
                  </a:cubicBezTo>
                  <a:cubicBezTo>
                    <a:pt x="46955" y="14543"/>
                    <a:pt x="50067" y="14740"/>
                    <a:pt x="50711" y="16260"/>
                  </a:cubicBezTo>
                  <a:cubicBezTo>
                    <a:pt x="51319" y="17763"/>
                    <a:pt x="49262" y="20106"/>
                    <a:pt x="49584" y="21734"/>
                  </a:cubicBezTo>
                  <a:cubicBezTo>
                    <a:pt x="49888" y="23308"/>
                    <a:pt x="52697" y="24685"/>
                    <a:pt x="52697" y="2634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4"/>
            <p:cNvSpPr/>
            <p:nvPr/>
          </p:nvSpPr>
          <p:spPr>
            <a:xfrm>
              <a:off x="653325" y="3311350"/>
              <a:ext cx="1046875" cy="1024500"/>
            </a:xfrm>
            <a:custGeom>
              <a:avLst/>
              <a:gdLst/>
              <a:ahLst/>
              <a:cxnLst/>
              <a:rect l="l" t="t" r="r" b="b"/>
              <a:pathLst>
                <a:path w="41875" h="40980" extrusionOk="0">
                  <a:moveTo>
                    <a:pt x="20945" y="0"/>
                  </a:moveTo>
                  <a:cubicBezTo>
                    <a:pt x="20661" y="0"/>
                    <a:pt x="20375" y="6"/>
                    <a:pt x="20088" y="18"/>
                  </a:cubicBezTo>
                  <a:cubicBezTo>
                    <a:pt x="8784" y="483"/>
                    <a:pt x="1" y="10035"/>
                    <a:pt x="466" y="21340"/>
                  </a:cubicBezTo>
                  <a:cubicBezTo>
                    <a:pt x="919" y="32358"/>
                    <a:pt x="10004" y="40980"/>
                    <a:pt x="20930" y="40980"/>
                  </a:cubicBezTo>
                  <a:cubicBezTo>
                    <a:pt x="21215" y="40980"/>
                    <a:pt x="21501" y="40974"/>
                    <a:pt x="21788" y="40962"/>
                  </a:cubicBezTo>
                  <a:cubicBezTo>
                    <a:pt x="33092" y="40497"/>
                    <a:pt x="41875" y="30945"/>
                    <a:pt x="41410" y="19640"/>
                  </a:cubicBezTo>
                  <a:cubicBezTo>
                    <a:pt x="40957" y="8622"/>
                    <a:pt x="31872" y="0"/>
                    <a:pt x="20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4"/>
            <p:cNvSpPr/>
            <p:nvPr/>
          </p:nvSpPr>
          <p:spPr>
            <a:xfrm>
              <a:off x="664950" y="3759425"/>
              <a:ext cx="1024075" cy="546475"/>
            </a:xfrm>
            <a:custGeom>
              <a:avLst/>
              <a:gdLst/>
              <a:ahLst/>
              <a:cxnLst/>
              <a:rect l="l" t="t" r="r" b="b"/>
              <a:pathLst>
                <a:path w="40963" h="21859" extrusionOk="0">
                  <a:moveTo>
                    <a:pt x="144" y="0"/>
                  </a:moveTo>
                  <a:cubicBezTo>
                    <a:pt x="73" y="644"/>
                    <a:pt x="19" y="1306"/>
                    <a:pt x="1" y="1968"/>
                  </a:cubicBezTo>
                  <a:cubicBezTo>
                    <a:pt x="305" y="13004"/>
                    <a:pt x="9356" y="21858"/>
                    <a:pt x="20482" y="21858"/>
                  </a:cubicBezTo>
                  <a:cubicBezTo>
                    <a:pt x="31590" y="21858"/>
                    <a:pt x="40641" y="13004"/>
                    <a:pt x="40963" y="1968"/>
                  </a:cubicBezTo>
                  <a:cubicBezTo>
                    <a:pt x="40945" y="1306"/>
                    <a:pt x="40891" y="644"/>
                    <a:pt x="40802" y="0"/>
                  </a:cubicBezTo>
                  <a:cubicBezTo>
                    <a:pt x="39532" y="10107"/>
                    <a:pt x="30928" y="17923"/>
                    <a:pt x="20482" y="17923"/>
                  </a:cubicBezTo>
                  <a:cubicBezTo>
                    <a:pt x="10036" y="17923"/>
                    <a:pt x="1414" y="10107"/>
                    <a:pt x="144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4"/>
            <p:cNvSpPr/>
            <p:nvPr/>
          </p:nvSpPr>
          <p:spPr>
            <a:xfrm>
              <a:off x="664525" y="3311350"/>
              <a:ext cx="1024500" cy="530825"/>
            </a:xfrm>
            <a:custGeom>
              <a:avLst/>
              <a:gdLst/>
              <a:ahLst/>
              <a:cxnLst/>
              <a:rect l="l" t="t" r="r" b="b"/>
              <a:pathLst>
                <a:path w="40980" h="21233" extrusionOk="0">
                  <a:moveTo>
                    <a:pt x="20499" y="0"/>
                  </a:moveTo>
                  <a:cubicBezTo>
                    <a:pt x="9176" y="0"/>
                    <a:pt x="0" y="9176"/>
                    <a:pt x="0" y="20481"/>
                  </a:cubicBezTo>
                  <a:cubicBezTo>
                    <a:pt x="0" y="20731"/>
                    <a:pt x="18" y="20982"/>
                    <a:pt x="18" y="21232"/>
                  </a:cubicBezTo>
                  <a:cubicBezTo>
                    <a:pt x="411" y="10250"/>
                    <a:pt x="9427" y="1467"/>
                    <a:pt x="20499" y="1467"/>
                  </a:cubicBezTo>
                  <a:cubicBezTo>
                    <a:pt x="31571" y="1467"/>
                    <a:pt x="40586" y="10250"/>
                    <a:pt x="40980" y="21232"/>
                  </a:cubicBezTo>
                  <a:cubicBezTo>
                    <a:pt x="40980" y="20982"/>
                    <a:pt x="40980" y="20731"/>
                    <a:pt x="40980" y="20481"/>
                  </a:cubicBezTo>
                  <a:cubicBezTo>
                    <a:pt x="40980" y="9176"/>
                    <a:pt x="31821" y="0"/>
                    <a:pt x="20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4"/>
            <p:cNvSpPr/>
            <p:nvPr/>
          </p:nvSpPr>
          <p:spPr>
            <a:xfrm>
              <a:off x="653325" y="3300150"/>
              <a:ext cx="1046875" cy="1046900"/>
            </a:xfrm>
            <a:custGeom>
              <a:avLst/>
              <a:gdLst/>
              <a:ahLst/>
              <a:cxnLst/>
              <a:rect l="l" t="t" r="r" b="b"/>
              <a:pathLst>
                <a:path w="41875" h="41876" fill="none" extrusionOk="0">
                  <a:moveTo>
                    <a:pt x="41410" y="20088"/>
                  </a:moveTo>
                  <a:cubicBezTo>
                    <a:pt x="41875" y="31393"/>
                    <a:pt x="33092" y="40945"/>
                    <a:pt x="21788" y="41410"/>
                  </a:cubicBezTo>
                  <a:cubicBezTo>
                    <a:pt x="10483" y="41875"/>
                    <a:pt x="931" y="33092"/>
                    <a:pt x="466" y="21788"/>
                  </a:cubicBezTo>
                  <a:cubicBezTo>
                    <a:pt x="1" y="10483"/>
                    <a:pt x="8784" y="931"/>
                    <a:pt x="20088" y="466"/>
                  </a:cubicBezTo>
                  <a:cubicBezTo>
                    <a:pt x="31393" y="1"/>
                    <a:pt x="40945" y="8784"/>
                    <a:pt x="41410" y="200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4"/>
            <p:cNvSpPr/>
            <p:nvPr/>
          </p:nvSpPr>
          <p:spPr>
            <a:xfrm>
              <a:off x="1482850" y="3849675"/>
              <a:ext cx="34475" cy="32375"/>
            </a:xfrm>
            <a:custGeom>
              <a:avLst/>
              <a:gdLst/>
              <a:ahLst/>
              <a:cxnLst/>
              <a:rect l="l" t="t" r="r" b="b"/>
              <a:pathLst>
                <a:path w="1379" h="1295" extrusionOk="0">
                  <a:moveTo>
                    <a:pt x="670" y="0"/>
                  </a:moveTo>
                  <a:cubicBezTo>
                    <a:pt x="339" y="0"/>
                    <a:pt x="53" y="257"/>
                    <a:pt x="37" y="594"/>
                  </a:cubicBezTo>
                  <a:cubicBezTo>
                    <a:pt x="1" y="951"/>
                    <a:pt x="269" y="1273"/>
                    <a:pt x="645" y="1291"/>
                  </a:cubicBezTo>
                  <a:cubicBezTo>
                    <a:pt x="666" y="1293"/>
                    <a:pt x="688" y="1294"/>
                    <a:pt x="709" y="1294"/>
                  </a:cubicBezTo>
                  <a:cubicBezTo>
                    <a:pt x="1040" y="1294"/>
                    <a:pt x="1325" y="1037"/>
                    <a:pt x="1342" y="701"/>
                  </a:cubicBezTo>
                  <a:cubicBezTo>
                    <a:pt x="1378" y="343"/>
                    <a:pt x="1110" y="21"/>
                    <a:pt x="734" y="3"/>
                  </a:cubicBezTo>
                  <a:cubicBezTo>
                    <a:pt x="713" y="1"/>
                    <a:pt x="691" y="0"/>
                    <a:pt x="67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4"/>
            <p:cNvSpPr/>
            <p:nvPr/>
          </p:nvSpPr>
          <p:spPr>
            <a:xfrm>
              <a:off x="1439025" y="3836750"/>
              <a:ext cx="25075" cy="23775"/>
            </a:xfrm>
            <a:custGeom>
              <a:avLst/>
              <a:gdLst/>
              <a:ahLst/>
              <a:cxnLst/>
              <a:rect l="l" t="t" r="r" b="b"/>
              <a:pathLst>
                <a:path w="1003" h="951" extrusionOk="0">
                  <a:moveTo>
                    <a:pt x="504" y="1"/>
                  </a:moveTo>
                  <a:cubicBezTo>
                    <a:pt x="251" y="1"/>
                    <a:pt x="54" y="192"/>
                    <a:pt x="37" y="449"/>
                  </a:cubicBezTo>
                  <a:lnTo>
                    <a:pt x="19" y="449"/>
                  </a:lnTo>
                  <a:cubicBezTo>
                    <a:pt x="1" y="699"/>
                    <a:pt x="198" y="932"/>
                    <a:pt x="466" y="950"/>
                  </a:cubicBezTo>
                  <a:cubicBezTo>
                    <a:pt x="477" y="950"/>
                    <a:pt x="489" y="951"/>
                    <a:pt x="500" y="951"/>
                  </a:cubicBezTo>
                  <a:cubicBezTo>
                    <a:pt x="753" y="951"/>
                    <a:pt x="967" y="760"/>
                    <a:pt x="985" y="520"/>
                  </a:cubicBezTo>
                  <a:cubicBezTo>
                    <a:pt x="1002" y="252"/>
                    <a:pt x="806" y="37"/>
                    <a:pt x="537" y="2"/>
                  </a:cubicBezTo>
                  <a:cubicBezTo>
                    <a:pt x="526" y="1"/>
                    <a:pt x="515" y="1"/>
                    <a:pt x="504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4"/>
            <p:cNvSpPr/>
            <p:nvPr/>
          </p:nvSpPr>
          <p:spPr>
            <a:xfrm>
              <a:off x="1439475" y="3886850"/>
              <a:ext cx="30000" cy="28300"/>
            </a:xfrm>
            <a:custGeom>
              <a:avLst/>
              <a:gdLst/>
              <a:ahLst/>
              <a:cxnLst/>
              <a:rect l="l" t="t" r="r" b="b"/>
              <a:pathLst>
                <a:path w="1200" h="1132" extrusionOk="0">
                  <a:moveTo>
                    <a:pt x="610" y="0"/>
                  </a:moveTo>
                  <a:cubicBezTo>
                    <a:pt x="304" y="0"/>
                    <a:pt x="53" y="227"/>
                    <a:pt x="19" y="520"/>
                  </a:cubicBezTo>
                  <a:cubicBezTo>
                    <a:pt x="1" y="842"/>
                    <a:pt x="233" y="1110"/>
                    <a:pt x="555" y="1128"/>
                  </a:cubicBezTo>
                  <a:cubicBezTo>
                    <a:pt x="576" y="1130"/>
                    <a:pt x="596" y="1131"/>
                    <a:pt x="616" y="1131"/>
                  </a:cubicBezTo>
                  <a:cubicBezTo>
                    <a:pt x="911" y="1131"/>
                    <a:pt x="1148" y="894"/>
                    <a:pt x="1181" y="609"/>
                  </a:cubicBezTo>
                  <a:cubicBezTo>
                    <a:pt x="1199" y="305"/>
                    <a:pt x="949" y="19"/>
                    <a:pt x="645" y="1"/>
                  </a:cubicBezTo>
                  <a:cubicBezTo>
                    <a:pt x="633" y="0"/>
                    <a:pt x="621" y="0"/>
                    <a:pt x="61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4"/>
            <p:cNvSpPr/>
            <p:nvPr/>
          </p:nvSpPr>
          <p:spPr>
            <a:xfrm>
              <a:off x="831750" y="3849675"/>
              <a:ext cx="34475" cy="32375"/>
            </a:xfrm>
            <a:custGeom>
              <a:avLst/>
              <a:gdLst/>
              <a:ahLst/>
              <a:cxnLst/>
              <a:rect l="l" t="t" r="r" b="b"/>
              <a:pathLst>
                <a:path w="1379" h="1295" extrusionOk="0">
                  <a:moveTo>
                    <a:pt x="709" y="0"/>
                  </a:moveTo>
                  <a:cubicBezTo>
                    <a:pt x="688" y="0"/>
                    <a:pt x="666" y="1"/>
                    <a:pt x="645" y="3"/>
                  </a:cubicBezTo>
                  <a:cubicBezTo>
                    <a:pt x="287" y="21"/>
                    <a:pt x="1" y="343"/>
                    <a:pt x="37" y="701"/>
                  </a:cubicBezTo>
                  <a:cubicBezTo>
                    <a:pt x="53" y="1037"/>
                    <a:pt x="339" y="1294"/>
                    <a:pt x="670" y="1294"/>
                  </a:cubicBezTo>
                  <a:cubicBezTo>
                    <a:pt x="691" y="1294"/>
                    <a:pt x="713" y="1293"/>
                    <a:pt x="734" y="1291"/>
                  </a:cubicBezTo>
                  <a:cubicBezTo>
                    <a:pt x="1110" y="1273"/>
                    <a:pt x="1378" y="951"/>
                    <a:pt x="1360" y="594"/>
                  </a:cubicBezTo>
                  <a:lnTo>
                    <a:pt x="1342" y="594"/>
                  </a:lnTo>
                  <a:cubicBezTo>
                    <a:pt x="1326" y="257"/>
                    <a:pt x="1040" y="0"/>
                    <a:pt x="709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4"/>
            <p:cNvSpPr/>
            <p:nvPr/>
          </p:nvSpPr>
          <p:spPr>
            <a:xfrm>
              <a:off x="885425" y="3836750"/>
              <a:ext cx="24625" cy="23775"/>
            </a:xfrm>
            <a:custGeom>
              <a:avLst/>
              <a:gdLst/>
              <a:ahLst/>
              <a:cxnLst/>
              <a:rect l="l" t="t" r="r" b="b"/>
              <a:pathLst>
                <a:path w="985" h="951" extrusionOk="0">
                  <a:moveTo>
                    <a:pt x="481" y="1"/>
                  </a:moveTo>
                  <a:cubicBezTo>
                    <a:pt x="470" y="1"/>
                    <a:pt x="459" y="1"/>
                    <a:pt x="448" y="2"/>
                  </a:cubicBezTo>
                  <a:cubicBezTo>
                    <a:pt x="197" y="37"/>
                    <a:pt x="0" y="252"/>
                    <a:pt x="18" y="520"/>
                  </a:cubicBezTo>
                  <a:cubicBezTo>
                    <a:pt x="35" y="760"/>
                    <a:pt x="233" y="951"/>
                    <a:pt x="485" y="951"/>
                  </a:cubicBezTo>
                  <a:cubicBezTo>
                    <a:pt x="496" y="951"/>
                    <a:pt x="508" y="950"/>
                    <a:pt x="519" y="950"/>
                  </a:cubicBezTo>
                  <a:cubicBezTo>
                    <a:pt x="787" y="932"/>
                    <a:pt x="984" y="699"/>
                    <a:pt x="966" y="449"/>
                  </a:cubicBezTo>
                  <a:cubicBezTo>
                    <a:pt x="949" y="192"/>
                    <a:pt x="735" y="1"/>
                    <a:pt x="481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4"/>
            <p:cNvSpPr/>
            <p:nvPr/>
          </p:nvSpPr>
          <p:spPr>
            <a:xfrm>
              <a:off x="879600" y="3886850"/>
              <a:ext cx="30000" cy="28300"/>
            </a:xfrm>
            <a:custGeom>
              <a:avLst/>
              <a:gdLst/>
              <a:ahLst/>
              <a:cxnLst/>
              <a:rect l="l" t="t" r="r" b="b"/>
              <a:pathLst>
                <a:path w="1200" h="1132" extrusionOk="0">
                  <a:moveTo>
                    <a:pt x="590" y="0"/>
                  </a:moveTo>
                  <a:cubicBezTo>
                    <a:pt x="579" y="0"/>
                    <a:pt x="567" y="0"/>
                    <a:pt x="555" y="1"/>
                  </a:cubicBezTo>
                  <a:cubicBezTo>
                    <a:pt x="251" y="19"/>
                    <a:pt x="1" y="305"/>
                    <a:pt x="37" y="609"/>
                  </a:cubicBezTo>
                  <a:cubicBezTo>
                    <a:pt x="53" y="894"/>
                    <a:pt x="289" y="1131"/>
                    <a:pt x="584" y="1131"/>
                  </a:cubicBezTo>
                  <a:cubicBezTo>
                    <a:pt x="604" y="1131"/>
                    <a:pt x="624" y="1130"/>
                    <a:pt x="645" y="1128"/>
                  </a:cubicBezTo>
                  <a:cubicBezTo>
                    <a:pt x="967" y="1110"/>
                    <a:pt x="1199" y="842"/>
                    <a:pt x="1181" y="520"/>
                  </a:cubicBezTo>
                  <a:cubicBezTo>
                    <a:pt x="1164" y="227"/>
                    <a:pt x="898" y="0"/>
                    <a:pt x="59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4"/>
            <p:cNvSpPr/>
            <p:nvPr/>
          </p:nvSpPr>
          <p:spPr>
            <a:xfrm>
              <a:off x="867525" y="3513375"/>
              <a:ext cx="234350" cy="256800"/>
            </a:xfrm>
            <a:custGeom>
              <a:avLst/>
              <a:gdLst/>
              <a:ahLst/>
              <a:cxnLst/>
              <a:rect l="l" t="t" r="r" b="b"/>
              <a:pathLst>
                <a:path w="9374" h="10272" extrusionOk="0">
                  <a:moveTo>
                    <a:pt x="4315" y="0"/>
                  </a:moveTo>
                  <a:cubicBezTo>
                    <a:pt x="4201" y="0"/>
                    <a:pt x="4087" y="8"/>
                    <a:pt x="3972" y="22"/>
                  </a:cubicBezTo>
                  <a:cubicBezTo>
                    <a:pt x="1557" y="326"/>
                    <a:pt x="1" y="3778"/>
                    <a:pt x="502" y="7731"/>
                  </a:cubicBezTo>
                  <a:cubicBezTo>
                    <a:pt x="609" y="8644"/>
                    <a:pt x="824" y="9484"/>
                    <a:pt x="1110" y="10271"/>
                  </a:cubicBezTo>
                  <a:cubicBezTo>
                    <a:pt x="2630" y="9753"/>
                    <a:pt x="4347" y="9377"/>
                    <a:pt x="6190" y="9216"/>
                  </a:cubicBezTo>
                  <a:cubicBezTo>
                    <a:pt x="6795" y="9166"/>
                    <a:pt x="7388" y="9144"/>
                    <a:pt x="7970" y="9144"/>
                  </a:cubicBezTo>
                  <a:cubicBezTo>
                    <a:pt x="8421" y="9144"/>
                    <a:pt x="8865" y="9157"/>
                    <a:pt x="9302" y="9180"/>
                  </a:cubicBezTo>
                  <a:cubicBezTo>
                    <a:pt x="9374" y="8375"/>
                    <a:pt x="9374" y="7499"/>
                    <a:pt x="9266" y="6622"/>
                  </a:cubicBezTo>
                  <a:cubicBezTo>
                    <a:pt x="8789" y="2857"/>
                    <a:pt x="6608" y="0"/>
                    <a:pt x="4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4"/>
            <p:cNvSpPr/>
            <p:nvPr/>
          </p:nvSpPr>
          <p:spPr>
            <a:xfrm>
              <a:off x="912700" y="3554900"/>
              <a:ext cx="151625" cy="204550"/>
            </a:xfrm>
            <a:custGeom>
              <a:avLst/>
              <a:gdLst/>
              <a:ahLst/>
              <a:cxnLst/>
              <a:rect l="l" t="t" r="r" b="b"/>
              <a:pathLst>
                <a:path w="6065" h="8182" extrusionOk="0">
                  <a:moveTo>
                    <a:pt x="2711" y="0"/>
                  </a:moveTo>
                  <a:cubicBezTo>
                    <a:pt x="2660" y="0"/>
                    <a:pt x="2609" y="2"/>
                    <a:pt x="2558" y="7"/>
                  </a:cubicBezTo>
                  <a:cubicBezTo>
                    <a:pt x="1181" y="114"/>
                    <a:pt x="161" y="1831"/>
                    <a:pt x="0" y="4067"/>
                  </a:cubicBezTo>
                  <a:lnTo>
                    <a:pt x="2576" y="5176"/>
                  </a:lnTo>
                  <a:lnTo>
                    <a:pt x="126" y="6303"/>
                  </a:lnTo>
                  <a:cubicBezTo>
                    <a:pt x="251" y="7001"/>
                    <a:pt x="466" y="7627"/>
                    <a:pt x="716" y="8181"/>
                  </a:cubicBezTo>
                  <a:cubicBezTo>
                    <a:pt x="1861" y="7895"/>
                    <a:pt x="3095" y="7680"/>
                    <a:pt x="4383" y="7573"/>
                  </a:cubicBezTo>
                  <a:cubicBezTo>
                    <a:pt x="4884" y="7519"/>
                    <a:pt x="5349" y="7501"/>
                    <a:pt x="5832" y="7484"/>
                  </a:cubicBezTo>
                  <a:cubicBezTo>
                    <a:pt x="6011" y="6732"/>
                    <a:pt x="6064" y="5856"/>
                    <a:pt x="5993" y="4944"/>
                  </a:cubicBezTo>
                  <a:cubicBezTo>
                    <a:pt x="5767" y="2169"/>
                    <a:pt x="4315" y="0"/>
                    <a:pt x="2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4"/>
            <p:cNvSpPr/>
            <p:nvPr/>
          </p:nvSpPr>
          <p:spPr>
            <a:xfrm>
              <a:off x="870225" y="3736175"/>
              <a:ext cx="259375" cy="48300"/>
            </a:xfrm>
            <a:custGeom>
              <a:avLst/>
              <a:gdLst/>
              <a:ahLst/>
              <a:cxnLst/>
              <a:rect l="l" t="t" r="r" b="b"/>
              <a:pathLst>
                <a:path w="10375" h="1932" fill="none" extrusionOk="0">
                  <a:moveTo>
                    <a:pt x="0" y="1932"/>
                  </a:moveTo>
                  <a:cubicBezTo>
                    <a:pt x="0" y="1932"/>
                    <a:pt x="3166" y="0"/>
                    <a:pt x="10375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4"/>
            <p:cNvSpPr/>
            <p:nvPr/>
          </p:nvSpPr>
          <p:spPr>
            <a:xfrm>
              <a:off x="1249875" y="3513625"/>
              <a:ext cx="237025" cy="258350"/>
            </a:xfrm>
            <a:custGeom>
              <a:avLst/>
              <a:gdLst/>
              <a:ahLst/>
              <a:cxnLst/>
              <a:rect l="l" t="t" r="r" b="b"/>
              <a:pathLst>
                <a:path w="9481" h="10334" extrusionOk="0">
                  <a:moveTo>
                    <a:pt x="5179" y="0"/>
                  </a:moveTo>
                  <a:cubicBezTo>
                    <a:pt x="2918" y="0"/>
                    <a:pt x="719" y="2791"/>
                    <a:pt x="161" y="6523"/>
                  </a:cubicBezTo>
                  <a:cubicBezTo>
                    <a:pt x="36" y="7399"/>
                    <a:pt x="0" y="8258"/>
                    <a:pt x="72" y="9063"/>
                  </a:cubicBezTo>
                  <a:cubicBezTo>
                    <a:pt x="276" y="9059"/>
                    <a:pt x="483" y="9057"/>
                    <a:pt x="692" y="9057"/>
                  </a:cubicBezTo>
                  <a:cubicBezTo>
                    <a:pt x="1493" y="9057"/>
                    <a:pt x="2330" y="9089"/>
                    <a:pt x="3167" y="9188"/>
                  </a:cubicBezTo>
                  <a:cubicBezTo>
                    <a:pt x="5009" y="9385"/>
                    <a:pt x="6726" y="9779"/>
                    <a:pt x="8229" y="10333"/>
                  </a:cubicBezTo>
                  <a:cubicBezTo>
                    <a:pt x="8533" y="9564"/>
                    <a:pt x="8765" y="8723"/>
                    <a:pt x="8908" y="7811"/>
                  </a:cubicBezTo>
                  <a:cubicBezTo>
                    <a:pt x="9481" y="3876"/>
                    <a:pt x="7996" y="388"/>
                    <a:pt x="5581" y="30"/>
                  </a:cubicBezTo>
                  <a:cubicBezTo>
                    <a:pt x="5447" y="10"/>
                    <a:pt x="5313" y="0"/>
                    <a:pt x="5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4"/>
            <p:cNvSpPr/>
            <p:nvPr/>
          </p:nvSpPr>
          <p:spPr>
            <a:xfrm>
              <a:off x="1287875" y="3555250"/>
              <a:ext cx="152525" cy="205525"/>
            </a:xfrm>
            <a:custGeom>
              <a:avLst/>
              <a:gdLst/>
              <a:ahLst/>
              <a:cxnLst/>
              <a:rect l="l" t="t" r="r" b="b"/>
              <a:pathLst>
                <a:path w="6101" h="8221" extrusionOk="0">
                  <a:moveTo>
                    <a:pt x="3443" y="0"/>
                  </a:moveTo>
                  <a:cubicBezTo>
                    <a:pt x="1867" y="0"/>
                    <a:pt x="401" y="2123"/>
                    <a:pt x="108" y="4858"/>
                  </a:cubicBezTo>
                  <a:cubicBezTo>
                    <a:pt x="1" y="5770"/>
                    <a:pt x="55" y="6647"/>
                    <a:pt x="216" y="7416"/>
                  </a:cubicBezTo>
                  <a:cubicBezTo>
                    <a:pt x="681" y="7434"/>
                    <a:pt x="1164" y="7470"/>
                    <a:pt x="1647" y="7523"/>
                  </a:cubicBezTo>
                  <a:cubicBezTo>
                    <a:pt x="2929" y="7666"/>
                    <a:pt x="4157" y="7897"/>
                    <a:pt x="5298" y="8216"/>
                  </a:cubicBezTo>
                  <a:lnTo>
                    <a:pt x="5298" y="8216"/>
                  </a:lnTo>
                  <a:cubicBezTo>
                    <a:pt x="5583" y="7663"/>
                    <a:pt x="5797" y="7038"/>
                    <a:pt x="5939" y="6361"/>
                  </a:cubicBezTo>
                  <a:lnTo>
                    <a:pt x="3507" y="5162"/>
                  </a:lnTo>
                  <a:lnTo>
                    <a:pt x="6100" y="4107"/>
                  </a:lnTo>
                  <a:cubicBezTo>
                    <a:pt x="5993" y="1889"/>
                    <a:pt x="5009" y="154"/>
                    <a:pt x="3632" y="11"/>
                  </a:cubicBezTo>
                  <a:cubicBezTo>
                    <a:pt x="3569" y="4"/>
                    <a:pt x="3506" y="0"/>
                    <a:pt x="3443" y="0"/>
                  </a:cubicBezTo>
                  <a:close/>
                  <a:moveTo>
                    <a:pt x="5298" y="8216"/>
                  </a:moveTo>
                  <a:lnTo>
                    <a:pt x="5298" y="8216"/>
                  </a:lnTo>
                  <a:cubicBezTo>
                    <a:pt x="5297" y="8218"/>
                    <a:pt x="5296" y="8219"/>
                    <a:pt x="5296" y="8221"/>
                  </a:cubicBezTo>
                  <a:lnTo>
                    <a:pt x="5313" y="8221"/>
                  </a:lnTo>
                  <a:cubicBezTo>
                    <a:pt x="5308" y="8219"/>
                    <a:pt x="5303" y="8218"/>
                    <a:pt x="5298" y="8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4"/>
            <p:cNvSpPr/>
            <p:nvPr/>
          </p:nvSpPr>
          <p:spPr>
            <a:xfrm>
              <a:off x="1221700" y="3737050"/>
              <a:ext cx="258500" cy="50125"/>
            </a:xfrm>
            <a:custGeom>
              <a:avLst/>
              <a:gdLst/>
              <a:ahLst/>
              <a:cxnLst/>
              <a:rect l="l" t="t" r="r" b="b"/>
              <a:pathLst>
                <a:path w="10340" h="2005" fill="none" extrusionOk="0">
                  <a:moveTo>
                    <a:pt x="10339" y="2004"/>
                  </a:moveTo>
                  <a:cubicBezTo>
                    <a:pt x="10339" y="2004"/>
                    <a:pt x="7227" y="1"/>
                    <a:pt x="1" y="25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4"/>
            <p:cNvSpPr/>
            <p:nvPr/>
          </p:nvSpPr>
          <p:spPr>
            <a:xfrm>
              <a:off x="946675" y="3871225"/>
              <a:ext cx="54150" cy="38475"/>
            </a:xfrm>
            <a:custGeom>
              <a:avLst/>
              <a:gdLst/>
              <a:ahLst/>
              <a:cxnLst/>
              <a:rect l="l" t="t" r="r" b="b"/>
              <a:pathLst>
                <a:path w="2166" h="1539" fill="none" extrusionOk="0">
                  <a:moveTo>
                    <a:pt x="1" y="841"/>
                  </a:moveTo>
                  <a:cubicBezTo>
                    <a:pt x="1" y="841"/>
                    <a:pt x="1342" y="1538"/>
                    <a:pt x="216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4"/>
            <p:cNvSpPr/>
            <p:nvPr/>
          </p:nvSpPr>
          <p:spPr>
            <a:xfrm>
              <a:off x="983350" y="3894475"/>
              <a:ext cx="387300" cy="144000"/>
            </a:xfrm>
            <a:custGeom>
              <a:avLst/>
              <a:gdLst/>
              <a:ahLst/>
              <a:cxnLst/>
              <a:rect l="l" t="t" r="r" b="b"/>
              <a:pathLst>
                <a:path w="15492" h="5760" extrusionOk="0">
                  <a:moveTo>
                    <a:pt x="1" y="0"/>
                  </a:moveTo>
                  <a:cubicBezTo>
                    <a:pt x="1" y="4740"/>
                    <a:pt x="5349" y="5760"/>
                    <a:pt x="7513" y="5760"/>
                  </a:cubicBezTo>
                  <a:cubicBezTo>
                    <a:pt x="9696" y="5760"/>
                    <a:pt x="15491" y="5044"/>
                    <a:pt x="15491" y="0"/>
                  </a:cubicBezTo>
                  <a:lnTo>
                    <a:pt x="15491" y="0"/>
                  </a:lnTo>
                  <a:cubicBezTo>
                    <a:pt x="15491" y="0"/>
                    <a:pt x="12668" y="1715"/>
                    <a:pt x="7684" y="1717"/>
                  </a:cubicBezTo>
                  <a:lnTo>
                    <a:pt x="7684" y="1717"/>
                  </a:lnTo>
                  <a:cubicBezTo>
                    <a:pt x="3002" y="171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4"/>
            <p:cNvSpPr/>
            <p:nvPr/>
          </p:nvSpPr>
          <p:spPr>
            <a:xfrm>
              <a:off x="1054900" y="3965575"/>
              <a:ext cx="245975" cy="72900"/>
            </a:xfrm>
            <a:custGeom>
              <a:avLst/>
              <a:gdLst/>
              <a:ahLst/>
              <a:cxnLst/>
              <a:rect l="l" t="t" r="r" b="b"/>
              <a:pathLst>
                <a:path w="9839" h="2916" extrusionOk="0">
                  <a:moveTo>
                    <a:pt x="4955" y="0"/>
                  </a:moveTo>
                  <a:cubicBezTo>
                    <a:pt x="2916" y="0"/>
                    <a:pt x="1110" y="698"/>
                    <a:pt x="1" y="1771"/>
                  </a:cubicBezTo>
                  <a:cubicBezTo>
                    <a:pt x="1628" y="2648"/>
                    <a:pt x="3542" y="2916"/>
                    <a:pt x="4651" y="2916"/>
                  </a:cubicBezTo>
                  <a:cubicBezTo>
                    <a:pt x="5760" y="2916"/>
                    <a:pt x="8032" y="2701"/>
                    <a:pt x="9839" y="1717"/>
                  </a:cubicBezTo>
                  <a:cubicBezTo>
                    <a:pt x="8712" y="662"/>
                    <a:pt x="6941" y="0"/>
                    <a:pt x="4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4"/>
            <p:cNvSpPr/>
            <p:nvPr/>
          </p:nvSpPr>
          <p:spPr>
            <a:xfrm>
              <a:off x="1353175" y="3871225"/>
              <a:ext cx="53675" cy="38475"/>
            </a:xfrm>
            <a:custGeom>
              <a:avLst/>
              <a:gdLst/>
              <a:ahLst/>
              <a:cxnLst/>
              <a:rect l="l" t="t" r="r" b="b"/>
              <a:pathLst>
                <a:path w="2147" h="1539" fill="none" extrusionOk="0">
                  <a:moveTo>
                    <a:pt x="2147" y="841"/>
                  </a:moveTo>
                  <a:cubicBezTo>
                    <a:pt x="2147" y="841"/>
                    <a:pt x="805" y="1538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4"/>
            <p:cNvSpPr/>
            <p:nvPr/>
          </p:nvSpPr>
          <p:spPr>
            <a:xfrm>
              <a:off x="983350" y="3894475"/>
              <a:ext cx="387300" cy="144000"/>
            </a:xfrm>
            <a:custGeom>
              <a:avLst/>
              <a:gdLst/>
              <a:ahLst/>
              <a:cxnLst/>
              <a:rect l="l" t="t" r="r" b="b"/>
              <a:pathLst>
                <a:path w="15492" h="5760" fill="none" extrusionOk="0">
                  <a:moveTo>
                    <a:pt x="7692" y="1717"/>
                  </a:moveTo>
                  <a:cubicBezTo>
                    <a:pt x="3006" y="1717"/>
                    <a:pt x="1" y="0"/>
                    <a:pt x="1" y="0"/>
                  </a:cubicBezTo>
                  <a:cubicBezTo>
                    <a:pt x="1" y="4740"/>
                    <a:pt x="5349" y="5760"/>
                    <a:pt x="7513" y="5760"/>
                  </a:cubicBezTo>
                  <a:cubicBezTo>
                    <a:pt x="9696" y="5760"/>
                    <a:pt x="15491" y="5044"/>
                    <a:pt x="15491" y="0"/>
                  </a:cubicBezTo>
                  <a:cubicBezTo>
                    <a:pt x="15491" y="0"/>
                    <a:pt x="12665" y="1717"/>
                    <a:pt x="7674" y="171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4"/>
            <p:cNvSpPr/>
            <p:nvPr/>
          </p:nvSpPr>
          <p:spPr>
            <a:xfrm>
              <a:off x="951150" y="3343375"/>
              <a:ext cx="179350" cy="80850"/>
            </a:xfrm>
            <a:custGeom>
              <a:avLst/>
              <a:gdLst/>
              <a:ahLst/>
              <a:cxnLst/>
              <a:rect l="l" t="t" r="r" b="b"/>
              <a:pathLst>
                <a:path w="7174" h="3234" extrusionOk="0">
                  <a:moveTo>
                    <a:pt x="5075" y="1"/>
                  </a:moveTo>
                  <a:cubicBezTo>
                    <a:pt x="4527" y="1"/>
                    <a:pt x="3902" y="78"/>
                    <a:pt x="3256" y="239"/>
                  </a:cubicBezTo>
                  <a:cubicBezTo>
                    <a:pt x="1378" y="705"/>
                    <a:pt x="1" y="1706"/>
                    <a:pt x="198" y="2458"/>
                  </a:cubicBezTo>
                  <a:cubicBezTo>
                    <a:pt x="314" y="2960"/>
                    <a:pt x="1071" y="3233"/>
                    <a:pt x="2105" y="3233"/>
                  </a:cubicBezTo>
                  <a:cubicBezTo>
                    <a:pt x="2655" y="3233"/>
                    <a:pt x="3284" y="3156"/>
                    <a:pt x="3936" y="2994"/>
                  </a:cubicBezTo>
                  <a:cubicBezTo>
                    <a:pt x="5814" y="2529"/>
                    <a:pt x="7174" y="1527"/>
                    <a:pt x="6995" y="776"/>
                  </a:cubicBezTo>
                  <a:cubicBezTo>
                    <a:pt x="6866" y="274"/>
                    <a:pt x="6105" y="1"/>
                    <a:pt x="5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4"/>
            <p:cNvSpPr/>
            <p:nvPr/>
          </p:nvSpPr>
          <p:spPr>
            <a:xfrm>
              <a:off x="1140325" y="3772575"/>
              <a:ext cx="70675" cy="53800"/>
            </a:xfrm>
            <a:custGeom>
              <a:avLst/>
              <a:gdLst/>
              <a:ahLst/>
              <a:cxnLst/>
              <a:rect l="l" t="t" r="r" b="b"/>
              <a:pathLst>
                <a:path w="2827" h="2152" extrusionOk="0">
                  <a:moveTo>
                    <a:pt x="1309" y="0"/>
                  </a:moveTo>
                  <a:cubicBezTo>
                    <a:pt x="537" y="0"/>
                    <a:pt x="0" y="762"/>
                    <a:pt x="0" y="762"/>
                  </a:cubicBezTo>
                  <a:cubicBezTo>
                    <a:pt x="107" y="748"/>
                    <a:pt x="204" y="741"/>
                    <a:pt x="292" y="741"/>
                  </a:cubicBezTo>
                  <a:cubicBezTo>
                    <a:pt x="1567" y="741"/>
                    <a:pt x="876" y="2152"/>
                    <a:pt x="1620" y="2152"/>
                  </a:cubicBezTo>
                  <a:cubicBezTo>
                    <a:pt x="1660" y="2152"/>
                    <a:pt x="1704" y="2148"/>
                    <a:pt x="1753" y="2139"/>
                  </a:cubicBezTo>
                  <a:cubicBezTo>
                    <a:pt x="2773" y="1943"/>
                    <a:pt x="2826" y="530"/>
                    <a:pt x="1789" y="100"/>
                  </a:cubicBezTo>
                  <a:cubicBezTo>
                    <a:pt x="1621" y="30"/>
                    <a:pt x="1460" y="0"/>
                    <a:pt x="1309" y="0"/>
                  </a:cubicBezTo>
                  <a:close/>
                </a:path>
              </a:pathLst>
            </a:custGeom>
            <a:solidFill>
              <a:srgbClr val="EFB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4"/>
            <p:cNvSpPr/>
            <p:nvPr/>
          </p:nvSpPr>
          <p:spPr>
            <a:xfrm>
              <a:off x="1142100" y="3764775"/>
              <a:ext cx="75600" cy="70700"/>
            </a:xfrm>
            <a:custGeom>
              <a:avLst/>
              <a:gdLst/>
              <a:ahLst/>
              <a:cxnLst/>
              <a:rect l="l" t="t" r="r" b="b"/>
              <a:pathLst>
                <a:path w="3024" h="2828" fill="none" extrusionOk="0">
                  <a:moveTo>
                    <a:pt x="1" y="895"/>
                  </a:moveTo>
                  <a:cubicBezTo>
                    <a:pt x="1" y="895"/>
                    <a:pt x="1002" y="1"/>
                    <a:pt x="2022" y="627"/>
                  </a:cubicBezTo>
                  <a:cubicBezTo>
                    <a:pt x="3024" y="1235"/>
                    <a:pt x="2183" y="2827"/>
                    <a:pt x="1002" y="24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4"/>
            <p:cNvSpPr/>
            <p:nvPr/>
          </p:nvSpPr>
          <p:spPr>
            <a:xfrm>
              <a:off x="385925" y="4211325"/>
              <a:ext cx="316175" cy="255175"/>
            </a:xfrm>
            <a:custGeom>
              <a:avLst/>
              <a:gdLst/>
              <a:ahLst/>
              <a:cxnLst/>
              <a:rect l="l" t="t" r="r" b="b"/>
              <a:pathLst>
                <a:path w="12647" h="10207" extrusionOk="0">
                  <a:moveTo>
                    <a:pt x="5154" y="0"/>
                  </a:moveTo>
                  <a:cubicBezTo>
                    <a:pt x="4271" y="0"/>
                    <a:pt x="3033" y="368"/>
                    <a:pt x="2200" y="849"/>
                  </a:cubicBezTo>
                  <a:cubicBezTo>
                    <a:pt x="984" y="1564"/>
                    <a:pt x="0" y="3031"/>
                    <a:pt x="1413" y="4051"/>
                  </a:cubicBezTo>
                  <a:cubicBezTo>
                    <a:pt x="1413" y="4051"/>
                    <a:pt x="1664" y="6448"/>
                    <a:pt x="3220" y="8505"/>
                  </a:cubicBezTo>
                  <a:cubicBezTo>
                    <a:pt x="4141" y="9722"/>
                    <a:pt x="5018" y="10206"/>
                    <a:pt x="5669" y="10206"/>
                  </a:cubicBezTo>
                  <a:cubicBezTo>
                    <a:pt x="6119" y="10206"/>
                    <a:pt x="6461" y="9976"/>
                    <a:pt x="6636" y="9596"/>
                  </a:cubicBezTo>
                  <a:cubicBezTo>
                    <a:pt x="6636" y="9596"/>
                    <a:pt x="7088" y="9840"/>
                    <a:pt x="7600" y="9840"/>
                  </a:cubicBezTo>
                  <a:cubicBezTo>
                    <a:pt x="7808" y="9840"/>
                    <a:pt x="8027" y="9799"/>
                    <a:pt x="8228" y="9685"/>
                  </a:cubicBezTo>
                  <a:cubicBezTo>
                    <a:pt x="8926" y="9310"/>
                    <a:pt x="8837" y="8863"/>
                    <a:pt x="8837" y="8862"/>
                  </a:cubicBezTo>
                  <a:lnTo>
                    <a:pt x="8837" y="8862"/>
                  </a:lnTo>
                  <a:cubicBezTo>
                    <a:pt x="8837" y="8863"/>
                    <a:pt x="9621" y="10131"/>
                    <a:pt x="10596" y="10131"/>
                  </a:cubicBezTo>
                  <a:cubicBezTo>
                    <a:pt x="10836" y="10131"/>
                    <a:pt x="11087" y="10055"/>
                    <a:pt x="11341" y="9864"/>
                  </a:cubicBezTo>
                  <a:cubicBezTo>
                    <a:pt x="12360" y="9113"/>
                    <a:pt x="10160" y="6018"/>
                    <a:pt x="9695" y="5321"/>
                  </a:cubicBezTo>
                  <a:cubicBezTo>
                    <a:pt x="9731" y="5213"/>
                    <a:pt x="9659" y="4051"/>
                    <a:pt x="10929" y="3568"/>
                  </a:cubicBezTo>
                  <a:cubicBezTo>
                    <a:pt x="12056" y="3139"/>
                    <a:pt x="12647" y="2691"/>
                    <a:pt x="12164" y="1940"/>
                  </a:cubicBezTo>
                  <a:cubicBezTo>
                    <a:pt x="11856" y="1460"/>
                    <a:pt x="11420" y="1274"/>
                    <a:pt x="10890" y="1274"/>
                  </a:cubicBezTo>
                  <a:cubicBezTo>
                    <a:pt x="10373" y="1274"/>
                    <a:pt x="9767" y="1451"/>
                    <a:pt x="9105" y="1708"/>
                  </a:cubicBezTo>
                  <a:cubicBezTo>
                    <a:pt x="8584" y="1908"/>
                    <a:pt x="8184" y="1991"/>
                    <a:pt x="7871" y="1991"/>
                  </a:cubicBezTo>
                  <a:cubicBezTo>
                    <a:pt x="6615" y="1991"/>
                    <a:pt x="6744" y="656"/>
                    <a:pt x="5957" y="169"/>
                  </a:cubicBezTo>
                  <a:cubicBezTo>
                    <a:pt x="5766" y="52"/>
                    <a:pt x="5485" y="0"/>
                    <a:pt x="5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4"/>
            <p:cNvSpPr/>
            <p:nvPr/>
          </p:nvSpPr>
          <p:spPr>
            <a:xfrm>
              <a:off x="593850" y="4275325"/>
              <a:ext cx="99750" cy="99900"/>
            </a:xfrm>
            <a:custGeom>
              <a:avLst/>
              <a:gdLst/>
              <a:ahLst/>
              <a:cxnLst/>
              <a:rect l="l" t="t" r="r" b="b"/>
              <a:pathLst>
                <a:path w="3990" h="3996" extrusionOk="0">
                  <a:moveTo>
                    <a:pt x="3513" y="0"/>
                  </a:moveTo>
                  <a:cubicBezTo>
                    <a:pt x="2584" y="0"/>
                    <a:pt x="1498" y="242"/>
                    <a:pt x="967" y="561"/>
                  </a:cubicBezTo>
                  <a:cubicBezTo>
                    <a:pt x="1" y="1169"/>
                    <a:pt x="2165" y="3995"/>
                    <a:pt x="2165" y="3995"/>
                  </a:cubicBezTo>
                  <a:lnTo>
                    <a:pt x="2183" y="3995"/>
                  </a:lnTo>
                  <a:cubicBezTo>
                    <a:pt x="1843" y="3441"/>
                    <a:pt x="1521" y="2975"/>
                    <a:pt x="1378" y="2761"/>
                  </a:cubicBezTo>
                  <a:cubicBezTo>
                    <a:pt x="1414" y="2653"/>
                    <a:pt x="1342" y="1491"/>
                    <a:pt x="2612" y="1008"/>
                  </a:cubicBezTo>
                  <a:cubicBezTo>
                    <a:pt x="3382" y="722"/>
                    <a:pt x="3882" y="418"/>
                    <a:pt x="3990" y="24"/>
                  </a:cubicBezTo>
                  <a:cubicBezTo>
                    <a:pt x="3838" y="8"/>
                    <a:pt x="3678" y="0"/>
                    <a:pt x="3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4"/>
            <p:cNvSpPr/>
            <p:nvPr/>
          </p:nvSpPr>
          <p:spPr>
            <a:xfrm>
              <a:off x="385925" y="4228950"/>
              <a:ext cx="287550" cy="237550"/>
            </a:xfrm>
            <a:custGeom>
              <a:avLst/>
              <a:gdLst/>
              <a:ahLst/>
              <a:cxnLst/>
              <a:rect l="l" t="t" r="r" b="b"/>
              <a:pathLst>
                <a:path w="11502" h="9502" extrusionOk="0">
                  <a:moveTo>
                    <a:pt x="2451" y="1"/>
                  </a:moveTo>
                  <a:lnTo>
                    <a:pt x="2451" y="1"/>
                  </a:lnTo>
                  <a:cubicBezTo>
                    <a:pt x="2379" y="55"/>
                    <a:pt x="2290" y="90"/>
                    <a:pt x="2200" y="144"/>
                  </a:cubicBezTo>
                  <a:cubicBezTo>
                    <a:pt x="984" y="859"/>
                    <a:pt x="0" y="2308"/>
                    <a:pt x="1413" y="3346"/>
                  </a:cubicBezTo>
                  <a:cubicBezTo>
                    <a:pt x="1413" y="3346"/>
                    <a:pt x="1664" y="5725"/>
                    <a:pt x="3220" y="7800"/>
                  </a:cubicBezTo>
                  <a:cubicBezTo>
                    <a:pt x="4141" y="9017"/>
                    <a:pt x="5018" y="9501"/>
                    <a:pt x="5669" y="9501"/>
                  </a:cubicBezTo>
                  <a:cubicBezTo>
                    <a:pt x="6119" y="9501"/>
                    <a:pt x="6461" y="9271"/>
                    <a:pt x="6636" y="8891"/>
                  </a:cubicBezTo>
                  <a:cubicBezTo>
                    <a:pt x="6636" y="8891"/>
                    <a:pt x="7088" y="9135"/>
                    <a:pt x="7600" y="9135"/>
                  </a:cubicBezTo>
                  <a:cubicBezTo>
                    <a:pt x="7808" y="9135"/>
                    <a:pt x="8027" y="9094"/>
                    <a:pt x="8228" y="8980"/>
                  </a:cubicBezTo>
                  <a:cubicBezTo>
                    <a:pt x="8926" y="8605"/>
                    <a:pt x="8837" y="8158"/>
                    <a:pt x="8837" y="8157"/>
                  </a:cubicBezTo>
                  <a:lnTo>
                    <a:pt x="8837" y="8157"/>
                  </a:lnTo>
                  <a:cubicBezTo>
                    <a:pt x="8837" y="8158"/>
                    <a:pt x="9624" y="9419"/>
                    <a:pt x="10602" y="9419"/>
                  </a:cubicBezTo>
                  <a:cubicBezTo>
                    <a:pt x="10840" y="9419"/>
                    <a:pt x="11089" y="9345"/>
                    <a:pt x="11341" y="9159"/>
                  </a:cubicBezTo>
                  <a:cubicBezTo>
                    <a:pt x="11412" y="9106"/>
                    <a:pt x="11466" y="9034"/>
                    <a:pt x="11502" y="8962"/>
                  </a:cubicBezTo>
                  <a:lnTo>
                    <a:pt x="11502" y="8962"/>
                  </a:lnTo>
                  <a:cubicBezTo>
                    <a:pt x="11424" y="8985"/>
                    <a:pt x="11342" y="8995"/>
                    <a:pt x="11256" y="8995"/>
                  </a:cubicBezTo>
                  <a:cubicBezTo>
                    <a:pt x="9959" y="8995"/>
                    <a:pt x="7835" y="6619"/>
                    <a:pt x="7835" y="6619"/>
                  </a:cubicBezTo>
                  <a:lnTo>
                    <a:pt x="7835" y="6619"/>
                  </a:lnTo>
                  <a:cubicBezTo>
                    <a:pt x="7835" y="6619"/>
                    <a:pt x="8282" y="8086"/>
                    <a:pt x="7567" y="8301"/>
                  </a:cubicBezTo>
                  <a:cubicBezTo>
                    <a:pt x="7519" y="8317"/>
                    <a:pt x="7467" y="8324"/>
                    <a:pt x="7413" y="8324"/>
                  </a:cubicBezTo>
                  <a:cubicBezTo>
                    <a:pt x="6681" y="8324"/>
                    <a:pt x="5456" y="6959"/>
                    <a:pt x="5456" y="6959"/>
                  </a:cubicBezTo>
                  <a:lnTo>
                    <a:pt x="5456" y="6959"/>
                  </a:lnTo>
                  <a:lnTo>
                    <a:pt x="6082" y="8193"/>
                  </a:lnTo>
                  <a:cubicBezTo>
                    <a:pt x="6054" y="8201"/>
                    <a:pt x="6022" y="8204"/>
                    <a:pt x="5985" y="8204"/>
                  </a:cubicBezTo>
                  <a:cubicBezTo>
                    <a:pt x="5485" y="8204"/>
                    <a:pt x="4217" y="7499"/>
                    <a:pt x="3166" y="5582"/>
                  </a:cubicBezTo>
                  <a:cubicBezTo>
                    <a:pt x="2057" y="3543"/>
                    <a:pt x="4222" y="1253"/>
                    <a:pt x="4222" y="1253"/>
                  </a:cubicBezTo>
                  <a:lnTo>
                    <a:pt x="4222" y="1253"/>
                  </a:lnTo>
                  <a:cubicBezTo>
                    <a:pt x="4222" y="1253"/>
                    <a:pt x="3554" y="1587"/>
                    <a:pt x="2969" y="1587"/>
                  </a:cubicBezTo>
                  <a:cubicBezTo>
                    <a:pt x="2616" y="1587"/>
                    <a:pt x="2293" y="1465"/>
                    <a:pt x="2165" y="1074"/>
                  </a:cubicBezTo>
                  <a:cubicBezTo>
                    <a:pt x="2075" y="770"/>
                    <a:pt x="2218" y="394"/>
                    <a:pt x="2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4"/>
            <p:cNvSpPr/>
            <p:nvPr/>
          </p:nvSpPr>
          <p:spPr>
            <a:xfrm>
              <a:off x="605475" y="4312575"/>
              <a:ext cx="22850" cy="31775"/>
            </a:xfrm>
            <a:custGeom>
              <a:avLst/>
              <a:gdLst/>
              <a:ahLst/>
              <a:cxnLst/>
              <a:rect l="l" t="t" r="r" b="b"/>
              <a:pathLst>
                <a:path w="914" h="1271" fill="none" extrusionOk="0">
                  <a:moveTo>
                    <a:pt x="1" y="1"/>
                  </a:moveTo>
                  <a:cubicBezTo>
                    <a:pt x="1" y="1"/>
                    <a:pt x="233" y="215"/>
                    <a:pt x="913" y="1271"/>
                  </a:cubicBezTo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4"/>
            <p:cNvSpPr/>
            <p:nvPr/>
          </p:nvSpPr>
          <p:spPr>
            <a:xfrm>
              <a:off x="571950" y="4377875"/>
              <a:ext cx="34900" cy="55025"/>
            </a:xfrm>
            <a:custGeom>
              <a:avLst/>
              <a:gdLst/>
              <a:ahLst/>
              <a:cxnLst/>
              <a:rect l="l" t="t" r="r" b="b"/>
              <a:pathLst>
                <a:path w="1396" h="2201" fill="none" extrusionOk="0">
                  <a:moveTo>
                    <a:pt x="1396" y="2200"/>
                  </a:moveTo>
                  <a:cubicBezTo>
                    <a:pt x="1396" y="2200"/>
                    <a:pt x="233" y="841"/>
                    <a:pt x="0" y="0"/>
                  </a:cubicBezTo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4"/>
            <p:cNvSpPr/>
            <p:nvPr/>
          </p:nvSpPr>
          <p:spPr>
            <a:xfrm>
              <a:off x="520075" y="4397100"/>
              <a:ext cx="32675" cy="55925"/>
            </a:xfrm>
            <a:custGeom>
              <a:avLst/>
              <a:gdLst/>
              <a:ahLst/>
              <a:cxnLst/>
              <a:rect l="l" t="t" r="r" b="b"/>
              <a:pathLst>
                <a:path w="1307" h="2237" fill="none" extrusionOk="0">
                  <a:moveTo>
                    <a:pt x="1306" y="2236"/>
                  </a:moveTo>
                  <a:cubicBezTo>
                    <a:pt x="1306" y="2236"/>
                    <a:pt x="555" y="1288"/>
                    <a:pt x="0" y="0"/>
                  </a:cubicBezTo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4"/>
            <p:cNvSpPr/>
            <p:nvPr/>
          </p:nvSpPr>
          <p:spPr>
            <a:xfrm>
              <a:off x="423475" y="4247300"/>
              <a:ext cx="130175" cy="64850"/>
            </a:xfrm>
            <a:custGeom>
              <a:avLst/>
              <a:gdLst/>
              <a:ahLst/>
              <a:cxnLst/>
              <a:rect l="l" t="t" r="r" b="b"/>
              <a:pathLst>
                <a:path w="5207" h="2594" fill="none" extrusionOk="0">
                  <a:moveTo>
                    <a:pt x="1" y="2594"/>
                  </a:moveTo>
                  <a:cubicBezTo>
                    <a:pt x="1" y="2594"/>
                    <a:pt x="2219" y="143"/>
                    <a:pt x="5206" y="0"/>
                  </a:cubicBezTo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4"/>
            <p:cNvSpPr/>
            <p:nvPr/>
          </p:nvSpPr>
          <p:spPr>
            <a:xfrm>
              <a:off x="385925" y="4204800"/>
              <a:ext cx="316175" cy="277300"/>
            </a:xfrm>
            <a:custGeom>
              <a:avLst/>
              <a:gdLst/>
              <a:ahLst/>
              <a:cxnLst/>
              <a:rect l="l" t="t" r="r" b="b"/>
              <a:pathLst>
                <a:path w="12647" h="11092" fill="none" extrusionOk="0">
                  <a:moveTo>
                    <a:pt x="10929" y="3829"/>
                  </a:moveTo>
                  <a:cubicBezTo>
                    <a:pt x="12056" y="3400"/>
                    <a:pt x="12647" y="2952"/>
                    <a:pt x="12164" y="2201"/>
                  </a:cubicBezTo>
                  <a:cubicBezTo>
                    <a:pt x="11555" y="1253"/>
                    <a:pt x="10446" y="1450"/>
                    <a:pt x="9105" y="1969"/>
                  </a:cubicBezTo>
                  <a:cubicBezTo>
                    <a:pt x="6493" y="2970"/>
                    <a:pt x="6941" y="1038"/>
                    <a:pt x="5957" y="430"/>
                  </a:cubicBezTo>
                  <a:cubicBezTo>
                    <a:pt x="5259" y="1"/>
                    <a:pt x="3345" y="448"/>
                    <a:pt x="2200" y="1110"/>
                  </a:cubicBezTo>
                  <a:cubicBezTo>
                    <a:pt x="984" y="1825"/>
                    <a:pt x="0" y="3292"/>
                    <a:pt x="1413" y="4312"/>
                  </a:cubicBezTo>
                  <a:cubicBezTo>
                    <a:pt x="1413" y="4312"/>
                    <a:pt x="1664" y="6709"/>
                    <a:pt x="3220" y="8766"/>
                  </a:cubicBezTo>
                  <a:cubicBezTo>
                    <a:pt x="4776" y="10823"/>
                    <a:pt x="6207" y="10787"/>
                    <a:pt x="6636" y="9857"/>
                  </a:cubicBezTo>
                  <a:cubicBezTo>
                    <a:pt x="6636" y="9857"/>
                    <a:pt x="7531" y="10340"/>
                    <a:pt x="8228" y="9946"/>
                  </a:cubicBezTo>
                  <a:cubicBezTo>
                    <a:pt x="8926" y="9571"/>
                    <a:pt x="8837" y="9123"/>
                    <a:pt x="8837" y="9123"/>
                  </a:cubicBezTo>
                  <a:cubicBezTo>
                    <a:pt x="8837" y="9123"/>
                    <a:pt x="10053" y="11091"/>
                    <a:pt x="11341" y="10125"/>
                  </a:cubicBezTo>
                  <a:cubicBezTo>
                    <a:pt x="12360" y="9374"/>
                    <a:pt x="10160" y="6279"/>
                    <a:pt x="9695" y="5582"/>
                  </a:cubicBezTo>
                  <a:lnTo>
                    <a:pt x="9695" y="5582"/>
                  </a:lnTo>
                  <a:cubicBezTo>
                    <a:pt x="9695" y="5582"/>
                    <a:pt x="9695" y="5474"/>
                    <a:pt x="9695" y="5582"/>
                  </a:cubicBezTo>
                  <a:cubicBezTo>
                    <a:pt x="9731" y="5474"/>
                    <a:pt x="9659" y="4312"/>
                    <a:pt x="10929" y="3829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4"/>
            <p:cNvSpPr/>
            <p:nvPr/>
          </p:nvSpPr>
          <p:spPr>
            <a:xfrm>
              <a:off x="1343325" y="4665225"/>
              <a:ext cx="322900" cy="231850"/>
            </a:xfrm>
            <a:custGeom>
              <a:avLst/>
              <a:gdLst/>
              <a:ahLst/>
              <a:cxnLst/>
              <a:rect l="l" t="t" r="r" b="b"/>
              <a:pathLst>
                <a:path w="12916" h="9274" extrusionOk="0">
                  <a:moveTo>
                    <a:pt x="11796" y="1"/>
                  </a:moveTo>
                  <a:cubicBezTo>
                    <a:pt x="5389" y="1"/>
                    <a:pt x="1" y="9274"/>
                    <a:pt x="1" y="9274"/>
                  </a:cubicBezTo>
                  <a:cubicBezTo>
                    <a:pt x="1" y="9274"/>
                    <a:pt x="17" y="9274"/>
                    <a:pt x="47" y="9274"/>
                  </a:cubicBezTo>
                  <a:cubicBezTo>
                    <a:pt x="772" y="9274"/>
                    <a:pt x="9826" y="9093"/>
                    <a:pt x="12916" y="97"/>
                  </a:cubicBezTo>
                  <a:cubicBezTo>
                    <a:pt x="12539" y="32"/>
                    <a:pt x="12166" y="1"/>
                    <a:pt x="1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2" name="Google Shape;8462;p34"/>
          <p:cNvSpPr/>
          <p:nvPr/>
        </p:nvSpPr>
        <p:spPr>
          <a:xfrm>
            <a:off x="8590854" y="3623364"/>
            <a:ext cx="341400" cy="341400"/>
          </a:xfrm>
          <a:prstGeom prst="plaqu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63" name="Google Shape;8463;p34"/>
          <p:cNvGrpSpPr/>
          <p:nvPr/>
        </p:nvGrpSpPr>
        <p:grpSpPr>
          <a:xfrm>
            <a:off x="291285" y="844300"/>
            <a:ext cx="1182939" cy="527635"/>
            <a:chOff x="291285" y="844300"/>
            <a:chExt cx="1182939" cy="527635"/>
          </a:xfrm>
        </p:grpSpPr>
        <p:grpSp>
          <p:nvGrpSpPr>
            <p:cNvPr id="8464" name="Google Shape;8464;p34"/>
            <p:cNvGrpSpPr/>
            <p:nvPr/>
          </p:nvGrpSpPr>
          <p:grpSpPr>
            <a:xfrm>
              <a:off x="291285" y="844300"/>
              <a:ext cx="1048348" cy="527616"/>
              <a:chOff x="321825" y="1090623"/>
              <a:chExt cx="1526424" cy="768223"/>
            </a:xfrm>
          </p:grpSpPr>
          <p:sp>
            <p:nvSpPr>
              <p:cNvPr id="8465" name="Google Shape;8465;p34"/>
              <p:cNvSpPr/>
              <p:nvPr/>
            </p:nvSpPr>
            <p:spPr>
              <a:xfrm>
                <a:off x="338405" y="1177110"/>
                <a:ext cx="1509832" cy="681736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4564" extrusionOk="0">
                    <a:moveTo>
                      <a:pt x="3965" y="0"/>
                    </a:moveTo>
                    <a:cubicBezTo>
                      <a:pt x="3712" y="0"/>
                      <a:pt x="3425" y="49"/>
                      <a:pt x="3101" y="165"/>
                    </a:cubicBezTo>
                    <a:cubicBezTo>
                      <a:pt x="1170" y="853"/>
                      <a:pt x="1830" y="2849"/>
                      <a:pt x="1830" y="2849"/>
                    </a:cubicBezTo>
                    <a:cubicBezTo>
                      <a:pt x="1830" y="2849"/>
                      <a:pt x="1661" y="2810"/>
                      <a:pt x="1434" y="2810"/>
                    </a:cubicBezTo>
                    <a:cubicBezTo>
                      <a:pt x="888" y="2810"/>
                      <a:pt x="1" y="3035"/>
                      <a:pt x="266" y="4563"/>
                    </a:cubicBezTo>
                    <a:lnTo>
                      <a:pt x="10108" y="4563"/>
                    </a:lnTo>
                    <a:cubicBezTo>
                      <a:pt x="10108" y="4563"/>
                      <a:pt x="10108" y="2361"/>
                      <a:pt x="8291" y="2361"/>
                    </a:cubicBezTo>
                    <a:cubicBezTo>
                      <a:pt x="8159" y="2361"/>
                      <a:pt x="8018" y="2372"/>
                      <a:pt x="7866" y="2397"/>
                    </a:cubicBezTo>
                    <a:cubicBezTo>
                      <a:pt x="7866" y="2397"/>
                      <a:pt x="7624" y="1218"/>
                      <a:pt x="6575" y="1218"/>
                    </a:cubicBezTo>
                    <a:cubicBezTo>
                      <a:pt x="6332" y="1218"/>
                      <a:pt x="6046" y="1281"/>
                      <a:pt x="5710" y="1437"/>
                    </a:cubicBezTo>
                    <a:cubicBezTo>
                      <a:pt x="5710" y="1437"/>
                      <a:pt x="5334" y="0"/>
                      <a:pt x="39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66" name="Google Shape;8466;p34"/>
              <p:cNvGrpSpPr/>
              <p:nvPr/>
            </p:nvGrpSpPr>
            <p:grpSpPr>
              <a:xfrm>
                <a:off x="321825" y="1090623"/>
                <a:ext cx="1526424" cy="768223"/>
                <a:chOff x="372800" y="983573"/>
                <a:chExt cx="1526424" cy="768223"/>
              </a:xfrm>
            </p:grpSpPr>
            <p:sp>
              <p:nvSpPr>
                <p:cNvPr id="8467" name="Google Shape;8467;p34"/>
                <p:cNvSpPr/>
                <p:nvPr/>
              </p:nvSpPr>
              <p:spPr>
                <a:xfrm>
                  <a:off x="389380" y="1070060"/>
                  <a:ext cx="1509832" cy="68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4564" extrusionOk="0">
                      <a:moveTo>
                        <a:pt x="3965" y="0"/>
                      </a:moveTo>
                      <a:cubicBezTo>
                        <a:pt x="3712" y="0"/>
                        <a:pt x="3425" y="49"/>
                        <a:pt x="3101" y="165"/>
                      </a:cubicBezTo>
                      <a:cubicBezTo>
                        <a:pt x="1170" y="853"/>
                        <a:pt x="1830" y="2849"/>
                        <a:pt x="1830" y="2849"/>
                      </a:cubicBezTo>
                      <a:cubicBezTo>
                        <a:pt x="1830" y="2849"/>
                        <a:pt x="1661" y="2810"/>
                        <a:pt x="1434" y="2810"/>
                      </a:cubicBezTo>
                      <a:cubicBezTo>
                        <a:pt x="888" y="2810"/>
                        <a:pt x="1" y="3035"/>
                        <a:pt x="266" y="4563"/>
                      </a:cubicBezTo>
                      <a:lnTo>
                        <a:pt x="10108" y="4563"/>
                      </a:lnTo>
                      <a:cubicBezTo>
                        <a:pt x="10108" y="4563"/>
                        <a:pt x="10108" y="2361"/>
                        <a:pt x="8291" y="2361"/>
                      </a:cubicBezTo>
                      <a:cubicBezTo>
                        <a:pt x="8159" y="2361"/>
                        <a:pt x="8018" y="2372"/>
                        <a:pt x="7866" y="2397"/>
                      </a:cubicBezTo>
                      <a:cubicBezTo>
                        <a:pt x="7866" y="2397"/>
                        <a:pt x="7624" y="1218"/>
                        <a:pt x="6575" y="1218"/>
                      </a:cubicBezTo>
                      <a:cubicBezTo>
                        <a:pt x="6332" y="1218"/>
                        <a:pt x="6046" y="1281"/>
                        <a:pt x="5710" y="1437"/>
                      </a:cubicBezTo>
                      <a:cubicBezTo>
                        <a:pt x="5710" y="1437"/>
                        <a:pt x="5334" y="0"/>
                        <a:pt x="39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8" name="Google Shape;8468;p34"/>
                <p:cNvSpPr/>
                <p:nvPr/>
              </p:nvSpPr>
              <p:spPr>
                <a:xfrm>
                  <a:off x="967454" y="1251846"/>
                  <a:ext cx="931770" cy="49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8" h="3347" extrusionOk="0">
                      <a:moveTo>
                        <a:pt x="2714" y="1"/>
                      </a:moveTo>
                      <a:cubicBezTo>
                        <a:pt x="2471" y="1"/>
                        <a:pt x="2185" y="64"/>
                        <a:pt x="1849" y="220"/>
                      </a:cubicBezTo>
                      <a:cubicBezTo>
                        <a:pt x="1849" y="220"/>
                        <a:pt x="1839" y="191"/>
                        <a:pt x="1830" y="154"/>
                      </a:cubicBezTo>
                      <a:cubicBezTo>
                        <a:pt x="1585" y="888"/>
                        <a:pt x="1830" y="1632"/>
                        <a:pt x="1830" y="1632"/>
                      </a:cubicBezTo>
                      <a:cubicBezTo>
                        <a:pt x="1830" y="1632"/>
                        <a:pt x="1662" y="1593"/>
                        <a:pt x="1434" y="1593"/>
                      </a:cubicBezTo>
                      <a:cubicBezTo>
                        <a:pt x="888" y="1593"/>
                        <a:pt x="1" y="1818"/>
                        <a:pt x="266" y="3346"/>
                      </a:cubicBezTo>
                      <a:lnTo>
                        <a:pt x="6237" y="3346"/>
                      </a:lnTo>
                      <a:cubicBezTo>
                        <a:pt x="6237" y="3346"/>
                        <a:pt x="6237" y="1144"/>
                        <a:pt x="4428" y="1144"/>
                      </a:cubicBezTo>
                      <a:cubicBezTo>
                        <a:pt x="4297" y="1144"/>
                        <a:pt x="4156" y="1155"/>
                        <a:pt x="4005" y="1180"/>
                      </a:cubicBezTo>
                      <a:cubicBezTo>
                        <a:pt x="4005" y="1180"/>
                        <a:pt x="3763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9" name="Google Shape;8469;p34"/>
                <p:cNvSpPr/>
                <p:nvPr/>
              </p:nvSpPr>
              <p:spPr>
                <a:xfrm>
                  <a:off x="372800" y="983573"/>
                  <a:ext cx="1526412" cy="768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9" h="5143" fill="none" extrusionOk="0">
                      <a:moveTo>
                        <a:pt x="377" y="5142"/>
                      </a:moveTo>
                      <a:lnTo>
                        <a:pt x="10219" y="5142"/>
                      </a:lnTo>
                      <a:cubicBezTo>
                        <a:pt x="10219" y="5142"/>
                        <a:pt x="10219" y="2609"/>
                        <a:pt x="7977" y="2976"/>
                      </a:cubicBezTo>
                      <a:cubicBezTo>
                        <a:pt x="7977" y="2976"/>
                        <a:pt x="7610" y="1187"/>
                        <a:pt x="5821" y="2016"/>
                      </a:cubicBezTo>
                      <a:cubicBezTo>
                        <a:pt x="5821" y="2016"/>
                        <a:pt x="5293" y="0"/>
                        <a:pt x="3212" y="744"/>
                      </a:cubicBezTo>
                      <a:cubicBezTo>
                        <a:pt x="1281" y="1432"/>
                        <a:pt x="1941" y="3428"/>
                        <a:pt x="1941" y="3428"/>
                      </a:cubicBezTo>
                      <a:cubicBezTo>
                        <a:pt x="1941" y="3428"/>
                        <a:pt x="1" y="2976"/>
                        <a:pt x="377" y="5142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470" name="Google Shape;8470;p34"/>
            <p:cNvGrpSpPr/>
            <p:nvPr/>
          </p:nvGrpSpPr>
          <p:grpSpPr>
            <a:xfrm>
              <a:off x="873118" y="1069332"/>
              <a:ext cx="601106" cy="302603"/>
              <a:chOff x="321825" y="1090623"/>
              <a:chExt cx="1526424" cy="768223"/>
            </a:xfrm>
          </p:grpSpPr>
          <p:sp>
            <p:nvSpPr>
              <p:cNvPr id="8471" name="Google Shape;8471;p34"/>
              <p:cNvSpPr/>
              <p:nvPr/>
            </p:nvSpPr>
            <p:spPr>
              <a:xfrm>
                <a:off x="338405" y="1177110"/>
                <a:ext cx="1509832" cy="681736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4564" extrusionOk="0">
                    <a:moveTo>
                      <a:pt x="3965" y="0"/>
                    </a:moveTo>
                    <a:cubicBezTo>
                      <a:pt x="3712" y="0"/>
                      <a:pt x="3425" y="49"/>
                      <a:pt x="3101" y="165"/>
                    </a:cubicBezTo>
                    <a:cubicBezTo>
                      <a:pt x="1170" y="853"/>
                      <a:pt x="1830" y="2849"/>
                      <a:pt x="1830" y="2849"/>
                    </a:cubicBezTo>
                    <a:cubicBezTo>
                      <a:pt x="1830" y="2849"/>
                      <a:pt x="1661" y="2810"/>
                      <a:pt x="1434" y="2810"/>
                    </a:cubicBezTo>
                    <a:cubicBezTo>
                      <a:pt x="888" y="2810"/>
                      <a:pt x="1" y="3035"/>
                      <a:pt x="266" y="4563"/>
                    </a:cubicBezTo>
                    <a:lnTo>
                      <a:pt x="10108" y="4563"/>
                    </a:lnTo>
                    <a:cubicBezTo>
                      <a:pt x="10108" y="4563"/>
                      <a:pt x="10108" y="2361"/>
                      <a:pt x="8291" y="2361"/>
                    </a:cubicBezTo>
                    <a:cubicBezTo>
                      <a:pt x="8159" y="2361"/>
                      <a:pt x="8018" y="2372"/>
                      <a:pt x="7866" y="2397"/>
                    </a:cubicBezTo>
                    <a:cubicBezTo>
                      <a:pt x="7866" y="2397"/>
                      <a:pt x="7624" y="1218"/>
                      <a:pt x="6575" y="1218"/>
                    </a:cubicBezTo>
                    <a:cubicBezTo>
                      <a:pt x="6332" y="1218"/>
                      <a:pt x="6046" y="1281"/>
                      <a:pt x="5710" y="1437"/>
                    </a:cubicBezTo>
                    <a:cubicBezTo>
                      <a:pt x="5710" y="1437"/>
                      <a:pt x="5334" y="0"/>
                      <a:pt x="39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72" name="Google Shape;8472;p34"/>
              <p:cNvGrpSpPr/>
              <p:nvPr/>
            </p:nvGrpSpPr>
            <p:grpSpPr>
              <a:xfrm>
                <a:off x="321825" y="1090623"/>
                <a:ext cx="1526424" cy="768223"/>
                <a:chOff x="372800" y="983573"/>
                <a:chExt cx="1526424" cy="768223"/>
              </a:xfrm>
            </p:grpSpPr>
            <p:sp>
              <p:nvSpPr>
                <p:cNvPr id="8473" name="Google Shape;8473;p34"/>
                <p:cNvSpPr/>
                <p:nvPr/>
              </p:nvSpPr>
              <p:spPr>
                <a:xfrm>
                  <a:off x="389380" y="1070060"/>
                  <a:ext cx="1509832" cy="68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4564" extrusionOk="0">
                      <a:moveTo>
                        <a:pt x="3965" y="0"/>
                      </a:moveTo>
                      <a:cubicBezTo>
                        <a:pt x="3712" y="0"/>
                        <a:pt x="3425" y="49"/>
                        <a:pt x="3101" y="165"/>
                      </a:cubicBezTo>
                      <a:cubicBezTo>
                        <a:pt x="1170" y="853"/>
                        <a:pt x="1830" y="2849"/>
                        <a:pt x="1830" y="2849"/>
                      </a:cubicBezTo>
                      <a:cubicBezTo>
                        <a:pt x="1830" y="2849"/>
                        <a:pt x="1661" y="2810"/>
                        <a:pt x="1434" y="2810"/>
                      </a:cubicBezTo>
                      <a:cubicBezTo>
                        <a:pt x="888" y="2810"/>
                        <a:pt x="1" y="3035"/>
                        <a:pt x="266" y="4563"/>
                      </a:cubicBezTo>
                      <a:lnTo>
                        <a:pt x="10108" y="4563"/>
                      </a:lnTo>
                      <a:cubicBezTo>
                        <a:pt x="10108" y="4563"/>
                        <a:pt x="10108" y="2361"/>
                        <a:pt x="8291" y="2361"/>
                      </a:cubicBezTo>
                      <a:cubicBezTo>
                        <a:pt x="8159" y="2361"/>
                        <a:pt x="8018" y="2372"/>
                        <a:pt x="7866" y="2397"/>
                      </a:cubicBezTo>
                      <a:cubicBezTo>
                        <a:pt x="7866" y="2397"/>
                        <a:pt x="7624" y="1218"/>
                        <a:pt x="6575" y="1218"/>
                      </a:cubicBezTo>
                      <a:cubicBezTo>
                        <a:pt x="6332" y="1218"/>
                        <a:pt x="6046" y="1281"/>
                        <a:pt x="5710" y="1437"/>
                      </a:cubicBezTo>
                      <a:cubicBezTo>
                        <a:pt x="5710" y="1437"/>
                        <a:pt x="5334" y="0"/>
                        <a:pt x="39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4" name="Google Shape;8474;p34"/>
                <p:cNvSpPr/>
                <p:nvPr/>
              </p:nvSpPr>
              <p:spPr>
                <a:xfrm>
                  <a:off x="967454" y="1251846"/>
                  <a:ext cx="931770" cy="49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8" h="3347" extrusionOk="0">
                      <a:moveTo>
                        <a:pt x="2714" y="1"/>
                      </a:moveTo>
                      <a:cubicBezTo>
                        <a:pt x="2471" y="1"/>
                        <a:pt x="2185" y="64"/>
                        <a:pt x="1849" y="220"/>
                      </a:cubicBezTo>
                      <a:cubicBezTo>
                        <a:pt x="1849" y="220"/>
                        <a:pt x="1839" y="191"/>
                        <a:pt x="1830" y="154"/>
                      </a:cubicBezTo>
                      <a:cubicBezTo>
                        <a:pt x="1585" y="888"/>
                        <a:pt x="1830" y="1632"/>
                        <a:pt x="1830" y="1632"/>
                      </a:cubicBezTo>
                      <a:cubicBezTo>
                        <a:pt x="1830" y="1632"/>
                        <a:pt x="1662" y="1593"/>
                        <a:pt x="1434" y="1593"/>
                      </a:cubicBezTo>
                      <a:cubicBezTo>
                        <a:pt x="888" y="1593"/>
                        <a:pt x="1" y="1818"/>
                        <a:pt x="266" y="3346"/>
                      </a:cubicBezTo>
                      <a:lnTo>
                        <a:pt x="6237" y="3346"/>
                      </a:lnTo>
                      <a:cubicBezTo>
                        <a:pt x="6237" y="3346"/>
                        <a:pt x="6237" y="1144"/>
                        <a:pt x="4428" y="1144"/>
                      </a:cubicBezTo>
                      <a:cubicBezTo>
                        <a:pt x="4297" y="1144"/>
                        <a:pt x="4156" y="1155"/>
                        <a:pt x="4005" y="1180"/>
                      </a:cubicBezTo>
                      <a:cubicBezTo>
                        <a:pt x="4005" y="1180"/>
                        <a:pt x="3763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5" name="Google Shape;8475;p34"/>
                <p:cNvSpPr/>
                <p:nvPr/>
              </p:nvSpPr>
              <p:spPr>
                <a:xfrm>
                  <a:off x="372800" y="983573"/>
                  <a:ext cx="1526412" cy="768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9" h="5143" fill="none" extrusionOk="0">
                      <a:moveTo>
                        <a:pt x="377" y="5142"/>
                      </a:moveTo>
                      <a:lnTo>
                        <a:pt x="10219" y="5142"/>
                      </a:lnTo>
                      <a:cubicBezTo>
                        <a:pt x="10219" y="5142"/>
                        <a:pt x="10219" y="2609"/>
                        <a:pt x="7977" y="2976"/>
                      </a:cubicBezTo>
                      <a:cubicBezTo>
                        <a:pt x="7977" y="2976"/>
                        <a:pt x="7610" y="1187"/>
                        <a:pt x="5821" y="2016"/>
                      </a:cubicBezTo>
                      <a:cubicBezTo>
                        <a:pt x="5821" y="2016"/>
                        <a:pt x="5293" y="0"/>
                        <a:pt x="3212" y="744"/>
                      </a:cubicBezTo>
                      <a:cubicBezTo>
                        <a:pt x="1281" y="1432"/>
                        <a:pt x="1941" y="3428"/>
                        <a:pt x="1941" y="3428"/>
                      </a:cubicBezTo>
                      <a:cubicBezTo>
                        <a:pt x="1941" y="3428"/>
                        <a:pt x="1" y="2976"/>
                        <a:pt x="377" y="5142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1" name="TextBox 80"/>
          <p:cNvSpPr txBox="1"/>
          <p:nvPr/>
        </p:nvSpPr>
        <p:spPr>
          <a:xfrm>
            <a:off x="0" y="1459620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500" b="1"/>
              <a:t>ĐẾN BUỔI HỌC MỚI!</a:t>
            </a:r>
          </a:p>
        </p:txBody>
      </p:sp>
      <p:pic>
        <p:nvPicPr>
          <p:cNvPr id="78" name="Picture 6" descr="https://cdn-icons-png.flaticon.com/128/391/39112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7209" y="680501"/>
            <a:ext cx="723379" cy="7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8666" y="522199"/>
            <a:ext cx="2450295" cy="748331"/>
            <a:chOff x="907475" y="676025"/>
            <a:chExt cx="3432866" cy="951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49849" y="676025"/>
              <a:ext cx="1747275" cy="951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7475" y="816744"/>
              <a:ext cx="3432866" cy="5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Gợi ý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19133" y="843157"/>
            <a:ext cx="3306512" cy="553998"/>
            <a:chOff x="9220199" y="2324100"/>
            <a:chExt cx="3306512" cy="553998"/>
          </a:xfrm>
        </p:grpSpPr>
        <p:sp>
          <p:nvSpPr>
            <p:cNvPr id="14" name="TextBox 13"/>
            <p:cNvSpPr txBox="1"/>
            <p:nvPr/>
          </p:nvSpPr>
          <p:spPr>
            <a:xfrm>
              <a:off x="9220199" y="2324100"/>
              <a:ext cx="33065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Vòng 1: Tìm danh từ: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805406" y="3720590"/>
            <a:ext cx="1630495" cy="542968"/>
            <a:chOff x="-609601" y="391227"/>
            <a:chExt cx="4027714" cy="542968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38518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Đàn trâu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1266" y="1665252"/>
            <a:ext cx="1894755" cy="553998"/>
            <a:chOff x="995363" y="1958369"/>
            <a:chExt cx="1894755" cy="553998"/>
          </a:xfrm>
        </p:grpSpPr>
        <p:sp>
          <p:nvSpPr>
            <p:cNvPr id="20" name="TextBox 19"/>
            <p:cNvSpPr txBox="1"/>
            <p:nvPr/>
          </p:nvSpPr>
          <p:spPr>
            <a:xfrm>
              <a:off x="1139384" y="1958369"/>
              <a:ext cx="17507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   Chỉ con vật:</a:t>
              </a:r>
              <a:endParaRPr lang="en-US" sz="2000" i="1"/>
            </a:p>
          </p:txBody>
        </p:sp>
        <p:pic>
          <p:nvPicPr>
            <p:cNvPr id="21" name="Picture 2" descr="https://cdn-icons-png.flaticon.com/128/8532/85320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3" y="2006822"/>
              <a:ext cx="492715" cy="492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775113" y="1661415"/>
            <a:ext cx="2061037" cy="553998"/>
            <a:chOff x="995363" y="1958369"/>
            <a:chExt cx="2061037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1139383" y="1958369"/>
              <a:ext cx="19170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   Chỉ thời gian:</a:t>
              </a:r>
              <a:endParaRPr lang="en-US" sz="2000" i="1"/>
            </a:p>
          </p:txBody>
        </p:sp>
        <p:pic>
          <p:nvPicPr>
            <p:cNvPr id="24" name="Picture 2" descr="https://cdn-icons-png.flaticon.com/128/8532/85320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3" y="2006822"/>
              <a:ext cx="492715" cy="492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151893" y="1661415"/>
            <a:ext cx="3314792" cy="553998"/>
            <a:chOff x="995363" y="1958369"/>
            <a:chExt cx="3314792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1139383" y="1958369"/>
              <a:ext cx="3170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   Chỉ hiện tượng tự nhiên:</a:t>
              </a:r>
              <a:endParaRPr lang="en-US" sz="2000" i="1"/>
            </a:p>
          </p:txBody>
        </p:sp>
        <p:pic>
          <p:nvPicPr>
            <p:cNvPr id="27" name="Picture 2" descr="https://cdn-icons-png.flaticon.com/128/8532/85320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3" y="2006822"/>
              <a:ext cx="492715" cy="492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lh6.googleusercontent.com/proxy/_U9yI3j6oFGnNz7wgAtuPk9RQ8-sXUAxt3dxf8Nl0fLRmCxXMgREXBTcwmUkfmaJqZxX5-nr0LOMyJmhpWTKhX4MoxbBDelBmsq1Ug6X9PzC3ZLoUdU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5723"/>
          <a:stretch/>
        </p:blipFill>
        <p:spPr bwMode="auto">
          <a:xfrm>
            <a:off x="972596" y="2372875"/>
            <a:ext cx="1213695" cy="12136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3221237" y="3720590"/>
            <a:ext cx="1266986" cy="542968"/>
            <a:chOff x="-609601" y="391227"/>
            <a:chExt cx="4027714" cy="542968"/>
          </a:xfrm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38518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Chiều</a:t>
              </a:r>
            </a:p>
          </p:txBody>
        </p:sp>
      </p:grpSp>
      <p:pic>
        <p:nvPicPr>
          <p:cNvPr id="1028" name="Picture 4" descr="https://i1.sndcdn.com/artworks-000122036669-s4l91i-t500x50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3555" y="2370273"/>
            <a:ext cx="1213695" cy="12136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anviet.mediacdn.vn/296231569849192448/2022/1/20/54d3a75223f278a20b9188227778a952-1642692685610929018635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4" r="17684"/>
          <a:stretch/>
        </p:blipFill>
        <p:spPr bwMode="auto">
          <a:xfrm>
            <a:off x="5365734" y="2370273"/>
            <a:ext cx="1213695" cy="12136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vietgoing.com/editor/image_eqz167116181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3248500" y="2370273"/>
            <a:ext cx="1212460" cy="12124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7006909" y="3720590"/>
            <a:ext cx="1266986" cy="542968"/>
            <a:chOff x="-609601" y="391227"/>
            <a:chExt cx="4027714" cy="542968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38518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Gió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5339088" y="3720590"/>
            <a:ext cx="1266986" cy="542968"/>
            <a:chOff x="-609601" y="391227"/>
            <a:chExt cx="4027714" cy="542968"/>
          </a:xfrm>
        </p:grpSpPr>
        <p:sp>
          <p:nvSpPr>
            <p:cNvPr id="39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38518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Mặt trời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46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440" y="1388745"/>
            <a:ext cx="5918200" cy="33274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548640" y="30861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0080" y="37973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548640" y="822960"/>
            <a:ext cx="8046720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8666" y="522199"/>
            <a:ext cx="2450295" cy="748331"/>
            <a:chOff x="907475" y="676025"/>
            <a:chExt cx="3432866" cy="951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49849" y="676025"/>
              <a:ext cx="1747275" cy="951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7475" y="816744"/>
              <a:ext cx="3432866" cy="5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Gợi ý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1475" y="466602"/>
            <a:ext cx="5223381" cy="1015663"/>
            <a:chOff x="9220198" y="2324100"/>
            <a:chExt cx="5223381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9220198" y="2324100"/>
              <a:ext cx="52233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Vòng 2: Tìm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động từ chỉ hoạt động hoặc trạng thái của người hoặc vật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73450" y="1744122"/>
            <a:ext cx="1592639" cy="2285418"/>
            <a:chOff x="873450" y="1744122"/>
            <a:chExt cx="1592639" cy="2285418"/>
          </a:xfrm>
        </p:grpSpPr>
        <p:pic>
          <p:nvPicPr>
            <p:cNvPr id="1034" name="Picture 10" descr="https://stepup.edu.vn/wp-content/uploads/2019/10/ph%C6%B0%C6%A1ng-ph%C3%A1p-luy%E1%BB%87n-nghe-ti%E1%BA%BFng-anh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 bwMode="auto">
            <a:xfrm>
              <a:off x="873450" y="1744122"/>
              <a:ext cx="1592639" cy="15926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1029613" y="3486572"/>
              <a:ext cx="1280315" cy="542968"/>
              <a:chOff x="-609601" y="391227"/>
              <a:chExt cx="4027714" cy="542968"/>
            </a:xfrm>
          </p:grpSpPr>
          <p:sp>
            <p:nvSpPr>
              <p:cNvPr id="49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4027714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0" y="462656"/>
                <a:ext cx="4027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Nghe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828142" y="2255452"/>
            <a:ext cx="1588579" cy="2228545"/>
            <a:chOff x="2828142" y="2255452"/>
            <a:chExt cx="1588579" cy="2228545"/>
          </a:xfrm>
        </p:grpSpPr>
        <p:pic>
          <p:nvPicPr>
            <p:cNvPr id="1038" name="Picture 14" descr="https://nld.mediacdn.vn/291774122806476800/2022/1/9/d3s5864-164168677327771592071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0" r="23840"/>
            <a:stretch/>
          </p:blipFill>
          <p:spPr bwMode="auto">
            <a:xfrm>
              <a:off x="2828142" y="2255452"/>
              <a:ext cx="1588579" cy="158857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2982273" y="3941029"/>
              <a:ext cx="1280315" cy="542968"/>
              <a:chOff x="-609601" y="391227"/>
              <a:chExt cx="4027714" cy="542968"/>
            </a:xfrm>
          </p:grpSpPr>
          <p:sp>
            <p:nvSpPr>
              <p:cNvPr id="52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4027714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0" y="462656"/>
                <a:ext cx="4027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Hát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729408" y="2255451"/>
            <a:ext cx="1588579" cy="2228546"/>
            <a:chOff x="6729408" y="2255451"/>
            <a:chExt cx="1588579" cy="2228546"/>
          </a:xfrm>
        </p:grpSpPr>
        <p:pic>
          <p:nvPicPr>
            <p:cNvPr id="1036" name="Picture 12" descr="https://afamilycdn.com/2017/stress-co-hai-2-1496654174923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6" r="14826"/>
            <a:stretch/>
          </p:blipFill>
          <p:spPr bwMode="auto">
            <a:xfrm>
              <a:off x="6729408" y="2255451"/>
              <a:ext cx="1588579" cy="158857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6883539" y="3941029"/>
              <a:ext cx="1280315" cy="542968"/>
              <a:chOff x="-609601" y="391227"/>
              <a:chExt cx="4027714" cy="542968"/>
            </a:xfrm>
          </p:grpSpPr>
          <p:sp>
            <p:nvSpPr>
              <p:cNvPr id="55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4027714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0" y="462656"/>
                <a:ext cx="4027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Tức giận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778776" y="1744122"/>
            <a:ext cx="1588579" cy="2268336"/>
            <a:chOff x="4778776" y="1744122"/>
            <a:chExt cx="1588579" cy="2268336"/>
          </a:xfrm>
        </p:grpSpPr>
        <p:pic>
          <p:nvPicPr>
            <p:cNvPr id="1040" name="Picture 16" descr="https://image.giacngo.vn/w950/UserImages/2016/12/11/11/aminhoa%20sk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0" r="1824"/>
            <a:stretch/>
          </p:blipFill>
          <p:spPr bwMode="auto">
            <a:xfrm>
              <a:off x="4778776" y="1744122"/>
              <a:ext cx="1588579" cy="158857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4932907" y="3469490"/>
              <a:ext cx="1280315" cy="542968"/>
              <a:chOff x="-609601" y="391227"/>
              <a:chExt cx="4027714" cy="542968"/>
            </a:xfrm>
          </p:grpSpPr>
          <p:sp>
            <p:nvSpPr>
              <p:cNvPr id="58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4027714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0" y="462656"/>
                <a:ext cx="4027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Lo lắng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812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8666" y="522199"/>
            <a:ext cx="2450295" cy="748331"/>
            <a:chOff x="907475" y="676025"/>
            <a:chExt cx="3432866" cy="951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49849" y="676025"/>
              <a:ext cx="1747275" cy="951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7475" y="816744"/>
              <a:ext cx="3432866" cy="5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Gợi ý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1476" y="466602"/>
            <a:ext cx="4700042" cy="1015663"/>
            <a:chOff x="9220199" y="2324100"/>
            <a:chExt cx="4700042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9220199" y="2324100"/>
              <a:ext cx="47000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Vòng 3: Tìm t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ính từ chỉ đặc điểm của các sự vật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84388" y="1592930"/>
            <a:ext cx="2233132" cy="2348127"/>
            <a:chOff x="622453" y="1589834"/>
            <a:chExt cx="2233132" cy="23481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622453" y="3158646"/>
              <a:ext cx="2233132" cy="779315"/>
              <a:chOff x="-609601" y="391227"/>
              <a:chExt cx="4027714" cy="779315"/>
            </a:xfrm>
          </p:grpSpPr>
          <p:sp>
            <p:nvSpPr>
              <p:cNvPr id="25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4027714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1" y="462656"/>
                <a:ext cx="40277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Cỏ: xanh mướt</a:t>
                </a:r>
              </a:p>
            </p:txBody>
          </p:sp>
        </p:grpSp>
        <p:pic>
          <p:nvPicPr>
            <p:cNvPr id="3074" name="Picture 2" descr="https://media.istockphoto.com/id/182493016/vi/anh/b%E1%BA%A7u-tr%E1%BB%9Di-v%C3%A0-c%E1%BB%8F-backround.jpg?s=612x612&amp;w=0&amp;k=20&amp;c=HNGeuHkkuxXct4hqLpNU-NWu1BUOvRGR4lCQ0JYvi7o=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 bwMode="auto">
            <a:xfrm>
              <a:off x="1023454" y="1589834"/>
              <a:ext cx="1431131" cy="143113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829460" y="2488836"/>
            <a:ext cx="1760169" cy="2098136"/>
            <a:chOff x="4800836" y="1547435"/>
            <a:chExt cx="1760169" cy="20981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4800836" y="3102603"/>
              <a:ext cx="1760169" cy="542968"/>
              <a:chOff x="-609601" y="391227"/>
              <a:chExt cx="4027714" cy="542968"/>
            </a:xfrm>
          </p:grpSpPr>
          <p:sp>
            <p:nvSpPr>
              <p:cNvPr id="29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4027714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1" y="462656"/>
                <a:ext cx="4027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Suối: trong</a:t>
                </a:r>
              </a:p>
            </p:txBody>
          </p:sp>
        </p:grpSp>
        <p:pic>
          <p:nvPicPr>
            <p:cNvPr id="3076" name="Picture 4" descr="https://cdn-i.vtcnews.vn/resize/th/upload/2021/09/17/suoi-28-22482421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4" r="17014"/>
            <a:stretch/>
          </p:blipFill>
          <p:spPr bwMode="auto">
            <a:xfrm>
              <a:off x="4963117" y="1547435"/>
              <a:ext cx="1435608" cy="143560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15956" y="1482265"/>
            <a:ext cx="2079427" cy="2135623"/>
            <a:chOff x="2643837" y="2440842"/>
            <a:chExt cx="2079427" cy="21356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2643837" y="4033497"/>
              <a:ext cx="2079427" cy="542968"/>
              <a:chOff x="-609601" y="391227"/>
              <a:chExt cx="3553285" cy="542968"/>
            </a:xfrm>
          </p:grpSpPr>
          <p:sp>
            <p:nvSpPr>
              <p:cNvPr id="33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3553285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1" y="462656"/>
                <a:ext cx="35532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Nước: tinh khiết</a:t>
                </a:r>
              </a:p>
            </p:txBody>
          </p:sp>
        </p:grpSp>
        <p:pic>
          <p:nvPicPr>
            <p:cNvPr id="3078" name="Picture 6" descr="https://suckhoedoisong.qltns.mediacdn.vn/324455921873985536/2024/1/13/uong-nuoc-17051430545761664158352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1" r="21993"/>
            <a:stretch/>
          </p:blipFill>
          <p:spPr bwMode="auto">
            <a:xfrm>
              <a:off x="2965746" y="2440842"/>
              <a:ext cx="1435608" cy="143560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695383" y="2546600"/>
            <a:ext cx="1930401" cy="2081027"/>
            <a:chOff x="6544237" y="2502353"/>
            <a:chExt cx="1930401" cy="2081027"/>
          </a:xfrm>
        </p:grpSpPr>
        <p:pic>
          <p:nvPicPr>
            <p:cNvPr id="3080" name="Picture 8" descr="https://nguyennham.com/wp-content/uploads/2023/09/vat-lieu-cat-soi-loc-nuoc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 bwMode="auto">
            <a:xfrm>
              <a:off x="6791634" y="2502353"/>
              <a:ext cx="1435608" cy="143560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9338A61-E650-D252-D6E7-F65D7ED84A95}"/>
                </a:ext>
              </a:extLst>
            </p:cNvPr>
            <p:cNvGrpSpPr/>
            <p:nvPr/>
          </p:nvGrpSpPr>
          <p:grpSpPr>
            <a:xfrm>
              <a:off x="6544237" y="4040412"/>
              <a:ext cx="1930401" cy="542968"/>
              <a:chOff x="-609601" y="391227"/>
              <a:chExt cx="4027714" cy="542968"/>
            </a:xfrm>
          </p:grpSpPr>
          <p:sp>
            <p:nvSpPr>
              <p:cNvPr id="38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-609601" y="391227"/>
                <a:ext cx="4027714" cy="542968"/>
              </a:xfrm>
              <a:prstGeom prst="roundRect">
                <a:avLst>
                  <a:gd name="adj" fmla="val 38518"/>
                </a:avLst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-609601" y="462656"/>
                <a:ext cx="4027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Cát, sỏi: trơn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480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8666" y="522199"/>
            <a:ext cx="2450295" cy="748331"/>
            <a:chOff x="907475" y="676025"/>
            <a:chExt cx="3432866" cy="951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49849" y="676025"/>
              <a:ext cx="1747275" cy="951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7475" y="816744"/>
              <a:ext cx="3432866" cy="5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Gợi ý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02276" y="555920"/>
            <a:ext cx="6143224" cy="553998"/>
            <a:chOff x="9220199" y="2324100"/>
            <a:chExt cx="6143224" cy="553998"/>
          </a:xfrm>
        </p:grpSpPr>
        <p:sp>
          <p:nvSpPr>
            <p:cNvPr id="14" name="TextBox 13"/>
            <p:cNvSpPr txBox="1"/>
            <p:nvPr/>
          </p:nvSpPr>
          <p:spPr>
            <a:xfrm>
              <a:off x="9220199" y="2324100"/>
              <a:ext cx="61432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Vòng 4: Đặt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 câu nói về hiện tượng tự nhiên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Horizontal Scroll 1"/>
          <p:cNvSpPr/>
          <p:nvPr/>
        </p:nvSpPr>
        <p:spPr>
          <a:xfrm>
            <a:off x="1585526" y="1905000"/>
            <a:ext cx="6059874" cy="1643539"/>
          </a:xfrm>
          <a:prstGeom prst="horizontalScroll">
            <a:avLst/>
          </a:prstGeom>
          <a:solidFill>
            <a:schemeClr val="bg1">
              <a:lumMod val="40000"/>
              <a:lumOff val="6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Ánh mặt trời chiếu sáng qua tán cây xanh mướt, tạo nên khung cảnh vô cùng tươi đẹ</a:t>
            </a:r>
            <a:r>
              <a:rPr lang="en-US" sz="2000">
                <a:solidFill>
                  <a:srgbClr val="000000"/>
                </a:solidFill>
              </a:rPr>
              <a:t>p.</a:t>
            </a:r>
          </a:p>
        </p:txBody>
      </p:sp>
      <p:sp>
        <p:nvSpPr>
          <p:cNvPr id="3" name="Oval 2"/>
          <p:cNvSpPr/>
          <p:nvPr/>
        </p:nvSpPr>
        <p:spPr>
          <a:xfrm>
            <a:off x="2343150" y="2319339"/>
            <a:ext cx="1016000" cy="419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59150" y="2319339"/>
            <a:ext cx="669925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64250" y="2319339"/>
            <a:ext cx="1395730" cy="419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41186" y="1249902"/>
            <a:ext cx="1419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từ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9947" y="1260727"/>
            <a:ext cx="141992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từ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64250" y="3644487"/>
            <a:ext cx="141992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từ</a:t>
            </a:r>
          </a:p>
        </p:txBody>
      </p:sp>
      <p:cxnSp>
        <p:nvCxnSpPr>
          <p:cNvPr id="5" name="Straight Arrow Connector 4"/>
          <p:cNvCxnSpPr>
            <a:stCxn id="3" idx="0"/>
            <a:endCxn id="35" idx="2"/>
          </p:cNvCxnSpPr>
          <p:nvPr/>
        </p:nvCxnSpPr>
        <p:spPr>
          <a:xfrm flipV="1">
            <a:off x="2851150" y="1803900"/>
            <a:ext cx="0" cy="51543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4"/>
            <a:endCxn id="40" idx="0"/>
          </p:cNvCxnSpPr>
          <p:nvPr/>
        </p:nvCxnSpPr>
        <p:spPr>
          <a:xfrm>
            <a:off x="6762115" y="2738439"/>
            <a:ext cx="12099" cy="90604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0"/>
            <a:endCxn id="36" idx="2"/>
          </p:cNvCxnSpPr>
          <p:nvPr/>
        </p:nvCxnSpPr>
        <p:spPr>
          <a:xfrm flipV="1">
            <a:off x="3694113" y="1757723"/>
            <a:ext cx="1165798" cy="5616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>
            <a:extLst>
              <a:ext uri="{FF2B5EF4-FFF2-40B4-BE49-F238E27FC236}">
                <a16:creationId xmlns:a16="http://schemas.microsoft.com/office/drawing/2014/main" id="{76011EBA-39DF-DCC0-7D5C-9894A1244BCE}"/>
              </a:ext>
            </a:extLst>
          </p:cNvPr>
          <p:cNvSpPr/>
          <p:nvPr/>
        </p:nvSpPr>
        <p:spPr>
          <a:xfrm>
            <a:off x="550718" y="3903269"/>
            <a:ext cx="1590468" cy="850901"/>
          </a:xfrm>
          <a:custGeom>
            <a:avLst/>
            <a:gdLst/>
            <a:ahLst/>
            <a:cxnLst/>
            <a:rect l="l" t="t" r="r" b="b"/>
            <a:pathLst>
              <a:path w="7315200" h="3913632">
                <a:moveTo>
                  <a:pt x="0" y="0"/>
                </a:moveTo>
                <a:lnTo>
                  <a:pt x="7315200" y="0"/>
                </a:lnTo>
                <a:lnTo>
                  <a:pt x="7315200" y="3913632"/>
                </a:lnTo>
                <a:lnTo>
                  <a:pt x="0" y="3913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4" name="Google Shape;974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26819" y="3821645"/>
            <a:ext cx="904728" cy="93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132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31" grpId="0" animBg="1"/>
      <p:bldP spid="35" grpId="0"/>
      <p:bldP spid="36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2" name="Google Shape;9532;p58"/>
          <p:cNvSpPr/>
          <p:nvPr/>
        </p:nvSpPr>
        <p:spPr>
          <a:xfrm>
            <a:off x="853088" y="1534084"/>
            <a:ext cx="410925" cy="4109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3" name="Google Shape;9533;p58"/>
          <p:cNvSpPr/>
          <p:nvPr/>
        </p:nvSpPr>
        <p:spPr>
          <a:xfrm>
            <a:off x="853088" y="2520533"/>
            <a:ext cx="410925" cy="410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4" name="Google Shape;9534;p58"/>
          <p:cNvSpPr/>
          <p:nvPr/>
        </p:nvSpPr>
        <p:spPr>
          <a:xfrm>
            <a:off x="851188" y="3506982"/>
            <a:ext cx="410925" cy="4109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" y="437627"/>
            <a:ext cx="9143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rgbClr val="EB4148"/>
                </a:solidFill>
              </a:rPr>
              <a:t>CỦNG CỐ - DẶN DÒ</a:t>
            </a:r>
            <a:endParaRPr lang="vi-VN" sz="3500" b="1" i="1">
              <a:solidFill>
                <a:srgbClr val="EB4148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17452" y="1231716"/>
            <a:ext cx="709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Xem lại kiến thức bài </a:t>
            </a:r>
            <a:r>
              <a:rPr lang="vi-VN" sz="2000" i="1"/>
              <a:t>Luyện từ và câu – Luyện tập danh từ, động từ, tính từ</a:t>
            </a:r>
            <a:r>
              <a:rPr lang="vi-VN" sz="2000"/>
              <a:t>, hiểu, phân biệt và vận dụng được kiến thức.</a:t>
            </a:r>
            <a:endParaRPr lang="en-US" sz="2000"/>
          </a:p>
        </p:txBody>
      </p:sp>
      <p:sp>
        <p:nvSpPr>
          <p:cNvPr id="46" name="TextBox 45"/>
          <p:cNvSpPr txBox="1"/>
          <p:nvPr/>
        </p:nvSpPr>
        <p:spPr>
          <a:xfrm>
            <a:off x="1417452" y="2525940"/>
            <a:ext cx="563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/>
              <a:t>Chia sẻ với người thân về bài học.</a:t>
            </a:r>
            <a:endParaRPr lang="en-US" sz="2000"/>
          </a:p>
        </p:txBody>
      </p:sp>
      <p:sp>
        <p:nvSpPr>
          <p:cNvPr id="47" name="TextBox 46"/>
          <p:cNvSpPr txBox="1"/>
          <p:nvPr/>
        </p:nvSpPr>
        <p:spPr>
          <a:xfrm>
            <a:off x="1417452" y="3204611"/>
            <a:ext cx="446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Đọc trước </a:t>
            </a:r>
            <a:r>
              <a:rPr lang="vi-VN" sz="2000" i="1"/>
              <a:t>Tiết 3: Viết – Tìm hiểu cách viết bài văn kể chuyện sáng tạo</a:t>
            </a:r>
            <a:r>
              <a:rPr lang="vi-VN" sz="2000"/>
              <a:t>.</a:t>
            </a:r>
            <a:endParaRPr lang="en-US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3" y="3204611"/>
            <a:ext cx="2060385" cy="14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367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2" grpId="0" animBg="1"/>
      <p:bldP spid="9533" grpId="0" animBg="1"/>
      <p:bldP spid="9534" grpId="0" animBg="1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1" name="Google Shape;8911;p44"/>
          <p:cNvGrpSpPr/>
          <p:nvPr/>
        </p:nvGrpSpPr>
        <p:grpSpPr>
          <a:xfrm rot="455540">
            <a:off x="7406678" y="737584"/>
            <a:ext cx="1250055" cy="1249662"/>
            <a:chOff x="5420725" y="1533150"/>
            <a:chExt cx="1429675" cy="1429225"/>
          </a:xfrm>
        </p:grpSpPr>
        <p:sp>
          <p:nvSpPr>
            <p:cNvPr id="8912" name="Google Shape;8912;p44"/>
            <p:cNvSpPr/>
            <p:nvPr/>
          </p:nvSpPr>
          <p:spPr>
            <a:xfrm>
              <a:off x="5420725" y="1533150"/>
              <a:ext cx="1429675" cy="1429225"/>
            </a:xfrm>
            <a:custGeom>
              <a:avLst/>
              <a:gdLst/>
              <a:ahLst/>
              <a:cxnLst/>
              <a:rect l="l" t="t" r="r" b="b"/>
              <a:pathLst>
                <a:path w="57187" h="57169" extrusionOk="0">
                  <a:moveTo>
                    <a:pt x="28603" y="1"/>
                  </a:moveTo>
                  <a:cubicBezTo>
                    <a:pt x="26778" y="1"/>
                    <a:pt x="25526" y="1253"/>
                    <a:pt x="24524" y="2254"/>
                  </a:cubicBezTo>
                  <a:cubicBezTo>
                    <a:pt x="24399" y="2362"/>
                    <a:pt x="24292" y="2469"/>
                    <a:pt x="24202" y="2576"/>
                  </a:cubicBezTo>
                  <a:cubicBezTo>
                    <a:pt x="24184" y="2576"/>
                    <a:pt x="24167" y="2594"/>
                    <a:pt x="24167" y="2594"/>
                  </a:cubicBezTo>
                  <a:cubicBezTo>
                    <a:pt x="24113" y="2648"/>
                    <a:pt x="24077" y="2684"/>
                    <a:pt x="24041" y="2720"/>
                  </a:cubicBezTo>
                  <a:cubicBezTo>
                    <a:pt x="24023" y="2720"/>
                    <a:pt x="24023" y="2737"/>
                    <a:pt x="24006" y="2755"/>
                  </a:cubicBezTo>
                  <a:cubicBezTo>
                    <a:pt x="23952" y="2791"/>
                    <a:pt x="23898" y="2845"/>
                    <a:pt x="23863" y="2881"/>
                  </a:cubicBezTo>
                  <a:lnTo>
                    <a:pt x="23827" y="2916"/>
                  </a:lnTo>
                  <a:cubicBezTo>
                    <a:pt x="23702" y="3024"/>
                    <a:pt x="23612" y="3095"/>
                    <a:pt x="23523" y="3149"/>
                  </a:cubicBezTo>
                  <a:cubicBezTo>
                    <a:pt x="23219" y="3113"/>
                    <a:pt x="22593" y="2845"/>
                    <a:pt x="22199" y="2684"/>
                  </a:cubicBezTo>
                  <a:cubicBezTo>
                    <a:pt x="21287" y="2308"/>
                    <a:pt x="20249" y="1897"/>
                    <a:pt x="19140" y="1897"/>
                  </a:cubicBezTo>
                  <a:cubicBezTo>
                    <a:pt x="18622" y="1897"/>
                    <a:pt x="18121" y="1986"/>
                    <a:pt x="17656" y="2183"/>
                  </a:cubicBezTo>
                  <a:cubicBezTo>
                    <a:pt x="15992" y="2863"/>
                    <a:pt x="15312" y="4490"/>
                    <a:pt x="14776" y="5796"/>
                  </a:cubicBezTo>
                  <a:cubicBezTo>
                    <a:pt x="14597" y="6190"/>
                    <a:pt x="14346" y="6780"/>
                    <a:pt x="14185" y="7030"/>
                  </a:cubicBezTo>
                  <a:cubicBezTo>
                    <a:pt x="14168" y="7030"/>
                    <a:pt x="14132" y="7030"/>
                    <a:pt x="14096" y="7048"/>
                  </a:cubicBezTo>
                  <a:lnTo>
                    <a:pt x="14025" y="7048"/>
                  </a:lnTo>
                  <a:cubicBezTo>
                    <a:pt x="13953" y="7066"/>
                    <a:pt x="13864" y="7066"/>
                    <a:pt x="13774" y="7084"/>
                  </a:cubicBezTo>
                  <a:lnTo>
                    <a:pt x="13524" y="7084"/>
                  </a:lnTo>
                  <a:cubicBezTo>
                    <a:pt x="13470" y="7084"/>
                    <a:pt x="13416" y="7084"/>
                    <a:pt x="13363" y="7102"/>
                  </a:cubicBezTo>
                  <a:lnTo>
                    <a:pt x="12790" y="7102"/>
                  </a:lnTo>
                  <a:cubicBezTo>
                    <a:pt x="11395" y="7102"/>
                    <a:pt x="9642" y="7102"/>
                    <a:pt x="8372" y="8372"/>
                  </a:cubicBezTo>
                  <a:cubicBezTo>
                    <a:pt x="7120" y="9642"/>
                    <a:pt x="7102" y="11395"/>
                    <a:pt x="7102" y="12790"/>
                  </a:cubicBezTo>
                  <a:cubicBezTo>
                    <a:pt x="7102" y="12915"/>
                    <a:pt x="7102" y="13041"/>
                    <a:pt x="7102" y="13166"/>
                  </a:cubicBezTo>
                  <a:lnTo>
                    <a:pt x="7102" y="13237"/>
                  </a:lnTo>
                  <a:cubicBezTo>
                    <a:pt x="7102" y="13327"/>
                    <a:pt x="7102" y="13434"/>
                    <a:pt x="7084" y="13541"/>
                  </a:cubicBezTo>
                  <a:cubicBezTo>
                    <a:pt x="7084" y="13792"/>
                    <a:pt x="7066" y="14024"/>
                    <a:pt x="7031" y="14167"/>
                  </a:cubicBezTo>
                  <a:cubicBezTo>
                    <a:pt x="6780" y="14346"/>
                    <a:pt x="6190" y="14597"/>
                    <a:pt x="5796" y="14758"/>
                  </a:cubicBezTo>
                  <a:cubicBezTo>
                    <a:pt x="4491" y="15312"/>
                    <a:pt x="2863" y="15992"/>
                    <a:pt x="2183" y="17638"/>
                  </a:cubicBezTo>
                  <a:cubicBezTo>
                    <a:pt x="1503" y="19283"/>
                    <a:pt x="2165" y="20893"/>
                    <a:pt x="2684" y="22199"/>
                  </a:cubicBezTo>
                  <a:cubicBezTo>
                    <a:pt x="2845" y="22592"/>
                    <a:pt x="3113" y="23218"/>
                    <a:pt x="3149" y="23523"/>
                  </a:cubicBezTo>
                  <a:cubicBezTo>
                    <a:pt x="3095" y="23594"/>
                    <a:pt x="3006" y="23701"/>
                    <a:pt x="2917" y="23827"/>
                  </a:cubicBezTo>
                  <a:cubicBezTo>
                    <a:pt x="2881" y="23862"/>
                    <a:pt x="2845" y="23916"/>
                    <a:pt x="2791" y="23952"/>
                  </a:cubicBezTo>
                  <a:cubicBezTo>
                    <a:pt x="2756" y="24005"/>
                    <a:pt x="2702" y="24041"/>
                    <a:pt x="2666" y="24095"/>
                  </a:cubicBezTo>
                  <a:lnTo>
                    <a:pt x="2630" y="24131"/>
                  </a:lnTo>
                  <a:cubicBezTo>
                    <a:pt x="2595" y="24166"/>
                    <a:pt x="2577" y="24184"/>
                    <a:pt x="2559" y="24202"/>
                  </a:cubicBezTo>
                  <a:cubicBezTo>
                    <a:pt x="2451" y="24310"/>
                    <a:pt x="2362" y="24417"/>
                    <a:pt x="2255" y="24506"/>
                  </a:cubicBezTo>
                  <a:cubicBezTo>
                    <a:pt x="1253" y="25526"/>
                    <a:pt x="1" y="26778"/>
                    <a:pt x="1" y="28585"/>
                  </a:cubicBezTo>
                  <a:cubicBezTo>
                    <a:pt x="1" y="28781"/>
                    <a:pt x="19" y="28960"/>
                    <a:pt x="55" y="29121"/>
                  </a:cubicBezTo>
                  <a:cubicBezTo>
                    <a:pt x="55" y="29157"/>
                    <a:pt x="55" y="29211"/>
                    <a:pt x="55" y="29246"/>
                  </a:cubicBezTo>
                  <a:cubicBezTo>
                    <a:pt x="323" y="30713"/>
                    <a:pt x="1378" y="31786"/>
                    <a:pt x="2255" y="32663"/>
                  </a:cubicBezTo>
                  <a:cubicBezTo>
                    <a:pt x="2326" y="32734"/>
                    <a:pt x="2380" y="32788"/>
                    <a:pt x="2434" y="32860"/>
                  </a:cubicBezTo>
                  <a:lnTo>
                    <a:pt x="2451" y="32860"/>
                  </a:lnTo>
                  <a:cubicBezTo>
                    <a:pt x="2487" y="32913"/>
                    <a:pt x="2541" y="32949"/>
                    <a:pt x="2577" y="33003"/>
                  </a:cubicBezTo>
                  <a:cubicBezTo>
                    <a:pt x="2612" y="33039"/>
                    <a:pt x="2648" y="33056"/>
                    <a:pt x="2666" y="33092"/>
                  </a:cubicBezTo>
                  <a:cubicBezTo>
                    <a:pt x="2702" y="33128"/>
                    <a:pt x="2738" y="33164"/>
                    <a:pt x="2773" y="33200"/>
                  </a:cubicBezTo>
                  <a:cubicBezTo>
                    <a:pt x="2791" y="33217"/>
                    <a:pt x="2809" y="33235"/>
                    <a:pt x="2827" y="33253"/>
                  </a:cubicBezTo>
                  <a:cubicBezTo>
                    <a:pt x="2863" y="33307"/>
                    <a:pt x="2917" y="33343"/>
                    <a:pt x="2952" y="33396"/>
                  </a:cubicBezTo>
                  <a:lnTo>
                    <a:pt x="3006" y="33468"/>
                  </a:lnTo>
                  <a:cubicBezTo>
                    <a:pt x="3060" y="33539"/>
                    <a:pt x="3113" y="33611"/>
                    <a:pt x="3149" y="33665"/>
                  </a:cubicBezTo>
                  <a:cubicBezTo>
                    <a:pt x="3113" y="33969"/>
                    <a:pt x="2845" y="34595"/>
                    <a:pt x="2684" y="34988"/>
                  </a:cubicBezTo>
                  <a:cubicBezTo>
                    <a:pt x="2165" y="36276"/>
                    <a:pt x="1503" y="37886"/>
                    <a:pt x="2183" y="39532"/>
                  </a:cubicBezTo>
                  <a:cubicBezTo>
                    <a:pt x="2863" y="41195"/>
                    <a:pt x="4491" y="41875"/>
                    <a:pt x="5796" y="42412"/>
                  </a:cubicBezTo>
                  <a:cubicBezTo>
                    <a:pt x="6208" y="42590"/>
                    <a:pt x="6798" y="42841"/>
                    <a:pt x="7031" y="43002"/>
                  </a:cubicBezTo>
                  <a:cubicBezTo>
                    <a:pt x="7031" y="43038"/>
                    <a:pt x="7048" y="43073"/>
                    <a:pt x="7048" y="43127"/>
                  </a:cubicBezTo>
                  <a:lnTo>
                    <a:pt x="7066" y="43234"/>
                  </a:lnTo>
                  <a:cubicBezTo>
                    <a:pt x="7066" y="43306"/>
                    <a:pt x="7084" y="43395"/>
                    <a:pt x="7084" y="43467"/>
                  </a:cubicBezTo>
                  <a:cubicBezTo>
                    <a:pt x="7084" y="43503"/>
                    <a:pt x="7084" y="43521"/>
                    <a:pt x="7084" y="43556"/>
                  </a:cubicBezTo>
                  <a:lnTo>
                    <a:pt x="7102" y="43699"/>
                  </a:lnTo>
                  <a:cubicBezTo>
                    <a:pt x="7102" y="43735"/>
                    <a:pt x="7102" y="43789"/>
                    <a:pt x="7102" y="43825"/>
                  </a:cubicBezTo>
                  <a:cubicBezTo>
                    <a:pt x="7102" y="44004"/>
                    <a:pt x="7102" y="44200"/>
                    <a:pt x="7102" y="44379"/>
                  </a:cubicBezTo>
                  <a:cubicBezTo>
                    <a:pt x="7120" y="45166"/>
                    <a:pt x="7120" y="46043"/>
                    <a:pt x="7335" y="46901"/>
                  </a:cubicBezTo>
                  <a:cubicBezTo>
                    <a:pt x="7514" y="47581"/>
                    <a:pt x="7818" y="48243"/>
                    <a:pt x="8390" y="48797"/>
                  </a:cubicBezTo>
                  <a:cubicBezTo>
                    <a:pt x="9642" y="50067"/>
                    <a:pt x="11395" y="50067"/>
                    <a:pt x="12808" y="50085"/>
                  </a:cubicBezTo>
                  <a:lnTo>
                    <a:pt x="13309" y="50085"/>
                  </a:lnTo>
                  <a:cubicBezTo>
                    <a:pt x="13416" y="50085"/>
                    <a:pt x="13524" y="50085"/>
                    <a:pt x="13631" y="50103"/>
                  </a:cubicBezTo>
                  <a:cubicBezTo>
                    <a:pt x="13864" y="50103"/>
                    <a:pt x="14060" y="50121"/>
                    <a:pt x="14185" y="50157"/>
                  </a:cubicBezTo>
                  <a:cubicBezTo>
                    <a:pt x="14364" y="50389"/>
                    <a:pt x="14615" y="50980"/>
                    <a:pt x="14776" y="51391"/>
                  </a:cubicBezTo>
                  <a:cubicBezTo>
                    <a:pt x="15312" y="52697"/>
                    <a:pt x="15992" y="54307"/>
                    <a:pt x="17656" y="55004"/>
                  </a:cubicBezTo>
                  <a:cubicBezTo>
                    <a:pt x="18121" y="55201"/>
                    <a:pt x="18622" y="55290"/>
                    <a:pt x="19158" y="55290"/>
                  </a:cubicBezTo>
                  <a:cubicBezTo>
                    <a:pt x="20267" y="55290"/>
                    <a:pt x="21287" y="54861"/>
                    <a:pt x="22199" y="54503"/>
                  </a:cubicBezTo>
                  <a:cubicBezTo>
                    <a:pt x="22593" y="54324"/>
                    <a:pt x="23236" y="54074"/>
                    <a:pt x="23523" y="54038"/>
                  </a:cubicBezTo>
                  <a:cubicBezTo>
                    <a:pt x="23612" y="54074"/>
                    <a:pt x="23702" y="54164"/>
                    <a:pt x="23809" y="54253"/>
                  </a:cubicBezTo>
                  <a:lnTo>
                    <a:pt x="23863" y="54289"/>
                  </a:lnTo>
                  <a:cubicBezTo>
                    <a:pt x="23916" y="54342"/>
                    <a:pt x="23970" y="54396"/>
                    <a:pt x="24023" y="54432"/>
                  </a:cubicBezTo>
                  <a:cubicBezTo>
                    <a:pt x="24023" y="54450"/>
                    <a:pt x="24023" y="54450"/>
                    <a:pt x="24041" y="54450"/>
                  </a:cubicBezTo>
                  <a:cubicBezTo>
                    <a:pt x="24077" y="54503"/>
                    <a:pt x="24131" y="54539"/>
                    <a:pt x="24167" y="54575"/>
                  </a:cubicBezTo>
                  <a:cubicBezTo>
                    <a:pt x="24184" y="54593"/>
                    <a:pt x="24184" y="54593"/>
                    <a:pt x="24202" y="54611"/>
                  </a:cubicBezTo>
                  <a:cubicBezTo>
                    <a:pt x="24310" y="54700"/>
                    <a:pt x="24417" y="54825"/>
                    <a:pt x="24524" y="54933"/>
                  </a:cubicBezTo>
                  <a:cubicBezTo>
                    <a:pt x="25258" y="55666"/>
                    <a:pt x="26134" y="56525"/>
                    <a:pt x="27261" y="56936"/>
                  </a:cubicBezTo>
                  <a:cubicBezTo>
                    <a:pt x="27297" y="56936"/>
                    <a:pt x="27315" y="56954"/>
                    <a:pt x="27351" y="56972"/>
                  </a:cubicBezTo>
                  <a:lnTo>
                    <a:pt x="27404" y="56990"/>
                  </a:lnTo>
                  <a:cubicBezTo>
                    <a:pt x="27780" y="57097"/>
                    <a:pt x="28173" y="57169"/>
                    <a:pt x="28603" y="57169"/>
                  </a:cubicBezTo>
                  <a:cubicBezTo>
                    <a:pt x="28728" y="57169"/>
                    <a:pt x="28853" y="57169"/>
                    <a:pt x="28978" y="57151"/>
                  </a:cubicBezTo>
                  <a:cubicBezTo>
                    <a:pt x="30588" y="56990"/>
                    <a:pt x="31751" y="55863"/>
                    <a:pt x="32681" y="54933"/>
                  </a:cubicBezTo>
                  <a:cubicBezTo>
                    <a:pt x="32824" y="54790"/>
                    <a:pt x="32949" y="54664"/>
                    <a:pt x="33074" y="54539"/>
                  </a:cubicBezTo>
                  <a:cubicBezTo>
                    <a:pt x="33146" y="54485"/>
                    <a:pt x="33200" y="54432"/>
                    <a:pt x="33253" y="54378"/>
                  </a:cubicBezTo>
                  <a:cubicBezTo>
                    <a:pt x="33253" y="54378"/>
                    <a:pt x="33253" y="54360"/>
                    <a:pt x="33271" y="54360"/>
                  </a:cubicBezTo>
                  <a:cubicBezTo>
                    <a:pt x="33325" y="54307"/>
                    <a:pt x="33379" y="54253"/>
                    <a:pt x="33432" y="54217"/>
                  </a:cubicBezTo>
                  <a:lnTo>
                    <a:pt x="33522" y="54146"/>
                  </a:lnTo>
                  <a:cubicBezTo>
                    <a:pt x="33575" y="54092"/>
                    <a:pt x="33629" y="54056"/>
                    <a:pt x="33683" y="54038"/>
                  </a:cubicBezTo>
                  <a:cubicBezTo>
                    <a:pt x="33969" y="54074"/>
                    <a:pt x="34613" y="54342"/>
                    <a:pt x="35006" y="54503"/>
                  </a:cubicBezTo>
                  <a:cubicBezTo>
                    <a:pt x="35919" y="54861"/>
                    <a:pt x="36956" y="55290"/>
                    <a:pt x="38047" y="55290"/>
                  </a:cubicBezTo>
                  <a:cubicBezTo>
                    <a:pt x="38584" y="55290"/>
                    <a:pt x="39085" y="55201"/>
                    <a:pt x="39550" y="55004"/>
                  </a:cubicBezTo>
                  <a:cubicBezTo>
                    <a:pt x="41213" y="54324"/>
                    <a:pt x="41893" y="52697"/>
                    <a:pt x="42429" y="51391"/>
                  </a:cubicBezTo>
                  <a:cubicBezTo>
                    <a:pt x="42608" y="50980"/>
                    <a:pt x="42841" y="50389"/>
                    <a:pt x="43020" y="50157"/>
                  </a:cubicBezTo>
                  <a:cubicBezTo>
                    <a:pt x="43038" y="50139"/>
                    <a:pt x="43073" y="50139"/>
                    <a:pt x="43109" y="50139"/>
                  </a:cubicBezTo>
                  <a:lnTo>
                    <a:pt x="43217" y="50121"/>
                  </a:lnTo>
                  <a:cubicBezTo>
                    <a:pt x="43360" y="50103"/>
                    <a:pt x="43538" y="50103"/>
                    <a:pt x="43717" y="50085"/>
                  </a:cubicBezTo>
                  <a:lnTo>
                    <a:pt x="44397" y="50085"/>
                  </a:lnTo>
                  <a:cubicBezTo>
                    <a:pt x="45810" y="50067"/>
                    <a:pt x="47563" y="50067"/>
                    <a:pt x="48815" y="48797"/>
                  </a:cubicBezTo>
                  <a:cubicBezTo>
                    <a:pt x="50085" y="47545"/>
                    <a:pt x="50085" y="45792"/>
                    <a:pt x="50103" y="44379"/>
                  </a:cubicBezTo>
                  <a:cubicBezTo>
                    <a:pt x="50103" y="44254"/>
                    <a:pt x="50103" y="44129"/>
                    <a:pt x="50103" y="44004"/>
                  </a:cubicBezTo>
                  <a:lnTo>
                    <a:pt x="50103" y="43896"/>
                  </a:lnTo>
                  <a:cubicBezTo>
                    <a:pt x="50103" y="43789"/>
                    <a:pt x="50103" y="43699"/>
                    <a:pt x="50103" y="43610"/>
                  </a:cubicBezTo>
                  <a:cubicBezTo>
                    <a:pt x="50121" y="43360"/>
                    <a:pt x="50139" y="43145"/>
                    <a:pt x="50175" y="43002"/>
                  </a:cubicBezTo>
                  <a:cubicBezTo>
                    <a:pt x="50407" y="42841"/>
                    <a:pt x="50997" y="42590"/>
                    <a:pt x="51409" y="42412"/>
                  </a:cubicBezTo>
                  <a:cubicBezTo>
                    <a:pt x="52715" y="41875"/>
                    <a:pt x="54325" y="41195"/>
                    <a:pt x="55022" y="39532"/>
                  </a:cubicBezTo>
                  <a:cubicBezTo>
                    <a:pt x="55702" y="37886"/>
                    <a:pt x="55040" y="36276"/>
                    <a:pt x="54503" y="34988"/>
                  </a:cubicBezTo>
                  <a:cubicBezTo>
                    <a:pt x="54342" y="34595"/>
                    <a:pt x="54092" y="33951"/>
                    <a:pt x="54038" y="33665"/>
                  </a:cubicBezTo>
                  <a:cubicBezTo>
                    <a:pt x="54074" y="33611"/>
                    <a:pt x="54128" y="33539"/>
                    <a:pt x="54181" y="33468"/>
                  </a:cubicBezTo>
                  <a:lnTo>
                    <a:pt x="54235" y="33396"/>
                  </a:lnTo>
                  <a:cubicBezTo>
                    <a:pt x="54289" y="33361"/>
                    <a:pt x="54325" y="33307"/>
                    <a:pt x="54378" y="33253"/>
                  </a:cubicBezTo>
                  <a:cubicBezTo>
                    <a:pt x="54378" y="33235"/>
                    <a:pt x="54396" y="33235"/>
                    <a:pt x="54414" y="33217"/>
                  </a:cubicBezTo>
                  <a:cubicBezTo>
                    <a:pt x="54450" y="33164"/>
                    <a:pt x="54485" y="33128"/>
                    <a:pt x="54539" y="33092"/>
                  </a:cubicBezTo>
                  <a:cubicBezTo>
                    <a:pt x="54557" y="33056"/>
                    <a:pt x="54575" y="33039"/>
                    <a:pt x="54593" y="33021"/>
                  </a:cubicBezTo>
                  <a:cubicBezTo>
                    <a:pt x="54700" y="32913"/>
                    <a:pt x="54825" y="32788"/>
                    <a:pt x="54933" y="32681"/>
                  </a:cubicBezTo>
                  <a:cubicBezTo>
                    <a:pt x="55934" y="31661"/>
                    <a:pt x="57186" y="30409"/>
                    <a:pt x="57186" y="28603"/>
                  </a:cubicBezTo>
                  <a:cubicBezTo>
                    <a:pt x="57186" y="28263"/>
                    <a:pt x="57133" y="27941"/>
                    <a:pt x="57061" y="27637"/>
                  </a:cubicBezTo>
                  <a:cubicBezTo>
                    <a:pt x="56721" y="26313"/>
                    <a:pt x="55755" y="25347"/>
                    <a:pt x="54933" y="24524"/>
                  </a:cubicBezTo>
                  <a:cubicBezTo>
                    <a:pt x="54879" y="24471"/>
                    <a:pt x="54825" y="24417"/>
                    <a:pt x="54772" y="24363"/>
                  </a:cubicBezTo>
                  <a:lnTo>
                    <a:pt x="54736" y="24310"/>
                  </a:lnTo>
                  <a:cubicBezTo>
                    <a:pt x="54700" y="24292"/>
                    <a:pt x="54682" y="24256"/>
                    <a:pt x="54646" y="24238"/>
                  </a:cubicBezTo>
                  <a:cubicBezTo>
                    <a:pt x="54557" y="24131"/>
                    <a:pt x="54468" y="24041"/>
                    <a:pt x="54396" y="23952"/>
                  </a:cubicBezTo>
                  <a:cubicBezTo>
                    <a:pt x="54360" y="23916"/>
                    <a:pt x="54307" y="23862"/>
                    <a:pt x="54271" y="23827"/>
                  </a:cubicBezTo>
                  <a:cubicBezTo>
                    <a:pt x="54181" y="23719"/>
                    <a:pt x="54092" y="23612"/>
                    <a:pt x="54038" y="23523"/>
                  </a:cubicBezTo>
                  <a:cubicBezTo>
                    <a:pt x="54092" y="23218"/>
                    <a:pt x="54342" y="22592"/>
                    <a:pt x="54503" y="22199"/>
                  </a:cubicBezTo>
                  <a:cubicBezTo>
                    <a:pt x="55040" y="20911"/>
                    <a:pt x="55702" y="19283"/>
                    <a:pt x="55004" y="17655"/>
                  </a:cubicBezTo>
                  <a:cubicBezTo>
                    <a:pt x="54325" y="15992"/>
                    <a:pt x="52697" y="15312"/>
                    <a:pt x="51391" y="14758"/>
                  </a:cubicBezTo>
                  <a:cubicBezTo>
                    <a:pt x="50997" y="14597"/>
                    <a:pt x="50407" y="14346"/>
                    <a:pt x="50157" y="14185"/>
                  </a:cubicBezTo>
                  <a:cubicBezTo>
                    <a:pt x="50157" y="14167"/>
                    <a:pt x="50157" y="14132"/>
                    <a:pt x="50157" y="14114"/>
                  </a:cubicBezTo>
                  <a:lnTo>
                    <a:pt x="50139" y="14042"/>
                  </a:lnTo>
                  <a:cubicBezTo>
                    <a:pt x="50121" y="13971"/>
                    <a:pt x="50121" y="13881"/>
                    <a:pt x="50121" y="13792"/>
                  </a:cubicBezTo>
                  <a:cubicBezTo>
                    <a:pt x="50121" y="13792"/>
                    <a:pt x="50121" y="13774"/>
                    <a:pt x="50103" y="13756"/>
                  </a:cubicBezTo>
                  <a:cubicBezTo>
                    <a:pt x="50103" y="13684"/>
                    <a:pt x="50103" y="13613"/>
                    <a:pt x="50103" y="13524"/>
                  </a:cubicBezTo>
                  <a:cubicBezTo>
                    <a:pt x="50103" y="13470"/>
                    <a:pt x="50103" y="13434"/>
                    <a:pt x="50103" y="13380"/>
                  </a:cubicBezTo>
                  <a:cubicBezTo>
                    <a:pt x="50103" y="13309"/>
                    <a:pt x="50085" y="13255"/>
                    <a:pt x="50085" y="13184"/>
                  </a:cubicBezTo>
                  <a:lnTo>
                    <a:pt x="50085" y="13112"/>
                  </a:lnTo>
                  <a:lnTo>
                    <a:pt x="50085" y="12808"/>
                  </a:lnTo>
                  <a:cubicBezTo>
                    <a:pt x="50085" y="11395"/>
                    <a:pt x="50067" y="9642"/>
                    <a:pt x="48815" y="8372"/>
                  </a:cubicBezTo>
                  <a:cubicBezTo>
                    <a:pt x="47545" y="7120"/>
                    <a:pt x="45792" y="7102"/>
                    <a:pt x="44397" y="7102"/>
                  </a:cubicBezTo>
                  <a:lnTo>
                    <a:pt x="43735" y="7102"/>
                  </a:lnTo>
                  <a:cubicBezTo>
                    <a:pt x="43449" y="7084"/>
                    <a:pt x="43163" y="7066"/>
                    <a:pt x="43002" y="7030"/>
                  </a:cubicBezTo>
                  <a:cubicBezTo>
                    <a:pt x="42841" y="6798"/>
                    <a:pt x="42590" y="6190"/>
                    <a:pt x="42429" y="5796"/>
                  </a:cubicBezTo>
                  <a:cubicBezTo>
                    <a:pt x="41875" y="4490"/>
                    <a:pt x="41195" y="2863"/>
                    <a:pt x="39532" y="2183"/>
                  </a:cubicBezTo>
                  <a:cubicBezTo>
                    <a:pt x="39085" y="1986"/>
                    <a:pt x="38584" y="1897"/>
                    <a:pt x="38047" y="1897"/>
                  </a:cubicBezTo>
                  <a:cubicBezTo>
                    <a:pt x="36938" y="1897"/>
                    <a:pt x="35901" y="2308"/>
                    <a:pt x="34988" y="2684"/>
                  </a:cubicBezTo>
                  <a:cubicBezTo>
                    <a:pt x="34595" y="2845"/>
                    <a:pt x="33969" y="3113"/>
                    <a:pt x="33665" y="3149"/>
                  </a:cubicBezTo>
                  <a:cubicBezTo>
                    <a:pt x="33611" y="3131"/>
                    <a:pt x="33557" y="3077"/>
                    <a:pt x="33504" y="3024"/>
                  </a:cubicBezTo>
                  <a:lnTo>
                    <a:pt x="33432" y="2970"/>
                  </a:lnTo>
                  <a:cubicBezTo>
                    <a:pt x="33379" y="2916"/>
                    <a:pt x="33325" y="2881"/>
                    <a:pt x="33271" y="2827"/>
                  </a:cubicBezTo>
                  <a:cubicBezTo>
                    <a:pt x="33253" y="2809"/>
                    <a:pt x="33235" y="2809"/>
                    <a:pt x="33235" y="2791"/>
                  </a:cubicBezTo>
                  <a:cubicBezTo>
                    <a:pt x="33182" y="2755"/>
                    <a:pt x="33146" y="2720"/>
                    <a:pt x="33092" y="2666"/>
                  </a:cubicBezTo>
                  <a:cubicBezTo>
                    <a:pt x="33074" y="2648"/>
                    <a:pt x="33074" y="2648"/>
                    <a:pt x="33057" y="2630"/>
                  </a:cubicBezTo>
                  <a:cubicBezTo>
                    <a:pt x="32931" y="2523"/>
                    <a:pt x="32806" y="2380"/>
                    <a:pt x="32681" y="2254"/>
                  </a:cubicBezTo>
                  <a:cubicBezTo>
                    <a:pt x="31733" y="1306"/>
                    <a:pt x="30570" y="162"/>
                    <a:pt x="28925" y="19"/>
                  </a:cubicBezTo>
                  <a:cubicBezTo>
                    <a:pt x="28817" y="19"/>
                    <a:pt x="28710" y="1"/>
                    <a:pt x="28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5476625" y="1589050"/>
              <a:ext cx="1317875" cy="1317875"/>
            </a:xfrm>
            <a:custGeom>
              <a:avLst/>
              <a:gdLst/>
              <a:ahLst/>
              <a:cxnLst/>
              <a:rect l="l" t="t" r="r" b="b"/>
              <a:pathLst>
                <a:path w="52715" h="52715" extrusionOk="0">
                  <a:moveTo>
                    <a:pt x="26367" y="1"/>
                  </a:moveTo>
                  <a:cubicBezTo>
                    <a:pt x="24685" y="1"/>
                    <a:pt x="23308" y="2809"/>
                    <a:pt x="21734" y="3113"/>
                  </a:cubicBezTo>
                  <a:cubicBezTo>
                    <a:pt x="21614" y="3137"/>
                    <a:pt x="21491" y="3147"/>
                    <a:pt x="21364" y="3147"/>
                  </a:cubicBezTo>
                  <a:cubicBezTo>
                    <a:pt x="19997" y="3147"/>
                    <a:pt x="18252" y="1885"/>
                    <a:pt x="16915" y="1885"/>
                  </a:cubicBezTo>
                  <a:cubicBezTo>
                    <a:pt x="16690" y="1885"/>
                    <a:pt x="16476" y="1920"/>
                    <a:pt x="16278" y="2004"/>
                  </a:cubicBezTo>
                  <a:cubicBezTo>
                    <a:pt x="14740" y="2630"/>
                    <a:pt x="14561" y="5742"/>
                    <a:pt x="13202" y="6655"/>
                  </a:cubicBezTo>
                  <a:cubicBezTo>
                    <a:pt x="11842" y="7567"/>
                    <a:pt x="8873" y="6565"/>
                    <a:pt x="7728" y="7728"/>
                  </a:cubicBezTo>
                  <a:cubicBezTo>
                    <a:pt x="6565" y="8873"/>
                    <a:pt x="7567" y="11824"/>
                    <a:pt x="6655" y="13201"/>
                  </a:cubicBezTo>
                  <a:cubicBezTo>
                    <a:pt x="5761" y="14561"/>
                    <a:pt x="2630" y="14740"/>
                    <a:pt x="2004" y="16278"/>
                  </a:cubicBezTo>
                  <a:cubicBezTo>
                    <a:pt x="1378" y="17763"/>
                    <a:pt x="3453" y="20106"/>
                    <a:pt x="3131" y="21734"/>
                  </a:cubicBezTo>
                  <a:cubicBezTo>
                    <a:pt x="2809" y="23308"/>
                    <a:pt x="1" y="24685"/>
                    <a:pt x="1" y="26367"/>
                  </a:cubicBezTo>
                  <a:cubicBezTo>
                    <a:pt x="1" y="28030"/>
                    <a:pt x="2809" y="29407"/>
                    <a:pt x="3131" y="30981"/>
                  </a:cubicBezTo>
                  <a:cubicBezTo>
                    <a:pt x="3453" y="32609"/>
                    <a:pt x="1378" y="34952"/>
                    <a:pt x="2004" y="36455"/>
                  </a:cubicBezTo>
                  <a:cubicBezTo>
                    <a:pt x="2630" y="37975"/>
                    <a:pt x="5761" y="38172"/>
                    <a:pt x="6655" y="39514"/>
                  </a:cubicBezTo>
                  <a:cubicBezTo>
                    <a:pt x="7567" y="40891"/>
                    <a:pt x="6565" y="43842"/>
                    <a:pt x="7728" y="45005"/>
                  </a:cubicBezTo>
                  <a:cubicBezTo>
                    <a:pt x="8873" y="46150"/>
                    <a:pt x="11842" y="45148"/>
                    <a:pt x="13202" y="46060"/>
                  </a:cubicBezTo>
                  <a:cubicBezTo>
                    <a:pt x="14561" y="46973"/>
                    <a:pt x="14740" y="50085"/>
                    <a:pt x="16278" y="50711"/>
                  </a:cubicBezTo>
                  <a:cubicBezTo>
                    <a:pt x="16476" y="50795"/>
                    <a:pt x="16690" y="50830"/>
                    <a:pt x="16915" y="50830"/>
                  </a:cubicBezTo>
                  <a:cubicBezTo>
                    <a:pt x="18252" y="50830"/>
                    <a:pt x="19997" y="49568"/>
                    <a:pt x="21364" y="49568"/>
                  </a:cubicBezTo>
                  <a:cubicBezTo>
                    <a:pt x="21491" y="49568"/>
                    <a:pt x="21614" y="49579"/>
                    <a:pt x="21734" y="49602"/>
                  </a:cubicBezTo>
                  <a:cubicBezTo>
                    <a:pt x="23308" y="49906"/>
                    <a:pt x="24685" y="52715"/>
                    <a:pt x="26367" y="52715"/>
                  </a:cubicBezTo>
                  <a:cubicBezTo>
                    <a:pt x="28030" y="52715"/>
                    <a:pt x="29407" y="49906"/>
                    <a:pt x="30982" y="49602"/>
                  </a:cubicBezTo>
                  <a:cubicBezTo>
                    <a:pt x="31101" y="49579"/>
                    <a:pt x="31224" y="49568"/>
                    <a:pt x="31351" y="49568"/>
                  </a:cubicBezTo>
                  <a:cubicBezTo>
                    <a:pt x="32719" y="49568"/>
                    <a:pt x="34464" y="50830"/>
                    <a:pt x="35812" y="50830"/>
                  </a:cubicBezTo>
                  <a:cubicBezTo>
                    <a:pt x="36039" y="50830"/>
                    <a:pt x="36254" y="50795"/>
                    <a:pt x="36455" y="50711"/>
                  </a:cubicBezTo>
                  <a:cubicBezTo>
                    <a:pt x="37975" y="50085"/>
                    <a:pt x="38154" y="46973"/>
                    <a:pt x="39514" y="46060"/>
                  </a:cubicBezTo>
                  <a:cubicBezTo>
                    <a:pt x="40873" y="45148"/>
                    <a:pt x="43842" y="46150"/>
                    <a:pt x="44987" y="45005"/>
                  </a:cubicBezTo>
                  <a:cubicBezTo>
                    <a:pt x="46150" y="43842"/>
                    <a:pt x="45148" y="40891"/>
                    <a:pt x="46061" y="39514"/>
                  </a:cubicBezTo>
                  <a:cubicBezTo>
                    <a:pt x="46955" y="38172"/>
                    <a:pt x="50085" y="37975"/>
                    <a:pt x="50711" y="36455"/>
                  </a:cubicBezTo>
                  <a:cubicBezTo>
                    <a:pt x="51337" y="34952"/>
                    <a:pt x="49262" y="32609"/>
                    <a:pt x="49584" y="30981"/>
                  </a:cubicBezTo>
                  <a:cubicBezTo>
                    <a:pt x="49906" y="29407"/>
                    <a:pt x="52715" y="28030"/>
                    <a:pt x="52715" y="26367"/>
                  </a:cubicBezTo>
                  <a:cubicBezTo>
                    <a:pt x="52715" y="24685"/>
                    <a:pt x="49906" y="23308"/>
                    <a:pt x="49602" y="21734"/>
                  </a:cubicBezTo>
                  <a:cubicBezTo>
                    <a:pt x="49280" y="20106"/>
                    <a:pt x="51337" y="17763"/>
                    <a:pt x="50711" y="16278"/>
                  </a:cubicBezTo>
                  <a:cubicBezTo>
                    <a:pt x="50085" y="14740"/>
                    <a:pt x="46955" y="14543"/>
                    <a:pt x="46061" y="13201"/>
                  </a:cubicBezTo>
                  <a:cubicBezTo>
                    <a:pt x="45148" y="11824"/>
                    <a:pt x="46150" y="8873"/>
                    <a:pt x="44987" y="7728"/>
                  </a:cubicBezTo>
                  <a:cubicBezTo>
                    <a:pt x="43842" y="6565"/>
                    <a:pt x="40891" y="7567"/>
                    <a:pt x="39514" y="6655"/>
                  </a:cubicBezTo>
                  <a:cubicBezTo>
                    <a:pt x="38172" y="5742"/>
                    <a:pt x="37975" y="2630"/>
                    <a:pt x="36455" y="2004"/>
                  </a:cubicBezTo>
                  <a:cubicBezTo>
                    <a:pt x="36254" y="1920"/>
                    <a:pt x="36039" y="1885"/>
                    <a:pt x="35812" y="1885"/>
                  </a:cubicBezTo>
                  <a:cubicBezTo>
                    <a:pt x="34464" y="1885"/>
                    <a:pt x="32719" y="3147"/>
                    <a:pt x="31351" y="3147"/>
                  </a:cubicBezTo>
                  <a:cubicBezTo>
                    <a:pt x="31224" y="3147"/>
                    <a:pt x="31101" y="3137"/>
                    <a:pt x="30982" y="3113"/>
                  </a:cubicBezTo>
                  <a:cubicBezTo>
                    <a:pt x="29407" y="2809"/>
                    <a:pt x="28030" y="1"/>
                    <a:pt x="26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5476625" y="1589050"/>
              <a:ext cx="1317875" cy="1317875"/>
            </a:xfrm>
            <a:custGeom>
              <a:avLst/>
              <a:gdLst/>
              <a:ahLst/>
              <a:cxnLst/>
              <a:rect l="l" t="t" r="r" b="b"/>
              <a:pathLst>
                <a:path w="52715" h="52715" extrusionOk="0">
                  <a:moveTo>
                    <a:pt x="26349" y="1"/>
                  </a:moveTo>
                  <a:cubicBezTo>
                    <a:pt x="25132" y="1"/>
                    <a:pt x="24149" y="1396"/>
                    <a:pt x="23093" y="2326"/>
                  </a:cubicBezTo>
                  <a:lnTo>
                    <a:pt x="23093" y="18246"/>
                  </a:lnTo>
                  <a:lnTo>
                    <a:pt x="12075" y="7030"/>
                  </a:lnTo>
                  <a:cubicBezTo>
                    <a:pt x="10608" y="7227"/>
                    <a:pt x="8622" y="6816"/>
                    <a:pt x="7710" y="7728"/>
                  </a:cubicBezTo>
                  <a:cubicBezTo>
                    <a:pt x="6941" y="8497"/>
                    <a:pt x="7138" y="10071"/>
                    <a:pt x="7084" y="11431"/>
                  </a:cubicBezTo>
                  <a:lnTo>
                    <a:pt x="18496" y="23057"/>
                  </a:lnTo>
                  <a:lnTo>
                    <a:pt x="2362" y="23057"/>
                  </a:lnTo>
                  <a:cubicBezTo>
                    <a:pt x="1432" y="24131"/>
                    <a:pt x="1" y="25168"/>
                    <a:pt x="1" y="26367"/>
                  </a:cubicBezTo>
                  <a:cubicBezTo>
                    <a:pt x="1" y="27547"/>
                    <a:pt x="1468" y="28620"/>
                    <a:pt x="2398" y="29711"/>
                  </a:cubicBezTo>
                  <a:lnTo>
                    <a:pt x="18282" y="29711"/>
                  </a:lnTo>
                  <a:lnTo>
                    <a:pt x="7048" y="40748"/>
                  </a:lnTo>
                  <a:cubicBezTo>
                    <a:pt x="7209" y="42215"/>
                    <a:pt x="6852" y="44129"/>
                    <a:pt x="7728" y="45005"/>
                  </a:cubicBezTo>
                  <a:cubicBezTo>
                    <a:pt x="8515" y="45792"/>
                    <a:pt x="10161" y="45560"/>
                    <a:pt x="11574" y="45649"/>
                  </a:cubicBezTo>
                  <a:lnTo>
                    <a:pt x="23093" y="34326"/>
                  </a:lnTo>
                  <a:lnTo>
                    <a:pt x="23093" y="50389"/>
                  </a:lnTo>
                  <a:cubicBezTo>
                    <a:pt x="24149" y="51337"/>
                    <a:pt x="25186" y="52715"/>
                    <a:pt x="26349" y="52715"/>
                  </a:cubicBezTo>
                  <a:cubicBezTo>
                    <a:pt x="27529" y="52715"/>
                    <a:pt x="28656" y="51212"/>
                    <a:pt x="29747" y="50282"/>
                  </a:cubicBezTo>
                  <a:lnTo>
                    <a:pt x="29747" y="34523"/>
                  </a:lnTo>
                  <a:lnTo>
                    <a:pt x="40694" y="45685"/>
                  </a:lnTo>
                  <a:cubicBezTo>
                    <a:pt x="42179" y="45506"/>
                    <a:pt x="44111" y="45882"/>
                    <a:pt x="44987" y="45005"/>
                  </a:cubicBezTo>
                  <a:cubicBezTo>
                    <a:pt x="45774" y="44218"/>
                    <a:pt x="45560" y="42590"/>
                    <a:pt x="45631" y="41213"/>
                  </a:cubicBezTo>
                  <a:lnTo>
                    <a:pt x="34362" y="29711"/>
                  </a:lnTo>
                  <a:lnTo>
                    <a:pt x="50300" y="29711"/>
                  </a:lnTo>
                  <a:cubicBezTo>
                    <a:pt x="51230" y="28620"/>
                    <a:pt x="52715" y="27565"/>
                    <a:pt x="52715" y="26367"/>
                  </a:cubicBezTo>
                  <a:cubicBezTo>
                    <a:pt x="52715" y="25150"/>
                    <a:pt x="51284" y="24131"/>
                    <a:pt x="50353" y="23057"/>
                  </a:cubicBezTo>
                  <a:lnTo>
                    <a:pt x="34559" y="23057"/>
                  </a:lnTo>
                  <a:lnTo>
                    <a:pt x="45685" y="12128"/>
                  </a:lnTo>
                  <a:cubicBezTo>
                    <a:pt x="45470" y="10644"/>
                    <a:pt x="45900" y="8622"/>
                    <a:pt x="44987" y="7728"/>
                  </a:cubicBezTo>
                  <a:cubicBezTo>
                    <a:pt x="44218" y="6959"/>
                    <a:pt x="42680" y="7138"/>
                    <a:pt x="41338" y="7084"/>
                  </a:cubicBezTo>
                  <a:lnTo>
                    <a:pt x="29747" y="18460"/>
                  </a:lnTo>
                  <a:lnTo>
                    <a:pt x="29747" y="2451"/>
                  </a:lnTo>
                  <a:cubicBezTo>
                    <a:pt x="28638" y="1521"/>
                    <a:pt x="27583" y="1"/>
                    <a:pt x="26349" y="1"/>
                  </a:cubicBezTo>
                  <a:close/>
                </a:path>
              </a:pathLst>
            </a:cu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5476625" y="1589050"/>
              <a:ext cx="1317875" cy="1317875"/>
            </a:xfrm>
            <a:custGeom>
              <a:avLst/>
              <a:gdLst/>
              <a:ahLst/>
              <a:cxnLst/>
              <a:rect l="l" t="t" r="r" b="b"/>
              <a:pathLst>
                <a:path w="52715" h="52715" fill="none" extrusionOk="0">
                  <a:moveTo>
                    <a:pt x="52715" y="26367"/>
                  </a:moveTo>
                  <a:cubicBezTo>
                    <a:pt x="52715" y="28030"/>
                    <a:pt x="49906" y="29407"/>
                    <a:pt x="49584" y="30981"/>
                  </a:cubicBezTo>
                  <a:cubicBezTo>
                    <a:pt x="49262" y="32609"/>
                    <a:pt x="51337" y="34952"/>
                    <a:pt x="50711" y="36455"/>
                  </a:cubicBezTo>
                  <a:cubicBezTo>
                    <a:pt x="50085" y="37975"/>
                    <a:pt x="46955" y="38172"/>
                    <a:pt x="46061" y="39514"/>
                  </a:cubicBezTo>
                  <a:cubicBezTo>
                    <a:pt x="45148" y="40891"/>
                    <a:pt x="46150" y="43842"/>
                    <a:pt x="44987" y="45005"/>
                  </a:cubicBezTo>
                  <a:cubicBezTo>
                    <a:pt x="43842" y="46150"/>
                    <a:pt x="40873" y="45148"/>
                    <a:pt x="39514" y="46060"/>
                  </a:cubicBezTo>
                  <a:cubicBezTo>
                    <a:pt x="38154" y="46973"/>
                    <a:pt x="37975" y="50085"/>
                    <a:pt x="36455" y="50711"/>
                  </a:cubicBezTo>
                  <a:cubicBezTo>
                    <a:pt x="34953" y="51337"/>
                    <a:pt x="32609" y="49280"/>
                    <a:pt x="30982" y="49602"/>
                  </a:cubicBezTo>
                  <a:cubicBezTo>
                    <a:pt x="29407" y="49906"/>
                    <a:pt x="28030" y="52715"/>
                    <a:pt x="26367" y="52715"/>
                  </a:cubicBezTo>
                  <a:cubicBezTo>
                    <a:pt x="24685" y="52715"/>
                    <a:pt x="23308" y="49906"/>
                    <a:pt x="21734" y="49602"/>
                  </a:cubicBezTo>
                  <a:cubicBezTo>
                    <a:pt x="20106" y="49280"/>
                    <a:pt x="17763" y="51337"/>
                    <a:pt x="16278" y="50711"/>
                  </a:cubicBezTo>
                  <a:cubicBezTo>
                    <a:pt x="14740" y="50085"/>
                    <a:pt x="14561" y="46973"/>
                    <a:pt x="13202" y="46060"/>
                  </a:cubicBezTo>
                  <a:cubicBezTo>
                    <a:pt x="11842" y="45148"/>
                    <a:pt x="8873" y="46150"/>
                    <a:pt x="7728" y="45005"/>
                  </a:cubicBezTo>
                  <a:cubicBezTo>
                    <a:pt x="6565" y="43842"/>
                    <a:pt x="7567" y="40891"/>
                    <a:pt x="6655" y="39514"/>
                  </a:cubicBezTo>
                  <a:cubicBezTo>
                    <a:pt x="5761" y="38172"/>
                    <a:pt x="2630" y="37975"/>
                    <a:pt x="2004" y="36455"/>
                  </a:cubicBezTo>
                  <a:cubicBezTo>
                    <a:pt x="1378" y="34952"/>
                    <a:pt x="3453" y="32609"/>
                    <a:pt x="3131" y="30981"/>
                  </a:cubicBezTo>
                  <a:cubicBezTo>
                    <a:pt x="2809" y="29407"/>
                    <a:pt x="1" y="28030"/>
                    <a:pt x="1" y="26367"/>
                  </a:cubicBezTo>
                  <a:cubicBezTo>
                    <a:pt x="1" y="24685"/>
                    <a:pt x="2809" y="23308"/>
                    <a:pt x="3131" y="21734"/>
                  </a:cubicBezTo>
                  <a:cubicBezTo>
                    <a:pt x="3453" y="20106"/>
                    <a:pt x="1378" y="17763"/>
                    <a:pt x="2004" y="16278"/>
                  </a:cubicBezTo>
                  <a:cubicBezTo>
                    <a:pt x="2630" y="14740"/>
                    <a:pt x="5761" y="14561"/>
                    <a:pt x="6655" y="13201"/>
                  </a:cubicBezTo>
                  <a:cubicBezTo>
                    <a:pt x="7567" y="11824"/>
                    <a:pt x="6565" y="8873"/>
                    <a:pt x="7728" y="7728"/>
                  </a:cubicBezTo>
                  <a:cubicBezTo>
                    <a:pt x="8873" y="6565"/>
                    <a:pt x="11842" y="7567"/>
                    <a:pt x="13202" y="6655"/>
                  </a:cubicBezTo>
                  <a:cubicBezTo>
                    <a:pt x="14561" y="5742"/>
                    <a:pt x="14740" y="2630"/>
                    <a:pt x="16278" y="2004"/>
                  </a:cubicBezTo>
                  <a:cubicBezTo>
                    <a:pt x="17763" y="1378"/>
                    <a:pt x="20106" y="3435"/>
                    <a:pt x="21734" y="3113"/>
                  </a:cubicBezTo>
                  <a:cubicBezTo>
                    <a:pt x="23308" y="2809"/>
                    <a:pt x="24685" y="1"/>
                    <a:pt x="26367" y="1"/>
                  </a:cubicBezTo>
                  <a:cubicBezTo>
                    <a:pt x="28030" y="1"/>
                    <a:pt x="29407" y="2809"/>
                    <a:pt x="30982" y="3113"/>
                  </a:cubicBezTo>
                  <a:cubicBezTo>
                    <a:pt x="32609" y="3435"/>
                    <a:pt x="34953" y="1378"/>
                    <a:pt x="36455" y="2004"/>
                  </a:cubicBezTo>
                  <a:cubicBezTo>
                    <a:pt x="37975" y="2630"/>
                    <a:pt x="38172" y="5742"/>
                    <a:pt x="39514" y="6655"/>
                  </a:cubicBezTo>
                  <a:cubicBezTo>
                    <a:pt x="40891" y="7567"/>
                    <a:pt x="43842" y="6565"/>
                    <a:pt x="44987" y="7728"/>
                  </a:cubicBezTo>
                  <a:cubicBezTo>
                    <a:pt x="46150" y="8873"/>
                    <a:pt x="45148" y="11824"/>
                    <a:pt x="46061" y="13201"/>
                  </a:cubicBezTo>
                  <a:cubicBezTo>
                    <a:pt x="46955" y="14543"/>
                    <a:pt x="50085" y="14740"/>
                    <a:pt x="50711" y="16278"/>
                  </a:cubicBezTo>
                  <a:cubicBezTo>
                    <a:pt x="51337" y="17763"/>
                    <a:pt x="49280" y="20106"/>
                    <a:pt x="49602" y="21734"/>
                  </a:cubicBezTo>
                  <a:cubicBezTo>
                    <a:pt x="49906" y="23308"/>
                    <a:pt x="52715" y="24685"/>
                    <a:pt x="52715" y="263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5611675" y="1735300"/>
              <a:ext cx="1047325" cy="1024950"/>
            </a:xfrm>
            <a:custGeom>
              <a:avLst/>
              <a:gdLst/>
              <a:ahLst/>
              <a:cxnLst/>
              <a:rect l="l" t="t" r="r" b="b"/>
              <a:pathLst>
                <a:path w="41893" h="40998" extrusionOk="0">
                  <a:moveTo>
                    <a:pt x="20963" y="0"/>
                  </a:moveTo>
                  <a:cubicBezTo>
                    <a:pt x="20679" y="0"/>
                    <a:pt x="20393" y="6"/>
                    <a:pt x="20106" y="18"/>
                  </a:cubicBezTo>
                  <a:cubicBezTo>
                    <a:pt x="8783" y="501"/>
                    <a:pt x="1" y="10035"/>
                    <a:pt x="466" y="21339"/>
                  </a:cubicBezTo>
                  <a:cubicBezTo>
                    <a:pt x="937" y="32375"/>
                    <a:pt x="10022" y="40997"/>
                    <a:pt x="20948" y="40997"/>
                  </a:cubicBezTo>
                  <a:cubicBezTo>
                    <a:pt x="21233" y="40997"/>
                    <a:pt x="21518" y="40991"/>
                    <a:pt x="21805" y="40980"/>
                  </a:cubicBezTo>
                  <a:cubicBezTo>
                    <a:pt x="33110" y="40497"/>
                    <a:pt x="41893" y="30963"/>
                    <a:pt x="41428" y="19640"/>
                  </a:cubicBezTo>
                  <a:cubicBezTo>
                    <a:pt x="40957" y="8622"/>
                    <a:pt x="31889" y="0"/>
                    <a:pt x="20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5623300" y="2183350"/>
              <a:ext cx="1024075" cy="546500"/>
            </a:xfrm>
            <a:custGeom>
              <a:avLst/>
              <a:gdLst/>
              <a:ahLst/>
              <a:cxnLst/>
              <a:rect l="l" t="t" r="r" b="b"/>
              <a:pathLst>
                <a:path w="40963" h="21860" extrusionOk="0">
                  <a:moveTo>
                    <a:pt x="162" y="1"/>
                  </a:moveTo>
                  <a:cubicBezTo>
                    <a:pt x="72" y="645"/>
                    <a:pt x="19" y="1307"/>
                    <a:pt x="1" y="1968"/>
                  </a:cubicBezTo>
                  <a:cubicBezTo>
                    <a:pt x="323" y="13005"/>
                    <a:pt x="9374" y="21859"/>
                    <a:pt x="20482" y="21859"/>
                  </a:cubicBezTo>
                  <a:cubicBezTo>
                    <a:pt x="31608" y="21859"/>
                    <a:pt x="40659" y="13005"/>
                    <a:pt x="40963" y="1968"/>
                  </a:cubicBezTo>
                  <a:cubicBezTo>
                    <a:pt x="40945" y="1307"/>
                    <a:pt x="40891" y="645"/>
                    <a:pt x="40820" y="1"/>
                  </a:cubicBezTo>
                  <a:cubicBezTo>
                    <a:pt x="39550" y="10107"/>
                    <a:pt x="30928" y="17924"/>
                    <a:pt x="20482" y="17924"/>
                  </a:cubicBezTo>
                  <a:cubicBezTo>
                    <a:pt x="10036" y="17924"/>
                    <a:pt x="1432" y="10107"/>
                    <a:pt x="162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5623300" y="1735275"/>
              <a:ext cx="1024525" cy="530850"/>
            </a:xfrm>
            <a:custGeom>
              <a:avLst/>
              <a:gdLst/>
              <a:ahLst/>
              <a:cxnLst/>
              <a:rect l="l" t="t" r="r" b="b"/>
              <a:pathLst>
                <a:path w="40981" h="21234" extrusionOk="0">
                  <a:moveTo>
                    <a:pt x="20482" y="1"/>
                  </a:moveTo>
                  <a:cubicBezTo>
                    <a:pt x="9177" y="1"/>
                    <a:pt x="1" y="9177"/>
                    <a:pt x="1" y="20482"/>
                  </a:cubicBezTo>
                  <a:cubicBezTo>
                    <a:pt x="1" y="20732"/>
                    <a:pt x="1" y="20983"/>
                    <a:pt x="19" y="21233"/>
                  </a:cubicBezTo>
                  <a:cubicBezTo>
                    <a:pt x="394" y="10253"/>
                    <a:pt x="9423" y="1472"/>
                    <a:pt x="20491" y="1468"/>
                  </a:cubicBezTo>
                  <a:lnTo>
                    <a:pt x="20491" y="1468"/>
                  </a:lnTo>
                  <a:cubicBezTo>
                    <a:pt x="31559" y="1472"/>
                    <a:pt x="40569" y="10253"/>
                    <a:pt x="40963" y="21233"/>
                  </a:cubicBezTo>
                  <a:cubicBezTo>
                    <a:pt x="40981" y="20983"/>
                    <a:pt x="40981" y="20732"/>
                    <a:pt x="40981" y="20482"/>
                  </a:cubicBezTo>
                  <a:cubicBezTo>
                    <a:pt x="40981" y="9177"/>
                    <a:pt x="31804" y="1"/>
                    <a:pt x="204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5611675" y="1724100"/>
              <a:ext cx="1047325" cy="1047325"/>
            </a:xfrm>
            <a:custGeom>
              <a:avLst/>
              <a:gdLst/>
              <a:ahLst/>
              <a:cxnLst/>
              <a:rect l="l" t="t" r="r" b="b"/>
              <a:pathLst>
                <a:path w="41893" h="41893" fill="none" extrusionOk="0">
                  <a:moveTo>
                    <a:pt x="41428" y="20088"/>
                  </a:moveTo>
                  <a:cubicBezTo>
                    <a:pt x="41893" y="31411"/>
                    <a:pt x="33110" y="40945"/>
                    <a:pt x="21805" y="41428"/>
                  </a:cubicBezTo>
                  <a:cubicBezTo>
                    <a:pt x="10501" y="41893"/>
                    <a:pt x="949" y="33110"/>
                    <a:pt x="466" y="21787"/>
                  </a:cubicBezTo>
                  <a:cubicBezTo>
                    <a:pt x="1" y="10483"/>
                    <a:pt x="8783" y="949"/>
                    <a:pt x="20106" y="466"/>
                  </a:cubicBezTo>
                  <a:cubicBezTo>
                    <a:pt x="31411" y="1"/>
                    <a:pt x="40945" y="8783"/>
                    <a:pt x="41428" y="200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441650" y="2273600"/>
              <a:ext cx="34000" cy="32400"/>
            </a:xfrm>
            <a:custGeom>
              <a:avLst/>
              <a:gdLst/>
              <a:ahLst/>
              <a:cxnLst/>
              <a:rect l="l" t="t" r="r" b="b"/>
              <a:pathLst>
                <a:path w="1360" h="1296" extrusionOk="0">
                  <a:moveTo>
                    <a:pt x="667" y="1"/>
                  </a:moveTo>
                  <a:cubicBezTo>
                    <a:pt x="323" y="1"/>
                    <a:pt x="52" y="258"/>
                    <a:pt x="18" y="594"/>
                  </a:cubicBezTo>
                  <a:cubicBezTo>
                    <a:pt x="1" y="952"/>
                    <a:pt x="269" y="1274"/>
                    <a:pt x="644" y="1292"/>
                  </a:cubicBezTo>
                  <a:cubicBezTo>
                    <a:pt x="666" y="1294"/>
                    <a:pt x="687" y="1295"/>
                    <a:pt x="709" y="1295"/>
                  </a:cubicBezTo>
                  <a:cubicBezTo>
                    <a:pt x="1040" y="1295"/>
                    <a:pt x="1325" y="1038"/>
                    <a:pt x="1342" y="702"/>
                  </a:cubicBezTo>
                  <a:cubicBezTo>
                    <a:pt x="1360" y="344"/>
                    <a:pt x="1092" y="22"/>
                    <a:pt x="734" y="4"/>
                  </a:cubicBezTo>
                  <a:cubicBezTo>
                    <a:pt x="711" y="2"/>
                    <a:pt x="689" y="1"/>
                    <a:pt x="667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6397825" y="2261150"/>
              <a:ext cx="24625" cy="23325"/>
            </a:xfrm>
            <a:custGeom>
              <a:avLst/>
              <a:gdLst/>
              <a:ahLst/>
              <a:cxnLst/>
              <a:rect l="l" t="t" r="r" b="b"/>
              <a:pathLst>
                <a:path w="985" h="933" extrusionOk="0">
                  <a:moveTo>
                    <a:pt x="500" y="0"/>
                  </a:moveTo>
                  <a:cubicBezTo>
                    <a:pt x="248" y="0"/>
                    <a:pt x="36" y="175"/>
                    <a:pt x="18" y="431"/>
                  </a:cubicBezTo>
                  <a:cubicBezTo>
                    <a:pt x="1" y="681"/>
                    <a:pt x="197" y="914"/>
                    <a:pt x="466" y="931"/>
                  </a:cubicBezTo>
                  <a:cubicBezTo>
                    <a:pt x="476" y="932"/>
                    <a:pt x="487" y="933"/>
                    <a:pt x="497" y="933"/>
                  </a:cubicBezTo>
                  <a:cubicBezTo>
                    <a:pt x="735" y="933"/>
                    <a:pt x="949" y="742"/>
                    <a:pt x="966" y="502"/>
                  </a:cubicBezTo>
                  <a:cubicBezTo>
                    <a:pt x="984" y="234"/>
                    <a:pt x="788" y="19"/>
                    <a:pt x="537" y="1"/>
                  </a:cubicBezTo>
                  <a:cubicBezTo>
                    <a:pt x="525" y="0"/>
                    <a:pt x="513" y="0"/>
                    <a:pt x="50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398275" y="2310775"/>
              <a:ext cx="29525" cy="28325"/>
            </a:xfrm>
            <a:custGeom>
              <a:avLst/>
              <a:gdLst/>
              <a:ahLst/>
              <a:cxnLst/>
              <a:rect l="l" t="t" r="r" b="b"/>
              <a:pathLst>
                <a:path w="1181" h="1133" extrusionOk="0">
                  <a:moveTo>
                    <a:pt x="594" y="1"/>
                  </a:moveTo>
                  <a:cubicBezTo>
                    <a:pt x="302" y="1"/>
                    <a:pt x="36" y="228"/>
                    <a:pt x="18" y="538"/>
                  </a:cubicBezTo>
                  <a:cubicBezTo>
                    <a:pt x="0" y="842"/>
                    <a:pt x="233" y="1111"/>
                    <a:pt x="555" y="1129"/>
                  </a:cubicBezTo>
                  <a:cubicBezTo>
                    <a:pt x="577" y="1131"/>
                    <a:pt x="599" y="1132"/>
                    <a:pt x="620" y="1132"/>
                  </a:cubicBezTo>
                  <a:cubicBezTo>
                    <a:pt x="912" y="1132"/>
                    <a:pt x="1146" y="910"/>
                    <a:pt x="1163" y="610"/>
                  </a:cubicBezTo>
                  <a:cubicBezTo>
                    <a:pt x="1181" y="306"/>
                    <a:pt x="948" y="38"/>
                    <a:pt x="626" y="2"/>
                  </a:cubicBezTo>
                  <a:cubicBezTo>
                    <a:pt x="616" y="1"/>
                    <a:pt x="605" y="1"/>
                    <a:pt x="594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5790550" y="2273600"/>
              <a:ext cx="34450" cy="32400"/>
            </a:xfrm>
            <a:custGeom>
              <a:avLst/>
              <a:gdLst/>
              <a:ahLst/>
              <a:cxnLst/>
              <a:rect l="l" t="t" r="r" b="b"/>
              <a:pathLst>
                <a:path w="1378" h="1296" extrusionOk="0">
                  <a:moveTo>
                    <a:pt x="709" y="1"/>
                  </a:moveTo>
                  <a:cubicBezTo>
                    <a:pt x="687" y="1"/>
                    <a:pt x="666" y="2"/>
                    <a:pt x="645" y="4"/>
                  </a:cubicBezTo>
                  <a:cubicBezTo>
                    <a:pt x="269" y="22"/>
                    <a:pt x="1" y="344"/>
                    <a:pt x="19" y="702"/>
                  </a:cubicBezTo>
                  <a:cubicBezTo>
                    <a:pt x="52" y="1038"/>
                    <a:pt x="323" y="1295"/>
                    <a:pt x="667" y="1295"/>
                  </a:cubicBezTo>
                  <a:cubicBezTo>
                    <a:pt x="689" y="1295"/>
                    <a:pt x="711" y="1294"/>
                    <a:pt x="734" y="1292"/>
                  </a:cubicBezTo>
                  <a:cubicBezTo>
                    <a:pt x="1092" y="1274"/>
                    <a:pt x="1378" y="952"/>
                    <a:pt x="1342" y="594"/>
                  </a:cubicBezTo>
                  <a:cubicBezTo>
                    <a:pt x="1325" y="258"/>
                    <a:pt x="1040" y="1"/>
                    <a:pt x="709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5843775" y="2261150"/>
              <a:ext cx="24625" cy="23325"/>
            </a:xfrm>
            <a:custGeom>
              <a:avLst/>
              <a:gdLst/>
              <a:ahLst/>
              <a:cxnLst/>
              <a:rect l="l" t="t" r="r" b="b"/>
              <a:pathLst>
                <a:path w="985" h="933" extrusionOk="0">
                  <a:moveTo>
                    <a:pt x="500" y="0"/>
                  </a:moveTo>
                  <a:cubicBezTo>
                    <a:pt x="488" y="0"/>
                    <a:pt x="477" y="0"/>
                    <a:pt x="465" y="1"/>
                  </a:cubicBezTo>
                  <a:cubicBezTo>
                    <a:pt x="197" y="19"/>
                    <a:pt x="0" y="234"/>
                    <a:pt x="18" y="502"/>
                  </a:cubicBezTo>
                  <a:cubicBezTo>
                    <a:pt x="35" y="742"/>
                    <a:pt x="249" y="933"/>
                    <a:pt x="503" y="933"/>
                  </a:cubicBezTo>
                  <a:cubicBezTo>
                    <a:pt x="514" y="933"/>
                    <a:pt x="526" y="932"/>
                    <a:pt x="537" y="931"/>
                  </a:cubicBezTo>
                  <a:cubicBezTo>
                    <a:pt x="787" y="914"/>
                    <a:pt x="984" y="681"/>
                    <a:pt x="966" y="431"/>
                  </a:cubicBezTo>
                  <a:cubicBezTo>
                    <a:pt x="949" y="175"/>
                    <a:pt x="737" y="0"/>
                    <a:pt x="50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5838400" y="2310775"/>
              <a:ext cx="30000" cy="28325"/>
            </a:xfrm>
            <a:custGeom>
              <a:avLst/>
              <a:gdLst/>
              <a:ahLst/>
              <a:cxnLst/>
              <a:rect l="l" t="t" r="r" b="b"/>
              <a:pathLst>
                <a:path w="1200" h="1133" extrusionOk="0">
                  <a:moveTo>
                    <a:pt x="590" y="1"/>
                  </a:moveTo>
                  <a:cubicBezTo>
                    <a:pt x="578" y="1"/>
                    <a:pt x="567" y="1"/>
                    <a:pt x="555" y="2"/>
                  </a:cubicBezTo>
                  <a:cubicBezTo>
                    <a:pt x="233" y="38"/>
                    <a:pt x="1" y="306"/>
                    <a:pt x="18" y="610"/>
                  </a:cubicBezTo>
                  <a:cubicBezTo>
                    <a:pt x="35" y="910"/>
                    <a:pt x="285" y="1132"/>
                    <a:pt x="579" y="1132"/>
                  </a:cubicBezTo>
                  <a:cubicBezTo>
                    <a:pt x="601" y="1132"/>
                    <a:pt x="623" y="1131"/>
                    <a:pt x="645" y="1129"/>
                  </a:cubicBezTo>
                  <a:cubicBezTo>
                    <a:pt x="949" y="1111"/>
                    <a:pt x="1199" y="842"/>
                    <a:pt x="1163" y="538"/>
                  </a:cubicBezTo>
                  <a:cubicBezTo>
                    <a:pt x="1146" y="228"/>
                    <a:pt x="896" y="1"/>
                    <a:pt x="590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5825875" y="1937325"/>
              <a:ext cx="234800" cy="256800"/>
            </a:xfrm>
            <a:custGeom>
              <a:avLst/>
              <a:gdLst/>
              <a:ahLst/>
              <a:cxnLst/>
              <a:rect l="l" t="t" r="r" b="b"/>
              <a:pathLst>
                <a:path w="9392" h="10272" extrusionOk="0">
                  <a:moveTo>
                    <a:pt x="4333" y="0"/>
                  </a:moveTo>
                  <a:cubicBezTo>
                    <a:pt x="4219" y="0"/>
                    <a:pt x="4104" y="7"/>
                    <a:pt x="3990" y="22"/>
                  </a:cubicBezTo>
                  <a:cubicBezTo>
                    <a:pt x="1575" y="326"/>
                    <a:pt x="1" y="3778"/>
                    <a:pt x="502" y="7731"/>
                  </a:cubicBezTo>
                  <a:cubicBezTo>
                    <a:pt x="627" y="8643"/>
                    <a:pt x="841" y="9484"/>
                    <a:pt x="1128" y="10271"/>
                  </a:cubicBezTo>
                  <a:cubicBezTo>
                    <a:pt x="2630" y="9752"/>
                    <a:pt x="4365" y="9377"/>
                    <a:pt x="6208" y="9234"/>
                  </a:cubicBezTo>
                  <a:cubicBezTo>
                    <a:pt x="6878" y="9178"/>
                    <a:pt x="7535" y="9150"/>
                    <a:pt x="8174" y="9150"/>
                  </a:cubicBezTo>
                  <a:cubicBezTo>
                    <a:pt x="8557" y="9150"/>
                    <a:pt x="8933" y="9160"/>
                    <a:pt x="9302" y="9180"/>
                  </a:cubicBezTo>
                  <a:cubicBezTo>
                    <a:pt x="9392" y="8375"/>
                    <a:pt x="9374" y="7517"/>
                    <a:pt x="9266" y="6622"/>
                  </a:cubicBezTo>
                  <a:cubicBezTo>
                    <a:pt x="8789" y="2857"/>
                    <a:pt x="6624" y="0"/>
                    <a:pt x="4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5871500" y="1978825"/>
              <a:ext cx="151625" cy="204550"/>
            </a:xfrm>
            <a:custGeom>
              <a:avLst/>
              <a:gdLst/>
              <a:ahLst/>
              <a:cxnLst/>
              <a:rect l="l" t="t" r="r" b="b"/>
              <a:pathLst>
                <a:path w="6065" h="8182" extrusionOk="0">
                  <a:moveTo>
                    <a:pt x="2709" y="1"/>
                  </a:moveTo>
                  <a:cubicBezTo>
                    <a:pt x="2659" y="1"/>
                    <a:pt x="2609" y="3"/>
                    <a:pt x="2558" y="7"/>
                  </a:cubicBezTo>
                  <a:cubicBezTo>
                    <a:pt x="1181" y="133"/>
                    <a:pt x="161" y="1832"/>
                    <a:pt x="0" y="4068"/>
                  </a:cubicBezTo>
                  <a:lnTo>
                    <a:pt x="2558" y="5177"/>
                  </a:lnTo>
                  <a:lnTo>
                    <a:pt x="125" y="6304"/>
                  </a:lnTo>
                  <a:cubicBezTo>
                    <a:pt x="251" y="7001"/>
                    <a:pt x="447" y="7627"/>
                    <a:pt x="716" y="8182"/>
                  </a:cubicBezTo>
                  <a:cubicBezTo>
                    <a:pt x="1861" y="7896"/>
                    <a:pt x="3095" y="7681"/>
                    <a:pt x="4383" y="7574"/>
                  </a:cubicBezTo>
                  <a:cubicBezTo>
                    <a:pt x="4866" y="7538"/>
                    <a:pt x="5349" y="7502"/>
                    <a:pt x="5814" y="7502"/>
                  </a:cubicBezTo>
                  <a:cubicBezTo>
                    <a:pt x="5992" y="6733"/>
                    <a:pt x="6064" y="5857"/>
                    <a:pt x="5992" y="4944"/>
                  </a:cubicBezTo>
                  <a:cubicBezTo>
                    <a:pt x="5750" y="2170"/>
                    <a:pt x="4297" y="1"/>
                    <a:pt x="2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5829000" y="2160550"/>
              <a:ext cx="259400" cy="47875"/>
            </a:xfrm>
            <a:custGeom>
              <a:avLst/>
              <a:gdLst/>
              <a:ahLst/>
              <a:cxnLst/>
              <a:rect l="l" t="t" r="r" b="b"/>
              <a:pathLst>
                <a:path w="10376" h="1915" fill="none" extrusionOk="0">
                  <a:moveTo>
                    <a:pt x="1" y="1915"/>
                  </a:moveTo>
                  <a:cubicBezTo>
                    <a:pt x="1" y="1915"/>
                    <a:pt x="3149" y="1"/>
                    <a:pt x="10376" y="39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208675" y="1937550"/>
              <a:ext cx="237025" cy="258350"/>
            </a:xfrm>
            <a:custGeom>
              <a:avLst/>
              <a:gdLst/>
              <a:ahLst/>
              <a:cxnLst/>
              <a:rect l="l" t="t" r="r" b="b"/>
              <a:pathLst>
                <a:path w="9481" h="10334" extrusionOk="0">
                  <a:moveTo>
                    <a:pt x="5178" y="1"/>
                  </a:moveTo>
                  <a:cubicBezTo>
                    <a:pt x="2901" y="1"/>
                    <a:pt x="702" y="2808"/>
                    <a:pt x="161" y="6524"/>
                  </a:cubicBezTo>
                  <a:cubicBezTo>
                    <a:pt x="18" y="7400"/>
                    <a:pt x="0" y="8259"/>
                    <a:pt x="54" y="9064"/>
                  </a:cubicBezTo>
                  <a:cubicBezTo>
                    <a:pt x="216" y="9061"/>
                    <a:pt x="380" y="9059"/>
                    <a:pt x="544" y="9059"/>
                  </a:cubicBezTo>
                  <a:cubicBezTo>
                    <a:pt x="1393" y="9059"/>
                    <a:pt x="2267" y="9099"/>
                    <a:pt x="3166" y="9189"/>
                  </a:cubicBezTo>
                  <a:cubicBezTo>
                    <a:pt x="5009" y="9386"/>
                    <a:pt x="6726" y="9797"/>
                    <a:pt x="8210" y="10334"/>
                  </a:cubicBezTo>
                  <a:cubicBezTo>
                    <a:pt x="8515" y="9565"/>
                    <a:pt x="8747" y="8724"/>
                    <a:pt x="8890" y="7812"/>
                  </a:cubicBezTo>
                  <a:cubicBezTo>
                    <a:pt x="9480" y="3876"/>
                    <a:pt x="7996" y="388"/>
                    <a:pt x="5581" y="31"/>
                  </a:cubicBezTo>
                  <a:cubicBezTo>
                    <a:pt x="5447" y="11"/>
                    <a:pt x="5312" y="1"/>
                    <a:pt x="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46675" y="1979175"/>
              <a:ext cx="152525" cy="205550"/>
            </a:xfrm>
            <a:custGeom>
              <a:avLst/>
              <a:gdLst/>
              <a:ahLst/>
              <a:cxnLst/>
              <a:rect l="l" t="t" r="r" b="b"/>
              <a:pathLst>
                <a:path w="6101" h="8222" extrusionOk="0">
                  <a:moveTo>
                    <a:pt x="3442" y="1"/>
                  </a:moveTo>
                  <a:cubicBezTo>
                    <a:pt x="1866" y="1"/>
                    <a:pt x="383" y="2124"/>
                    <a:pt x="90" y="4859"/>
                  </a:cubicBezTo>
                  <a:cubicBezTo>
                    <a:pt x="1" y="5771"/>
                    <a:pt x="36" y="6647"/>
                    <a:pt x="197" y="7417"/>
                  </a:cubicBezTo>
                  <a:cubicBezTo>
                    <a:pt x="680" y="7434"/>
                    <a:pt x="1163" y="7470"/>
                    <a:pt x="1646" y="7524"/>
                  </a:cubicBezTo>
                  <a:cubicBezTo>
                    <a:pt x="2934" y="7667"/>
                    <a:pt x="4168" y="7900"/>
                    <a:pt x="5295" y="8222"/>
                  </a:cubicBezTo>
                  <a:cubicBezTo>
                    <a:pt x="5564" y="7667"/>
                    <a:pt x="5778" y="7041"/>
                    <a:pt x="5921" y="6361"/>
                  </a:cubicBezTo>
                  <a:lnTo>
                    <a:pt x="3507" y="5163"/>
                  </a:lnTo>
                  <a:lnTo>
                    <a:pt x="6100" y="4125"/>
                  </a:lnTo>
                  <a:cubicBezTo>
                    <a:pt x="5993" y="1889"/>
                    <a:pt x="5009" y="154"/>
                    <a:pt x="3632" y="11"/>
                  </a:cubicBezTo>
                  <a:cubicBezTo>
                    <a:pt x="3569" y="4"/>
                    <a:pt x="3505" y="1"/>
                    <a:pt x="3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180500" y="2161450"/>
              <a:ext cx="258500" cy="49650"/>
            </a:xfrm>
            <a:custGeom>
              <a:avLst/>
              <a:gdLst/>
              <a:ahLst/>
              <a:cxnLst/>
              <a:rect l="l" t="t" r="r" b="b"/>
              <a:pathLst>
                <a:path w="10340" h="1986" fill="none" extrusionOk="0">
                  <a:moveTo>
                    <a:pt x="10339" y="1986"/>
                  </a:moveTo>
                  <a:cubicBezTo>
                    <a:pt x="10339" y="1986"/>
                    <a:pt x="7227" y="0"/>
                    <a:pt x="0" y="2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5905475" y="2295150"/>
              <a:ext cx="53700" cy="38475"/>
            </a:xfrm>
            <a:custGeom>
              <a:avLst/>
              <a:gdLst/>
              <a:ahLst/>
              <a:cxnLst/>
              <a:rect l="l" t="t" r="r" b="b"/>
              <a:pathLst>
                <a:path w="2148" h="1539" fill="none" extrusionOk="0">
                  <a:moveTo>
                    <a:pt x="1" y="859"/>
                  </a:moveTo>
                  <a:cubicBezTo>
                    <a:pt x="1" y="859"/>
                    <a:pt x="1342" y="1539"/>
                    <a:pt x="214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5941700" y="2318400"/>
              <a:ext cx="387275" cy="144025"/>
            </a:xfrm>
            <a:custGeom>
              <a:avLst/>
              <a:gdLst/>
              <a:ahLst/>
              <a:cxnLst/>
              <a:rect l="l" t="t" r="r" b="b"/>
              <a:pathLst>
                <a:path w="15491" h="5761" extrusionOk="0">
                  <a:moveTo>
                    <a:pt x="1" y="1"/>
                  </a:moveTo>
                  <a:cubicBezTo>
                    <a:pt x="1" y="4741"/>
                    <a:pt x="5349" y="5761"/>
                    <a:pt x="7531" y="5761"/>
                  </a:cubicBezTo>
                  <a:cubicBezTo>
                    <a:pt x="9713" y="5761"/>
                    <a:pt x="15491" y="5045"/>
                    <a:pt x="15491" y="1"/>
                  </a:cubicBezTo>
                  <a:lnTo>
                    <a:pt x="15491" y="1"/>
                  </a:lnTo>
                  <a:cubicBezTo>
                    <a:pt x="15491" y="1"/>
                    <a:pt x="12682" y="1718"/>
                    <a:pt x="7692" y="1718"/>
                  </a:cubicBezTo>
                  <a:cubicBezTo>
                    <a:pt x="3006" y="17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013250" y="2389500"/>
              <a:ext cx="246425" cy="72925"/>
            </a:xfrm>
            <a:custGeom>
              <a:avLst/>
              <a:gdLst/>
              <a:ahLst/>
              <a:cxnLst/>
              <a:rect l="l" t="t" r="r" b="b"/>
              <a:pathLst>
                <a:path w="9857" h="2917" extrusionOk="0">
                  <a:moveTo>
                    <a:pt x="4955" y="1"/>
                  </a:moveTo>
                  <a:cubicBezTo>
                    <a:pt x="2934" y="1"/>
                    <a:pt x="1127" y="699"/>
                    <a:pt x="1" y="1772"/>
                  </a:cubicBezTo>
                  <a:cubicBezTo>
                    <a:pt x="1628" y="2648"/>
                    <a:pt x="3560" y="2917"/>
                    <a:pt x="4669" y="2917"/>
                  </a:cubicBezTo>
                  <a:cubicBezTo>
                    <a:pt x="5778" y="2917"/>
                    <a:pt x="8032" y="2720"/>
                    <a:pt x="9856" y="1718"/>
                  </a:cubicBezTo>
                  <a:cubicBezTo>
                    <a:pt x="8729" y="681"/>
                    <a:pt x="6959" y="1"/>
                    <a:pt x="4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11525" y="2295150"/>
              <a:ext cx="54125" cy="38475"/>
            </a:xfrm>
            <a:custGeom>
              <a:avLst/>
              <a:gdLst/>
              <a:ahLst/>
              <a:cxnLst/>
              <a:rect l="l" t="t" r="r" b="b"/>
              <a:pathLst>
                <a:path w="2165" h="1539" fill="none" extrusionOk="0">
                  <a:moveTo>
                    <a:pt x="2165" y="859"/>
                  </a:moveTo>
                  <a:cubicBezTo>
                    <a:pt x="2165" y="859"/>
                    <a:pt x="823" y="1539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5941700" y="2318400"/>
              <a:ext cx="387275" cy="144025"/>
            </a:xfrm>
            <a:custGeom>
              <a:avLst/>
              <a:gdLst/>
              <a:ahLst/>
              <a:cxnLst/>
              <a:rect l="l" t="t" r="r" b="b"/>
              <a:pathLst>
                <a:path w="15491" h="5761" fill="none" extrusionOk="0">
                  <a:moveTo>
                    <a:pt x="7692" y="1718"/>
                  </a:moveTo>
                  <a:cubicBezTo>
                    <a:pt x="3006" y="1718"/>
                    <a:pt x="1" y="1"/>
                    <a:pt x="1" y="1"/>
                  </a:cubicBezTo>
                  <a:cubicBezTo>
                    <a:pt x="1" y="4741"/>
                    <a:pt x="5349" y="5761"/>
                    <a:pt x="7531" y="5761"/>
                  </a:cubicBezTo>
                  <a:cubicBezTo>
                    <a:pt x="9713" y="5761"/>
                    <a:pt x="15491" y="5045"/>
                    <a:pt x="15491" y="1"/>
                  </a:cubicBezTo>
                  <a:cubicBezTo>
                    <a:pt x="15491" y="1"/>
                    <a:pt x="12683" y="1718"/>
                    <a:pt x="7692" y="17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5909950" y="1767325"/>
              <a:ext cx="179350" cy="80825"/>
            </a:xfrm>
            <a:custGeom>
              <a:avLst/>
              <a:gdLst/>
              <a:ahLst/>
              <a:cxnLst/>
              <a:rect l="l" t="t" r="r" b="b"/>
              <a:pathLst>
                <a:path w="7174" h="3233" extrusionOk="0">
                  <a:moveTo>
                    <a:pt x="5069" y="0"/>
                  </a:moveTo>
                  <a:cubicBezTo>
                    <a:pt x="4519" y="0"/>
                    <a:pt x="3890" y="78"/>
                    <a:pt x="3238" y="239"/>
                  </a:cubicBezTo>
                  <a:cubicBezTo>
                    <a:pt x="1360" y="704"/>
                    <a:pt x="1" y="1706"/>
                    <a:pt x="179" y="2457"/>
                  </a:cubicBezTo>
                  <a:cubicBezTo>
                    <a:pt x="308" y="2959"/>
                    <a:pt x="1069" y="3233"/>
                    <a:pt x="2099" y="3233"/>
                  </a:cubicBezTo>
                  <a:cubicBezTo>
                    <a:pt x="2647" y="3233"/>
                    <a:pt x="3272" y="3155"/>
                    <a:pt x="3918" y="2994"/>
                  </a:cubicBezTo>
                  <a:cubicBezTo>
                    <a:pt x="5796" y="2529"/>
                    <a:pt x="7173" y="1527"/>
                    <a:pt x="6977" y="776"/>
                  </a:cubicBezTo>
                  <a:cubicBezTo>
                    <a:pt x="6860" y="274"/>
                    <a:pt x="6103" y="0"/>
                    <a:pt x="5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099100" y="2196500"/>
              <a:ext cx="70700" cy="53825"/>
            </a:xfrm>
            <a:custGeom>
              <a:avLst/>
              <a:gdLst/>
              <a:ahLst/>
              <a:cxnLst/>
              <a:rect l="l" t="t" r="r" b="b"/>
              <a:pathLst>
                <a:path w="2828" h="2153" extrusionOk="0">
                  <a:moveTo>
                    <a:pt x="1309" y="1"/>
                  </a:moveTo>
                  <a:cubicBezTo>
                    <a:pt x="538" y="1"/>
                    <a:pt x="1" y="763"/>
                    <a:pt x="1" y="763"/>
                  </a:cubicBezTo>
                  <a:cubicBezTo>
                    <a:pt x="107" y="749"/>
                    <a:pt x="203" y="742"/>
                    <a:pt x="290" y="742"/>
                  </a:cubicBezTo>
                  <a:cubicBezTo>
                    <a:pt x="1551" y="742"/>
                    <a:pt x="859" y="2153"/>
                    <a:pt x="1603" y="2153"/>
                  </a:cubicBezTo>
                  <a:cubicBezTo>
                    <a:pt x="1643" y="2153"/>
                    <a:pt x="1687" y="2149"/>
                    <a:pt x="1736" y="2140"/>
                  </a:cubicBezTo>
                  <a:cubicBezTo>
                    <a:pt x="2773" y="1943"/>
                    <a:pt x="2827" y="530"/>
                    <a:pt x="1790" y="101"/>
                  </a:cubicBezTo>
                  <a:cubicBezTo>
                    <a:pt x="1622" y="30"/>
                    <a:pt x="1461" y="1"/>
                    <a:pt x="1309" y="1"/>
                  </a:cubicBezTo>
                  <a:close/>
                </a:path>
              </a:pathLst>
            </a:custGeom>
            <a:solidFill>
              <a:srgbClr val="595959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100450" y="2188725"/>
              <a:ext cx="76050" cy="70675"/>
            </a:xfrm>
            <a:custGeom>
              <a:avLst/>
              <a:gdLst/>
              <a:ahLst/>
              <a:cxnLst/>
              <a:rect l="l" t="t" r="r" b="b"/>
              <a:pathLst>
                <a:path w="3042" h="2827" fill="none" extrusionOk="0">
                  <a:moveTo>
                    <a:pt x="1" y="895"/>
                  </a:moveTo>
                  <a:cubicBezTo>
                    <a:pt x="1" y="895"/>
                    <a:pt x="1020" y="1"/>
                    <a:pt x="2022" y="627"/>
                  </a:cubicBezTo>
                  <a:cubicBezTo>
                    <a:pt x="3041" y="1235"/>
                    <a:pt x="2183" y="2827"/>
                    <a:pt x="1020" y="24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0" name="Google Shape;8940;p44"/>
          <p:cNvGrpSpPr/>
          <p:nvPr/>
        </p:nvGrpSpPr>
        <p:grpSpPr>
          <a:xfrm>
            <a:off x="388496" y="1205099"/>
            <a:ext cx="1028810" cy="517782"/>
            <a:chOff x="321825" y="1090623"/>
            <a:chExt cx="1526424" cy="768223"/>
          </a:xfrm>
        </p:grpSpPr>
        <p:sp>
          <p:nvSpPr>
            <p:cNvPr id="8941" name="Google Shape;8941;p44"/>
            <p:cNvSpPr/>
            <p:nvPr/>
          </p:nvSpPr>
          <p:spPr>
            <a:xfrm>
              <a:off x="338405" y="1177110"/>
              <a:ext cx="1509832" cy="681736"/>
            </a:xfrm>
            <a:custGeom>
              <a:avLst/>
              <a:gdLst/>
              <a:ahLst/>
              <a:cxnLst/>
              <a:rect l="l" t="t" r="r" b="b"/>
              <a:pathLst>
                <a:path w="10108" h="4564" extrusionOk="0">
                  <a:moveTo>
                    <a:pt x="3965" y="0"/>
                  </a:moveTo>
                  <a:cubicBezTo>
                    <a:pt x="3712" y="0"/>
                    <a:pt x="3425" y="49"/>
                    <a:pt x="3101" y="165"/>
                  </a:cubicBezTo>
                  <a:cubicBezTo>
                    <a:pt x="1170" y="853"/>
                    <a:pt x="1830" y="2849"/>
                    <a:pt x="1830" y="2849"/>
                  </a:cubicBezTo>
                  <a:cubicBezTo>
                    <a:pt x="1830" y="2849"/>
                    <a:pt x="1661" y="2810"/>
                    <a:pt x="1434" y="2810"/>
                  </a:cubicBezTo>
                  <a:cubicBezTo>
                    <a:pt x="888" y="2810"/>
                    <a:pt x="1" y="3035"/>
                    <a:pt x="266" y="4563"/>
                  </a:cubicBezTo>
                  <a:lnTo>
                    <a:pt x="10108" y="4563"/>
                  </a:lnTo>
                  <a:cubicBezTo>
                    <a:pt x="10108" y="4563"/>
                    <a:pt x="10108" y="2361"/>
                    <a:pt x="8291" y="2361"/>
                  </a:cubicBezTo>
                  <a:cubicBezTo>
                    <a:pt x="8159" y="2361"/>
                    <a:pt x="8018" y="2372"/>
                    <a:pt x="7866" y="2397"/>
                  </a:cubicBezTo>
                  <a:cubicBezTo>
                    <a:pt x="7866" y="2397"/>
                    <a:pt x="7624" y="1218"/>
                    <a:pt x="6575" y="1218"/>
                  </a:cubicBezTo>
                  <a:cubicBezTo>
                    <a:pt x="6332" y="1218"/>
                    <a:pt x="6046" y="1281"/>
                    <a:pt x="5710" y="1437"/>
                  </a:cubicBezTo>
                  <a:cubicBezTo>
                    <a:pt x="5710" y="1437"/>
                    <a:pt x="5334" y="0"/>
                    <a:pt x="3965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2" name="Google Shape;8942;p44"/>
            <p:cNvGrpSpPr/>
            <p:nvPr/>
          </p:nvGrpSpPr>
          <p:grpSpPr>
            <a:xfrm>
              <a:off x="321825" y="1090623"/>
              <a:ext cx="1526424" cy="768223"/>
              <a:chOff x="372800" y="983573"/>
              <a:chExt cx="1526424" cy="768223"/>
            </a:xfrm>
          </p:grpSpPr>
          <p:sp>
            <p:nvSpPr>
              <p:cNvPr id="8943" name="Google Shape;8943;p44"/>
              <p:cNvSpPr/>
              <p:nvPr/>
            </p:nvSpPr>
            <p:spPr>
              <a:xfrm>
                <a:off x="389380" y="1070060"/>
                <a:ext cx="1509832" cy="681736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4564" extrusionOk="0">
                    <a:moveTo>
                      <a:pt x="3965" y="0"/>
                    </a:moveTo>
                    <a:cubicBezTo>
                      <a:pt x="3712" y="0"/>
                      <a:pt x="3425" y="49"/>
                      <a:pt x="3101" y="165"/>
                    </a:cubicBezTo>
                    <a:cubicBezTo>
                      <a:pt x="1170" y="853"/>
                      <a:pt x="1830" y="2849"/>
                      <a:pt x="1830" y="2849"/>
                    </a:cubicBezTo>
                    <a:cubicBezTo>
                      <a:pt x="1830" y="2849"/>
                      <a:pt x="1661" y="2810"/>
                      <a:pt x="1434" y="2810"/>
                    </a:cubicBezTo>
                    <a:cubicBezTo>
                      <a:pt x="888" y="2810"/>
                      <a:pt x="1" y="3035"/>
                      <a:pt x="266" y="4563"/>
                    </a:cubicBezTo>
                    <a:lnTo>
                      <a:pt x="10108" y="4563"/>
                    </a:lnTo>
                    <a:cubicBezTo>
                      <a:pt x="10108" y="4563"/>
                      <a:pt x="10108" y="2361"/>
                      <a:pt x="8291" y="2361"/>
                    </a:cubicBezTo>
                    <a:cubicBezTo>
                      <a:pt x="8159" y="2361"/>
                      <a:pt x="8018" y="2372"/>
                      <a:pt x="7866" y="2397"/>
                    </a:cubicBezTo>
                    <a:cubicBezTo>
                      <a:pt x="7866" y="2397"/>
                      <a:pt x="7624" y="1218"/>
                      <a:pt x="6575" y="1218"/>
                    </a:cubicBezTo>
                    <a:cubicBezTo>
                      <a:pt x="6332" y="1218"/>
                      <a:pt x="6046" y="1281"/>
                      <a:pt x="5710" y="1437"/>
                    </a:cubicBezTo>
                    <a:cubicBezTo>
                      <a:pt x="5710" y="1437"/>
                      <a:pt x="5334" y="0"/>
                      <a:pt x="39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4" name="Google Shape;8944;p44"/>
              <p:cNvSpPr/>
              <p:nvPr/>
            </p:nvSpPr>
            <p:spPr>
              <a:xfrm>
                <a:off x="967454" y="1251846"/>
                <a:ext cx="931770" cy="49995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3347" extrusionOk="0">
                    <a:moveTo>
                      <a:pt x="2714" y="1"/>
                    </a:moveTo>
                    <a:cubicBezTo>
                      <a:pt x="2471" y="1"/>
                      <a:pt x="2185" y="64"/>
                      <a:pt x="1849" y="220"/>
                    </a:cubicBezTo>
                    <a:cubicBezTo>
                      <a:pt x="1849" y="220"/>
                      <a:pt x="1839" y="191"/>
                      <a:pt x="1830" y="154"/>
                    </a:cubicBezTo>
                    <a:cubicBezTo>
                      <a:pt x="1585" y="888"/>
                      <a:pt x="1830" y="1632"/>
                      <a:pt x="1830" y="1632"/>
                    </a:cubicBezTo>
                    <a:cubicBezTo>
                      <a:pt x="1830" y="1632"/>
                      <a:pt x="1662" y="1593"/>
                      <a:pt x="1434" y="1593"/>
                    </a:cubicBezTo>
                    <a:cubicBezTo>
                      <a:pt x="888" y="1593"/>
                      <a:pt x="1" y="1818"/>
                      <a:pt x="266" y="3346"/>
                    </a:cubicBezTo>
                    <a:lnTo>
                      <a:pt x="6237" y="3346"/>
                    </a:lnTo>
                    <a:cubicBezTo>
                      <a:pt x="6237" y="3346"/>
                      <a:pt x="6237" y="1144"/>
                      <a:pt x="4428" y="1144"/>
                    </a:cubicBezTo>
                    <a:cubicBezTo>
                      <a:pt x="4297" y="1144"/>
                      <a:pt x="4156" y="1155"/>
                      <a:pt x="4005" y="1180"/>
                    </a:cubicBezTo>
                    <a:cubicBezTo>
                      <a:pt x="4005" y="1180"/>
                      <a:pt x="3763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5" name="Google Shape;8945;p44"/>
              <p:cNvSpPr/>
              <p:nvPr/>
            </p:nvSpPr>
            <p:spPr>
              <a:xfrm>
                <a:off x="372800" y="983573"/>
                <a:ext cx="1526412" cy="768223"/>
              </a:xfrm>
              <a:custGeom>
                <a:avLst/>
                <a:gdLst/>
                <a:ahLst/>
                <a:cxnLst/>
                <a:rect l="l" t="t" r="r" b="b"/>
                <a:pathLst>
                  <a:path w="10219" h="5143" fill="none" extrusionOk="0">
                    <a:moveTo>
                      <a:pt x="377" y="5142"/>
                    </a:moveTo>
                    <a:lnTo>
                      <a:pt x="10219" y="5142"/>
                    </a:lnTo>
                    <a:cubicBezTo>
                      <a:pt x="10219" y="5142"/>
                      <a:pt x="10219" y="2609"/>
                      <a:pt x="7977" y="2976"/>
                    </a:cubicBezTo>
                    <a:cubicBezTo>
                      <a:pt x="7977" y="2976"/>
                      <a:pt x="7610" y="1187"/>
                      <a:pt x="5821" y="2016"/>
                    </a:cubicBezTo>
                    <a:cubicBezTo>
                      <a:pt x="5821" y="2016"/>
                      <a:pt x="5293" y="0"/>
                      <a:pt x="3212" y="744"/>
                    </a:cubicBezTo>
                    <a:cubicBezTo>
                      <a:pt x="1281" y="1432"/>
                      <a:pt x="1941" y="3428"/>
                      <a:pt x="1941" y="3428"/>
                    </a:cubicBezTo>
                    <a:cubicBezTo>
                      <a:pt x="1941" y="3428"/>
                      <a:pt x="1" y="2976"/>
                      <a:pt x="377" y="5142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46" name="Google Shape;8946;p44"/>
          <p:cNvSpPr/>
          <p:nvPr/>
        </p:nvSpPr>
        <p:spPr>
          <a:xfrm>
            <a:off x="1253317" y="868221"/>
            <a:ext cx="341400" cy="341400"/>
          </a:xfrm>
          <a:prstGeom prst="plaqu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0157;p68"/>
          <p:cNvGrpSpPr/>
          <p:nvPr/>
        </p:nvGrpSpPr>
        <p:grpSpPr>
          <a:xfrm>
            <a:off x="789293" y="3746501"/>
            <a:ext cx="1213791" cy="995940"/>
            <a:chOff x="3568775" y="3136825"/>
            <a:chExt cx="264900" cy="217350"/>
          </a:xfrm>
        </p:grpSpPr>
        <p:sp>
          <p:nvSpPr>
            <p:cNvPr id="70" name="Google Shape;10158;p68"/>
            <p:cNvSpPr/>
            <p:nvPr/>
          </p:nvSpPr>
          <p:spPr>
            <a:xfrm>
              <a:off x="3704400" y="3285625"/>
              <a:ext cx="129275" cy="29700"/>
            </a:xfrm>
            <a:custGeom>
              <a:avLst/>
              <a:gdLst/>
              <a:ahLst/>
              <a:cxnLst/>
              <a:rect l="l" t="t" r="r" b="b"/>
              <a:pathLst>
                <a:path w="5171" h="1188" extrusionOk="0">
                  <a:moveTo>
                    <a:pt x="2581" y="1"/>
                  </a:moveTo>
                  <a:cubicBezTo>
                    <a:pt x="1159" y="1"/>
                    <a:pt x="0" y="265"/>
                    <a:pt x="0" y="594"/>
                  </a:cubicBezTo>
                  <a:cubicBezTo>
                    <a:pt x="0" y="924"/>
                    <a:pt x="1159" y="1187"/>
                    <a:pt x="2581" y="1187"/>
                  </a:cubicBezTo>
                  <a:cubicBezTo>
                    <a:pt x="4012" y="1187"/>
                    <a:pt x="5170" y="924"/>
                    <a:pt x="5170" y="594"/>
                  </a:cubicBezTo>
                  <a:cubicBezTo>
                    <a:pt x="5170" y="265"/>
                    <a:pt x="4012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159;p68"/>
            <p:cNvSpPr/>
            <p:nvPr/>
          </p:nvSpPr>
          <p:spPr>
            <a:xfrm>
              <a:off x="3568775" y="3324475"/>
              <a:ext cx="129050" cy="29700"/>
            </a:xfrm>
            <a:custGeom>
              <a:avLst/>
              <a:gdLst/>
              <a:ahLst/>
              <a:cxnLst/>
              <a:rect l="l" t="t" r="r" b="b"/>
              <a:pathLst>
                <a:path w="5162" h="1188" extrusionOk="0">
                  <a:moveTo>
                    <a:pt x="2581" y="1"/>
                  </a:moveTo>
                  <a:cubicBezTo>
                    <a:pt x="1159" y="1"/>
                    <a:pt x="1" y="264"/>
                    <a:pt x="1" y="594"/>
                  </a:cubicBezTo>
                  <a:cubicBezTo>
                    <a:pt x="1" y="924"/>
                    <a:pt x="1159" y="1187"/>
                    <a:pt x="2581" y="1187"/>
                  </a:cubicBezTo>
                  <a:cubicBezTo>
                    <a:pt x="4013" y="1187"/>
                    <a:pt x="5162" y="924"/>
                    <a:pt x="5162" y="594"/>
                  </a:cubicBezTo>
                  <a:cubicBezTo>
                    <a:pt x="5162" y="264"/>
                    <a:pt x="4013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160;p68"/>
            <p:cNvSpPr/>
            <p:nvPr/>
          </p:nvSpPr>
          <p:spPr>
            <a:xfrm>
              <a:off x="3648125" y="3197175"/>
              <a:ext cx="107375" cy="144050"/>
            </a:xfrm>
            <a:custGeom>
              <a:avLst/>
              <a:gdLst/>
              <a:ahLst/>
              <a:cxnLst/>
              <a:rect l="l" t="t" r="r" b="b"/>
              <a:pathLst>
                <a:path w="4295" h="5762" extrusionOk="0">
                  <a:moveTo>
                    <a:pt x="2152" y="0"/>
                  </a:moveTo>
                  <a:cubicBezTo>
                    <a:pt x="1801" y="0"/>
                    <a:pt x="1446" y="83"/>
                    <a:pt x="1131" y="252"/>
                  </a:cubicBezTo>
                  <a:cubicBezTo>
                    <a:pt x="801" y="440"/>
                    <a:pt x="509" y="704"/>
                    <a:pt x="311" y="1043"/>
                  </a:cubicBezTo>
                  <a:cubicBezTo>
                    <a:pt x="255" y="1119"/>
                    <a:pt x="217" y="1213"/>
                    <a:pt x="179" y="1297"/>
                  </a:cubicBezTo>
                  <a:cubicBezTo>
                    <a:pt x="161" y="1345"/>
                    <a:pt x="142" y="1392"/>
                    <a:pt x="123" y="1429"/>
                  </a:cubicBezTo>
                  <a:lnTo>
                    <a:pt x="104" y="1495"/>
                  </a:lnTo>
                  <a:cubicBezTo>
                    <a:pt x="95" y="1523"/>
                    <a:pt x="85" y="1542"/>
                    <a:pt x="85" y="1571"/>
                  </a:cubicBezTo>
                  <a:lnTo>
                    <a:pt x="48" y="1712"/>
                  </a:lnTo>
                  <a:lnTo>
                    <a:pt x="29" y="1853"/>
                  </a:lnTo>
                  <a:lnTo>
                    <a:pt x="10" y="1928"/>
                  </a:lnTo>
                  <a:lnTo>
                    <a:pt x="10" y="1994"/>
                  </a:lnTo>
                  <a:lnTo>
                    <a:pt x="0" y="2145"/>
                  </a:lnTo>
                  <a:lnTo>
                    <a:pt x="0" y="5761"/>
                  </a:lnTo>
                  <a:lnTo>
                    <a:pt x="1187" y="5761"/>
                  </a:lnTo>
                  <a:lnTo>
                    <a:pt x="1187" y="2145"/>
                  </a:lnTo>
                  <a:cubicBezTo>
                    <a:pt x="1196" y="2117"/>
                    <a:pt x="1196" y="2098"/>
                    <a:pt x="1196" y="2079"/>
                  </a:cubicBezTo>
                  <a:lnTo>
                    <a:pt x="1196" y="2041"/>
                  </a:lnTo>
                  <a:lnTo>
                    <a:pt x="1206" y="2013"/>
                  </a:lnTo>
                  <a:cubicBezTo>
                    <a:pt x="1206" y="1994"/>
                    <a:pt x="1206" y="1966"/>
                    <a:pt x="1206" y="1947"/>
                  </a:cubicBezTo>
                  <a:cubicBezTo>
                    <a:pt x="1215" y="1928"/>
                    <a:pt x="1225" y="1910"/>
                    <a:pt x="1225" y="1891"/>
                  </a:cubicBezTo>
                  <a:cubicBezTo>
                    <a:pt x="1234" y="1881"/>
                    <a:pt x="1234" y="1863"/>
                    <a:pt x="1234" y="1853"/>
                  </a:cubicBezTo>
                  <a:cubicBezTo>
                    <a:pt x="1234" y="1844"/>
                    <a:pt x="1244" y="1834"/>
                    <a:pt x="1244" y="1825"/>
                  </a:cubicBezTo>
                  <a:cubicBezTo>
                    <a:pt x="1253" y="1806"/>
                    <a:pt x="1262" y="1787"/>
                    <a:pt x="1272" y="1768"/>
                  </a:cubicBezTo>
                  <a:cubicBezTo>
                    <a:pt x="1291" y="1731"/>
                    <a:pt x="1300" y="1693"/>
                    <a:pt x="1328" y="1655"/>
                  </a:cubicBezTo>
                  <a:cubicBezTo>
                    <a:pt x="1413" y="1505"/>
                    <a:pt x="1545" y="1382"/>
                    <a:pt x="1696" y="1297"/>
                  </a:cubicBezTo>
                  <a:cubicBezTo>
                    <a:pt x="1714" y="1297"/>
                    <a:pt x="1733" y="1288"/>
                    <a:pt x="1752" y="1279"/>
                  </a:cubicBezTo>
                  <a:cubicBezTo>
                    <a:pt x="1762" y="1269"/>
                    <a:pt x="1771" y="1269"/>
                    <a:pt x="1780" y="1260"/>
                  </a:cubicBezTo>
                  <a:lnTo>
                    <a:pt x="1809" y="1250"/>
                  </a:lnTo>
                  <a:cubicBezTo>
                    <a:pt x="1827" y="1250"/>
                    <a:pt x="1846" y="1232"/>
                    <a:pt x="1865" y="1232"/>
                  </a:cubicBezTo>
                  <a:cubicBezTo>
                    <a:pt x="1884" y="1222"/>
                    <a:pt x="1903" y="1222"/>
                    <a:pt x="1922" y="1213"/>
                  </a:cubicBezTo>
                  <a:cubicBezTo>
                    <a:pt x="1931" y="1213"/>
                    <a:pt x="1950" y="1203"/>
                    <a:pt x="1950" y="1203"/>
                  </a:cubicBezTo>
                  <a:lnTo>
                    <a:pt x="1988" y="1203"/>
                  </a:lnTo>
                  <a:cubicBezTo>
                    <a:pt x="2006" y="1203"/>
                    <a:pt x="2025" y="1194"/>
                    <a:pt x="2044" y="1194"/>
                  </a:cubicBezTo>
                  <a:lnTo>
                    <a:pt x="2110" y="1194"/>
                  </a:lnTo>
                  <a:lnTo>
                    <a:pt x="2138" y="1184"/>
                  </a:lnTo>
                  <a:lnTo>
                    <a:pt x="2176" y="1194"/>
                  </a:lnTo>
                  <a:lnTo>
                    <a:pt x="2242" y="1194"/>
                  </a:lnTo>
                  <a:cubicBezTo>
                    <a:pt x="2261" y="1194"/>
                    <a:pt x="2279" y="1203"/>
                    <a:pt x="2298" y="1203"/>
                  </a:cubicBezTo>
                  <a:cubicBezTo>
                    <a:pt x="2345" y="1203"/>
                    <a:pt x="2374" y="1222"/>
                    <a:pt x="2421" y="1232"/>
                  </a:cubicBezTo>
                  <a:cubicBezTo>
                    <a:pt x="2496" y="1260"/>
                    <a:pt x="2571" y="1279"/>
                    <a:pt x="2637" y="1326"/>
                  </a:cubicBezTo>
                  <a:cubicBezTo>
                    <a:pt x="2713" y="1363"/>
                    <a:pt x="2769" y="1420"/>
                    <a:pt x="2826" y="1476"/>
                  </a:cubicBezTo>
                  <a:cubicBezTo>
                    <a:pt x="2854" y="1505"/>
                    <a:pt x="2882" y="1533"/>
                    <a:pt x="2901" y="1571"/>
                  </a:cubicBezTo>
                  <a:cubicBezTo>
                    <a:pt x="2910" y="1580"/>
                    <a:pt x="2929" y="1599"/>
                    <a:pt x="2939" y="1618"/>
                  </a:cubicBezTo>
                  <a:cubicBezTo>
                    <a:pt x="2948" y="1636"/>
                    <a:pt x="2958" y="1646"/>
                    <a:pt x="2967" y="1665"/>
                  </a:cubicBezTo>
                  <a:cubicBezTo>
                    <a:pt x="3052" y="1797"/>
                    <a:pt x="3089" y="1947"/>
                    <a:pt x="3099" y="2098"/>
                  </a:cubicBezTo>
                  <a:lnTo>
                    <a:pt x="3099" y="2126"/>
                  </a:lnTo>
                  <a:lnTo>
                    <a:pt x="3099" y="2136"/>
                  </a:lnTo>
                  <a:lnTo>
                    <a:pt x="3099" y="2145"/>
                  </a:lnTo>
                  <a:lnTo>
                    <a:pt x="3099" y="4104"/>
                  </a:lnTo>
                  <a:lnTo>
                    <a:pt x="4285" y="4104"/>
                  </a:lnTo>
                  <a:lnTo>
                    <a:pt x="4285" y="2635"/>
                  </a:lnTo>
                  <a:lnTo>
                    <a:pt x="4295" y="2635"/>
                  </a:lnTo>
                  <a:lnTo>
                    <a:pt x="4295" y="2164"/>
                  </a:lnTo>
                  <a:cubicBezTo>
                    <a:pt x="4295" y="2117"/>
                    <a:pt x="4285" y="2079"/>
                    <a:pt x="4285" y="2032"/>
                  </a:cubicBezTo>
                  <a:cubicBezTo>
                    <a:pt x="4267" y="1702"/>
                    <a:pt x="4182" y="1363"/>
                    <a:pt x="4003" y="1062"/>
                  </a:cubicBezTo>
                  <a:lnTo>
                    <a:pt x="3928" y="949"/>
                  </a:lnTo>
                  <a:cubicBezTo>
                    <a:pt x="3909" y="921"/>
                    <a:pt x="3880" y="883"/>
                    <a:pt x="3852" y="845"/>
                  </a:cubicBezTo>
                  <a:cubicBezTo>
                    <a:pt x="3805" y="770"/>
                    <a:pt x="3739" y="714"/>
                    <a:pt x="3683" y="648"/>
                  </a:cubicBezTo>
                  <a:cubicBezTo>
                    <a:pt x="3551" y="525"/>
                    <a:pt x="3419" y="403"/>
                    <a:pt x="3259" y="309"/>
                  </a:cubicBezTo>
                  <a:cubicBezTo>
                    <a:pt x="2935" y="105"/>
                    <a:pt x="2546" y="0"/>
                    <a:pt x="215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161;p68"/>
            <p:cNvSpPr/>
            <p:nvPr/>
          </p:nvSpPr>
          <p:spPr>
            <a:xfrm>
              <a:off x="3618450" y="3167350"/>
              <a:ext cx="166725" cy="173875"/>
            </a:xfrm>
            <a:custGeom>
              <a:avLst/>
              <a:gdLst/>
              <a:ahLst/>
              <a:cxnLst/>
              <a:rect l="l" t="t" r="r" b="b"/>
              <a:pathLst>
                <a:path w="6669" h="6955" extrusionOk="0">
                  <a:moveTo>
                    <a:pt x="3300" y="1"/>
                  </a:moveTo>
                  <a:cubicBezTo>
                    <a:pt x="2769" y="1"/>
                    <a:pt x="2228" y="148"/>
                    <a:pt x="1743" y="400"/>
                  </a:cubicBezTo>
                  <a:cubicBezTo>
                    <a:pt x="1235" y="692"/>
                    <a:pt x="783" y="1106"/>
                    <a:pt x="472" y="1624"/>
                  </a:cubicBezTo>
                  <a:cubicBezTo>
                    <a:pt x="161" y="2133"/>
                    <a:pt x="10" y="2735"/>
                    <a:pt x="1" y="3338"/>
                  </a:cubicBezTo>
                  <a:lnTo>
                    <a:pt x="1" y="6954"/>
                  </a:lnTo>
                  <a:lnTo>
                    <a:pt x="1187" y="6954"/>
                  </a:lnTo>
                  <a:lnTo>
                    <a:pt x="1187" y="3329"/>
                  </a:lnTo>
                  <a:lnTo>
                    <a:pt x="1197" y="3187"/>
                  </a:lnTo>
                  <a:lnTo>
                    <a:pt x="1197" y="3112"/>
                  </a:lnTo>
                  <a:lnTo>
                    <a:pt x="1216" y="3046"/>
                  </a:lnTo>
                  <a:lnTo>
                    <a:pt x="1235" y="2895"/>
                  </a:lnTo>
                  <a:lnTo>
                    <a:pt x="1272" y="2764"/>
                  </a:lnTo>
                  <a:cubicBezTo>
                    <a:pt x="1272" y="2735"/>
                    <a:pt x="1282" y="2716"/>
                    <a:pt x="1291" y="2688"/>
                  </a:cubicBezTo>
                  <a:lnTo>
                    <a:pt x="1310" y="2622"/>
                  </a:lnTo>
                  <a:cubicBezTo>
                    <a:pt x="1329" y="2575"/>
                    <a:pt x="1348" y="2528"/>
                    <a:pt x="1366" y="2490"/>
                  </a:cubicBezTo>
                  <a:cubicBezTo>
                    <a:pt x="1404" y="2406"/>
                    <a:pt x="1442" y="2312"/>
                    <a:pt x="1498" y="2236"/>
                  </a:cubicBezTo>
                  <a:cubicBezTo>
                    <a:pt x="1687" y="1897"/>
                    <a:pt x="1988" y="1633"/>
                    <a:pt x="2318" y="1445"/>
                  </a:cubicBezTo>
                  <a:cubicBezTo>
                    <a:pt x="2633" y="1276"/>
                    <a:pt x="2988" y="1193"/>
                    <a:pt x="3339" y="1193"/>
                  </a:cubicBezTo>
                  <a:cubicBezTo>
                    <a:pt x="3733" y="1193"/>
                    <a:pt x="4122" y="1298"/>
                    <a:pt x="4446" y="1502"/>
                  </a:cubicBezTo>
                  <a:cubicBezTo>
                    <a:pt x="4606" y="1596"/>
                    <a:pt x="4738" y="1709"/>
                    <a:pt x="4870" y="1831"/>
                  </a:cubicBezTo>
                  <a:cubicBezTo>
                    <a:pt x="4926" y="1907"/>
                    <a:pt x="4992" y="1963"/>
                    <a:pt x="5039" y="2038"/>
                  </a:cubicBezTo>
                  <a:cubicBezTo>
                    <a:pt x="5067" y="2076"/>
                    <a:pt x="5096" y="2104"/>
                    <a:pt x="5115" y="2142"/>
                  </a:cubicBezTo>
                  <a:lnTo>
                    <a:pt x="5190" y="2255"/>
                  </a:lnTo>
                  <a:cubicBezTo>
                    <a:pt x="5369" y="2556"/>
                    <a:pt x="5454" y="2895"/>
                    <a:pt x="5472" y="3225"/>
                  </a:cubicBezTo>
                  <a:cubicBezTo>
                    <a:pt x="5472" y="3272"/>
                    <a:pt x="5482" y="3300"/>
                    <a:pt x="5482" y="3357"/>
                  </a:cubicBezTo>
                  <a:lnTo>
                    <a:pt x="5482" y="5297"/>
                  </a:lnTo>
                  <a:lnTo>
                    <a:pt x="6668" y="5297"/>
                  </a:lnTo>
                  <a:lnTo>
                    <a:pt x="6668" y="3828"/>
                  </a:lnTo>
                  <a:lnTo>
                    <a:pt x="6668" y="3357"/>
                  </a:lnTo>
                  <a:cubicBezTo>
                    <a:pt x="6668" y="3300"/>
                    <a:pt x="6659" y="3225"/>
                    <a:pt x="6659" y="3169"/>
                  </a:cubicBezTo>
                  <a:cubicBezTo>
                    <a:pt x="6631" y="2651"/>
                    <a:pt x="6490" y="2123"/>
                    <a:pt x="6216" y="1662"/>
                  </a:cubicBezTo>
                  <a:cubicBezTo>
                    <a:pt x="6179" y="1605"/>
                    <a:pt x="6141" y="1549"/>
                    <a:pt x="6103" y="1483"/>
                  </a:cubicBezTo>
                  <a:cubicBezTo>
                    <a:pt x="6066" y="1426"/>
                    <a:pt x="6028" y="1379"/>
                    <a:pt x="5981" y="1323"/>
                  </a:cubicBezTo>
                  <a:cubicBezTo>
                    <a:pt x="5906" y="1210"/>
                    <a:pt x="5811" y="1106"/>
                    <a:pt x="5717" y="1012"/>
                  </a:cubicBezTo>
                  <a:cubicBezTo>
                    <a:pt x="5520" y="814"/>
                    <a:pt x="5303" y="635"/>
                    <a:pt x="5067" y="494"/>
                  </a:cubicBezTo>
                  <a:cubicBezTo>
                    <a:pt x="4823" y="343"/>
                    <a:pt x="4559" y="230"/>
                    <a:pt x="4286" y="145"/>
                  </a:cubicBezTo>
                  <a:cubicBezTo>
                    <a:pt x="4154" y="108"/>
                    <a:pt x="4013" y="61"/>
                    <a:pt x="3871" y="51"/>
                  </a:cubicBezTo>
                  <a:cubicBezTo>
                    <a:pt x="3796" y="42"/>
                    <a:pt x="3730" y="23"/>
                    <a:pt x="3655" y="14"/>
                  </a:cubicBezTo>
                  <a:lnTo>
                    <a:pt x="3438" y="4"/>
                  </a:lnTo>
                  <a:cubicBezTo>
                    <a:pt x="3392" y="2"/>
                    <a:pt x="3346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162;p68"/>
            <p:cNvSpPr/>
            <p:nvPr/>
          </p:nvSpPr>
          <p:spPr>
            <a:xfrm>
              <a:off x="3588800" y="3137675"/>
              <a:ext cx="226050" cy="203550"/>
            </a:xfrm>
            <a:custGeom>
              <a:avLst/>
              <a:gdLst/>
              <a:ahLst/>
              <a:cxnLst/>
              <a:rect l="l" t="t" r="r" b="b"/>
              <a:pathLst>
                <a:path w="9042" h="8142" extrusionOk="0">
                  <a:moveTo>
                    <a:pt x="4472" y="0"/>
                  </a:moveTo>
                  <a:cubicBezTo>
                    <a:pt x="3752" y="0"/>
                    <a:pt x="3023" y="195"/>
                    <a:pt x="2373" y="541"/>
                  </a:cubicBezTo>
                  <a:cubicBezTo>
                    <a:pt x="1667" y="928"/>
                    <a:pt x="1064" y="1502"/>
                    <a:pt x="650" y="2199"/>
                  </a:cubicBezTo>
                  <a:cubicBezTo>
                    <a:pt x="217" y="2886"/>
                    <a:pt x="10" y="3715"/>
                    <a:pt x="0" y="4525"/>
                  </a:cubicBezTo>
                  <a:lnTo>
                    <a:pt x="0" y="8141"/>
                  </a:lnTo>
                  <a:lnTo>
                    <a:pt x="1187" y="8141"/>
                  </a:lnTo>
                  <a:lnTo>
                    <a:pt x="1187" y="4525"/>
                  </a:lnTo>
                  <a:cubicBezTo>
                    <a:pt x="1196" y="3922"/>
                    <a:pt x="1347" y="3320"/>
                    <a:pt x="1667" y="2811"/>
                  </a:cubicBezTo>
                  <a:cubicBezTo>
                    <a:pt x="1969" y="2293"/>
                    <a:pt x="2421" y="1879"/>
                    <a:pt x="2939" y="1587"/>
                  </a:cubicBezTo>
                  <a:cubicBezTo>
                    <a:pt x="3415" y="1335"/>
                    <a:pt x="3955" y="1188"/>
                    <a:pt x="4486" y="1188"/>
                  </a:cubicBezTo>
                  <a:cubicBezTo>
                    <a:pt x="4532" y="1188"/>
                    <a:pt x="4578" y="1189"/>
                    <a:pt x="4624" y="1191"/>
                  </a:cubicBezTo>
                  <a:lnTo>
                    <a:pt x="4841" y="1201"/>
                  </a:lnTo>
                  <a:cubicBezTo>
                    <a:pt x="4916" y="1210"/>
                    <a:pt x="4982" y="1229"/>
                    <a:pt x="5057" y="1238"/>
                  </a:cubicBezTo>
                  <a:cubicBezTo>
                    <a:pt x="5199" y="1248"/>
                    <a:pt x="5340" y="1295"/>
                    <a:pt x="5481" y="1332"/>
                  </a:cubicBezTo>
                  <a:cubicBezTo>
                    <a:pt x="5745" y="1417"/>
                    <a:pt x="6018" y="1530"/>
                    <a:pt x="6253" y="1681"/>
                  </a:cubicBezTo>
                  <a:cubicBezTo>
                    <a:pt x="6498" y="1822"/>
                    <a:pt x="6706" y="2001"/>
                    <a:pt x="6903" y="2199"/>
                  </a:cubicBezTo>
                  <a:cubicBezTo>
                    <a:pt x="6997" y="2293"/>
                    <a:pt x="7092" y="2397"/>
                    <a:pt x="7176" y="2510"/>
                  </a:cubicBezTo>
                  <a:cubicBezTo>
                    <a:pt x="7214" y="2566"/>
                    <a:pt x="7252" y="2613"/>
                    <a:pt x="7299" y="2670"/>
                  </a:cubicBezTo>
                  <a:cubicBezTo>
                    <a:pt x="7327" y="2726"/>
                    <a:pt x="7365" y="2792"/>
                    <a:pt x="7402" y="2849"/>
                  </a:cubicBezTo>
                  <a:cubicBezTo>
                    <a:pt x="7676" y="3310"/>
                    <a:pt x="7826" y="3838"/>
                    <a:pt x="7845" y="4356"/>
                  </a:cubicBezTo>
                  <a:cubicBezTo>
                    <a:pt x="7854" y="4421"/>
                    <a:pt x="7854" y="4487"/>
                    <a:pt x="7854" y="4544"/>
                  </a:cubicBezTo>
                  <a:lnTo>
                    <a:pt x="7854" y="6484"/>
                  </a:lnTo>
                  <a:lnTo>
                    <a:pt x="9041" y="6484"/>
                  </a:lnTo>
                  <a:lnTo>
                    <a:pt x="9041" y="4487"/>
                  </a:lnTo>
                  <a:lnTo>
                    <a:pt x="9041" y="4421"/>
                  </a:lnTo>
                  <a:lnTo>
                    <a:pt x="9032" y="4299"/>
                  </a:lnTo>
                  <a:cubicBezTo>
                    <a:pt x="9003" y="3602"/>
                    <a:pt x="8806" y="2877"/>
                    <a:pt x="8429" y="2246"/>
                  </a:cubicBezTo>
                  <a:cubicBezTo>
                    <a:pt x="8382" y="2171"/>
                    <a:pt x="8335" y="2086"/>
                    <a:pt x="8278" y="2011"/>
                  </a:cubicBezTo>
                  <a:cubicBezTo>
                    <a:pt x="8231" y="1935"/>
                    <a:pt x="8175" y="1860"/>
                    <a:pt x="8118" y="1785"/>
                  </a:cubicBezTo>
                  <a:cubicBezTo>
                    <a:pt x="8005" y="1634"/>
                    <a:pt x="7883" y="1502"/>
                    <a:pt x="7751" y="1361"/>
                  </a:cubicBezTo>
                  <a:cubicBezTo>
                    <a:pt x="7487" y="1097"/>
                    <a:pt x="7195" y="852"/>
                    <a:pt x="6866" y="664"/>
                  </a:cubicBezTo>
                  <a:cubicBezTo>
                    <a:pt x="6545" y="457"/>
                    <a:pt x="6188" y="306"/>
                    <a:pt x="5820" y="193"/>
                  </a:cubicBezTo>
                  <a:cubicBezTo>
                    <a:pt x="5632" y="136"/>
                    <a:pt x="5434" y="89"/>
                    <a:pt x="5246" y="61"/>
                  </a:cubicBezTo>
                  <a:cubicBezTo>
                    <a:pt x="5152" y="52"/>
                    <a:pt x="5057" y="33"/>
                    <a:pt x="4954" y="23"/>
                  </a:cubicBezTo>
                  <a:cubicBezTo>
                    <a:pt x="4860" y="14"/>
                    <a:pt x="4766" y="14"/>
                    <a:pt x="4662" y="5"/>
                  </a:cubicBezTo>
                  <a:cubicBezTo>
                    <a:pt x="4599" y="2"/>
                    <a:pt x="4536" y="0"/>
                    <a:pt x="4472" y="0"/>
                  </a:cubicBezTo>
                  <a:close/>
                </a:path>
              </a:pathLst>
            </a:custGeom>
            <a:solidFill>
              <a:srgbClr val="B4D1E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163;p68"/>
            <p:cNvSpPr/>
            <p:nvPr/>
          </p:nvSpPr>
          <p:spPr>
            <a:xfrm>
              <a:off x="3648125" y="3194525"/>
              <a:ext cx="107375" cy="146700"/>
            </a:xfrm>
            <a:custGeom>
              <a:avLst/>
              <a:gdLst/>
              <a:ahLst/>
              <a:cxnLst/>
              <a:rect l="l" t="t" r="r" b="b"/>
              <a:pathLst>
                <a:path w="4295" h="5868" fill="none" extrusionOk="0">
                  <a:moveTo>
                    <a:pt x="4295" y="2741"/>
                  </a:moveTo>
                  <a:lnTo>
                    <a:pt x="4295" y="2270"/>
                  </a:lnTo>
                  <a:cubicBezTo>
                    <a:pt x="4295" y="2223"/>
                    <a:pt x="4285" y="2185"/>
                    <a:pt x="4285" y="2138"/>
                  </a:cubicBezTo>
                  <a:cubicBezTo>
                    <a:pt x="4267" y="1808"/>
                    <a:pt x="4182" y="1469"/>
                    <a:pt x="4003" y="1168"/>
                  </a:cubicBezTo>
                  <a:lnTo>
                    <a:pt x="3928" y="1055"/>
                  </a:lnTo>
                  <a:cubicBezTo>
                    <a:pt x="3909" y="1027"/>
                    <a:pt x="3880" y="989"/>
                    <a:pt x="3852" y="951"/>
                  </a:cubicBezTo>
                  <a:cubicBezTo>
                    <a:pt x="3805" y="876"/>
                    <a:pt x="3739" y="820"/>
                    <a:pt x="3683" y="754"/>
                  </a:cubicBezTo>
                  <a:cubicBezTo>
                    <a:pt x="3551" y="631"/>
                    <a:pt x="3419" y="509"/>
                    <a:pt x="3259" y="415"/>
                  </a:cubicBezTo>
                  <a:cubicBezTo>
                    <a:pt x="2647" y="28"/>
                    <a:pt x="1799" y="0"/>
                    <a:pt x="1131" y="358"/>
                  </a:cubicBezTo>
                  <a:cubicBezTo>
                    <a:pt x="801" y="546"/>
                    <a:pt x="509" y="810"/>
                    <a:pt x="311" y="1149"/>
                  </a:cubicBezTo>
                  <a:cubicBezTo>
                    <a:pt x="255" y="1225"/>
                    <a:pt x="217" y="1319"/>
                    <a:pt x="179" y="1403"/>
                  </a:cubicBezTo>
                  <a:cubicBezTo>
                    <a:pt x="161" y="1451"/>
                    <a:pt x="142" y="1498"/>
                    <a:pt x="123" y="1535"/>
                  </a:cubicBezTo>
                  <a:lnTo>
                    <a:pt x="104" y="1601"/>
                  </a:lnTo>
                  <a:cubicBezTo>
                    <a:pt x="95" y="1629"/>
                    <a:pt x="85" y="1648"/>
                    <a:pt x="85" y="1677"/>
                  </a:cubicBezTo>
                  <a:lnTo>
                    <a:pt x="48" y="1818"/>
                  </a:lnTo>
                  <a:lnTo>
                    <a:pt x="29" y="1959"/>
                  </a:lnTo>
                  <a:lnTo>
                    <a:pt x="10" y="2034"/>
                  </a:lnTo>
                  <a:lnTo>
                    <a:pt x="10" y="2100"/>
                  </a:lnTo>
                  <a:lnTo>
                    <a:pt x="0" y="2251"/>
                  </a:lnTo>
                  <a:lnTo>
                    <a:pt x="0" y="5867"/>
                  </a:lnTo>
                  <a:lnTo>
                    <a:pt x="1187" y="5867"/>
                  </a:lnTo>
                  <a:lnTo>
                    <a:pt x="1187" y="2251"/>
                  </a:lnTo>
                  <a:cubicBezTo>
                    <a:pt x="1196" y="2223"/>
                    <a:pt x="1196" y="2204"/>
                    <a:pt x="1196" y="2185"/>
                  </a:cubicBezTo>
                  <a:lnTo>
                    <a:pt x="1196" y="2147"/>
                  </a:lnTo>
                  <a:lnTo>
                    <a:pt x="1206" y="2119"/>
                  </a:lnTo>
                  <a:cubicBezTo>
                    <a:pt x="1206" y="2100"/>
                    <a:pt x="1206" y="2072"/>
                    <a:pt x="1206" y="2053"/>
                  </a:cubicBezTo>
                  <a:cubicBezTo>
                    <a:pt x="1215" y="2034"/>
                    <a:pt x="1225" y="2016"/>
                    <a:pt x="1225" y="1997"/>
                  </a:cubicBezTo>
                  <a:cubicBezTo>
                    <a:pt x="1234" y="1987"/>
                    <a:pt x="1234" y="1969"/>
                    <a:pt x="1234" y="1959"/>
                  </a:cubicBezTo>
                  <a:cubicBezTo>
                    <a:pt x="1234" y="1950"/>
                    <a:pt x="1244" y="1940"/>
                    <a:pt x="1244" y="1931"/>
                  </a:cubicBezTo>
                  <a:cubicBezTo>
                    <a:pt x="1253" y="1912"/>
                    <a:pt x="1262" y="1893"/>
                    <a:pt x="1272" y="1874"/>
                  </a:cubicBezTo>
                  <a:cubicBezTo>
                    <a:pt x="1291" y="1837"/>
                    <a:pt x="1300" y="1799"/>
                    <a:pt x="1328" y="1761"/>
                  </a:cubicBezTo>
                  <a:cubicBezTo>
                    <a:pt x="1413" y="1611"/>
                    <a:pt x="1545" y="1488"/>
                    <a:pt x="1696" y="1403"/>
                  </a:cubicBezTo>
                  <a:cubicBezTo>
                    <a:pt x="1714" y="1403"/>
                    <a:pt x="1733" y="1394"/>
                    <a:pt x="1752" y="1385"/>
                  </a:cubicBezTo>
                  <a:cubicBezTo>
                    <a:pt x="1762" y="1375"/>
                    <a:pt x="1771" y="1375"/>
                    <a:pt x="1780" y="1366"/>
                  </a:cubicBezTo>
                  <a:lnTo>
                    <a:pt x="1809" y="1356"/>
                  </a:lnTo>
                  <a:cubicBezTo>
                    <a:pt x="1827" y="1356"/>
                    <a:pt x="1846" y="1338"/>
                    <a:pt x="1865" y="1338"/>
                  </a:cubicBezTo>
                  <a:cubicBezTo>
                    <a:pt x="1884" y="1328"/>
                    <a:pt x="1903" y="1328"/>
                    <a:pt x="1922" y="1319"/>
                  </a:cubicBezTo>
                  <a:cubicBezTo>
                    <a:pt x="1931" y="1319"/>
                    <a:pt x="1950" y="1309"/>
                    <a:pt x="1950" y="1309"/>
                  </a:cubicBezTo>
                  <a:lnTo>
                    <a:pt x="1988" y="1309"/>
                  </a:lnTo>
                  <a:cubicBezTo>
                    <a:pt x="2006" y="1309"/>
                    <a:pt x="2025" y="1300"/>
                    <a:pt x="2044" y="1300"/>
                  </a:cubicBezTo>
                  <a:cubicBezTo>
                    <a:pt x="2072" y="1300"/>
                    <a:pt x="2091" y="1300"/>
                    <a:pt x="2110" y="1300"/>
                  </a:cubicBezTo>
                  <a:lnTo>
                    <a:pt x="2138" y="1290"/>
                  </a:lnTo>
                  <a:lnTo>
                    <a:pt x="2176" y="1300"/>
                  </a:lnTo>
                  <a:cubicBezTo>
                    <a:pt x="2195" y="1300"/>
                    <a:pt x="2214" y="1300"/>
                    <a:pt x="2242" y="1300"/>
                  </a:cubicBezTo>
                  <a:cubicBezTo>
                    <a:pt x="2261" y="1300"/>
                    <a:pt x="2279" y="1309"/>
                    <a:pt x="2298" y="1309"/>
                  </a:cubicBezTo>
                  <a:cubicBezTo>
                    <a:pt x="2345" y="1309"/>
                    <a:pt x="2374" y="1328"/>
                    <a:pt x="2421" y="1338"/>
                  </a:cubicBezTo>
                  <a:cubicBezTo>
                    <a:pt x="2496" y="1366"/>
                    <a:pt x="2571" y="1385"/>
                    <a:pt x="2637" y="1432"/>
                  </a:cubicBezTo>
                  <a:cubicBezTo>
                    <a:pt x="2713" y="1469"/>
                    <a:pt x="2769" y="1526"/>
                    <a:pt x="2826" y="1582"/>
                  </a:cubicBezTo>
                  <a:cubicBezTo>
                    <a:pt x="2854" y="1611"/>
                    <a:pt x="2882" y="1639"/>
                    <a:pt x="2901" y="1677"/>
                  </a:cubicBezTo>
                  <a:cubicBezTo>
                    <a:pt x="2910" y="1686"/>
                    <a:pt x="2929" y="1705"/>
                    <a:pt x="2939" y="1724"/>
                  </a:cubicBezTo>
                  <a:cubicBezTo>
                    <a:pt x="2948" y="1742"/>
                    <a:pt x="2958" y="1752"/>
                    <a:pt x="2967" y="1771"/>
                  </a:cubicBezTo>
                  <a:cubicBezTo>
                    <a:pt x="3052" y="1903"/>
                    <a:pt x="3089" y="2053"/>
                    <a:pt x="3099" y="2204"/>
                  </a:cubicBezTo>
                  <a:lnTo>
                    <a:pt x="3099" y="2232"/>
                  </a:lnTo>
                  <a:lnTo>
                    <a:pt x="3099" y="2242"/>
                  </a:lnTo>
                  <a:lnTo>
                    <a:pt x="3099" y="2251"/>
                  </a:lnTo>
                  <a:lnTo>
                    <a:pt x="3099" y="4210"/>
                  </a:lnTo>
                  <a:lnTo>
                    <a:pt x="4285" y="4210"/>
                  </a:lnTo>
                  <a:lnTo>
                    <a:pt x="4285" y="274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164;p68"/>
            <p:cNvSpPr/>
            <p:nvPr/>
          </p:nvSpPr>
          <p:spPr>
            <a:xfrm>
              <a:off x="3618450" y="3166725"/>
              <a:ext cx="166725" cy="174500"/>
            </a:xfrm>
            <a:custGeom>
              <a:avLst/>
              <a:gdLst/>
              <a:ahLst/>
              <a:cxnLst/>
              <a:rect l="l" t="t" r="r" b="b"/>
              <a:pathLst>
                <a:path w="6669" h="6980" fill="none" extrusionOk="0">
                  <a:moveTo>
                    <a:pt x="6668" y="3853"/>
                  </a:moveTo>
                  <a:lnTo>
                    <a:pt x="6668" y="3382"/>
                  </a:lnTo>
                  <a:cubicBezTo>
                    <a:pt x="6668" y="3325"/>
                    <a:pt x="6659" y="3250"/>
                    <a:pt x="6659" y="3194"/>
                  </a:cubicBezTo>
                  <a:cubicBezTo>
                    <a:pt x="6631" y="2676"/>
                    <a:pt x="6490" y="2148"/>
                    <a:pt x="6216" y="1687"/>
                  </a:cubicBezTo>
                  <a:cubicBezTo>
                    <a:pt x="6179" y="1630"/>
                    <a:pt x="6141" y="1574"/>
                    <a:pt x="6103" y="1508"/>
                  </a:cubicBezTo>
                  <a:cubicBezTo>
                    <a:pt x="6066" y="1451"/>
                    <a:pt x="6028" y="1404"/>
                    <a:pt x="5981" y="1348"/>
                  </a:cubicBezTo>
                  <a:cubicBezTo>
                    <a:pt x="5906" y="1235"/>
                    <a:pt x="5811" y="1131"/>
                    <a:pt x="5717" y="1037"/>
                  </a:cubicBezTo>
                  <a:cubicBezTo>
                    <a:pt x="5520" y="839"/>
                    <a:pt x="5303" y="660"/>
                    <a:pt x="5067" y="519"/>
                  </a:cubicBezTo>
                  <a:cubicBezTo>
                    <a:pt x="4823" y="368"/>
                    <a:pt x="4559" y="255"/>
                    <a:pt x="4286" y="170"/>
                  </a:cubicBezTo>
                  <a:cubicBezTo>
                    <a:pt x="4154" y="133"/>
                    <a:pt x="4013" y="86"/>
                    <a:pt x="3871" y="76"/>
                  </a:cubicBezTo>
                  <a:cubicBezTo>
                    <a:pt x="3796" y="67"/>
                    <a:pt x="3730" y="48"/>
                    <a:pt x="3655" y="39"/>
                  </a:cubicBezTo>
                  <a:lnTo>
                    <a:pt x="3438" y="29"/>
                  </a:lnTo>
                  <a:cubicBezTo>
                    <a:pt x="2864" y="1"/>
                    <a:pt x="2270" y="152"/>
                    <a:pt x="1743" y="425"/>
                  </a:cubicBezTo>
                  <a:cubicBezTo>
                    <a:pt x="1235" y="717"/>
                    <a:pt x="783" y="1131"/>
                    <a:pt x="472" y="1649"/>
                  </a:cubicBezTo>
                  <a:cubicBezTo>
                    <a:pt x="161" y="2158"/>
                    <a:pt x="10" y="2760"/>
                    <a:pt x="1" y="3363"/>
                  </a:cubicBezTo>
                  <a:lnTo>
                    <a:pt x="1" y="6979"/>
                  </a:lnTo>
                  <a:lnTo>
                    <a:pt x="1187" y="6979"/>
                  </a:lnTo>
                  <a:lnTo>
                    <a:pt x="1187" y="3354"/>
                  </a:lnTo>
                  <a:lnTo>
                    <a:pt x="1197" y="3212"/>
                  </a:lnTo>
                  <a:lnTo>
                    <a:pt x="1197" y="3137"/>
                  </a:lnTo>
                  <a:lnTo>
                    <a:pt x="1216" y="3071"/>
                  </a:lnTo>
                  <a:lnTo>
                    <a:pt x="1235" y="2920"/>
                  </a:lnTo>
                  <a:lnTo>
                    <a:pt x="1272" y="2789"/>
                  </a:lnTo>
                  <a:cubicBezTo>
                    <a:pt x="1272" y="2760"/>
                    <a:pt x="1282" y="2741"/>
                    <a:pt x="1291" y="2713"/>
                  </a:cubicBezTo>
                  <a:lnTo>
                    <a:pt x="1310" y="2647"/>
                  </a:lnTo>
                  <a:cubicBezTo>
                    <a:pt x="1329" y="2600"/>
                    <a:pt x="1348" y="2553"/>
                    <a:pt x="1366" y="2515"/>
                  </a:cubicBezTo>
                  <a:cubicBezTo>
                    <a:pt x="1404" y="2431"/>
                    <a:pt x="1442" y="2337"/>
                    <a:pt x="1498" y="2261"/>
                  </a:cubicBezTo>
                  <a:cubicBezTo>
                    <a:pt x="1687" y="1922"/>
                    <a:pt x="1988" y="1658"/>
                    <a:pt x="2318" y="1470"/>
                  </a:cubicBezTo>
                  <a:cubicBezTo>
                    <a:pt x="2986" y="1112"/>
                    <a:pt x="3834" y="1140"/>
                    <a:pt x="4446" y="1527"/>
                  </a:cubicBezTo>
                  <a:cubicBezTo>
                    <a:pt x="4606" y="1621"/>
                    <a:pt x="4738" y="1734"/>
                    <a:pt x="4870" y="1856"/>
                  </a:cubicBezTo>
                  <a:cubicBezTo>
                    <a:pt x="4926" y="1932"/>
                    <a:pt x="4992" y="1988"/>
                    <a:pt x="5039" y="2063"/>
                  </a:cubicBezTo>
                  <a:cubicBezTo>
                    <a:pt x="5067" y="2101"/>
                    <a:pt x="5096" y="2129"/>
                    <a:pt x="5115" y="2167"/>
                  </a:cubicBezTo>
                  <a:lnTo>
                    <a:pt x="5190" y="2280"/>
                  </a:lnTo>
                  <a:cubicBezTo>
                    <a:pt x="5369" y="2581"/>
                    <a:pt x="5454" y="2920"/>
                    <a:pt x="5472" y="3250"/>
                  </a:cubicBezTo>
                  <a:cubicBezTo>
                    <a:pt x="5472" y="3297"/>
                    <a:pt x="5482" y="3325"/>
                    <a:pt x="5482" y="3382"/>
                  </a:cubicBezTo>
                  <a:lnTo>
                    <a:pt x="5482" y="5322"/>
                  </a:lnTo>
                  <a:lnTo>
                    <a:pt x="6668" y="5322"/>
                  </a:lnTo>
                  <a:lnTo>
                    <a:pt x="6668" y="3843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165;p68"/>
            <p:cNvSpPr/>
            <p:nvPr/>
          </p:nvSpPr>
          <p:spPr>
            <a:xfrm>
              <a:off x="3588800" y="3136825"/>
              <a:ext cx="226050" cy="204400"/>
            </a:xfrm>
            <a:custGeom>
              <a:avLst/>
              <a:gdLst/>
              <a:ahLst/>
              <a:cxnLst/>
              <a:rect l="l" t="t" r="r" b="b"/>
              <a:pathLst>
                <a:path w="9042" h="8176" fill="none" extrusionOk="0">
                  <a:moveTo>
                    <a:pt x="9041" y="4521"/>
                  </a:moveTo>
                  <a:lnTo>
                    <a:pt x="9041" y="4455"/>
                  </a:lnTo>
                  <a:lnTo>
                    <a:pt x="9032" y="4333"/>
                  </a:lnTo>
                  <a:cubicBezTo>
                    <a:pt x="9003" y="3636"/>
                    <a:pt x="8806" y="2911"/>
                    <a:pt x="8429" y="2280"/>
                  </a:cubicBezTo>
                  <a:cubicBezTo>
                    <a:pt x="8382" y="2205"/>
                    <a:pt x="8335" y="2120"/>
                    <a:pt x="8278" y="2045"/>
                  </a:cubicBezTo>
                  <a:cubicBezTo>
                    <a:pt x="8231" y="1969"/>
                    <a:pt x="8175" y="1894"/>
                    <a:pt x="8118" y="1819"/>
                  </a:cubicBezTo>
                  <a:cubicBezTo>
                    <a:pt x="8005" y="1668"/>
                    <a:pt x="7883" y="1536"/>
                    <a:pt x="7751" y="1395"/>
                  </a:cubicBezTo>
                  <a:cubicBezTo>
                    <a:pt x="7487" y="1131"/>
                    <a:pt x="7195" y="886"/>
                    <a:pt x="6866" y="698"/>
                  </a:cubicBezTo>
                  <a:cubicBezTo>
                    <a:pt x="6545" y="491"/>
                    <a:pt x="6188" y="340"/>
                    <a:pt x="5820" y="227"/>
                  </a:cubicBezTo>
                  <a:cubicBezTo>
                    <a:pt x="5632" y="170"/>
                    <a:pt x="5434" y="123"/>
                    <a:pt x="5246" y="95"/>
                  </a:cubicBezTo>
                  <a:cubicBezTo>
                    <a:pt x="5152" y="86"/>
                    <a:pt x="5057" y="67"/>
                    <a:pt x="4954" y="57"/>
                  </a:cubicBezTo>
                  <a:cubicBezTo>
                    <a:pt x="4860" y="48"/>
                    <a:pt x="4766" y="48"/>
                    <a:pt x="4662" y="39"/>
                  </a:cubicBezTo>
                  <a:cubicBezTo>
                    <a:pt x="3880" y="1"/>
                    <a:pt x="3080" y="199"/>
                    <a:pt x="2373" y="575"/>
                  </a:cubicBezTo>
                  <a:cubicBezTo>
                    <a:pt x="1667" y="962"/>
                    <a:pt x="1064" y="1536"/>
                    <a:pt x="650" y="2233"/>
                  </a:cubicBezTo>
                  <a:cubicBezTo>
                    <a:pt x="217" y="2920"/>
                    <a:pt x="10" y="3749"/>
                    <a:pt x="0" y="4559"/>
                  </a:cubicBezTo>
                  <a:lnTo>
                    <a:pt x="0" y="8175"/>
                  </a:lnTo>
                  <a:lnTo>
                    <a:pt x="1187" y="8175"/>
                  </a:lnTo>
                  <a:lnTo>
                    <a:pt x="1187" y="4559"/>
                  </a:lnTo>
                  <a:cubicBezTo>
                    <a:pt x="1196" y="3956"/>
                    <a:pt x="1347" y="3354"/>
                    <a:pt x="1667" y="2845"/>
                  </a:cubicBezTo>
                  <a:cubicBezTo>
                    <a:pt x="1969" y="2327"/>
                    <a:pt x="2421" y="1913"/>
                    <a:pt x="2939" y="1621"/>
                  </a:cubicBezTo>
                  <a:cubicBezTo>
                    <a:pt x="3456" y="1348"/>
                    <a:pt x="4050" y="1197"/>
                    <a:pt x="4624" y="1225"/>
                  </a:cubicBezTo>
                  <a:lnTo>
                    <a:pt x="4841" y="1235"/>
                  </a:lnTo>
                  <a:cubicBezTo>
                    <a:pt x="4916" y="1244"/>
                    <a:pt x="4982" y="1263"/>
                    <a:pt x="5057" y="1272"/>
                  </a:cubicBezTo>
                  <a:cubicBezTo>
                    <a:pt x="5199" y="1282"/>
                    <a:pt x="5340" y="1329"/>
                    <a:pt x="5481" y="1366"/>
                  </a:cubicBezTo>
                  <a:cubicBezTo>
                    <a:pt x="5745" y="1451"/>
                    <a:pt x="6018" y="1564"/>
                    <a:pt x="6253" y="1715"/>
                  </a:cubicBezTo>
                  <a:cubicBezTo>
                    <a:pt x="6498" y="1856"/>
                    <a:pt x="6706" y="2035"/>
                    <a:pt x="6903" y="2233"/>
                  </a:cubicBezTo>
                  <a:cubicBezTo>
                    <a:pt x="6997" y="2327"/>
                    <a:pt x="7092" y="2431"/>
                    <a:pt x="7176" y="2544"/>
                  </a:cubicBezTo>
                  <a:cubicBezTo>
                    <a:pt x="7214" y="2600"/>
                    <a:pt x="7252" y="2647"/>
                    <a:pt x="7299" y="2704"/>
                  </a:cubicBezTo>
                  <a:cubicBezTo>
                    <a:pt x="7327" y="2760"/>
                    <a:pt x="7365" y="2826"/>
                    <a:pt x="7402" y="2883"/>
                  </a:cubicBezTo>
                  <a:cubicBezTo>
                    <a:pt x="7676" y="3344"/>
                    <a:pt x="7826" y="3872"/>
                    <a:pt x="7845" y="4390"/>
                  </a:cubicBezTo>
                  <a:cubicBezTo>
                    <a:pt x="7854" y="4455"/>
                    <a:pt x="7854" y="4521"/>
                    <a:pt x="7854" y="4578"/>
                  </a:cubicBezTo>
                  <a:lnTo>
                    <a:pt x="7854" y="6518"/>
                  </a:lnTo>
                  <a:lnTo>
                    <a:pt x="9041" y="6518"/>
                  </a:lnTo>
                  <a:lnTo>
                    <a:pt x="9041" y="452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0" y="1508955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HẸN GẶP LẠI </a:t>
            </a:r>
          </a:p>
          <a:p>
            <a:pPr algn="ctr">
              <a:lnSpc>
                <a:spcPct val="150000"/>
              </a:lnSpc>
            </a:pPr>
            <a:r>
              <a:rPr lang="en-US" sz="3500" b="1"/>
              <a:t>CÁC EM Ở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343248152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7270" y="11907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TIẾT 2: LUYỆN TỪ VÀ CÂU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1972429"/>
            <a:ext cx="915127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</a:rPr>
              <a:t>LUYỆN TẬP VỀ DANH TỪ,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</a:rPr>
              <a:t>ĐỘNG TỪ, TÍNH TỪ</a:t>
            </a:r>
            <a:endParaRPr lang="vi-VN" sz="4000" b="1" i="1">
              <a:solidFill>
                <a:srgbClr val="C00000"/>
              </a:solidFill>
            </a:endParaRPr>
          </a:p>
        </p:txBody>
      </p:sp>
      <p:grpSp>
        <p:nvGrpSpPr>
          <p:cNvPr id="9684" name="Google Shape;9684;p61"/>
          <p:cNvGrpSpPr/>
          <p:nvPr/>
        </p:nvGrpSpPr>
        <p:grpSpPr>
          <a:xfrm>
            <a:off x="7439854" y="3686739"/>
            <a:ext cx="1329498" cy="669113"/>
            <a:chOff x="321825" y="1090623"/>
            <a:chExt cx="1526424" cy="768223"/>
          </a:xfrm>
        </p:grpSpPr>
        <p:sp>
          <p:nvSpPr>
            <p:cNvPr id="9685" name="Google Shape;9685;p61"/>
            <p:cNvSpPr/>
            <p:nvPr/>
          </p:nvSpPr>
          <p:spPr>
            <a:xfrm>
              <a:off x="338405" y="1177110"/>
              <a:ext cx="1509832" cy="681736"/>
            </a:xfrm>
            <a:custGeom>
              <a:avLst/>
              <a:gdLst/>
              <a:ahLst/>
              <a:cxnLst/>
              <a:rect l="l" t="t" r="r" b="b"/>
              <a:pathLst>
                <a:path w="10108" h="4564" extrusionOk="0">
                  <a:moveTo>
                    <a:pt x="3965" y="0"/>
                  </a:moveTo>
                  <a:cubicBezTo>
                    <a:pt x="3712" y="0"/>
                    <a:pt x="3425" y="49"/>
                    <a:pt x="3101" y="165"/>
                  </a:cubicBezTo>
                  <a:cubicBezTo>
                    <a:pt x="1170" y="853"/>
                    <a:pt x="1830" y="2849"/>
                    <a:pt x="1830" y="2849"/>
                  </a:cubicBezTo>
                  <a:cubicBezTo>
                    <a:pt x="1830" y="2849"/>
                    <a:pt x="1661" y="2810"/>
                    <a:pt x="1434" y="2810"/>
                  </a:cubicBezTo>
                  <a:cubicBezTo>
                    <a:pt x="888" y="2810"/>
                    <a:pt x="1" y="3035"/>
                    <a:pt x="266" y="4563"/>
                  </a:cubicBezTo>
                  <a:lnTo>
                    <a:pt x="10108" y="4563"/>
                  </a:lnTo>
                  <a:cubicBezTo>
                    <a:pt x="10108" y="4563"/>
                    <a:pt x="10108" y="2361"/>
                    <a:pt x="8291" y="2361"/>
                  </a:cubicBezTo>
                  <a:cubicBezTo>
                    <a:pt x="8159" y="2361"/>
                    <a:pt x="8018" y="2372"/>
                    <a:pt x="7866" y="2397"/>
                  </a:cubicBezTo>
                  <a:cubicBezTo>
                    <a:pt x="7866" y="2397"/>
                    <a:pt x="7624" y="1218"/>
                    <a:pt x="6575" y="1218"/>
                  </a:cubicBezTo>
                  <a:cubicBezTo>
                    <a:pt x="6332" y="1218"/>
                    <a:pt x="6046" y="1281"/>
                    <a:pt x="5710" y="1437"/>
                  </a:cubicBezTo>
                  <a:cubicBezTo>
                    <a:pt x="5710" y="1437"/>
                    <a:pt x="5334" y="0"/>
                    <a:pt x="3965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86" name="Google Shape;9686;p61"/>
            <p:cNvGrpSpPr/>
            <p:nvPr/>
          </p:nvGrpSpPr>
          <p:grpSpPr>
            <a:xfrm>
              <a:off x="321825" y="1090623"/>
              <a:ext cx="1526424" cy="768223"/>
              <a:chOff x="372800" y="983573"/>
              <a:chExt cx="1526424" cy="768223"/>
            </a:xfrm>
          </p:grpSpPr>
          <p:sp>
            <p:nvSpPr>
              <p:cNvPr id="9687" name="Google Shape;9687;p61"/>
              <p:cNvSpPr/>
              <p:nvPr/>
            </p:nvSpPr>
            <p:spPr>
              <a:xfrm>
                <a:off x="389380" y="1070060"/>
                <a:ext cx="1509832" cy="681736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4564" extrusionOk="0">
                    <a:moveTo>
                      <a:pt x="3965" y="0"/>
                    </a:moveTo>
                    <a:cubicBezTo>
                      <a:pt x="3712" y="0"/>
                      <a:pt x="3425" y="49"/>
                      <a:pt x="3101" y="165"/>
                    </a:cubicBezTo>
                    <a:cubicBezTo>
                      <a:pt x="1170" y="853"/>
                      <a:pt x="1830" y="2849"/>
                      <a:pt x="1830" y="2849"/>
                    </a:cubicBezTo>
                    <a:cubicBezTo>
                      <a:pt x="1830" y="2849"/>
                      <a:pt x="1661" y="2810"/>
                      <a:pt x="1434" y="2810"/>
                    </a:cubicBezTo>
                    <a:cubicBezTo>
                      <a:pt x="888" y="2810"/>
                      <a:pt x="1" y="3035"/>
                      <a:pt x="266" y="4563"/>
                    </a:cubicBezTo>
                    <a:lnTo>
                      <a:pt x="10108" y="4563"/>
                    </a:lnTo>
                    <a:cubicBezTo>
                      <a:pt x="10108" y="4563"/>
                      <a:pt x="10108" y="2361"/>
                      <a:pt x="8291" y="2361"/>
                    </a:cubicBezTo>
                    <a:cubicBezTo>
                      <a:pt x="8159" y="2361"/>
                      <a:pt x="8018" y="2372"/>
                      <a:pt x="7866" y="2397"/>
                    </a:cubicBezTo>
                    <a:cubicBezTo>
                      <a:pt x="7866" y="2397"/>
                      <a:pt x="7624" y="1218"/>
                      <a:pt x="6575" y="1218"/>
                    </a:cubicBezTo>
                    <a:cubicBezTo>
                      <a:pt x="6332" y="1218"/>
                      <a:pt x="6046" y="1281"/>
                      <a:pt x="5710" y="1437"/>
                    </a:cubicBezTo>
                    <a:cubicBezTo>
                      <a:pt x="5710" y="1437"/>
                      <a:pt x="5334" y="0"/>
                      <a:pt x="39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8" name="Google Shape;9688;p61"/>
              <p:cNvSpPr/>
              <p:nvPr/>
            </p:nvSpPr>
            <p:spPr>
              <a:xfrm>
                <a:off x="967454" y="1251846"/>
                <a:ext cx="931770" cy="49995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3347" extrusionOk="0">
                    <a:moveTo>
                      <a:pt x="2714" y="1"/>
                    </a:moveTo>
                    <a:cubicBezTo>
                      <a:pt x="2471" y="1"/>
                      <a:pt x="2185" y="64"/>
                      <a:pt x="1849" y="220"/>
                    </a:cubicBezTo>
                    <a:cubicBezTo>
                      <a:pt x="1849" y="220"/>
                      <a:pt x="1839" y="191"/>
                      <a:pt x="1830" y="154"/>
                    </a:cubicBezTo>
                    <a:cubicBezTo>
                      <a:pt x="1585" y="888"/>
                      <a:pt x="1830" y="1632"/>
                      <a:pt x="1830" y="1632"/>
                    </a:cubicBezTo>
                    <a:cubicBezTo>
                      <a:pt x="1830" y="1632"/>
                      <a:pt x="1662" y="1593"/>
                      <a:pt x="1434" y="1593"/>
                    </a:cubicBezTo>
                    <a:cubicBezTo>
                      <a:pt x="888" y="1593"/>
                      <a:pt x="1" y="1818"/>
                      <a:pt x="266" y="3346"/>
                    </a:cubicBezTo>
                    <a:lnTo>
                      <a:pt x="6237" y="3346"/>
                    </a:lnTo>
                    <a:cubicBezTo>
                      <a:pt x="6237" y="3346"/>
                      <a:pt x="6237" y="1144"/>
                      <a:pt x="4428" y="1144"/>
                    </a:cubicBezTo>
                    <a:cubicBezTo>
                      <a:pt x="4297" y="1144"/>
                      <a:pt x="4156" y="1155"/>
                      <a:pt x="4005" y="1180"/>
                    </a:cubicBezTo>
                    <a:cubicBezTo>
                      <a:pt x="4005" y="1180"/>
                      <a:pt x="3763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9" name="Google Shape;9689;p61"/>
              <p:cNvSpPr/>
              <p:nvPr/>
            </p:nvSpPr>
            <p:spPr>
              <a:xfrm>
                <a:off x="372800" y="983573"/>
                <a:ext cx="1526412" cy="768223"/>
              </a:xfrm>
              <a:custGeom>
                <a:avLst/>
                <a:gdLst/>
                <a:ahLst/>
                <a:cxnLst/>
                <a:rect l="l" t="t" r="r" b="b"/>
                <a:pathLst>
                  <a:path w="10219" h="5143" fill="none" extrusionOk="0">
                    <a:moveTo>
                      <a:pt x="377" y="5142"/>
                    </a:moveTo>
                    <a:lnTo>
                      <a:pt x="10219" y="5142"/>
                    </a:lnTo>
                    <a:cubicBezTo>
                      <a:pt x="10219" y="5142"/>
                      <a:pt x="10219" y="2609"/>
                      <a:pt x="7977" y="2976"/>
                    </a:cubicBezTo>
                    <a:cubicBezTo>
                      <a:pt x="7977" y="2976"/>
                      <a:pt x="7610" y="1187"/>
                      <a:pt x="5821" y="2016"/>
                    </a:cubicBezTo>
                    <a:cubicBezTo>
                      <a:pt x="5821" y="2016"/>
                      <a:pt x="5293" y="0"/>
                      <a:pt x="3212" y="744"/>
                    </a:cubicBezTo>
                    <a:cubicBezTo>
                      <a:pt x="1281" y="1432"/>
                      <a:pt x="1941" y="3428"/>
                      <a:pt x="1941" y="3428"/>
                    </a:cubicBezTo>
                    <a:cubicBezTo>
                      <a:pt x="1941" y="3428"/>
                      <a:pt x="1" y="2976"/>
                      <a:pt x="377" y="5142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90" name="Google Shape;9690;p61"/>
          <p:cNvSpPr/>
          <p:nvPr/>
        </p:nvSpPr>
        <p:spPr>
          <a:xfrm>
            <a:off x="7792120" y="773874"/>
            <a:ext cx="341400" cy="341400"/>
          </a:xfrm>
          <a:prstGeom prst="plaqu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91" name="Google Shape;9691;p61"/>
          <p:cNvGrpSpPr/>
          <p:nvPr/>
        </p:nvGrpSpPr>
        <p:grpSpPr>
          <a:xfrm>
            <a:off x="419374" y="3920402"/>
            <a:ext cx="1242990" cy="1019898"/>
            <a:chOff x="3568775" y="3136825"/>
            <a:chExt cx="264900" cy="217350"/>
          </a:xfrm>
        </p:grpSpPr>
        <p:sp>
          <p:nvSpPr>
            <p:cNvPr id="9692" name="Google Shape;9692;p61"/>
            <p:cNvSpPr/>
            <p:nvPr/>
          </p:nvSpPr>
          <p:spPr>
            <a:xfrm>
              <a:off x="3704400" y="3285625"/>
              <a:ext cx="129275" cy="29700"/>
            </a:xfrm>
            <a:custGeom>
              <a:avLst/>
              <a:gdLst/>
              <a:ahLst/>
              <a:cxnLst/>
              <a:rect l="l" t="t" r="r" b="b"/>
              <a:pathLst>
                <a:path w="5171" h="1188" extrusionOk="0">
                  <a:moveTo>
                    <a:pt x="2581" y="1"/>
                  </a:moveTo>
                  <a:cubicBezTo>
                    <a:pt x="1159" y="1"/>
                    <a:pt x="0" y="265"/>
                    <a:pt x="0" y="594"/>
                  </a:cubicBezTo>
                  <a:cubicBezTo>
                    <a:pt x="0" y="924"/>
                    <a:pt x="1159" y="1187"/>
                    <a:pt x="2581" y="1187"/>
                  </a:cubicBezTo>
                  <a:cubicBezTo>
                    <a:pt x="4012" y="1187"/>
                    <a:pt x="5170" y="924"/>
                    <a:pt x="5170" y="594"/>
                  </a:cubicBezTo>
                  <a:cubicBezTo>
                    <a:pt x="5170" y="265"/>
                    <a:pt x="4012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61"/>
            <p:cNvSpPr/>
            <p:nvPr/>
          </p:nvSpPr>
          <p:spPr>
            <a:xfrm>
              <a:off x="3568775" y="3324475"/>
              <a:ext cx="129050" cy="29700"/>
            </a:xfrm>
            <a:custGeom>
              <a:avLst/>
              <a:gdLst/>
              <a:ahLst/>
              <a:cxnLst/>
              <a:rect l="l" t="t" r="r" b="b"/>
              <a:pathLst>
                <a:path w="5162" h="1188" extrusionOk="0">
                  <a:moveTo>
                    <a:pt x="2581" y="1"/>
                  </a:moveTo>
                  <a:cubicBezTo>
                    <a:pt x="1159" y="1"/>
                    <a:pt x="1" y="264"/>
                    <a:pt x="1" y="594"/>
                  </a:cubicBezTo>
                  <a:cubicBezTo>
                    <a:pt x="1" y="924"/>
                    <a:pt x="1159" y="1187"/>
                    <a:pt x="2581" y="1187"/>
                  </a:cubicBezTo>
                  <a:cubicBezTo>
                    <a:pt x="4013" y="1187"/>
                    <a:pt x="5162" y="924"/>
                    <a:pt x="5162" y="594"/>
                  </a:cubicBezTo>
                  <a:cubicBezTo>
                    <a:pt x="5162" y="264"/>
                    <a:pt x="4013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61"/>
            <p:cNvSpPr/>
            <p:nvPr/>
          </p:nvSpPr>
          <p:spPr>
            <a:xfrm>
              <a:off x="3648125" y="3197175"/>
              <a:ext cx="107375" cy="144050"/>
            </a:xfrm>
            <a:custGeom>
              <a:avLst/>
              <a:gdLst/>
              <a:ahLst/>
              <a:cxnLst/>
              <a:rect l="l" t="t" r="r" b="b"/>
              <a:pathLst>
                <a:path w="4295" h="5762" extrusionOk="0">
                  <a:moveTo>
                    <a:pt x="2152" y="0"/>
                  </a:moveTo>
                  <a:cubicBezTo>
                    <a:pt x="1801" y="0"/>
                    <a:pt x="1446" y="83"/>
                    <a:pt x="1131" y="252"/>
                  </a:cubicBezTo>
                  <a:cubicBezTo>
                    <a:pt x="801" y="440"/>
                    <a:pt x="509" y="704"/>
                    <a:pt x="311" y="1043"/>
                  </a:cubicBezTo>
                  <a:cubicBezTo>
                    <a:pt x="255" y="1119"/>
                    <a:pt x="217" y="1213"/>
                    <a:pt x="179" y="1297"/>
                  </a:cubicBezTo>
                  <a:cubicBezTo>
                    <a:pt x="161" y="1345"/>
                    <a:pt x="142" y="1392"/>
                    <a:pt x="123" y="1429"/>
                  </a:cubicBezTo>
                  <a:lnTo>
                    <a:pt x="104" y="1495"/>
                  </a:lnTo>
                  <a:cubicBezTo>
                    <a:pt x="95" y="1523"/>
                    <a:pt x="85" y="1542"/>
                    <a:pt x="85" y="1571"/>
                  </a:cubicBezTo>
                  <a:lnTo>
                    <a:pt x="48" y="1712"/>
                  </a:lnTo>
                  <a:lnTo>
                    <a:pt x="29" y="1853"/>
                  </a:lnTo>
                  <a:lnTo>
                    <a:pt x="10" y="1928"/>
                  </a:lnTo>
                  <a:lnTo>
                    <a:pt x="10" y="1994"/>
                  </a:lnTo>
                  <a:lnTo>
                    <a:pt x="0" y="2145"/>
                  </a:lnTo>
                  <a:lnTo>
                    <a:pt x="0" y="5761"/>
                  </a:lnTo>
                  <a:lnTo>
                    <a:pt x="1187" y="5761"/>
                  </a:lnTo>
                  <a:lnTo>
                    <a:pt x="1187" y="2145"/>
                  </a:lnTo>
                  <a:cubicBezTo>
                    <a:pt x="1196" y="2117"/>
                    <a:pt x="1196" y="2098"/>
                    <a:pt x="1196" y="2079"/>
                  </a:cubicBezTo>
                  <a:lnTo>
                    <a:pt x="1196" y="2041"/>
                  </a:lnTo>
                  <a:lnTo>
                    <a:pt x="1206" y="2013"/>
                  </a:lnTo>
                  <a:cubicBezTo>
                    <a:pt x="1206" y="1994"/>
                    <a:pt x="1206" y="1966"/>
                    <a:pt x="1206" y="1947"/>
                  </a:cubicBezTo>
                  <a:cubicBezTo>
                    <a:pt x="1215" y="1928"/>
                    <a:pt x="1225" y="1910"/>
                    <a:pt x="1225" y="1891"/>
                  </a:cubicBezTo>
                  <a:cubicBezTo>
                    <a:pt x="1234" y="1881"/>
                    <a:pt x="1234" y="1863"/>
                    <a:pt x="1234" y="1853"/>
                  </a:cubicBezTo>
                  <a:cubicBezTo>
                    <a:pt x="1234" y="1844"/>
                    <a:pt x="1244" y="1834"/>
                    <a:pt x="1244" y="1825"/>
                  </a:cubicBezTo>
                  <a:cubicBezTo>
                    <a:pt x="1253" y="1806"/>
                    <a:pt x="1262" y="1787"/>
                    <a:pt x="1272" y="1768"/>
                  </a:cubicBezTo>
                  <a:cubicBezTo>
                    <a:pt x="1291" y="1731"/>
                    <a:pt x="1300" y="1693"/>
                    <a:pt x="1328" y="1655"/>
                  </a:cubicBezTo>
                  <a:cubicBezTo>
                    <a:pt x="1413" y="1505"/>
                    <a:pt x="1545" y="1382"/>
                    <a:pt x="1696" y="1297"/>
                  </a:cubicBezTo>
                  <a:cubicBezTo>
                    <a:pt x="1714" y="1297"/>
                    <a:pt x="1733" y="1288"/>
                    <a:pt x="1752" y="1279"/>
                  </a:cubicBezTo>
                  <a:cubicBezTo>
                    <a:pt x="1762" y="1269"/>
                    <a:pt x="1771" y="1269"/>
                    <a:pt x="1780" y="1260"/>
                  </a:cubicBezTo>
                  <a:lnTo>
                    <a:pt x="1809" y="1250"/>
                  </a:lnTo>
                  <a:cubicBezTo>
                    <a:pt x="1827" y="1250"/>
                    <a:pt x="1846" y="1232"/>
                    <a:pt x="1865" y="1232"/>
                  </a:cubicBezTo>
                  <a:cubicBezTo>
                    <a:pt x="1884" y="1222"/>
                    <a:pt x="1903" y="1222"/>
                    <a:pt x="1922" y="1213"/>
                  </a:cubicBezTo>
                  <a:cubicBezTo>
                    <a:pt x="1931" y="1213"/>
                    <a:pt x="1950" y="1203"/>
                    <a:pt x="1950" y="1203"/>
                  </a:cubicBezTo>
                  <a:lnTo>
                    <a:pt x="1988" y="1203"/>
                  </a:lnTo>
                  <a:cubicBezTo>
                    <a:pt x="2006" y="1203"/>
                    <a:pt x="2025" y="1194"/>
                    <a:pt x="2044" y="1194"/>
                  </a:cubicBezTo>
                  <a:lnTo>
                    <a:pt x="2110" y="1194"/>
                  </a:lnTo>
                  <a:lnTo>
                    <a:pt x="2138" y="1184"/>
                  </a:lnTo>
                  <a:lnTo>
                    <a:pt x="2176" y="1194"/>
                  </a:lnTo>
                  <a:lnTo>
                    <a:pt x="2242" y="1194"/>
                  </a:lnTo>
                  <a:cubicBezTo>
                    <a:pt x="2261" y="1194"/>
                    <a:pt x="2279" y="1203"/>
                    <a:pt x="2298" y="1203"/>
                  </a:cubicBezTo>
                  <a:cubicBezTo>
                    <a:pt x="2345" y="1203"/>
                    <a:pt x="2374" y="1222"/>
                    <a:pt x="2421" y="1232"/>
                  </a:cubicBezTo>
                  <a:cubicBezTo>
                    <a:pt x="2496" y="1260"/>
                    <a:pt x="2571" y="1279"/>
                    <a:pt x="2637" y="1326"/>
                  </a:cubicBezTo>
                  <a:cubicBezTo>
                    <a:pt x="2713" y="1363"/>
                    <a:pt x="2769" y="1420"/>
                    <a:pt x="2826" y="1476"/>
                  </a:cubicBezTo>
                  <a:cubicBezTo>
                    <a:pt x="2854" y="1505"/>
                    <a:pt x="2882" y="1533"/>
                    <a:pt x="2901" y="1571"/>
                  </a:cubicBezTo>
                  <a:cubicBezTo>
                    <a:pt x="2910" y="1580"/>
                    <a:pt x="2929" y="1599"/>
                    <a:pt x="2939" y="1618"/>
                  </a:cubicBezTo>
                  <a:cubicBezTo>
                    <a:pt x="2948" y="1636"/>
                    <a:pt x="2958" y="1646"/>
                    <a:pt x="2967" y="1665"/>
                  </a:cubicBezTo>
                  <a:cubicBezTo>
                    <a:pt x="3052" y="1797"/>
                    <a:pt x="3089" y="1947"/>
                    <a:pt x="3099" y="2098"/>
                  </a:cubicBezTo>
                  <a:lnTo>
                    <a:pt x="3099" y="2126"/>
                  </a:lnTo>
                  <a:lnTo>
                    <a:pt x="3099" y="2136"/>
                  </a:lnTo>
                  <a:lnTo>
                    <a:pt x="3099" y="2145"/>
                  </a:lnTo>
                  <a:lnTo>
                    <a:pt x="3099" y="4104"/>
                  </a:lnTo>
                  <a:lnTo>
                    <a:pt x="4285" y="4104"/>
                  </a:lnTo>
                  <a:lnTo>
                    <a:pt x="4285" y="2635"/>
                  </a:lnTo>
                  <a:lnTo>
                    <a:pt x="4295" y="2635"/>
                  </a:lnTo>
                  <a:lnTo>
                    <a:pt x="4295" y="2164"/>
                  </a:lnTo>
                  <a:cubicBezTo>
                    <a:pt x="4295" y="2117"/>
                    <a:pt x="4285" y="2079"/>
                    <a:pt x="4285" y="2032"/>
                  </a:cubicBezTo>
                  <a:cubicBezTo>
                    <a:pt x="4267" y="1702"/>
                    <a:pt x="4182" y="1363"/>
                    <a:pt x="4003" y="1062"/>
                  </a:cubicBezTo>
                  <a:lnTo>
                    <a:pt x="3928" y="949"/>
                  </a:lnTo>
                  <a:cubicBezTo>
                    <a:pt x="3909" y="921"/>
                    <a:pt x="3880" y="883"/>
                    <a:pt x="3852" y="845"/>
                  </a:cubicBezTo>
                  <a:cubicBezTo>
                    <a:pt x="3805" y="770"/>
                    <a:pt x="3739" y="714"/>
                    <a:pt x="3683" y="648"/>
                  </a:cubicBezTo>
                  <a:cubicBezTo>
                    <a:pt x="3551" y="525"/>
                    <a:pt x="3419" y="403"/>
                    <a:pt x="3259" y="309"/>
                  </a:cubicBezTo>
                  <a:cubicBezTo>
                    <a:pt x="2935" y="105"/>
                    <a:pt x="2546" y="0"/>
                    <a:pt x="215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61"/>
            <p:cNvSpPr/>
            <p:nvPr/>
          </p:nvSpPr>
          <p:spPr>
            <a:xfrm>
              <a:off x="3618450" y="3167350"/>
              <a:ext cx="166725" cy="173875"/>
            </a:xfrm>
            <a:custGeom>
              <a:avLst/>
              <a:gdLst/>
              <a:ahLst/>
              <a:cxnLst/>
              <a:rect l="l" t="t" r="r" b="b"/>
              <a:pathLst>
                <a:path w="6669" h="6955" extrusionOk="0">
                  <a:moveTo>
                    <a:pt x="3300" y="1"/>
                  </a:moveTo>
                  <a:cubicBezTo>
                    <a:pt x="2769" y="1"/>
                    <a:pt x="2228" y="148"/>
                    <a:pt x="1743" y="400"/>
                  </a:cubicBezTo>
                  <a:cubicBezTo>
                    <a:pt x="1235" y="692"/>
                    <a:pt x="783" y="1106"/>
                    <a:pt x="472" y="1624"/>
                  </a:cubicBezTo>
                  <a:cubicBezTo>
                    <a:pt x="161" y="2133"/>
                    <a:pt x="10" y="2735"/>
                    <a:pt x="1" y="3338"/>
                  </a:cubicBezTo>
                  <a:lnTo>
                    <a:pt x="1" y="6954"/>
                  </a:lnTo>
                  <a:lnTo>
                    <a:pt x="1187" y="6954"/>
                  </a:lnTo>
                  <a:lnTo>
                    <a:pt x="1187" y="3329"/>
                  </a:lnTo>
                  <a:lnTo>
                    <a:pt x="1197" y="3187"/>
                  </a:lnTo>
                  <a:lnTo>
                    <a:pt x="1197" y="3112"/>
                  </a:lnTo>
                  <a:lnTo>
                    <a:pt x="1216" y="3046"/>
                  </a:lnTo>
                  <a:lnTo>
                    <a:pt x="1235" y="2895"/>
                  </a:lnTo>
                  <a:lnTo>
                    <a:pt x="1272" y="2764"/>
                  </a:lnTo>
                  <a:cubicBezTo>
                    <a:pt x="1272" y="2735"/>
                    <a:pt x="1282" y="2716"/>
                    <a:pt x="1291" y="2688"/>
                  </a:cubicBezTo>
                  <a:lnTo>
                    <a:pt x="1310" y="2622"/>
                  </a:lnTo>
                  <a:cubicBezTo>
                    <a:pt x="1329" y="2575"/>
                    <a:pt x="1348" y="2528"/>
                    <a:pt x="1366" y="2490"/>
                  </a:cubicBezTo>
                  <a:cubicBezTo>
                    <a:pt x="1404" y="2406"/>
                    <a:pt x="1442" y="2312"/>
                    <a:pt x="1498" y="2236"/>
                  </a:cubicBezTo>
                  <a:cubicBezTo>
                    <a:pt x="1687" y="1897"/>
                    <a:pt x="1988" y="1633"/>
                    <a:pt x="2318" y="1445"/>
                  </a:cubicBezTo>
                  <a:cubicBezTo>
                    <a:pt x="2633" y="1276"/>
                    <a:pt x="2988" y="1193"/>
                    <a:pt x="3339" y="1193"/>
                  </a:cubicBezTo>
                  <a:cubicBezTo>
                    <a:pt x="3733" y="1193"/>
                    <a:pt x="4122" y="1298"/>
                    <a:pt x="4446" y="1502"/>
                  </a:cubicBezTo>
                  <a:cubicBezTo>
                    <a:pt x="4606" y="1596"/>
                    <a:pt x="4738" y="1709"/>
                    <a:pt x="4870" y="1831"/>
                  </a:cubicBezTo>
                  <a:cubicBezTo>
                    <a:pt x="4926" y="1907"/>
                    <a:pt x="4992" y="1963"/>
                    <a:pt x="5039" y="2038"/>
                  </a:cubicBezTo>
                  <a:cubicBezTo>
                    <a:pt x="5067" y="2076"/>
                    <a:pt x="5096" y="2104"/>
                    <a:pt x="5115" y="2142"/>
                  </a:cubicBezTo>
                  <a:lnTo>
                    <a:pt x="5190" y="2255"/>
                  </a:lnTo>
                  <a:cubicBezTo>
                    <a:pt x="5369" y="2556"/>
                    <a:pt x="5454" y="2895"/>
                    <a:pt x="5472" y="3225"/>
                  </a:cubicBezTo>
                  <a:cubicBezTo>
                    <a:pt x="5472" y="3272"/>
                    <a:pt x="5482" y="3300"/>
                    <a:pt x="5482" y="3357"/>
                  </a:cubicBezTo>
                  <a:lnTo>
                    <a:pt x="5482" y="5297"/>
                  </a:lnTo>
                  <a:lnTo>
                    <a:pt x="6668" y="5297"/>
                  </a:lnTo>
                  <a:lnTo>
                    <a:pt x="6668" y="3828"/>
                  </a:lnTo>
                  <a:lnTo>
                    <a:pt x="6668" y="3357"/>
                  </a:lnTo>
                  <a:cubicBezTo>
                    <a:pt x="6668" y="3300"/>
                    <a:pt x="6659" y="3225"/>
                    <a:pt x="6659" y="3169"/>
                  </a:cubicBezTo>
                  <a:cubicBezTo>
                    <a:pt x="6631" y="2651"/>
                    <a:pt x="6490" y="2123"/>
                    <a:pt x="6216" y="1662"/>
                  </a:cubicBezTo>
                  <a:cubicBezTo>
                    <a:pt x="6179" y="1605"/>
                    <a:pt x="6141" y="1549"/>
                    <a:pt x="6103" y="1483"/>
                  </a:cubicBezTo>
                  <a:cubicBezTo>
                    <a:pt x="6066" y="1426"/>
                    <a:pt x="6028" y="1379"/>
                    <a:pt x="5981" y="1323"/>
                  </a:cubicBezTo>
                  <a:cubicBezTo>
                    <a:pt x="5906" y="1210"/>
                    <a:pt x="5811" y="1106"/>
                    <a:pt x="5717" y="1012"/>
                  </a:cubicBezTo>
                  <a:cubicBezTo>
                    <a:pt x="5520" y="814"/>
                    <a:pt x="5303" y="635"/>
                    <a:pt x="5067" y="494"/>
                  </a:cubicBezTo>
                  <a:cubicBezTo>
                    <a:pt x="4823" y="343"/>
                    <a:pt x="4559" y="230"/>
                    <a:pt x="4286" y="145"/>
                  </a:cubicBezTo>
                  <a:cubicBezTo>
                    <a:pt x="4154" y="108"/>
                    <a:pt x="4013" y="61"/>
                    <a:pt x="3871" y="51"/>
                  </a:cubicBezTo>
                  <a:cubicBezTo>
                    <a:pt x="3796" y="42"/>
                    <a:pt x="3730" y="23"/>
                    <a:pt x="3655" y="14"/>
                  </a:cubicBezTo>
                  <a:lnTo>
                    <a:pt x="3438" y="4"/>
                  </a:lnTo>
                  <a:cubicBezTo>
                    <a:pt x="3392" y="2"/>
                    <a:pt x="3346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61"/>
            <p:cNvSpPr/>
            <p:nvPr/>
          </p:nvSpPr>
          <p:spPr>
            <a:xfrm>
              <a:off x="3588800" y="3137675"/>
              <a:ext cx="226050" cy="203550"/>
            </a:xfrm>
            <a:custGeom>
              <a:avLst/>
              <a:gdLst/>
              <a:ahLst/>
              <a:cxnLst/>
              <a:rect l="l" t="t" r="r" b="b"/>
              <a:pathLst>
                <a:path w="9042" h="8142" extrusionOk="0">
                  <a:moveTo>
                    <a:pt x="4472" y="0"/>
                  </a:moveTo>
                  <a:cubicBezTo>
                    <a:pt x="3752" y="0"/>
                    <a:pt x="3023" y="195"/>
                    <a:pt x="2373" y="541"/>
                  </a:cubicBezTo>
                  <a:cubicBezTo>
                    <a:pt x="1667" y="928"/>
                    <a:pt x="1064" y="1502"/>
                    <a:pt x="650" y="2199"/>
                  </a:cubicBezTo>
                  <a:cubicBezTo>
                    <a:pt x="217" y="2886"/>
                    <a:pt x="10" y="3715"/>
                    <a:pt x="0" y="4525"/>
                  </a:cubicBezTo>
                  <a:lnTo>
                    <a:pt x="0" y="8141"/>
                  </a:lnTo>
                  <a:lnTo>
                    <a:pt x="1187" y="8141"/>
                  </a:lnTo>
                  <a:lnTo>
                    <a:pt x="1187" y="4525"/>
                  </a:lnTo>
                  <a:cubicBezTo>
                    <a:pt x="1196" y="3922"/>
                    <a:pt x="1347" y="3320"/>
                    <a:pt x="1667" y="2811"/>
                  </a:cubicBezTo>
                  <a:cubicBezTo>
                    <a:pt x="1969" y="2293"/>
                    <a:pt x="2421" y="1879"/>
                    <a:pt x="2939" y="1587"/>
                  </a:cubicBezTo>
                  <a:cubicBezTo>
                    <a:pt x="3415" y="1335"/>
                    <a:pt x="3955" y="1188"/>
                    <a:pt x="4486" y="1188"/>
                  </a:cubicBezTo>
                  <a:cubicBezTo>
                    <a:pt x="4532" y="1188"/>
                    <a:pt x="4578" y="1189"/>
                    <a:pt x="4624" y="1191"/>
                  </a:cubicBezTo>
                  <a:lnTo>
                    <a:pt x="4841" y="1201"/>
                  </a:lnTo>
                  <a:cubicBezTo>
                    <a:pt x="4916" y="1210"/>
                    <a:pt x="4982" y="1229"/>
                    <a:pt x="5057" y="1238"/>
                  </a:cubicBezTo>
                  <a:cubicBezTo>
                    <a:pt x="5199" y="1248"/>
                    <a:pt x="5340" y="1295"/>
                    <a:pt x="5481" y="1332"/>
                  </a:cubicBezTo>
                  <a:cubicBezTo>
                    <a:pt x="5745" y="1417"/>
                    <a:pt x="6018" y="1530"/>
                    <a:pt x="6253" y="1681"/>
                  </a:cubicBezTo>
                  <a:cubicBezTo>
                    <a:pt x="6498" y="1822"/>
                    <a:pt x="6706" y="2001"/>
                    <a:pt x="6903" y="2199"/>
                  </a:cubicBezTo>
                  <a:cubicBezTo>
                    <a:pt x="6997" y="2293"/>
                    <a:pt x="7092" y="2397"/>
                    <a:pt x="7176" y="2510"/>
                  </a:cubicBezTo>
                  <a:cubicBezTo>
                    <a:pt x="7214" y="2566"/>
                    <a:pt x="7252" y="2613"/>
                    <a:pt x="7299" y="2670"/>
                  </a:cubicBezTo>
                  <a:cubicBezTo>
                    <a:pt x="7327" y="2726"/>
                    <a:pt x="7365" y="2792"/>
                    <a:pt x="7402" y="2849"/>
                  </a:cubicBezTo>
                  <a:cubicBezTo>
                    <a:pt x="7676" y="3310"/>
                    <a:pt x="7826" y="3838"/>
                    <a:pt x="7845" y="4356"/>
                  </a:cubicBezTo>
                  <a:cubicBezTo>
                    <a:pt x="7854" y="4421"/>
                    <a:pt x="7854" y="4487"/>
                    <a:pt x="7854" y="4544"/>
                  </a:cubicBezTo>
                  <a:lnTo>
                    <a:pt x="7854" y="6484"/>
                  </a:lnTo>
                  <a:lnTo>
                    <a:pt x="9041" y="6484"/>
                  </a:lnTo>
                  <a:lnTo>
                    <a:pt x="9041" y="4487"/>
                  </a:lnTo>
                  <a:lnTo>
                    <a:pt x="9041" y="4421"/>
                  </a:lnTo>
                  <a:lnTo>
                    <a:pt x="9032" y="4299"/>
                  </a:lnTo>
                  <a:cubicBezTo>
                    <a:pt x="9003" y="3602"/>
                    <a:pt x="8806" y="2877"/>
                    <a:pt x="8429" y="2246"/>
                  </a:cubicBezTo>
                  <a:cubicBezTo>
                    <a:pt x="8382" y="2171"/>
                    <a:pt x="8335" y="2086"/>
                    <a:pt x="8278" y="2011"/>
                  </a:cubicBezTo>
                  <a:cubicBezTo>
                    <a:pt x="8231" y="1935"/>
                    <a:pt x="8175" y="1860"/>
                    <a:pt x="8118" y="1785"/>
                  </a:cubicBezTo>
                  <a:cubicBezTo>
                    <a:pt x="8005" y="1634"/>
                    <a:pt x="7883" y="1502"/>
                    <a:pt x="7751" y="1361"/>
                  </a:cubicBezTo>
                  <a:cubicBezTo>
                    <a:pt x="7487" y="1097"/>
                    <a:pt x="7195" y="852"/>
                    <a:pt x="6866" y="664"/>
                  </a:cubicBezTo>
                  <a:cubicBezTo>
                    <a:pt x="6545" y="457"/>
                    <a:pt x="6188" y="306"/>
                    <a:pt x="5820" y="193"/>
                  </a:cubicBezTo>
                  <a:cubicBezTo>
                    <a:pt x="5632" y="136"/>
                    <a:pt x="5434" y="89"/>
                    <a:pt x="5246" y="61"/>
                  </a:cubicBezTo>
                  <a:cubicBezTo>
                    <a:pt x="5152" y="52"/>
                    <a:pt x="5057" y="33"/>
                    <a:pt x="4954" y="23"/>
                  </a:cubicBezTo>
                  <a:cubicBezTo>
                    <a:pt x="4860" y="14"/>
                    <a:pt x="4766" y="14"/>
                    <a:pt x="4662" y="5"/>
                  </a:cubicBezTo>
                  <a:cubicBezTo>
                    <a:pt x="4599" y="2"/>
                    <a:pt x="4536" y="0"/>
                    <a:pt x="4472" y="0"/>
                  </a:cubicBezTo>
                  <a:close/>
                </a:path>
              </a:pathLst>
            </a:custGeom>
            <a:solidFill>
              <a:srgbClr val="B4D1E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61"/>
            <p:cNvSpPr/>
            <p:nvPr/>
          </p:nvSpPr>
          <p:spPr>
            <a:xfrm>
              <a:off x="3648125" y="3194525"/>
              <a:ext cx="107375" cy="146700"/>
            </a:xfrm>
            <a:custGeom>
              <a:avLst/>
              <a:gdLst/>
              <a:ahLst/>
              <a:cxnLst/>
              <a:rect l="l" t="t" r="r" b="b"/>
              <a:pathLst>
                <a:path w="4295" h="5868" fill="none" extrusionOk="0">
                  <a:moveTo>
                    <a:pt x="4295" y="2741"/>
                  </a:moveTo>
                  <a:lnTo>
                    <a:pt x="4295" y="2270"/>
                  </a:lnTo>
                  <a:cubicBezTo>
                    <a:pt x="4295" y="2223"/>
                    <a:pt x="4285" y="2185"/>
                    <a:pt x="4285" y="2138"/>
                  </a:cubicBezTo>
                  <a:cubicBezTo>
                    <a:pt x="4267" y="1808"/>
                    <a:pt x="4182" y="1469"/>
                    <a:pt x="4003" y="1168"/>
                  </a:cubicBezTo>
                  <a:lnTo>
                    <a:pt x="3928" y="1055"/>
                  </a:lnTo>
                  <a:cubicBezTo>
                    <a:pt x="3909" y="1027"/>
                    <a:pt x="3880" y="989"/>
                    <a:pt x="3852" y="951"/>
                  </a:cubicBezTo>
                  <a:cubicBezTo>
                    <a:pt x="3805" y="876"/>
                    <a:pt x="3739" y="820"/>
                    <a:pt x="3683" y="754"/>
                  </a:cubicBezTo>
                  <a:cubicBezTo>
                    <a:pt x="3551" y="631"/>
                    <a:pt x="3419" y="509"/>
                    <a:pt x="3259" y="415"/>
                  </a:cubicBezTo>
                  <a:cubicBezTo>
                    <a:pt x="2647" y="28"/>
                    <a:pt x="1799" y="0"/>
                    <a:pt x="1131" y="358"/>
                  </a:cubicBezTo>
                  <a:cubicBezTo>
                    <a:pt x="801" y="546"/>
                    <a:pt x="509" y="810"/>
                    <a:pt x="311" y="1149"/>
                  </a:cubicBezTo>
                  <a:cubicBezTo>
                    <a:pt x="255" y="1225"/>
                    <a:pt x="217" y="1319"/>
                    <a:pt x="179" y="1403"/>
                  </a:cubicBezTo>
                  <a:cubicBezTo>
                    <a:pt x="161" y="1451"/>
                    <a:pt x="142" y="1498"/>
                    <a:pt x="123" y="1535"/>
                  </a:cubicBezTo>
                  <a:lnTo>
                    <a:pt x="104" y="1601"/>
                  </a:lnTo>
                  <a:cubicBezTo>
                    <a:pt x="95" y="1629"/>
                    <a:pt x="85" y="1648"/>
                    <a:pt x="85" y="1677"/>
                  </a:cubicBezTo>
                  <a:lnTo>
                    <a:pt x="48" y="1818"/>
                  </a:lnTo>
                  <a:lnTo>
                    <a:pt x="29" y="1959"/>
                  </a:lnTo>
                  <a:lnTo>
                    <a:pt x="10" y="2034"/>
                  </a:lnTo>
                  <a:lnTo>
                    <a:pt x="10" y="2100"/>
                  </a:lnTo>
                  <a:lnTo>
                    <a:pt x="0" y="2251"/>
                  </a:lnTo>
                  <a:lnTo>
                    <a:pt x="0" y="5867"/>
                  </a:lnTo>
                  <a:lnTo>
                    <a:pt x="1187" y="5867"/>
                  </a:lnTo>
                  <a:lnTo>
                    <a:pt x="1187" y="2251"/>
                  </a:lnTo>
                  <a:cubicBezTo>
                    <a:pt x="1196" y="2223"/>
                    <a:pt x="1196" y="2204"/>
                    <a:pt x="1196" y="2185"/>
                  </a:cubicBezTo>
                  <a:lnTo>
                    <a:pt x="1196" y="2147"/>
                  </a:lnTo>
                  <a:lnTo>
                    <a:pt x="1206" y="2119"/>
                  </a:lnTo>
                  <a:cubicBezTo>
                    <a:pt x="1206" y="2100"/>
                    <a:pt x="1206" y="2072"/>
                    <a:pt x="1206" y="2053"/>
                  </a:cubicBezTo>
                  <a:cubicBezTo>
                    <a:pt x="1215" y="2034"/>
                    <a:pt x="1225" y="2016"/>
                    <a:pt x="1225" y="1997"/>
                  </a:cubicBezTo>
                  <a:cubicBezTo>
                    <a:pt x="1234" y="1987"/>
                    <a:pt x="1234" y="1969"/>
                    <a:pt x="1234" y="1959"/>
                  </a:cubicBezTo>
                  <a:cubicBezTo>
                    <a:pt x="1234" y="1950"/>
                    <a:pt x="1244" y="1940"/>
                    <a:pt x="1244" y="1931"/>
                  </a:cubicBezTo>
                  <a:cubicBezTo>
                    <a:pt x="1253" y="1912"/>
                    <a:pt x="1262" y="1893"/>
                    <a:pt x="1272" y="1874"/>
                  </a:cubicBezTo>
                  <a:cubicBezTo>
                    <a:pt x="1291" y="1837"/>
                    <a:pt x="1300" y="1799"/>
                    <a:pt x="1328" y="1761"/>
                  </a:cubicBezTo>
                  <a:cubicBezTo>
                    <a:pt x="1413" y="1611"/>
                    <a:pt x="1545" y="1488"/>
                    <a:pt x="1696" y="1403"/>
                  </a:cubicBezTo>
                  <a:cubicBezTo>
                    <a:pt x="1714" y="1403"/>
                    <a:pt x="1733" y="1394"/>
                    <a:pt x="1752" y="1385"/>
                  </a:cubicBezTo>
                  <a:cubicBezTo>
                    <a:pt x="1762" y="1375"/>
                    <a:pt x="1771" y="1375"/>
                    <a:pt x="1780" y="1366"/>
                  </a:cubicBezTo>
                  <a:lnTo>
                    <a:pt x="1809" y="1356"/>
                  </a:lnTo>
                  <a:cubicBezTo>
                    <a:pt x="1827" y="1356"/>
                    <a:pt x="1846" y="1338"/>
                    <a:pt x="1865" y="1338"/>
                  </a:cubicBezTo>
                  <a:cubicBezTo>
                    <a:pt x="1884" y="1328"/>
                    <a:pt x="1903" y="1328"/>
                    <a:pt x="1922" y="1319"/>
                  </a:cubicBezTo>
                  <a:cubicBezTo>
                    <a:pt x="1931" y="1319"/>
                    <a:pt x="1950" y="1309"/>
                    <a:pt x="1950" y="1309"/>
                  </a:cubicBezTo>
                  <a:lnTo>
                    <a:pt x="1988" y="1309"/>
                  </a:lnTo>
                  <a:cubicBezTo>
                    <a:pt x="2006" y="1309"/>
                    <a:pt x="2025" y="1300"/>
                    <a:pt x="2044" y="1300"/>
                  </a:cubicBezTo>
                  <a:cubicBezTo>
                    <a:pt x="2072" y="1300"/>
                    <a:pt x="2091" y="1300"/>
                    <a:pt x="2110" y="1300"/>
                  </a:cubicBezTo>
                  <a:lnTo>
                    <a:pt x="2138" y="1290"/>
                  </a:lnTo>
                  <a:lnTo>
                    <a:pt x="2176" y="1300"/>
                  </a:lnTo>
                  <a:cubicBezTo>
                    <a:pt x="2195" y="1300"/>
                    <a:pt x="2214" y="1300"/>
                    <a:pt x="2242" y="1300"/>
                  </a:cubicBezTo>
                  <a:cubicBezTo>
                    <a:pt x="2261" y="1300"/>
                    <a:pt x="2279" y="1309"/>
                    <a:pt x="2298" y="1309"/>
                  </a:cubicBezTo>
                  <a:cubicBezTo>
                    <a:pt x="2345" y="1309"/>
                    <a:pt x="2374" y="1328"/>
                    <a:pt x="2421" y="1338"/>
                  </a:cubicBezTo>
                  <a:cubicBezTo>
                    <a:pt x="2496" y="1366"/>
                    <a:pt x="2571" y="1385"/>
                    <a:pt x="2637" y="1432"/>
                  </a:cubicBezTo>
                  <a:cubicBezTo>
                    <a:pt x="2713" y="1469"/>
                    <a:pt x="2769" y="1526"/>
                    <a:pt x="2826" y="1582"/>
                  </a:cubicBezTo>
                  <a:cubicBezTo>
                    <a:pt x="2854" y="1611"/>
                    <a:pt x="2882" y="1639"/>
                    <a:pt x="2901" y="1677"/>
                  </a:cubicBezTo>
                  <a:cubicBezTo>
                    <a:pt x="2910" y="1686"/>
                    <a:pt x="2929" y="1705"/>
                    <a:pt x="2939" y="1724"/>
                  </a:cubicBezTo>
                  <a:cubicBezTo>
                    <a:pt x="2948" y="1742"/>
                    <a:pt x="2958" y="1752"/>
                    <a:pt x="2967" y="1771"/>
                  </a:cubicBezTo>
                  <a:cubicBezTo>
                    <a:pt x="3052" y="1903"/>
                    <a:pt x="3089" y="2053"/>
                    <a:pt x="3099" y="2204"/>
                  </a:cubicBezTo>
                  <a:lnTo>
                    <a:pt x="3099" y="2232"/>
                  </a:lnTo>
                  <a:lnTo>
                    <a:pt x="3099" y="2242"/>
                  </a:lnTo>
                  <a:lnTo>
                    <a:pt x="3099" y="2251"/>
                  </a:lnTo>
                  <a:lnTo>
                    <a:pt x="3099" y="4210"/>
                  </a:lnTo>
                  <a:lnTo>
                    <a:pt x="4285" y="4210"/>
                  </a:lnTo>
                  <a:lnTo>
                    <a:pt x="4285" y="274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61"/>
            <p:cNvSpPr/>
            <p:nvPr/>
          </p:nvSpPr>
          <p:spPr>
            <a:xfrm>
              <a:off x="3618450" y="3166725"/>
              <a:ext cx="166725" cy="174500"/>
            </a:xfrm>
            <a:custGeom>
              <a:avLst/>
              <a:gdLst/>
              <a:ahLst/>
              <a:cxnLst/>
              <a:rect l="l" t="t" r="r" b="b"/>
              <a:pathLst>
                <a:path w="6669" h="6980" fill="none" extrusionOk="0">
                  <a:moveTo>
                    <a:pt x="6668" y="3853"/>
                  </a:moveTo>
                  <a:lnTo>
                    <a:pt x="6668" y="3382"/>
                  </a:lnTo>
                  <a:cubicBezTo>
                    <a:pt x="6668" y="3325"/>
                    <a:pt x="6659" y="3250"/>
                    <a:pt x="6659" y="3194"/>
                  </a:cubicBezTo>
                  <a:cubicBezTo>
                    <a:pt x="6631" y="2676"/>
                    <a:pt x="6490" y="2148"/>
                    <a:pt x="6216" y="1687"/>
                  </a:cubicBezTo>
                  <a:cubicBezTo>
                    <a:pt x="6179" y="1630"/>
                    <a:pt x="6141" y="1574"/>
                    <a:pt x="6103" y="1508"/>
                  </a:cubicBezTo>
                  <a:cubicBezTo>
                    <a:pt x="6066" y="1451"/>
                    <a:pt x="6028" y="1404"/>
                    <a:pt x="5981" y="1348"/>
                  </a:cubicBezTo>
                  <a:cubicBezTo>
                    <a:pt x="5906" y="1235"/>
                    <a:pt x="5811" y="1131"/>
                    <a:pt x="5717" y="1037"/>
                  </a:cubicBezTo>
                  <a:cubicBezTo>
                    <a:pt x="5520" y="839"/>
                    <a:pt x="5303" y="660"/>
                    <a:pt x="5067" y="519"/>
                  </a:cubicBezTo>
                  <a:cubicBezTo>
                    <a:pt x="4823" y="368"/>
                    <a:pt x="4559" y="255"/>
                    <a:pt x="4286" y="170"/>
                  </a:cubicBezTo>
                  <a:cubicBezTo>
                    <a:pt x="4154" y="133"/>
                    <a:pt x="4013" y="86"/>
                    <a:pt x="3871" y="76"/>
                  </a:cubicBezTo>
                  <a:cubicBezTo>
                    <a:pt x="3796" y="67"/>
                    <a:pt x="3730" y="48"/>
                    <a:pt x="3655" y="39"/>
                  </a:cubicBezTo>
                  <a:lnTo>
                    <a:pt x="3438" y="29"/>
                  </a:lnTo>
                  <a:cubicBezTo>
                    <a:pt x="2864" y="1"/>
                    <a:pt x="2270" y="152"/>
                    <a:pt x="1743" y="425"/>
                  </a:cubicBezTo>
                  <a:cubicBezTo>
                    <a:pt x="1235" y="717"/>
                    <a:pt x="783" y="1131"/>
                    <a:pt x="472" y="1649"/>
                  </a:cubicBezTo>
                  <a:cubicBezTo>
                    <a:pt x="161" y="2158"/>
                    <a:pt x="10" y="2760"/>
                    <a:pt x="1" y="3363"/>
                  </a:cubicBezTo>
                  <a:lnTo>
                    <a:pt x="1" y="6979"/>
                  </a:lnTo>
                  <a:lnTo>
                    <a:pt x="1187" y="6979"/>
                  </a:lnTo>
                  <a:lnTo>
                    <a:pt x="1187" y="3354"/>
                  </a:lnTo>
                  <a:lnTo>
                    <a:pt x="1197" y="3212"/>
                  </a:lnTo>
                  <a:lnTo>
                    <a:pt x="1197" y="3137"/>
                  </a:lnTo>
                  <a:lnTo>
                    <a:pt x="1216" y="3071"/>
                  </a:lnTo>
                  <a:lnTo>
                    <a:pt x="1235" y="2920"/>
                  </a:lnTo>
                  <a:lnTo>
                    <a:pt x="1272" y="2789"/>
                  </a:lnTo>
                  <a:cubicBezTo>
                    <a:pt x="1272" y="2760"/>
                    <a:pt x="1282" y="2741"/>
                    <a:pt x="1291" y="2713"/>
                  </a:cubicBezTo>
                  <a:lnTo>
                    <a:pt x="1310" y="2647"/>
                  </a:lnTo>
                  <a:cubicBezTo>
                    <a:pt x="1329" y="2600"/>
                    <a:pt x="1348" y="2553"/>
                    <a:pt x="1366" y="2515"/>
                  </a:cubicBezTo>
                  <a:cubicBezTo>
                    <a:pt x="1404" y="2431"/>
                    <a:pt x="1442" y="2337"/>
                    <a:pt x="1498" y="2261"/>
                  </a:cubicBezTo>
                  <a:cubicBezTo>
                    <a:pt x="1687" y="1922"/>
                    <a:pt x="1988" y="1658"/>
                    <a:pt x="2318" y="1470"/>
                  </a:cubicBezTo>
                  <a:cubicBezTo>
                    <a:pt x="2986" y="1112"/>
                    <a:pt x="3834" y="1140"/>
                    <a:pt x="4446" y="1527"/>
                  </a:cubicBezTo>
                  <a:cubicBezTo>
                    <a:pt x="4606" y="1621"/>
                    <a:pt x="4738" y="1734"/>
                    <a:pt x="4870" y="1856"/>
                  </a:cubicBezTo>
                  <a:cubicBezTo>
                    <a:pt x="4926" y="1932"/>
                    <a:pt x="4992" y="1988"/>
                    <a:pt x="5039" y="2063"/>
                  </a:cubicBezTo>
                  <a:cubicBezTo>
                    <a:pt x="5067" y="2101"/>
                    <a:pt x="5096" y="2129"/>
                    <a:pt x="5115" y="2167"/>
                  </a:cubicBezTo>
                  <a:lnTo>
                    <a:pt x="5190" y="2280"/>
                  </a:lnTo>
                  <a:cubicBezTo>
                    <a:pt x="5369" y="2581"/>
                    <a:pt x="5454" y="2920"/>
                    <a:pt x="5472" y="3250"/>
                  </a:cubicBezTo>
                  <a:cubicBezTo>
                    <a:pt x="5472" y="3297"/>
                    <a:pt x="5482" y="3325"/>
                    <a:pt x="5482" y="3382"/>
                  </a:cubicBezTo>
                  <a:lnTo>
                    <a:pt x="5482" y="5322"/>
                  </a:lnTo>
                  <a:lnTo>
                    <a:pt x="6668" y="5322"/>
                  </a:lnTo>
                  <a:lnTo>
                    <a:pt x="6668" y="3843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61"/>
            <p:cNvSpPr/>
            <p:nvPr/>
          </p:nvSpPr>
          <p:spPr>
            <a:xfrm>
              <a:off x="3588800" y="3136825"/>
              <a:ext cx="226050" cy="204400"/>
            </a:xfrm>
            <a:custGeom>
              <a:avLst/>
              <a:gdLst/>
              <a:ahLst/>
              <a:cxnLst/>
              <a:rect l="l" t="t" r="r" b="b"/>
              <a:pathLst>
                <a:path w="9042" h="8176" fill="none" extrusionOk="0">
                  <a:moveTo>
                    <a:pt x="9041" y="4521"/>
                  </a:moveTo>
                  <a:lnTo>
                    <a:pt x="9041" y="4455"/>
                  </a:lnTo>
                  <a:lnTo>
                    <a:pt x="9032" y="4333"/>
                  </a:lnTo>
                  <a:cubicBezTo>
                    <a:pt x="9003" y="3636"/>
                    <a:pt x="8806" y="2911"/>
                    <a:pt x="8429" y="2280"/>
                  </a:cubicBezTo>
                  <a:cubicBezTo>
                    <a:pt x="8382" y="2205"/>
                    <a:pt x="8335" y="2120"/>
                    <a:pt x="8278" y="2045"/>
                  </a:cubicBezTo>
                  <a:cubicBezTo>
                    <a:pt x="8231" y="1969"/>
                    <a:pt x="8175" y="1894"/>
                    <a:pt x="8118" y="1819"/>
                  </a:cubicBezTo>
                  <a:cubicBezTo>
                    <a:pt x="8005" y="1668"/>
                    <a:pt x="7883" y="1536"/>
                    <a:pt x="7751" y="1395"/>
                  </a:cubicBezTo>
                  <a:cubicBezTo>
                    <a:pt x="7487" y="1131"/>
                    <a:pt x="7195" y="886"/>
                    <a:pt x="6866" y="698"/>
                  </a:cubicBezTo>
                  <a:cubicBezTo>
                    <a:pt x="6545" y="491"/>
                    <a:pt x="6188" y="340"/>
                    <a:pt x="5820" y="227"/>
                  </a:cubicBezTo>
                  <a:cubicBezTo>
                    <a:pt x="5632" y="170"/>
                    <a:pt x="5434" y="123"/>
                    <a:pt x="5246" y="95"/>
                  </a:cubicBezTo>
                  <a:cubicBezTo>
                    <a:pt x="5152" y="86"/>
                    <a:pt x="5057" y="67"/>
                    <a:pt x="4954" y="57"/>
                  </a:cubicBezTo>
                  <a:cubicBezTo>
                    <a:pt x="4860" y="48"/>
                    <a:pt x="4766" y="48"/>
                    <a:pt x="4662" y="39"/>
                  </a:cubicBezTo>
                  <a:cubicBezTo>
                    <a:pt x="3880" y="1"/>
                    <a:pt x="3080" y="199"/>
                    <a:pt x="2373" y="575"/>
                  </a:cubicBezTo>
                  <a:cubicBezTo>
                    <a:pt x="1667" y="962"/>
                    <a:pt x="1064" y="1536"/>
                    <a:pt x="650" y="2233"/>
                  </a:cubicBezTo>
                  <a:cubicBezTo>
                    <a:pt x="217" y="2920"/>
                    <a:pt x="10" y="3749"/>
                    <a:pt x="0" y="4559"/>
                  </a:cubicBezTo>
                  <a:lnTo>
                    <a:pt x="0" y="8175"/>
                  </a:lnTo>
                  <a:lnTo>
                    <a:pt x="1187" y="8175"/>
                  </a:lnTo>
                  <a:lnTo>
                    <a:pt x="1187" y="4559"/>
                  </a:lnTo>
                  <a:cubicBezTo>
                    <a:pt x="1196" y="3956"/>
                    <a:pt x="1347" y="3354"/>
                    <a:pt x="1667" y="2845"/>
                  </a:cubicBezTo>
                  <a:cubicBezTo>
                    <a:pt x="1969" y="2327"/>
                    <a:pt x="2421" y="1913"/>
                    <a:pt x="2939" y="1621"/>
                  </a:cubicBezTo>
                  <a:cubicBezTo>
                    <a:pt x="3456" y="1348"/>
                    <a:pt x="4050" y="1197"/>
                    <a:pt x="4624" y="1225"/>
                  </a:cubicBezTo>
                  <a:lnTo>
                    <a:pt x="4841" y="1235"/>
                  </a:lnTo>
                  <a:cubicBezTo>
                    <a:pt x="4916" y="1244"/>
                    <a:pt x="4982" y="1263"/>
                    <a:pt x="5057" y="1272"/>
                  </a:cubicBezTo>
                  <a:cubicBezTo>
                    <a:pt x="5199" y="1282"/>
                    <a:pt x="5340" y="1329"/>
                    <a:pt x="5481" y="1366"/>
                  </a:cubicBezTo>
                  <a:cubicBezTo>
                    <a:pt x="5745" y="1451"/>
                    <a:pt x="6018" y="1564"/>
                    <a:pt x="6253" y="1715"/>
                  </a:cubicBezTo>
                  <a:cubicBezTo>
                    <a:pt x="6498" y="1856"/>
                    <a:pt x="6706" y="2035"/>
                    <a:pt x="6903" y="2233"/>
                  </a:cubicBezTo>
                  <a:cubicBezTo>
                    <a:pt x="6997" y="2327"/>
                    <a:pt x="7092" y="2431"/>
                    <a:pt x="7176" y="2544"/>
                  </a:cubicBezTo>
                  <a:cubicBezTo>
                    <a:pt x="7214" y="2600"/>
                    <a:pt x="7252" y="2647"/>
                    <a:pt x="7299" y="2704"/>
                  </a:cubicBezTo>
                  <a:cubicBezTo>
                    <a:pt x="7327" y="2760"/>
                    <a:pt x="7365" y="2826"/>
                    <a:pt x="7402" y="2883"/>
                  </a:cubicBezTo>
                  <a:cubicBezTo>
                    <a:pt x="7676" y="3344"/>
                    <a:pt x="7826" y="3872"/>
                    <a:pt x="7845" y="4390"/>
                  </a:cubicBezTo>
                  <a:cubicBezTo>
                    <a:pt x="7854" y="4455"/>
                    <a:pt x="7854" y="4521"/>
                    <a:pt x="7854" y="4578"/>
                  </a:cubicBezTo>
                  <a:lnTo>
                    <a:pt x="7854" y="6518"/>
                  </a:lnTo>
                  <a:lnTo>
                    <a:pt x="9041" y="6518"/>
                  </a:lnTo>
                  <a:lnTo>
                    <a:pt x="9041" y="452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0" name="Google Shape;9700;p61"/>
          <p:cNvGrpSpPr/>
          <p:nvPr/>
        </p:nvGrpSpPr>
        <p:grpSpPr>
          <a:xfrm rot="-762955">
            <a:off x="304040" y="202515"/>
            <a:ext cx="975336" cy="975029"/>
            <a:chOff x="5420725" y="1533150"/>
            <a:chExt cx="1429675" cy="1429225"/>
          </a:xfrm>
        </p:grpSpPr>
        <p:sp>
          <p:nvSpPr>
            <p:cNvPr id="9701" name="Google Shape;9701;p61"/>
            <p:cNvSpPr/>
            <p:nvPr/>
          </p:nvSpPr>
          <p:spPr>
            <a:xfrm>
              <a:off x="5420725" y="1533150"/>
              <a:ext cx="1429675" cy="1429225"/>
            </a:xfrm>
            <a:custGeom>
              <a:avLst/>
              <a:gdLst/>
              <a:ahLst/>
              <a:cxnLst/>
              <a:rect l="l" t="t" r="r" b="b"/>
              <a:pathLst>
                <a:path w="57187" h="57169" extrusionOk="0">
                  <a:moveTo>
                    <a:pt x="28603" y="1"/>
                  </a:moveTo>
                  <a:cubicBezTo>
                    <a:pt x="26778" y="1"/>
                    <a:pt x="25526" y="1253"/>
                    <a:pt x="24524" y="2254"/>
                  </a:cubicBezTo>
                  <a:cubicBezTo>
                    <a:pt x="24399" y="2362"/>
                    <a:pt x="24292" y="2469"/>
                    <a:pt x="24202" y="2576"/>
                  </a:cubicBezTo>
                  <a:cubicBezTo>
                    <a:pt x="24184" y="2576"/>
                    <a:pt x="24167" y="2594"/>
                    <a:pt x="24167" y="2594"/>
                  </a:cubicBezTo>
                  <a:cubicBezTo>
                    <a:pt x="24113" y="2648"/>
                    <a:pt x="24077" y="2684"/>
                    <a:pt x="24041" y="2720"/>
                  </a:cubicBezTo>
                  <a:cubicBezTo>
                    <a:pt x="24023" y="2720"/>
                    <a:pt x="24023" y="2737"/>
                    <a:pt x="24006" y="2755"/>
                  </a:cubicBezTo>
                  <a:cubicBezTo>
                    <a:pt x="23952" y="2791"/>
                    <a:pt x="23898" y="2845"/>
                    <a:pt x="23863" y="2881"/>
                  </a:cubicBezTo>
                  <a:lnTo>
                    <a:pt x="23827" y="2916"/>
                  </a:lnTo>
                  <a:cubicBezTo>
                    <a:pt x="23702" y="3024"/>
                    <a:pt x="23612" y="3095"/>
                    <a:pt x="23523" y="3149"/>
                  </a:cubicBezTo>
                  <a:cubicBezTo>
                    <a:pt x="23219" y="3113"/>
                    <a:pt x="22593" y="2845"/>
                    <a:pt x="22199" y="2684"/>
                  </a:cubicBezTo>
                  <a:cubicBezTo>
                    <a:pt x="21287" y="2308"/>
                    <a:pt x="20249" y="1897"/>
                    <a:pt x="19140" y="1897"/>
                  </a:cubicBezTo>
                  <a:cubicBezTo>
                    <a:pt x="18622" y="1897"/>
                    <a:pt x="18121" y="1986"/>
                    <a:pt x="17656" y="2183"/>
                  </a:cubicBezTo>
                  <a:cubicBezTo>
                    <a:pt x="15992" y="2863"/>
                    <a:pt x="15312" y="4490"/>
                    <a:pt x="14776" y="5796"/>
                  </a:cubicBezTo>
                  <a:cubicBezTo>
                    <a:pt x="14597" y="6190"/>
                    <a:pt x="14346" y="6780"/>
                    <a:pt x="14185" y="7030"/>
                  </a:cubicBezTo>
                  <a:cubicBezTo>
                    <a:pt x="14168" y="7030"/>
                    <a:pt x="14132" y="7030"/>
                    <a:pt x="14096" y="7048"/>
                  </a:cubicBezTo>
                  <a:lnTo>
                    <a:pt x="14025" y="7048"/>
                  </a:lnTo>
                  <a:cubicBezTo>
                    <a:pt x="13953" y="7066"/>
                    <a:pt x="13864" y="7066"/>
                    <a:pt x="13774" y="7084"/>
                  </a:cubicBezTo>
                  <a:lnTo>
                    <a:pt x="13524" y="7084"/>
                  </a:lnTo>
                  <a:cubicBezTo>
                    <a:pt x="13470" y="7084"/>
                    <a:pt x="13416" y="7084"/>
                    <a:pt x="13363" y="7102"/>
                  </a:cubicBezTo>
                  <a:lnTo>
                    <a:pt x="12790" y="7102"/>
                  </a:lnTo>
                  <a:cubicBezTo>
                    <a:pt x="11395" y="7102"/>
                    <a:pt x="9642" y="7102"/>
                    <a:pt x="8372" y="8372"/>
                  </a:cubicBezTo>
                  <a:cubicBezTo>
                    <a:pt x="7120" y="9642"/>
                    <a:pt x="7102" y="11395"/>
                    <a:pt x="7102" y="12790"/>
                  </a:cubicBezTo>
                  <a:cubicBezTo>
                    <a:pt x="7102" y="12915"/>
                    <a:pt x="7102" y="13041"/>
                    <a:pt x="7102" y="13166"/>
                  </a:cubicBezTo>
                  <a:lnTo>
                    <a:pt x="7102" y="13237"/>
                  </a:lnTo>
                  <a:cubicBezTo>
                    <a:pt x="7102" y="13327"/>
                    <a:pt x="7102" y="13434"/>
                    <a:pt x="7084" y="13541"/>
                  </a:cubicBezTo>
                  <a:cubicBezTo>
                    <a:pt x="7084" y="13792"/>
                    <a:pt x="7066" y="14024"/>
                    <a:pt x="7031" y="14167"/>
                  </a:cubicBezTo>
                  <a:cubicBezTo>
                    <a:pt x="6780" y="14346"/>
                    <a:pt x="6190" y="14597"/>
                    <a:pt x="5796" y="14758"/>
                  </a:cubicBezTo>
                  <a:cubicBezTo>
                    <a:pt x="4491" y="15312"/>
                    <a:pt x="2863" y="15992"/>
                    <a:pt x="2183" y="17638"/>
                  </a:cubicBezTo>
                  <a:cubicBezTo>
                    <a:pt x="1503" y="19283"/>
                    <a:pt x="2165" y="20893"/>
                    <a:pt x="2684" y="22199"/>
                  </a:cubicBezTo>
                  <a:cubicBezTo>
                    <a:pt x="2845" y="22592"/>
                    <a:pt x="3113" y="23218"/>
                    <a:pt x="3149" y="23523"/>
                  </a:cubicBezTo>
                  <a:cubicBezTo>
                    <a:pt x="3095" y="23594"/>
                    <a:pt x="3006" y="23701"/>
                    <a:pt x="2917" y="23827"/>
                  </a:cubicBezTo>
                  <a:cubicBezTo>
                    <a:pt x="2881" y="23862"/>
                    <a:pt x="2845" y="23916"/>
                    <a:pt x="2791" y="23952"/>
                  </a:cubicBezTo>
                  <a:cubicBezTo>
                    <a:pt x="2756" y="24005"/>
                    <a:pt x="2702" y="24041"/>
                    <a:pt x="2666" y="24095"/>
                  </a:cubicBezTo>
                  <a:lnTo>
                    <a:pt x="2630" y="24131"/>
                  </a:lnTo>
                  <a:cubicBezTo>
                    <a:pt x="2595" y="24166"/>
                    <a:pt x="2577" y="24184"/>
                    <a:pt x="2559" y="24202"/>
                  </a:cubicBezTo>
                  <a:cubicBezTo>
                    <a:pt x="2451" y="24310"/>
                    <a:pt x="2362" y="24417"/>
                    <a:pt x="2255" y="24506"/>
                  </a:cubicBezTo>
                  <a:cubicBezTo>
                    <a:pt x="1253" y="25526"/>
                    <a:pt x="1" y="26778"/>
                    <a:pt x="1" y="28585"/>
                  </a:cubicBezTo>
                  <a:cubicBezTo>
                    <a:pt x="1" y="28781"/>
                    <a:pt x="19" y="28960"/>
                    <a:pt x="55" y="29121"/>
                  </a:cubicBezTo>
                  <a:cubicBezTo>
                    <a:pt x="55" y="29157"/>
                    <a:pt x="55" y="29211"/>
                    <a:pt x="55" y="29246"/>
                  </a:cubicBezTo>
                  <a:cubicBezTo>
                    <a:pt x="323" y="30713"/>
                    <a:pt x="1378" y="31786"/>
                    <a:pt x="2255" y="32663"/>
                  </a:cubicBezTo>
                  <a:cubicBezTo>
                    <a:pt x="2326" y="32734"/>
                    <a:pt x="2380" y="32788"/>
                    <a:pt x="2434" y="32860"/>
                  </a:cubicBezTo>
                  <a:lnTo>
                    <a:pt x="2451" y="32860"/>
                  </a:lnTo>
                  <a:cubicBezTo>
                    <a:pt x="2487" y="32913"/>
                    <a:pt x="2541" y="32949"/>
                    <a:pt x="2577" y="33003"/>
                  </a:cubicBezTo>
                  <a:cubicBezTo>
                    <a:pt x="2612" y="33039"/>
                    <a:pt x="2648" y="33056"/>
                    <a:pt x="2666" y="33092"/>
                  </a:cubicBezTo>
                  <a:cubicBezTo>
                    <a:pt x="2702" y="33128"/>
                    <a:pt x="2738" y="33164"/>
                    <a:pt x="2773" y="33200"/>
                  </a:cubicBezTo>
                  <a:cubicBezTo>
                    <a:pt x="2791" y="33217"/>
                    <a:pt x="2809" y="33235"/>
                    <a:pt x="2827" y="33253"/>
                  </a:cubicBezTo>
                  <a:cubicBezTo>
                    <a:pt x="2863" y="33307"/>
                    <a:pt x="2917" y="33343"/>
                    <a:pt x="2952" y="33396"/>
                  </a:cubicBezTo>
                  <a:lnTo>
                    <a:pt x="3006" y="33468"/>
                  </a:lnTo>
                  <a:cubicBezTo>
                    <a:pt x="3060" y="33539"/>
                    <a:pt x="3113" y="33611"/>
                    <a:pt x="3149" y="33665"/>
                  </a:cubicBezTo>
                  <a:cubicBezTo>
                    <a:pt x="3113" y="33969"/>
                    <a:pt x="2845" y="34595"/>
                    <a:pt x="2684" y="34988"/>
                  </a:cubicBezTo>
                  <a:cubicBezTo>
                    <a:pt x="2165" y="36276"/>
                    <a:pt x="1503" y="37886"/>
                    <a:pt x="2183" y="39532"/>
                  </a:cubicBezTo>
                  <a:cubicBezTo>
                    <a:pt x="2863" y="41195"/>
                    <a:pt x="4491" y="41875"/>
                    <a:pt x="5796" y="42412"/>
                  </a:cubicBezTo>
                  <a:cubicBezTo>
                    <a:pt x="6208" y="42590"/>
                    <a:pt x="6798" y="42841"/>
                    <a:pt x="7031" y="43002"/>
                  </a:cubicBezTo>
                  <a:cubicBezTo>
                    <a:pt x="7031" y="43038"/>
                    <a:pt x="7048" y="43073"/>
                    <a:pt x="7048" y="43127"/>
                  </a:cubicBezTo>
                  <a:lnTo>
                    <a:pt x="7066" y="43234"/>
                  </a:lnTo>
                  <a:cubicBezTo>
                    <a:pt x="7066" y="43306"/>
                    <a:pt x="7084" y="43395"/>
                    <a:pt x="7084" y="43467"/>
                  </a:cubicBezTo>
                  <a:cubicBezTo>
                    <a:pt x="7084" y="43503"/>
                    <a:pt x="7084" y="43521"/>
                    <a:pt x="7084" y="43556"/>
                  </a:cubicBezTo>
                  <a:lnTo>
                    <a:pt x="7102" y="43699"/>
                  </a:lnTo>
                  <a:cubicBezTo>
                    <a:pt x="7102" y="43735"/>
                    <a:pt x="7102" y="43789"/>
                    <a:pt x="7102" y="43825"/>
                  </a:cubicBezTo>
                  <a:cubicBezTo>
                    <a:pt x="7102" y="44004"/>
                    <a:pt x="7102" y="44200"/>
                    <a:pt x="7102" y="44379"/>
                  </a:cubicBezTo>
                  <a:cubicBezTo>
                    <a:pt x="7120" y="45166"/>
                    <a:pt x="7120" y="46043"/>
                    <a:pt x="7335" y="46901"/>
                  </a:cubicBezTo>
                  <a:cubicBezTo>
                    <a:pt x="7514" y="47581"/>
                    <a:pt x="7818" y="48243"/>
                    <a:pt x="8390" y="48797"/>
                  </a:cubicBezTo>
                  <a:cubicBezTo>
                    <a:pt x="9642" y="50067"/>
                    <a:pt x="11395" y="50067"/>
                    <a:pt x="12808" y="50085"/>
                  </a:cubicBezTo>
                  <a:lnTo>
                    <a:pt x="13309" y="50085"/>
                  </a:lnTo>
                  <a:cubicBezTo>
                    <a:pt x="13416" y="50085"/>
                    <a:pt x="13524" y="50085"/>
                    <a:pt x="13631" y="50103"/>
                  </a:cubicBezTo>
                  <a:cubicBezTo>
                    <a:pt x="13864" y="50103"/>
                    <a:pt x="14060" y="50121"/>
                    <a:pt x="14185" y="50157"/>
                  </a:cubicBezTo>
                  <a:cubicBezTo>
                    <a:pt x="14364" y="50389"/>
                    <a:pt x="14615" y="50980"/>
                    <a:pt x="14776" y="51391"/>
                  </a:cubicBezTo>
                  <a:cubicBezTo>
                    <a:pt x="15312" y="52697"/>
                    <a:pt x="15992" y="54307"/>
                    <a:pt x="17656" y="55004"/>
                  </a:cubicBezTo>
                  <a:cubicBezTo>
                    <a:pt x="18121" y="55201"/>
                    <a:pt x="18622" y="55290"/>
                    <a:pt x="19158" y="55290"/>
                  </a:cubicBezTo>
                  <a:cubicBezTo>
                    <a:pt x="20267" y="55290"/>
                    <a:pt x="21287" y="54861"/>
                    <a:pt x="22199" y="54503"/>
                  </a:cubicBezTo>
                  <a:cubicBezTo>
                    <a:pt x="22593" y="54324"/>
                    <a:pt x="23236" y="54074"/>
                    <a:pt x="23523" y="54038"/>
                  </a:cubicBezTo>
                  <a:cubicBezTo>
                    <a:pt x="23612" y="54074"/>
                    <a:pt x="23702" y="54164"/>
                    <a:pt x="23809" y="54253"/>
                  </a:cubicBezTo>
                  <a:lnTo>
                    <a:pt x="23863" y="54289"/>
                  </a:lnTo>
                  <a:cubicBezTo>
                    <a:pt x="23916" y="54342"/>
                    <a:pt x="23970" y="54396"/>
                    <a:pt x="24023" y="54432"/>
                  </a:cubicBezTo>
                  <a:cubicBezTo>
                    <a:pt x="24023" y="54450"/>
                    <a:pt x="24023" y="54450"/>
                    <a:pt x="24041" y="54450"/>
                  </a:cubicBezTo>
                  <a:cubicBezTo>
                    <a:pt x="24077" y="54503"/>
                    <a:pt x="24131" y="54539"/>
                    <a:pt x="24167" y="54575"/>
                  </a:cubicBezTo>
                  <a:cubicBezTo>
                    <a:pt x="24184" y="54593"/>
                    <a:pt x="24184" y="54593"/>
                    <a:pt x="24202" y="54611"/>
                  </a:cubicBezTo>
                  <a:cubicBezTo>
                    <a:pt x="24310" y="54700"/>
                    <a:pt x="24417" y="54825"/>
                    <a:pt x="24524" y="54933"/>
                  </a:cubicBezTo>
                  <a:cubicBezTo>
                    <a:pt x="25258" y="55666"/>
                    <a:pt x="26134" y="56525"/>
                    <a:pt x="27261" y="56936"/>
                  </a:cubicBezTo>
                  <a:cubicBezTo>
                    <a:pt x="27297" y="56936"/>
                    <a:pt x="27315" y="56954"/>
                    <a:pt x="27351" y="56972"/>
                  </a:cubicBezTo>
                  <a:lnTo>
                    <a:pt x="27404" y="56990"/>
                  </a:lnTo>
                  <a:cubicBezTo>
                    <a:pt x="27780" y="57097"/>
                    <a:pt x="28173" y="57169"/>
                    <a:pt x="28603" y="57169"/>
                  </a:cubicBezTo>
                  <a:cubicBezTo>
                    <a:pt x="28728" y="57169"/>
                    <a:pt x="28853" y="57169"/>
                    <a:pt x="28978" y="57151"/>
                  </a:cubicBezTo>
                  <a:cubicBezTo>
                    <a:pt x="30588" y="56990"/>
                    <a:pt x="31751" y="55863"/>
                    <a:pt x="32681" y="54933"/>
                  </a:cubicBezTo>
                  <a:cubicBezTo>
                    <a:pt x="32824" y="54790"/>
                    <a:pt x="32949" y="54664"/>
                    <a:pt x="33074" y="54539"/>
                  </a:cubicBezTo>
                  <a:cubicBezTo>
                    <a:pt x="33146" y="54485"/>
                    <a:pt x="33200" y="54432"/>
                    <a:pt x="33253" y="54378"/>
                  </a:cubicBezTo>
                  <a:cubicBezTo>
                    <a:pt x="33253" y="54378"/>
                    <a:pt x="33253" y="54360"/>
                    <a:pt x="33271" y="54360"/>
                  </a:cubicBezTo>
                  <a:cubicBezTo>
                    <a:pt x="33325" y="54307"/>
                    <a:pt x="33379" y="54253"/>
                    <a:pt x="33432" y="54217"/>
                  </a:cubicBezTo>
                  <a:lnTo>
                    <a:pt x="33522" y="54146"/>
                  </a:lnTo>
                  <a:cubicBezTo>
                    <a:pt x="33575" y="54092"/>
                    <a:pt x="33629" y="54056"/>
                    <a:pt x="33683" y="54038"/>
                  </a:cubicBezTo>
                  <a:cubicBezTo>
                    <a:pt x="33969" y="54074"/>
                    <a:pt x="34613" y="54342"/>
                    <a:pt x="35006" y="54503"/>
                  </a:cubicBezTo>
                  <a:cubicBezTo>
                    <a:pt x="35919" y="54861"/>
                    <a:pt x="36956" y="55290"/>
                    <a:pt x="38047" y="55290"/>
                  </a:cubicBezTo>
                  <a:cubicBezTo>
                    <a:pt x="38584" y="55290"/>
                    <a:pt x="39085" y="55201"/>
                    <a:pt x="39550" y="55004"/>
                  </a:cubicBezTo>
                  <a:cubicBezTo>
                    <a:pt x="41213" y="54324"/>
                    <a:pt x="41893" y="52697"/>
                    <a:pt x="42429" y="51391"/>
                  </a:cubicBezTo>
                  <a:cubicBezTo>
                    <a:pt x="42608" y="50980"/>
                    <a:pt x="42841" y="50389"/>
                    <a:pt x="43020" y="50157"/>
                  </a:cubicBezTo>
                  <a:cubicBezTo>
                    <a:pt x="43038" y="50139"/>
                    <a:pt x="43073" y="50139"/>
                    <a:pt x="43109" y="50139"/>
                  </a:cubicBezTo>
                  <a:lnTo>
                    <a:pt x="43217" y="50121"/>
                  </a:lnTo>
                  <a:cubicBezTo>
                    <a:pt x="43360" y="50103"/>
                    <a:pt x="43538" y="50103"/>
                    <a:pt x="43717" y="50085"/>
                  </a:cubicBezTo>
                  <a:lnTo>
                    <a:pt x="44397" y="50085"/>
                  </a:lnTo>
                  <a:cubicBezTo>
                    <a:pt x="45810" y="50067"/>
                    <a:pt x="47563" y="50067"/>
                    <a:pt x="48815" y="48797"/>
                  </a:cubicBezTo>
                  <a:cubicBezTo>
                    <a:pt x="50085" y="47545"/>
                    <a:pt x="50085" y="45792"/>
                    <a:pt x="50103" y="44379"/>
                  </a:cubicBezTo>
                  <a:cubicBezTo>
                    <a:pt x="50103" y="44254"/>
                    <a:pt x="50103" y="44129"/>
                    <a:pt x="50103" y="44004"/>
                  </a:cubicBezTo>
                  <a:lnTo>
                    <a:pt x="50103" y="43896"/>
                  </a:lnTo>
                  <a:cubicBezTo>
                    <a:pt x="50103" y="43789"/>
                    <a:pt x="50103" y="43699"/>
                    <a:pt x="50103" y="43610"/>
                  </a:cubicBezTo>
                  <a:cubicBezTo>
                    <a:pt x="50121" y="43360"/>
                    <a:pt x="50139" y="43145"/>
                    <a:pt x="50175" y="43002"/>
                  </a:cubicBezTo>
                  <a:cubicBezTo>
                    <a:pt x="50407" y="42841"/>
                    <a:pt x="50997" y="42590"/>
                    <a:pt x="51409" y="42412"/>
                  </a:cubicBezTo>
                  <a:cubicBezTo>
                    <a:pt x="52715" y="41875"/>
                    <a:pt x="54325" y="41195"/>
                    <a:pt x="55022" y="39532"/>
                  </a:cubicBezTo>
                  <a:cubicBezTo>
                    <a:pt x="55702" y="37886"/>
                    <a:pt x="55040" y="36276"/>
                    <a:pt x="54503" y="34988"/>
                  </a:cubicBezTo>
                  <a:cubicBezTo>
                    <a:pt x="54342" y="34595"/>
                    <a:pt x="54092" y="33951"/>
                    <a:pt x="54038" y="33665"/>
                  </a:cubicBezTo>
                  <a:cubicBezTo>
                    <a:pt x="54074" y="33611"/>
                    <a:pt x="54128" y="33539"/>
                    <a:pt x="54181" y="33468"/>
                  </a:cubicBezTo>
                  <a:lnTo>
                    <a:pt x="54235" y="33396"/>
                  </a:lnTo>
                  <a:cubicBezTo>
                    <a:pt x="54289" y="33361"/>
                    <a:pt x="54325" y="33307"/>
                    <a:pt x="54378" y="33253"/>
                  </a:cubicBezTo>
                  <a:cubicBezTo>
                    <a:pt x="54378" y="33235"/>
                    <a:pt x="54396" y="33235"/>
                    <a:pt x="54414" y="33217"/>
                  </a:cubicBezTo>
                  <a:cubicBezTo>
                    <a:pt x="54450" y="33164"/>
                    <a:pt x="54485" y="33128"/>
                    <a:pt x="54539" y="33092"/>
                  </a:cubicBezTo>
                  <a:cubicBezTo>
                    <a:pt x="54557" y="33056"/>
                    <a:pt x="54575" y="33039"/>
                    <a:pt x="54593" y="33021"/>
                  </a:cubicBezTo>
                  <a:cubicBezTo>
                    <a:pt x="54700" y="32913"/>
                    <a:pt x="54825" y="32788"/>
                    <a:pt x="54933" y="32681"/>
                  </a:cubicBezTo>
                  <a:cubicBezTo>
                    <a:pt x="55934" y="31661"/>
                    <a:pt x="57186" y="30409"/>
                    <a:pt x="57186" y="28603"/>
                  </a:cubicBezTo>
                  <a:cubicBezTo>
                    <a:pt x="57186" y="28263"/>
                    <a:pt x="57133" y="27941"/>
                    <a:pt x="57061" y="27637"/>
                  </a:cubicBezTo>
                  <a:cubicBezTo>
                    <a:pt x="56721" y="26313"/>
                    <a:pt x="55755" y="25347"/>
                    <a:pt x="54933" y="24524"/>
                  </a:cubicBezTo>
                  <a:cubicBezTo>
                    <a:pt x="54879" y="24471"/>
                    <a:pt x="54825" y="24417"/>
                    <a:pt x="54772" y="24363"/>
                  </a:cubicBezTo>
                  <a:lnTo>
                    <a:pt x="54736" y="24310"/>
                  </a:lnTo>
                  <a:cubicBezTo>
                    <a:pt x="54700" y="24292"/>
                    <a:pt x="54682" y="24256"/>
                    <a:pt x="54646" y="24238"/>
                  </a:cubicBezTo>
                  <a:cubicBezTo>
                    <a:pt x="54557" y="24131"/>
                    <a:pt x="54468" y="24041"/>
                    <a:pt x="54396" y="23952"/>
                  </a:cubicBezTo>
                  <a:cubicBezTo>
                    <a:pt x="54360" y="23916"/>
                    <a:pt x="54307" y="23862"/>
                    <a:pt x="54271" y="23827"/>
                  </a:cubicBezTo>
                  <a:cubicBezTo>
                    <a:pt x="54181" y="23719"/>
                    <a:pt x="54092" y="23612"/>
                    <a:pt x="54038" y="23523"/>
                  </a:cubicBezTo>
                  <a:cubicBezTo>
                    <a:pt x="54092" y="23218"/>
                    <a:pt x="54342" y="22592"/>
                    <a:pt x="54503" y="22199"/>
                  </a:cubicBezTo>
                  <a:cubicBezTo>
                    <a:pt x="55040" y="20911"/>
                    <a:pt x="55702" y="19283"/>
                    <a:pt x="55004" y="17655"/>
                  </a:cubicBezTo>
                  <a:cubicBezTo>
                    <a:pt x="54325" y="15992"/>
                    <a:pt x="52697" y="15312"/>
                    <a:pt x="51391" y="14758"/>
                  </a:cubicBezTo>
                  <a:cubicBezTo>
                    <a:pt x="50997" y="14597"/>
                    <a:pt x="50407" y="14346"/>
                    <a:pt x="50157" y="14185"/>
                  </a:cubicBezTo>
                  <a:cubicBezTo>
                    <a:pt x="50157" y="14167"/>
                    <a:pt x="50157" y="14132"/>
                    <a:pt x="50157" y="14114"/>
                  </a:cubicBezTo>
                  <a:lnTo>
                    <a:pt x="50139" y="14042"/>
                  </a:lnTo>
                  <a:cubicBezTo>
                    <a:pt x="50121" y="13971"/>
                    <a:pt x="50121" y="13881"/>
                    <a:pt x="50121" y="13792"/>
                  </a:cubicBezTo>
                  <a:cubicBezTo>
                    <a:pt x="50121" y="13792"/>
                    <a:pt x="50121" y="13774"/>
                    <a:pt x="50103" y="13756"/>
                  </a:cubicBezTo>
                  <a:cubicBezTo>
                    <a:pt x="50103" y="13684"/>
                    <a:pt x="50103" y="13613"/>
                    <a:pt x="50103" y="13524"/>
                  </a:cubicBezTo>
                  <a:cubicBezTo>
                    <a:pt x="50103" y="13470"/>
                    <a:pt x="50103" y="13434"/>
                    <a:pt x="50103" y="13380"/>
                  </a:cubicBezTo>
                  <a:cubicBezTo>
                    <a:pt x="50103" y="13309"/>
                    <a:pt x="50085" y="13255"/>
                    <a:pt x="50085" y="13184"/>
                  </a:cubicBezTo>
                  <a:lnTo>
                    <a:pt x="50085" y="13112"/>
                  </a:lnTo>
                  <a:lnTo>
                    <a:pt x="50085" y="12808"/>
                  </a:lnTo>
                  <a:cubicBezTo>
                    <a:pt x="50085" y="11395"/>
                    <a:pt x="50067" y="9642"/>
                    <a:pt x="48815" y="8372"/>
                  </a:cubicBezTo>
                  <a:cubicBezTo>
                    <a:pt x="47545" y="7120"/>
                    <a:pt x="45792" y="7102"/>
                    <a:pt x="44397" y="7102"/>
                  </a:cubicBezTo>
                  <a:lnTo>
                    <a:pt x="43735" y="7102"/>
                  </a:lnTo>
                  <a:cubicBezTo>
                    <a:pt x="43449" y="7084"/>
                    <a:pt x="43163" y="7066"/>
                    <a:pt x="43002" y="7030"/>
                  </a:cubicBezTo>
                  <a:cubicBezTo>
                    <a:pt x="42841" y="6798"/>
                    <a:pt x="42590" y="6190"/>
                    <a:pt x="42429" y="5796"/>
                  </a:cubicBezTo>
                  <a:cubicBezTo>
                    <a:pt x="41875" y="4490"/>
                    <a:pt x="41195" y="2863"/>
                    <a:pt x="39532" y="2183"/>
                  </a:cubicBezTo>
                  <a:cubicBezTo>
                    <a:pt x="39085" y="1986"/>
                    <a:pt x="38584" y="1897"/>
                    <a:pt x="38047" y="1897"/>
                  </a:cubicBezTo>
                  <a:cubicBezTo>
                    <a:pt x="36938" y="1897"/>
                    <a:pt x="35901" y="2308"/>
                    <a:pt x="34988" y="2684"/>
                  </a:cubicBezTo>
                  <a:cubicBezTo>
                    <a:pt x="34595" y="2845"/>
                    <a:pt x="33969" y="3113"/>
                    <a:pt x="33665" y="3149"/>
                  </a:cubicBezTo>
                  <a:cubicBezTo>
                    <a:pt x="33611" y="3131"/>
                    <a:pt x="33557" y="3077"/>
                    <a:pt x="33504" y="3024"/>
                  </a:cubicBezTo>
                  <a:lnTo>
                    <a:pt x="33432" y="2970"/>
                  </a:lnTo>
                  <a:cubicBezTo>
                    <a:pt x="33379" y="2916"/>
                    <a:pt x="33325" y="2881"/>
                    <a:pt x="33271" y="2827"/>
                  </a:cubicBezTo>
                  <a:cubicBezTo>
                    <a:pt x="33253" y="2809"/>
                    <a:pt x="33235" y="2809"/>
                    <a:pt x="33235" y="2791"/>
                  </a:cubicBezTo>
                  <a:cubicBezTo>
                    <a:pt x="33182" y="2755"/>
                    <a:pt x="33146" y="2720"/>
                    <a:pt x="33092" y="2666"/>
                  </a:cubicBezTo>
                  <a:cubicBezTo>
                    <a:pt x="33074" y="2648"/>
                    <a:pt x="33074" y="2648"/>
                    <a:pt x="33057" y="2630"/>
                  </a:cubicBezTo>
                  <a:cubicBezTo>
                    <a:pt x="32931" y="2523"/>
                    <a:pt x="32806" y="2380"/>
                    <a:pt x="32681" y="2254"/>
                  </a:cubicBezTo>
                  <a:cubicBezTo>
                    <a:pt x="31733" y="1306"/>
                    <a:pt x="30570" y="162"/>
                    <a:pt x="28925" y="19"/>
                  </a:cubicBezTo>
                  <a:cubicBezTo>
                    <a:pt x="28817" y="19"/>
                    <a:pt x="28710" y="1"/>
                    <a:pt x="28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61"/>
            <p:cNvSpPr/>
            <p:nvPr/>
          </p:nvSpPr>
          <p:spPr>
            <a:xfrm>
              <a:off x="5476625" y="1589050"/>
              <a:ext cx="1317875" cy="1317875"/>
            </a:xfrm>
            <a:custGeom>
              <a:avLst/>
              <a:gdLst/>
              <a:ahLst/>
              <a:cxnLst/>
              <a:rect l="l" t="t" r="r" b="b"/>
              <a:pathLst>
                <a:path w="52715" h="52715" extrusionOk="0">
                  <a:moveTo>
                    <a:pt x="26367" y="1"/>
                  </a:moveTo>
                  <a:cubicBezTo>
                    <a:pt x="24685" y="1"/>
                    <a:pt x="23308" y="2809"/>
                    <a:pt x="21734" y="3113"/>
                  </a:cubicBezTo>
                  <a:cubicBezTo>
                    <a:pt x="21614" y="3137"/>
                    <a:pt x="21491" y="3147"/>
                    <a:pt x="21364" y="3147"/>
                  </a:cubicBezTo>
                  <a:cubicBezTo>
                    <a:pt x="19997" y="3147"/>
                    <a:pt x="18252" y="1885"/>
                    <a:pt x="16915" y="1885"/>
                  </a:cubicBezTo>
                  <a:cubicBezTo>
                    <a:pt x="16690" y="1885"/>
                    <a:pt x="16476" y="1920"/>
                    <a:pt x="16278" y="2004"/>
                  </a:cubicBezTo>
                  <a:cubicBezTo>
                    <a:pt x="14740" y="2630"/>
                    <a:pt x="14561" y="5742"/>
                    <a:pt x="13202" y="6655"/>
                  </a:cubicBezTo>
                  <a:cubicBezTo>
                    <a:pt x="11842" y="7567"/>
                    <a:pt x="8873" y="6565"/>
                    <a:pt x="7728" y="7728"/>
                  </a:cubicBezTo>
                  <a:cubicBezTo>
                    <a:pt x="6565" y="8873"/>
                    <a:pt x="7567" y="11824"/>
                    <a:pt x="6655" y="13201"/>
                  </a:cubicBezTo>
                  <a:cubicBezTo>
                    <a:pt x="5761" y="14561"/>
                    <a:pt x="2630" y="14740"/>
                    <a:pt x="2004" y="16278"/>
                  </a:cubicBezTo>
                  <a:cubicBezTo>
                    <a:pt x="1378" y="17763"/>
                    <a:pt x="3453" y="20106"/>
                    <a:pt x="3131" y="21734"/>
                  </a:cubicBezTo>
                  <a:cubicBezTo>
                    <a:pt x="2809" y="23308"/>
                    <a:pt x="1" y="24685"/>
                    <a:pt x="1" y="26367"/>
                  </a:cubicBezTo>
                  <a:cubicBezTo>
                    <a:pt x="1" y="28030"/>
                    <a:pt x="2809" y="29407"/>
                    <a:pt x="3131" y="30981"/>
                  </a:cubicBezTo>
                  <a:cubicBezTo>
                    <a:pt x="3453" y="32609"/>
                    <a:pt x="1378" y="34952"/>
                    <a:pt x="2004" y="36455"/>
                  </a:cubicBezTo>
                  <a:cubicBezTo>
                    <a:pt x="2630" y="37975"/>
                    <a:pt x="5761" y="38172"/>
                    <a:pt x="6655" y="39514"/>
                  </a:cubicBezTo>
                  <a:cubicBezTo>
                    <a:pt x="7567" y="40891"/>
                    <a:pt x="6565" y="43842"/>
                    <a:pt x="7728" y="45005"/>
                  </a:cubicBezTo>
                  <a:cubicBezTo>
                    <a:pt x="8873" y="46150"/>
                    <a:pt x="11842" y="45148"/>
                    <a:pt x="13202" y="46060"/>
                  </a:cubicBezTo>
                  <a:cubicBezTo>
                    <a:pt x="14561" y="46973"/>
                    <a:pt x="14740" y="50085"/>
                    <a:pt x="16278" y="50711"/>
                  </a:cubicBezTo>
                  <a:cubicBezTo>
                    <a:pt x="16476" y="50795"/>
                    <a:pt x="16690" y="50830"/>
                    <a:pt x="16915" y="50830"/>
                  </a:cubicBezTo>
                  <a:cubicBezTo>
                    <a:pt x="18252" y="50830"/>
                    <a:pt x="19997" y="49568"/>
                    <a:pt x="21364" y="49568"/>
                  </a:cubicBezTo>
                  <a:cubicBezTo>
                    <a:pt x="21491" y="49568"/>
                    <a:pt x="21614" y="49579"/>
                    <a:pt x="21734" y="49602"/>
                  </a:cubicBezTo>
                  <a:cubicBezTo>
                    <a:pt x="23308" y="49906"/>
                    <a:pt x="24685" y="52715"/>
                    <a:pt x="26367" y="52715"/>
                  </a:cubicBezTo>
                  <a:cubicBezTo>
                    <a:pt x="28030" y="52715"/>
                    <a:pt x="29407" y="49906"/>
                    <a:pt x="30982" y="49602"/>
                  </a:cubicBezTo>
                  <a:cubicBezTo>
                    <a:pt x="31101" y="49579"/>
                    <a:pt x="31224" y="49568"/>
                    <a:pt x="31351" y="49568"/>
                  </a:cubicBezTo>
                  <a:cubicBezTo>
                    <a:pt x="32719" y="49568"/>
                    <a:pt x="34464" y="50830"/>
                    <a:pt x="35812" y="50830"/>
                  </a:cubicBezTo>
                  <a:cubicBezTo>
                    <a:pt x="36039" y="50830"/>
                    <a:pt x="36254" y="50795"/>
                    <a:pt x="36455" y="50711"/>
                  </a:cubicBezTo>
                  <a:cubicBezTo>
                    <a:pt x="37975" y="50085"/>
                    <a:pt x="38154" y="46973"/>
                    <a:pt x="39514" y="46060"/>
                  </a:cubicBezTo>
                  <a:cubicBezTo>
                    <a:pt x="40873" y="45148"/>
                    <a:pt x="43842" y="46150"/>
                    <a:pt x="44987" y="45005"/>
                  </a:cubicBezTo>
                  <a:cubicBezTo>
                    <a:pt x="46150" y="43842"/>
                    <a:pt x="45148" y="40891"/>
                    <a:pt x="46061" y="39514"/>
                  </a:cubicBezTo>
                  <a:cubicBezTo>
                    <a:pt x="46955" y="38172"/>
                    <a:pt x="50085" y="37975"/>
                    <a:pt x="50711" y="36455"/>
                  </a:cubicBezTo>
                  <a:cubicBezTo>
                    <a:pt x="51337" y="34952"/>
                    <a:pt x="49262" y="32609"/>
                    <a:pt x="49584" y="30981"/>
                  </a:cubicBezTo>
                  <a:cubicBezTo>
                    <a:pt x="49906" y="29407"/>
                    <a:pt x="52715" y="28030"/>
                    <a:pt x="52715" y="26367"/>
                  </a:cubicBezTo>
                  <a:cubicBezTo>
                    <a:pt x="52715" y="24685"/>
                    <a:pt x="49906" y="23308"/>
                    <a:pt x="49602" y="21734"/>
                  </a:cubicBezTo>
                  <a:cubicBezTo>
                    <a:pt x="49280" y="20106"/>
                    <a:pt x="51337" y="17763"/>
                    <a:pt x="50711" y="16278"/>
                  </a:cubicBezTo>
                  <a:cubicBezTo>
                    <a:pt x="50085" y="14740"/>
                    <a:pt x="46955" y="14543"/>
                    <a:pt x="46061" y="13201"/>
                  </a:cubicBezTo>
                  <a:cubicBezTo>
                    <a:pt x="45148" y="11824"/>
                    <a:pt x="46150" y="8873"/>
                    <a:pt x="44987" y="7728"/>
                  </a:cubicBezTo>
                  <a:cubicBezTo>
                    <a:pt x="43842" y="6565"/>
                    <a:pt x="40891" y="7567"/>
                    <a:pt x="39514" y="6655"/>
                  </a:cubicBezTo>
                  <a:cubicBezTo>
                    <a:pt x="38172" y="5742"/>
                    <a:pt x="37975" y="2630"/>
                    <a:pt x="36455" y="2004"/>
                  </a:cubicBezTo>
                  <a:cubicBezTo>
                    <a:pt x="36254" y="1920"/>
                    <a:pt x="36039" y="1885"/>
                    <a:pt x="35812" y="1885"/>
                  </a:cubicBezTo>
                  <a:cubicBezTo>
                    <a:pt x="34464" y="1885"/>
                    <a:pt x="32719" y="3147"/>
                    <a:pt x="31351" y="3147"/>
                  </a:cubicBezTo>
                  <a:cubicBezTo>
                    <a:pt x="31224" y="3147"/>
                    <a:pt x="31101" y="3137"/>
                    <a:pt x="30982" y="3113"/>
                  </a:cubicBezTo>
                  <a:cubicBezTo>
                    <a:pt x="29407" y="2809"/>
                    <a:pt x="28030" y="1"/>
                    <a:pt x="26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61"/>
            <p:cNvSpPr/>
            <p:nvPr/>
          </p:nvSpPr>
          <p:spPr>
            <a:xfrm>
              <a:off x="5476625" y="1589050"/>
              <a:ext cx="1317875" cy="1317875"/>
            </a:xfrm>
            <a:custGeom>
              <a:avLst/>
              <a:gdLst/>
              <a:ahLst/>
              <a:cxnLst/>
              <a:rect l="l" t="t" r="r" b="b"/>
              <a:pathLst>
                <a:path w="52715" h="52715" extrusionOk="0">
                  <a:moveTo>
                    <a:pt x="26349" y="1"/>
                  </a:moveTo>
                  <a:cubicBezTo>
                    <a:pt x="25132" y="1"/>
                    <a:pt x="24149" y="1396"/>
                    <a:pt x="23093" y="2326"/>
                  </a:cubicBezTo>
                  <a:lnTo>
                    <a:pt x="23093" y="18246"/>
                  </a:lnTo>
                  <a:lnTo>
                    <a:pt x="12075" y="7030"/>
                  </a:lnTo>
                  <a:cubicBezTo>
                    <a:pt x="10608" y="7227"/>
                    <a:pt x="8622" y="6816"/>
                    <a:pt x="7710" y="7728"/>
                  </a:cubicBezTo>
                  <a:cubicBezTo>
                    <a:pt x="6941" y="8497"/>
                    <a:pt x="7138" y="10071"/>
                    <a:pt x="7084" y="11431"/>
                  </a:cubicBezTo>
                  <a:lnTo>
                    <a:pt x="18496" y="23057"/>
                  </a:lnTo>
                  <a:lnTo>
                    <a:pt x="2362" y="23057"/>
                  </a:lnTo>
                  <a:cubicBezTo>
                    <a:pt x="1432" y="24131"/>
                    <a:pt x="1" y="25168"/>
                    <a:pt x="1" y="26367"/>
                  </a:cubicBezTo>
                  <a:cubicBezTo>
                    <a:pt x="1" y="27547"/>
                    <a:pt x="1468" y="28620"/>
                    <a:pt x="2398" y="29711"/>
                  </a:cubicBezTo>
                  <a:lnTo>
                    <a:pt x="18282" y="29711"/>
                  </a:lnTo>
                  <a:lnTo>
                    <a:pt x="7048" y="40748"/>
                  </a:lnTo>
                  <a:cubicBezTo>
                    <a:pt x="7209" y="42215"/>
                    <a:pt x="6852" y="44129"/>
                    <a:pt x="7728" y="45005"/>
                  </a:cubicBezTo>
                  <a:cubicBezTo>
                    <a:pt x="8515" y="45792"/>
                    <a:pt x="10161" y="45560"/>
                    <a:pt x="11574" y="45649"/>
                  </a:cubicBezTo>
                  <a:lnTo>
                    <a:pt x="23093" y="34326"/>
                  </a:lnTo>
                  <a:lnTo>
                    <a:pt x="23093" y="50389"/>
                  </a:lnTo>
                  <a:cubicBezTo>
                    <a:pt x="24149" y="51337"/>
                    <a:pt x="25186" y="52715"/>
                    <a:pt x="26349" y="52715"/>
                  </a:cubicBezTo>
                  <a:cubicBezTo>
                    <a:pt x="27529" y="52715"/>
                    <a:pt x="28656" y="51212"/>
                    <a:pt x="29747" y="50282"/>
                  </a:cubicBezTo>
                  <a:lnTo>
                    <a:pt x="29747" y="34523"/>
                  </a:lnTo>
                  <a:lnTo>
                    <a:pt x="40694" y="45685"/>
                  </a:lnTo>
                  <a:cubicBezTo>
                    <a:pt x="42179" y="45506"/>
                    <a:pt x="44111" y="45882"/>
                    <a:pt x="44987" y="45005"/>
                  </a:cubicBezTo>
                  <a:cubicBezTo>
                    <a:pt x="45774" y="44218"/>
                    <a:pt x="45560" y="42590"/>
                    <a:pt x="45631" y="41213"/>
                  </a:cubicBezTo>
                  <a:lnTo>
                    <a:pt x="34362" y="29711"/>
                  </a:lnTo>
                  <a:lnTo>
                    <a:pt x="50300" y="29711"/>
                  </a:lnTo>
                  <a:cubicBezTo>
                    <a:pt x="51230" y="28620"/>
                    <a:pt x="52715" y="27565"/>
                    <a:pt x="52715" y="26367"/>
                  </a:cubicBezTo>
                  <a:cubicBezTo>
                    <a:pt x="52715" y="25150"/>
                    <a:pt x="51284" y="24131"/>
                    <a:pt x="50353" y="23057"/>
                  </a:cubicBezTo>
                  <a:lnTo>
                    <a:pt x="34559" y="23057"/>
                  </a:lnTo>
                  <a:lnTo>
                    <a:pt x="45685" y="12128"/>
                  </a:lnTo>
                  <a:cubicBezTo>
                    <a:pt x="45470" y="10644"/>
                    <a:pt x="45900" y="8622"/>
                    <a:pt x="44987" y="7728"/>
                  </a:cubicBezTo>
                  <a:cubicBezTo>
                    <a:pt x="44218" y="6959"/>
                    <a:pt x="42680" y="7138"/>
                    <a:pt x="41338" y="7084"/>
                  </a:cubicBezTo>
                  <a:lnTo>
                    <a:pt x="29747" y="18460"/>
                  </a:lnTo>
                  <a:lnTo>
                    <a:pt x="29747" y="2451"/>
                  </a:lnTo>
                  <a:cubicBezTo>
                    <a:pt x="28638" y="1521"/>
                    <a:pt x="27583" y="1"/>
                    <a:pt x="26349" y="1"/>
                  </a:cubicBezTo>
                  <a:close/>
                </a:path>
              </a:pathLst>
            </a:cu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61"/>
            <p:cNvSpPr/>
            <p:nvPr/>
          </p:nvSpPr>
          <p:spPr>
            <a:xfrm>
              <a:off x="5476625" y="1589050"/>
              <a:ext cx="1317875" cy="1317875"/>
            </a:xfrm>
            <a:custGeom>
              <a:avLst/>
              <a:gdLst/>
              <a:ahLst/>
              <a:cxnLst/>
              <a:rect l="l" t="t" r="r" b="b"/>
              <a:pathLst>
                <a:path w="52715" h="52715" fill="none" extrusionOk="0">
                  <a:moveTo>
                    <a:pt x="52715" y="26367"/>
                  </a:moveTo>
                  <a:cubicBezTo>
                    <a:pt x="52715" y="28030"/>
                    <a:pt x="49906" y="29407"/>
                    <a:pt x="49584" y="30981"/>
                  </a:cubicBezTo>
                  <a:cubicBezTo>
                    <a:pt x="49262" y="32609"/>
                    <a:pt x="51337" y="34952"/>
                    <a:pt x="50711" y="36455"/>
                  </a:cubicBezTo>
                  <a:cubicBezTo>
                    <a:pt x="50085" y="37975"/>
                    <a:pt x="46955" y="38172"/>
                    <a:pt x="46061" y="39514"/>
                  </a:cubicBezTo>
                  <a:cubicBezTo>
                    <a:pt x="45148" y="40891"/>
                    <a:pt x="46150" y="43842"/>
                    <a:pt x="44987" y="45005"/>
                  </a:cubicBezTo>
                  <a:cubicBezTo>
                    <a:pt x="43842" y="46150"/>
                    <a:pt x="40873" y="45148"/>
                    <a:pt x="39514" y="46060"/>
                  </a:cubicBezTo>
                  <a:cubicBezTo>
                    <a:pt x="38154" y="46973"/>
                    <a:pt x="37975" y="50085"/>
                    <a:pt x="36455" y="50711"/>
                  </a:cubicBezTo>
                  <a:cubicBezTo>
                    <a:pt x="34953" y="51337"/>
                    <a:pt x="32609" y="49280"/>
                    <a:pt x="30982" y="49602"/>
                  </a:cubicBezTo>
                  <a:cubicBezTo>
                    <a:pt x="29407" y="49906"/>
                    <a:pt x="28030" y="52715"/>
                    <a:pt x="26367" y="52715"/>
                  </a:cubicBezTo>
                  <a:cubicBezTo>
                    <a:pt x="24685" y="52715"/>
                    <a:pt x="23308" y="49906"/>
                    <a:pt x="21734" y="49602"/>
                  </a:cubicBezTo>
                  <a:cubicBezTo>
                    <a:pt x="20106" y="49280"/>
                    <a:pt x="17763" y="51337"/>
                    <a:pt x="16278" y="50711"/>
                  </a:cubicBezTo>
                  <a:cubicBezTo>
                    <a:pt x="14740" y="50085"/>
                    <a:pt x="14561" y="46973"/>
                    <a:pt x="13202" y="46060"/>
                  </a:cubicBezTo>
                  <a:cubicBezTo>
                    <a:pt x="11842" y="45148"/>
                    <a:pt x="8873" y="46150"/>
                    <a:pt x="7728" y="45005"/>
                  </a:cubicBezTo>
                  <a:cubicBezTo>
                    <a:pt x="6565" y="43842"/>
                    <a:pt x="7567" y="40891"/>
                    <a:pt x="6655" y="39514"/>
                  </a:cubicBezTo>
                  <a:cubicBezTo>
                    <a:pt x="5761" y="38172"/>
                    <a:pt x="2630" y="37975"/>
                    <a:pt x="2004" y="36455"/>
                  </a:cubicBezTo>
                  <a:cubicBezTo>
                    <a:pt x="1378" y="34952"/>
                    <a:pt x="3453" y="32609"/>
                    <a:pt x="3131" y="30981"/>
                  </a:cubicBezTo>
                  <a:cubicBezTo>
                    <a:pt x="2809" y="29407"/>
                    <a:pt x="1" y="28030"/>
                    <a:pt x="1" y="26367"/>
                  </a:cubicBezTo>
                  <a:cubicBezTo>
                    <a:pt x="1" y="24685"/>
                    <a:pt x="2809" y="23308"/>
                    <a:pt x="3131" y="21734"/>
                  </a:cubicBezTo>
                  <a:cubicBezTo>
                    <a:pt x="3453" y="20106"/>
                    <a:pt x="1378" y="17763"/>
                    <a:pt x="2004" y="16278"/>
                  </a:cubicBezTo>
                  <a:cubicBezTo>
                    <a:pt x="2630" y="14740"/>
                    <a:pt x="5761" y="14561"/>
                    <a:pt x="6655" y="13201"/>
                  </a:cubicBezTo>
                  <a:cubicBezTo>
                    <a:pt x="7567" y="11824"/>
                    <a:pt x="6565" y="8873"/>
                    <a:pt x="7728" y="7728"/>
                  </a:cubicBezTo>
                  <a:cubicBezTo>
                    <a:pt x="8873" y="6565"/>
                    <a:pt x="11842" y="7567"/>
                    <a:pt x="13202" y="6655"/>
                  </a:cubicBezTo>
                  <a:cubicBezTo>
                    <a:pt x="14561" y="5742"/>
                    <a:pt x="14740" y="2630"/>
                    <a:pt x="16278" y="2004"/>
                  </a:cubicBezTo>
                  <a:cubicBezTo>
                    <a:pt x="17763" y="1378"/>
                    <a:pt x="20106" y="3435"/>
                    <a:pt x="21734" y="3113"/>
                  </a:cubicBezTo>
                  <a:cubicBezTo>
                    <a:pt x="23308" y="2809"/>
                    <a:pt x="24685" y="1"/>
                    <a:pt x="26367" y="1"/>
                  </a:cubicBezTo>
                  <a:cubicBezTo>
                    <a:pt x="28030" y="1"/>
                    <a:pt x="29407" y="2809"/>
                    <a:pt x="30982" y="3113"/>
                  </a:cubicBezTo>
                  <a:cubicBezTo>
                    <a:pt x="32609" y="3435"/>
                    <a:pt x="34953" y="1378"/>
                    <a:pt x="36455" y="2004"/>
                  </a:cubicBezTo>
                  <a:cubicBezTo>
                    <a:pt x="37975" y="2630"/>
                    <a:pt x="38172" y="5742"/>
                    <a:pt x="39514" y="6655"/>
                  </a:cubicBezTo>
                  <a:cubicBezTo>
                    <a:pt x="40891" y="7567"/>
                    <a:pt x="43842" y="6565"/>
                    <a:pt x="44987" y="7728"/>
                  </a:cubicBezTo>
                  <a:cubicBezTo>
                    <a:pt x="46150" y="8873"/>
                    <a:pt x="45148" y="11824"/>
                    <a:pt x="46061" y="13201"/>
                  </a:cubicBezTo>
                  <a:cubicBezTo>
                    <a:pt x="46955" y="14543"/>
                    <a:pt x="50085" y="14740"/>
                    <a:pt x="50711" y="16278"/>
                  </a:cubicBezTo>
                  <a:cubicBezTo>
                    <a:pt x="51337" y="17763"/>
                    <a:pt x="49280" y="20106"/>
                    <a:pt x="49602" y="21734"/>
                  </a:cubicBezTo>
                  <a:cubicBezTo>
                    <a:pt x="49906" y="23308"/>
                    <a:pt x="52715" y="24685"/>
                    <a:pt x="52715" y="263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61"/>
            <p:cNvSpPr/>
            <p:nvPr/>
          </p:nvSpPr>
          <p:spPr>
            <a:xfrm>
              <a:off x="5611675" y="1735300"/>
              <a:ext cx="1047325" cy="1024950"/>
            </a:xfrm>
            <a:custGeom>
              <a:avLst/>
              <a:gdLst/>
              <a:ahLst/>
              <a:cxnLst/>
              <a:rect l="l" t="t" r="r" b="b"/>
              <a:pathLst>
                <a:path w="41893" h="40998" extrusionOk="0">
                  <a:moveTo>
                    <a:pt x="20963" y="0"/>
                  </a:moveTo>
                  <a:cubicBezTo>
                    <a:pt x="20679" y="0"/>
                    <a:pt x="20393" y="6"/>
                    <a:pt x="20106" y="18"/>
                  </a:cubicBezTo>
                  <a:cubicBezTo>
                    <a:pt x="8783" y="501"/>
                    <a:pt x="1" y="10035"/>
                    <a:pt x="466" y="21339"/>
                  </a:cubicBezTo>
                  <a:cubicBezTo>
                    <a:pt x="937" y="32375"/>
                    <a:pt x="10022" y="40997"/>
                    <a:pt x="20948" y="40997"/>
                  </a:cubicBezTo>
                  <a:cubicBezTo>
                    <a:pt x="21233" y="40997"/>
                    <a:pt x="21518" y="40991"/>
                    <a:pt x="21805" y="40980"/>
                  </a:cubicBezTo>
                  <a:cubicBezTo>
                    <a:pt x="33110" y="40497"/>
                    <a:pt x="41893" y="30963"/>
                    <a:pt x="41428" y="19640"/>
                  </a:cubicBezTo>
                  <a:cubicBezTo>
                    <a:pt x="40957" y="8622"/>
                    <a:pt x="31889" y="0"/>
                    <a:pt x="20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61"/>
            <p:cNvSpPr/>
            <p:nvPr/>
          </p:nvSpPr>
          <p:spPr>
            <a:xfrm>
              <a:off x="5623300" y="2183350"/>
              <a:ext cx="1024075" cy="546500"/>
            </a:xfrm>
            <a:custGeom>
              <a:avLst/>
              <a:gdLst/>
              <a:ahLst/>
              <a:cxnLst/>
              <a:rect l="l" t="t" r="r" b="b"/>
              <a:pathLst>
                <a:path w="40963" h="21860" extrusionOk="0">
                  <a:moveTo>
                    <a:pt x="162" y="1"/>
                  </a:moveTo>
                  <a:cubicBezTo>
                    <a:pt x="72" y="645"/>
                    <a:pt x="19" y="1307"/>
                    <a:pt x="1" y="1968"/>
                  </a:cubicBezTo>
                  <a:cubicBezTo>
                    <a:pt x="323" y="13005"/>
                    <a:pt x="9374" y="21859"/>
                    <a:pt x="20482" y="21859"/>
                  </a:cubicBezTo>
                  <a:cubicBezTo>
                    <a:pt x="31608" y="21859"/>
                    <a:pt x="40659" y="13005"/>
                    <a:pt x="40963" y="1968"/>
                  </a:cubicBezTo>
                  <a:cubicBezTo>
                    <a:pt x="40945" y="1307"/>
                    <a:pt x="40891" y="645"/>
                    <a:pt x="40820" y="1"/>
                  </a:cubicBezTo>
                  <a:cubicBezTo>
                    <a:pt x="39550" y="10107"/>
                    <a:pt x="30928" y="17924"/>
                    <a:pt x="20482" y="17924"/>
                  </a:cubicBezTo>
                  <a:cubicBezTo>
                    <a:pt x="10036" y="17924"/>
                    <a:pt x="1432" y="10107"/>
                    <a:pt x="162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61"/>
            <p:cNvSpPr/>
            <p:nvPr/>
          </p:nvSpPr>
          <p:spPr>
            <a:xfrm>
              <a:off x="5623300" y="1735275"/>
              <a:ext cx="1024525" cy="530850"/>
            </a:xfrm>
            <a:custGeom>
              <a:avLst/>
              <a:gdLst/>
              <a:ahLst/>
              <a:cxnLst/>
              <a:rect l="l" t="t" r="r" b="b"/>
              <a:pathLst>
                <a:path w="40981" h="21234" extrusionOk="0">
                  <a:moveTo>
                    <a:pt x="20482" y="1"/>
                  </a:moveTo>
                  <a:cubicBezTo>
                    <a:pt x="9177" y="1"/>
                    <a:pt x="1" y="9177"/>
                    <a:pt x="1" y="20482"/>
                  </a:cubicBezTo>
                  <a:cubicBezTo>
                    <a:pt x="1" y="20732"/>
                    <a:pt x="1" y="20983"/>
                    <a:pt x="19" y="21233"/>
                  </a:cubicBezTo>
                  <a:cubicBezTo>
                    <a:pt x="394" y="10253"/>
                    <a:pt x="9423" y="1472"/>
                    <a:pt x="20491" y="1468"/>
                  </a:cubicBezTo>
                  <a:lnTo>
                    <a:pt x="20491" y="1468"/>
                  </a:lnTo>
                  <a:cubicBezTo>
                    <a:pt x="31559" y="1472"/>
                    <a:pt x="40569" y="10253"/>
                    <a:pt x="40963" y="21233"/>
                  </a:cubicBezTo>
                  <a:cubicBezTo>
                    <a:pt x="40981" y="20983"/>
                    <a:pt x="40981" y="20732"/>
                    <a:pt x="40981" y="20482"/>
                  </a:cubicBezTo>
                  <a:cubicBezTo>
                    <a:pt x="40981" y="9177"/>
                    <a:pt x="31804" y="1"/>
                    <a:pt x="204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61"/>
            <p:cNvSpPr/>
            <p:nvPr/>
          </p:nvSpPr>
          <p:spPr>
            <a:xfrm>
              <a:off x="5611675" y="1724100"/>
              <a:ext cx="1047325" cy="1047325"/>
            </a:xfrm>
            <a:custGeom>
              <a:avLst/>
              <a:gdLst/>
              <a:ahLst/>
              <a:cxnLst/>
              <a:rect l="l" t="t" r="r" b="b"/>
              <a:pathLst>
                <a:path w="41893" h="41893" fill="none" extrusionOk="0">
                  <a:moveTo>
                    <a:pt x="41428" y="20088"/>
                  </a:moveTo>
                  <a:cubicBezTo>
                    <a:pt x="41893" y="31411"/>
                    <a:pt x="33110" y="40945"/>
                    <a:pt x="21805" y="41428"/>
                  </a:cubicBezTo>
                  <a:cubicBezTo>
                    <a:pt x="10501" y="41893"/>
                    <a:pt x="949" y="33110"/>
                    <a:pt x="466" y="21787"/>
                  </a:cubicBezTo>
                  <a:cubicBezTo>
                    <a:pt x="1" y="10483"/>
                    <a:pt x="8783" y="949"/>
                    <a:pt x="20106" y="466"/>
                  </a:cubicBezTo>
                  <a:cubicBezTo>
                    <a:pt x="31411" y="1"/>
                    <a:pt x="40945" y="8783"/>
                    <a:pt x="41428" y="200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61"/>
            <p:cNvSpPr/>
            <p:nvPr/>
          </p:nvSpPr>
          <p:spPr>
            <a:xfrm>
              <a:off x="6441650" y="2273600"/>
              <a:ext cx="34000" cy="32400"/>
            </a:xfrm>
            <a:custGeom>
              <a:avLst/>
              <a:gdLst/>
              <a:ahLst/>
              <a:cxnLst/>
              <a:rect l="l" t="t" r="r" b="b"/>
              <a:pathLst>
                <a:path w="1360" h="1296" extrusionOk="0">
                  <a:moveTo>
                    <a:pt x="667" y="1"/>
                  </a:moveTo>
                  <a:cubicBezTo>
                    <a:pt x="323" y="1"/>
                    <a:pt x="52" y="258"/>
                    <a:pt x="18" y="594"/>
                  </a:cubicBezTo>
                  <a:cubicBezTo>
                    <a:pt x="1" y="952"/>
                    <a:pt x="269" y="1274"/>
                    <a:pt x="644" y="1292"/>
                  </a:cubicBezTo>
                  <a:cubicBezTo>
                    <a:pt x="666" y="1294"/>
                    <a:pt x="687" y="1295"/>
                    <a:pt x="709" y="1295"/>
                  </a:cubicBezTo>
                  <a:cubicBezTo>
                    <a:pt x="1040" y="1295"/>
                    <a:pt x="1325" y="1038"/>
                    <a:pt x="1342" y="702"/>
                  </a:cubicBezTo>
                  <a:cubicBezTo>
                    <a:pt x="1360" y="344"/>
                    <a:pt x="1092" y="22"/>
                    <a:pt x="734" y="4"/>
                  </a:cubicBezTo>
                  <a:cubicBezTo>
                    <a:pt x="711" y="2"/>
                    <a:pt x="689" y="1"/>
                    <a:pt x="667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61"/>
            <p:cNvSpPr/>
            <p:nvPr/>
          </p:nvSpPr>
          <p:spPr>
            <a:xfrm>
              <a:off x="6397825" y="2261150"/>
              <a:ext cx="24625" cy="23325"/>
            </a:xfrm>
            <a:custGeom>
              <a:avLst/>
              <a:gdLst/>
              <a:ahLst/>
              <a:cxnLst/>
              <a:rect l="l" t="t" r="r" b="b"/>
              <a:pathLst>
                <a:path w="985" h="933" extrusionOk="0">
                  <a:moveTo>
                    <a:pt x="500" y="0"/>
                  </a:moveTo>
                  <a:cubicBezTo>
                    <a:pt x="248" y="0"/>
                    <a:pt x="36" y="175"/>
                    <a:pt x="18" y="431"/>
                  </a:cubicBezTo>
                  <a:cubicBezTo>
                    <a:pt x="1" y="681"/>
                    <a:pt x="197" y="914"/>
                    <a:pt x="466" y="931"/>
                  </a:cubicBezTo>
                  <a:cubicBezTo>
                    <a:pt x="476" y="932"/>
                    <a:pt x="487" y="933"/>
                    <a:pt x="497" y="933"/>
                  </a:cubicBezTo>
                  <a:cubicBezTo>
                    <a:pt x="735" y="933"/>
                    <a:pt x="949" y="742"/>
                    <a:pt x="966" y="502"/>
                  </a:cubicBezTo>
                  <a:cubicBezTo>
                    <a:pt x="984" y="234"/>
                    <a:pt x="788" y="19"/>
                    <a:pt x="537" y="1"/>
                  </a:cubicBezTo>
                  <a:cubicBezTo>
                    <a:pt x="525" y="0"/>
                    <a:pt x="513" y="0"/>
                    <a:pt x="50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61"/>
            <p:cNvSpPr/>
            <p:nvPr/>
          </p:nvSpPr>
          <p:spPr>
            <a:xfrm>
              <a:off x="6398275" y="2310775"/>
              <a:ext cx="29525" cy="28325"/>
            </a:xfrm>
            <a:custGeom>
              <a:avLst/>
              <a:gdLst/>
              <a:ahLst/>
              <a:cxnLst/>
              <a:rect l="l" t="t" r="r" b="b"/>
              <a:pathLst>
                <a:path w="1181" h="1133" extrusionOk="0">
                  <a:moveTo>
                    <a:pt x="594" y="1"/>
                  </a:moveTo>
                  <a:cubicBezTo>
                    <a:pt x="302" y="1"/>
                    <a:pt x="36" y="228"/>
                    <a:pt x="18" y="538"/>
                  </a:cubicBezTo>
                  <a:cubicBezTo>
                    <a:pt x="0" y="842"/>
                    <a:pt x="233" y="1111"/>
                    <a:pt x="555" y="1129"/>
                  </a:cubicBezTo>
                  <a:cubicBezTo>
                    <a:pt x="577" y="1131"/>
                    <a:pt x="599" y="1132"/>
                    <a:pt x="620" y="1132"/>
                  </a:cubicBezTo>
                  <a:cubicBezTo>
                    <a:pt x="912" y="1132"/>
                    <a:pt x="1146" y="910"/>
                    <a:pt x="1163" y="610"/>
                  </a:cubicBezTo>
                  <a:cubicBezTo>
                    <a:pt x="1181" y="306"/>
                    <a:pt x="948" y="38"/>
                    <a:pt x="626" y="2"/>
                  </a:cubicBezTo>
                  <a:cubicBezTo>
                    <a:pt x="616" y="1"/>
                    <a:pt x="605" y="1"/>
                    <a:pt x="594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61"/>
            <p:cNvSpPr/>
            <p:nvPr/>
          </p:nvSpPr>
          <p:spPr>
            <a:xfrm>
              <a:off x="5790550" y="2273600"/>
              <a:ext cx="34450" cy="32400"/>
            </a:xfrm>
            <a:custGeom>
              <a:avLst/>
              <a:gdLst/>
              <a:ahLst/>
              <a:cxnLst/>
              <a:rect l="l" t="t" r="r" b="b"/>
              <a:pathLst>
                <a:path w="1378" h="1296" extrusionOk="0">
                  <a:moveTo>
                    <a:pt x="709" y="1"/>
                  </a:moveTo>
                  <a:cubicBezTo>
                    <a:pt x="687" y="1"/>
                    <a:pt x="666" y="2"/>
                    <a:pt x="645" y="4"/>
                  </a:cubicBezTo>
                  <a:cubicBezTo>
                    <a:pt x="269" y="22"/>
                    <a:pt x="1" y="344"/>
                    <a:pt x="19" y="702"/>
                  </a:cubicBezTo>
                  <a:cubicBezTo>
                    <a:pt x="52" y="1038"/>
                    <a:pt x="323" y="1295"/>
                    <a:pt x="667" y="1295"/>
                  </a:cubicBezTo>
                  <a:cubicBezTo>
                    <a:pt x="689" y="1295"/>
                    <a:pt x="711" y="1294"/>
                    <a:pt x="734" y="1292"/>
                  </a:cubicBezTo>
                  <a:cubicBezTo>
                    <a:pt x="1092" y="1274"/>
                    <a:pt x="1378" y="952"/>
                    <a:pt x="1342" y="594"/>
                  </a:cubicBezTo>
                  <a:cubicBezTo>
                    <a:pt x="1325" y="258"/>
                    <a:pt x="1040" y="1"/>
                    <a:pt x="709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61"/>
            <p:cNvSpPr/>
            <p:nvPr/>
          </p:nvSpPr>
          <p:spPr>
            <a:xfrm>
              <a:off x="5843775" y="2261150"/>
              <a:ext cx="24625" cy="23325"/>
            </a:xfrm>
            <a:custGeom>
              <a:avLst/>
              <a:gdLst/>
              <a:ahLst/>
              <a:cxnLst/>
              <a:rect l="l" t="t" r="r" b="b"/>
              <a:pathLst>
                <a:path w="985" h="933" extrusionOk="0">
                  <a:moveTo>
                    <a:pt x="500" y="0"/>
                  </a:moveTo>
                  <a:cubicBezTo>
                    <a:pt x="488" y="0"/>
                    <a:pt x="477" y="0"/>
                    <a:pt x="465" y="1"/>
                  </a:cubicBezTo>
                  <a:cubicBezTo>
                    <a:pt x="197" y="19"/>
                    <a:pt x="0" y="234"/>
                    <a:pt x="18" y="502"/>
                  </a:cubicBezTo>
                  <a:cubicBezTo>
                    <a:pt x="35" y="742"/>
                    <a:pt x="249" y="933"/>
                    <a:pt x="503" y="933"/>
                  </a:cubicBezTo>
                  <a:cubicBezTo>
                    <a:pt x="514" y="933"/>
                    <a:pt x="526" y="932"/>
                    <a:pt x="537" y="931"/>
                  </a:cubicBezTo>
                  <a:cubicBezTo>
                    <a:pt x="787" y="914"/>
                    <a:pt x="984" y="681"/>
                    <a:pt x="966" y="431"/>
                  </a:cubicBezTo>
                  <a:cubicBezTo>
                    <a:pt x="949" y="175"/>
                    <a:pt x="737" y="0"/>
                    <a:pt x="50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61"/>
            <p:cNvSpPr/>
            <p:nvPr/>
          </p:nvSpPr>
          <p:spPr>
            <a:xfrm>
              <a:off x="5838400" y="2310775"/>
              <a:ext cx="30000" cy="28325"/>
            </a:xfrm>
            <a:custGeom>
              <a:avLst/>
              <a:gdLst/>
              <a:ahLst/>
              <a:cxnLst/>
              <a:rect l="l" t="t" r="r" b="b"/>
              <a:pathLst>
                <a:path w="1200" h="1133" extrusionOk="0">
                  <a:moveTo>
                    <a:pt x="590" y="1"/>
                  </a:moveTo>
                  <a:cubicBezTo>
                    <a:pt x="578" y="1"/>
                    <a:pt x="567" y="1"/>
                    <a:pt x="555" y="2"/>
                  </a:cubicBezTo>
                  <a:cubicBezTo>
                    <a:pt x="233" y="38"/>
                    <a:pt x="1" y="306"/>
                    <a:pt x="18" y="610"/>
                  </a:cubicBezTo>
                  <a:cubicBezTo>
                    <a:pt x="35" y="910"/>
                    <a:pt x="285" y="1132"/>
                    <a:pt x="579" y="1132"/>
                  </a:cubicBezTo>
                  <a:cubicBezTo>
                    <a:pt x="601" y="1132"/>
                    <a:pt x="623" y="1131"/>
                    <a:pt x="645" y="1129"/>
                  </a:cubicBezTo>
                  <a:cubicBezTo>
                    <a:pt x="949" y="1111"/>
                    <a:pt x="1199" y="842"/>
                    <a:pt x="1163" y="538"/>
                  </a:cubicBezTo>
                  <a:cubicBezTo>
                    <a:pt x="1146" y="228"/>
                    <a:pt x="896" y="1"/>
                    <a:pt x="590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61"/>
            <p:cNvSpPr/>
            <p:nvPr/>
          </p:nvSpPr>
          <p:spPr>
            <a:xfrm>
              <a:off x="5825875" y="1937325"/>
              <a:ext cx="234800" cy="256800"/>
            </a:xfrm>
            <a:custGeom>
              <a:avLst/>
              <a:gdLst/>
              <a:ahLst/>
              <a:cxnLst/>
              <a:rect l="l" t="t" r="r" b="b"/>
              <a:pathLst>
                <a:path w="9392" h="10272" extrusionOk="0">
                  <a:moveTo>
                    <a:pt x="4333" y="0"/>
                  </a:moveTo>
                  <a:cubicBezTo>
                    <a:pt x="4219" y="0"/>
                    <a:pt x="4104" y="7"/>
                    <a:pt x="3990" y="22"/>
                  </a:cubicBezTo>
                  <a:cubicBezTo>
                    <a:pt x="1575" y="326"/>
                    <a:pt x="1" y="3778"/>
                    <a:pt x="502" y="7731"/>
                  </a:cubicBezTo>
                  <a:cubicBezTo>
                    <a:pt x="627" y="8643"/>
                    <a:pt x="841" y="9484"/>
                    <a:pt x="1128" y="10271"/>
                  </a:cubicBezTo>
                  <a:cubicBezTo>
                    <a:pt x="2630" y="9752"/>
                    <a:pt x="4365" y="9377"/>
                    <a:pt x="6208" y="9234"/>
                  </a:cubicBezTo>
                  <a:cubicBezTo>
                    <a:pt x="6878" y="9178"/>
                    <a:pt x="7535" y="9150"/>
                    <a:pt x="8174" y="9150"/>
                  </a:cubicBezTo>
                  <a:cubicBezTo>
                    <a:pt x="8557" y="9150"/>
                    <a:pt x="8933" y="9160"/>
                    <a:pt x="9302" y="9180"/>
                  </a:cubicBezTo>
                  <a:cubicBezTo>
                    <a:pt x="9392" y="8375"/>
                    <a:pt x="9374" y="7517"/>
                    <a:pt x="9266" y="6622"/>
                  </a:cubicBezTo>
                  <a:cubicBezTo>
                    <a:pt x="8789" y="2857"/>
                    <a:pt x="6624" y="0"/>
                    <a:pt x="4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61"/>
            <p:cNvSpPr/>
            <p:nvPr/>
          </p:nvSpPr>
          <p:spPr>
            <a:xfrm>
              <a:off x="5871500" y="1978825"/>
              <a:ext cx="151625" cy="204550"/>
            </a:xfrm>
            <a:custGeom>
              <a:avLst/>
              <a:gdLst/>
              <a:ahLst/>
              <a:cxnLst/>
              <a:rect l="l" t="t" r="r" b="b"/>
              <a:pathLst>
                <a:path w="6065" h="8182" extrusionOk="0">
                  <a:moveTo>
                    <a:pt x="2709" y="1"/>
                  </a:moveTo>
                  <a:cubicBezTo>
                    <a:pt x="2659" y="1"/>
                    <a:pt x="2609" y="3"/>
                    <a:pt x="2558" y="7"/>
                  </a:cubicBezTo>
                  <a:cubicBezTo>
                    <a:pt x="1181" y="133"/>
                    <a:pt x="161" y="1832"/>
                    <a:pt x="0" y="4068"/>
                  </a:cubicBezTo>
                  <a:lnTo>
                    <a:pt x="2558" y="5177"/>
                  </a:lnTo>
                  <a:lnTo>
                    <a:pt x="125" y="6304"/>
                  </a:lnTo>
                  <a:cubicBezTo>
                    <a:pt x="251" y="7001"/>
                    <a:pt x="447" y="7627"/>
                    <a:pt x="716" y="8182"/>
                  </a:cubicBezTo>
                  <a:cubicBezTo>
                    <a:pt x="1861" y="7896"/>
                    <a:pt x="3095" y="7681"/>
                    <a:pt x="4383" y="7574"/>
                  </a:cubicBezTo>
                  <a:cubicBezTo>
                    <a:pt x="4866" y="7538"/>
                    <a:pt x="5349" y="7502"/>
                    <a:pt x="5814" y="7502"/>
                  </a:cubicBezTo>
                  <a:cubicBezTo>
                    <a:pt x="5992" y="6733"/>
                    <a:pt x="6064" y="5857"/>
                    <a:pt x="5992" y="4944"/>
                  </a:cubicBezTo>
                  <a:cubicBezTo>
                    <a:pt x="5750" y="2170"/>
                    <a:pt x="4297" y="1"/>
                    <a:pt x="2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61"/>
            <p:cNvSpPr/>
            <p:nvPr/>
          </p:nvSpPr>
          <p:spPr>
            <a:xfrm>
              <a:off x="5829000" y="2160550"/>
              <a:ext cx="259400" cy="47875"/>
            </a:xfrm>
            <a:custGeom>
              <a:avLst/>
              <a:gdLst/>
              <a:ahLst/>
              <a:cxnLst/>
              <a:rect l="l" t="t" r="r" b="b"/>
              <a:pathLst>
                <a:path w="10376" h="1915" fill="none" extrusionOk="0">
                  <a:moveTo>
                    <a:pt x="1" y="1915"/>
                  </a:moveTo>
                  <a:cubicBezTo>
                    <a:pt x="1" y="1915"/>
                    <a:pt x="3149" y="1"/>
                    <a:pt x="10376" y="39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61"/>
            <p:cNvSpPr/>
            <p:nvPr/>
          </p:nvSpPr>
          <p:spPr>
            <a:xfrm>
              <a:off x="6208675" y="1937550"/>
              <a:ext cx="237025" cy="258350"/>
            </a:xfrm>
            <a:custGeom>
              <a:avLst/>
              <a:gdLst/>
              <a:ahLst/>
              <a:cxnLst/>
              <a:rect l="l" t="t" r="r" b="b"/>
              <a:pathLst>
                <a:path w="9481" h="10334" extrusionOk="0">
                  <a:moveTo>
                    <a:pt x="5178" y="1"/>
                  </a:moveTo>
                  <a:cubicBezTo>
                    <a:pt x="2901" y="1"/>
                    <a:pt x="702" y="2808"/>
                    <a:pt x="161" y="6524"/>
                  </a:cubicBezTo>
                  <a:cubicBezTo>
                    <a:pt x="18" y="7400"/>
                    <a:pt x="0" y="8259"/>
                    <a:pt x="54" y="9064"/>
                  </a:cubicBezTo>
                  <a:cubicBezTo>
                    <a:pt x="216" y="9061"/>
                    <a:pt x="380" y="9059"/>
                    <a:pt x="544" y="9059"/>
                  </a:cubicBezTo>
                  <a:cubicBezTo>
                    <a:pt x="1393" y="9059"/>
                    <a:pt x="2267" y="9099"/>
                    <a:pt x="3166" y="9189"/>
                  </a:cubicBezTo>
                  <a:cubicBezTo>
                    <a:pt x="5009" y="9386"/>
                    <a:pt x="6726" y="9797"/>
                    <a:pt x="8210" y="10334"/>
                  </a:cubicBezTo>
                  <a:cubicBezTo>
                    <a:pt x="8515" y="9565"/>
                    <a:pt x="8747" y="8724"/>
                    <a:pt x="8890" y="7812"/>
                  </a:cubicBezTo>
                  <a:cubicBezTo>
                    <a:pt x="9480" y="3876"/>
                    <a:pt x="7996" y="388"/>
                    <a:pt x="5581" y="31"/>
                  </a:cubicBezTo>
                  <a:cubicBezTo>
                    <a:pt x="5447" y="11"/>
                    <a:pt x="5312" y="1"/>
                    <a:pt x="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61"/>
            <p:cNvSpPr/>
            <p:nvPr/>
          </p:nvSpPr>
          <p:spPr>
            <a:xfrm>
              <a:off x="6246675" y="1979175"/>
              <a:ext cx="152525" cy="205550"/>
            </a:xfrm>
            <a:custGeom>
              <a:avLst/>
              <a:gdLst/>
              <a:ahLst/>
              <a:cxnLst/>
              <a:rect l="l" t="t" r="r" b="b"/>
              <a:pathLst>
                <a:path w="6101" h="8222" extrusionOk="0">
                  <a:moveTo>
                    <a:pt x="3442" y="1"/>
                  </a:moveTo>
                  <a:cubicBezTo>
                    <a:pt x="1866" y="1"/>
                    <a:pt x="383" y="2124"/>
                    <a:pt x="90" y="4859"/>
                  </a:cubicBezTo>
                  <a:cubicBezTo>
                    <a:pt x="1" y="5771"/>
                    <a:pt x="36" y="6647"/>
                    <a:pt x="197" y="7417"/>
                  </a:cubicBezTo>
                  <a:cubicBezTo>
                    <a:pt x="680" y="7434"/>
                    <a:pt x="1163" y="7470"/>
                    <a:pt x="1646" y="7524"/>
                  </a:cubicBezTo>
                  <a:cubicBezTo>
                    <a:pt x="2934" y="7667"/>
                    <a:pt x="4168" y="7900"/>
                    <a:pt x="5295" y="8222"/>
                  </a:cubicBezTo>
                  <a:cubicBezTo>
                    <a:pt x="5564" y="7667"/>
                    <a:pt x="5778" y="7041"/>
                    <a:pt x="5921" y="6361"/>
                  </a:cubicBezTo>
                  <a:lnTo>
                    <a:pt x="3507" y="5163"/>
                  </a:lnTo>
                  <a:lnTo>
                    <a:pt x="6100" y="4125"/>
                  </a:lnTo>
                  <a:cubicBezTo>
                    <a:pt x="5993" y="1889"/>
                    <a:pt x="5009" y="154"/>
                    <a:pt x="3632" y="11"/>
                  </a:cubicBezTo>
                  <a:cubicBezTo>
                    <a:pt x="3569" y="4"/>
                    <a:pt x="3505" y="1"/>
                    <a:pt x="3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61"/>
            <p:cNvSpPr/>
            <p:nvPr/>
          </p:nvSpPr>
          <p:spPr>
            <a:xfrm>
              <a:off x="6180500" y="2161450"/>
              <a:ext cx="258500" cy="49650"/>
            </a:xfrm>
            <a:custGeom>
              <a:avLst/>
              <a:gdLst/>
              <a:ahLst/>
              <a:cxnLst/>
              <a:rect l="l" t="t" r="r" b="b"/>
              <a:pathLst>
                <a:path w="10340" h="1986" fill="none" extrusionOk="0">
                  <a:moveTo>
                    <a:pt x="10339" y="1986"/>
                  </a:moveTo>
                  <a:cubicBezTo>
                    <a:pt x="10339" y="1986"/>
                    <a:pt x="7227" y="0"/>
                    <a:pt x="0" y="2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61"/>
            <p:cNvSpPr/>
            <p:nvPr/>
          </p:nvSpPr>
          <p:spPr>
            <a:xfrm>
              <a:off x="5905475" y="2295150"/>
              <a:ext cx="53700" cy="38475"/>
            </a:xfrm>
            <a:custGeom>
              <a:avLst/>
              <a:gdLst/>
              <a:ahLst/>
              <a:cxnLst/>
              <a:rect l="l" t="t" r="r" b="b"/>
              <a:pathLst>
                <a:path w="2148" h="1539" fill="none" extrusionOk="0">
                  <a:moveTo>
                    <a:pt x="1" y="859"/>
                  </a:moveTo>
                  <a:cubicBezTo>
                    <a:pt x="1" y="859"/>
                    <a:pt x="1342" y="1539"/>
                    <a:pt x="214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61"/>
            <p:cNvSpPr/>
            <p:nvPr/>
          </p:nvSpPr>
          <p:spPr>
            <a:xfrm>
              <a:off x="5941700" y="2318400"/>
              <a:ext cx="387275" cy="144025"/>
            </a:xfrm>
            <a:custGeom>
              <a:avLst/>
              <a:gdLst/>
              <a:ahLst/>
              <a:cxnLst/>
              <a:rect l="l" t="t" r="r" b="b"/>
              <a:pathLst>
                <a:path w="15491" h="5761" extrusionOk="0">
                  <a:moveTo>
                    <a:pt x="1" y="1"/>
                  </a:moveTo>
                  <a:cubicBezTo>
                    <a:pt x="1" y="4741"/>
                    <a:pt x="5349" y="5761"/>
                    <a:pt x="7531" y="5761"/>
                  </a:cubicBezTo>
                  <a:cubicBezTo>
                    <a:pt x="9713" y="5761"/>
                    <a:pt x="15491" y="5045"/>
                    <a:pt x="15491" y="1"/>
                  </a:cubicBezTo>
                  <a:lnTo>
                    <a:pt x="15491" y="1"/>
                  </a:lnTo>
                  <a:cubicBezTo>
                    <a:pt x="15491" y="1"/>
                    <a:pt x="12682" y="1718"/>
                    <a:pt x="7692" y="1718"/>
                  </a:cubicBezTo>
                  <a:cubicBezTo>
                    <a:pt x="3006" y="17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61"/>
            <p:cNvSpPr/>
            <p:nvPr/>
          </p:nvSpPr>
          <p:spPr>
            <a:xfrm>
              <a:off x="6013250" y="2389500"/>
              <a:ext cx="246425" cy="72925"/>
            </a:xfrm>
            <a:custGeom>
              <a:avLst/>
              <a:gdLst/>
              <a:ahLst/>
              <a:cxnLst/>
              <a:rect l="l" t="t" r="r" b="b"/>
              <a:pathLst>
                <a:path w="9857" h="2917" extrusionOk="0">
                  <a:moveTo>
                    <a:pt x="4955" y="1"/>
                  </a:moveTo>
                  <a:cubicBezTo>
                    <a:pt x="2934" y="1"/>
                    <a:pt x="1127" y="699"/>
                    <a:pt x="1" y="1772"/>
                  </a:cubicBezTo>
                  <a:cubicBezTo>
                    <a:pt x="1628" y="2648"/>
                    <a:pt x="3560" y="2917"/>
                    <a:pt x="4669" y="2917"/>
                  </a:cubicBezTo>
                  <a:cubicBezTo>
                    <a:pt x="5778" y="2917"/>
                    <a:pt x="8032" y="2720"/>
                    <a:pt x="9856" y="1718"/>
                  </a:cubicBezTo>
                  <a:cubicBezTo>
                    <a:pt x="8729" y="681"/>
                    <a:pt x="6959" y="1"/>
                    <a:pt x="4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61"/>
            <p:cNvSpPr/>
            <p:nvPr/>
          </p:nvSpPr>
          <p:spPr>
            <a:xfrm>
              <a:off x="6311525" y="2295150"/>
              <a:ext cx="54125" cy="38475"/>
            </a:xfrm>
            <a:custGeom>
              <a:avLst/>
              <a:gdLst/>
              <a:ahLst/>
              <a:cxnLst/>
              <a:rect l="l" t="t" r="r" b="b"/>
              <a:pathLst>
                <a:path w="2165" h="1539" fill="none" extrusionOk="0">
                  <a:moveTo>
                    <a:pt x="2165" y="859"/>
                  </a:moveTo>
                  <a:cubicBezTo>
                    <a:pt x="2165" y="859"/>
                    <a:pt x="823" y="1539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61"/>
            <p:cNvSpPr/>
            <p:nvPr/>
          </p:nvSpPr>
          <p:spPr>
            <a:xfrm>
              <a:off x="5941700" y="2318400"/>
              <a:ext cx="387275" cy="144025"/>
            </a:xfrm>
            <a:custGeom>
              <a:avLst/>
              <a:gdLst/>
              <a:ahLst/>
              <a:cxnLst/>
              <a:rect l="l" t="t" r="r" b="b"/>
              <a:pathLst>
                <a:path w="15491" h="5761" fill="none" extrusionOk="0">
                  <a:moveTo>
                    <a:pt x="7692" y="1718"/>
                  </a:moveTo>
                  <a:cubicBezTo>
                    <a:pt x="3006" y="1718"/>
                    <a:pt x="1" y="1"/>
                    <a:pt x="1" y="1"/>
                  </a:cubicBezTo>
                  <a:cubicBezTo>
                    <a:pt x="1" y="4741"/>
                    <a:pt x="5349" y="5761"/>
                    <a:pt x="7531" y="5761"/>
                  </a:cubicBezTo>
                  <a:cubicBezTo>
                    <a:pt x="9713" y="5761"/>
                    <a:pt x="15491" y="5045"/>
                    <a:pt x="15491" y="1"/>
                  </a:cubicBezTo>
                  <a:cubicBezTo>
                    <a:pt x="15491" y="1"/>
                    <a:pt x="12683" y="1718"/>
                    <a:pt x="7692" y="17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61"/>
            <p:cNvSpPr/>
            <p:nvPr/>
          </p:nvSpPr>
          <p:spPr>
            <a:xfrm>
              <a:off x="5909950" y="1767325"/>
              <a:ext cx="179350" cy="80825"/>
            </a:xfrm>
            <a:custGeom>
              <a:avLst/>
              <a:gdLst/>
              <a:ahLst/>
              <a:cxnLst/>
              <a:rect l="l" t="t" r="r" b="b"/>
              <a:pathLst>
                <a:path w="7174" h="3233" extrusionOk="0">
                  <a:moveTo>
                    <a:pt x="5069" y="0"/>
                  </a:moveTo>
                  <a:cubicBezTo>
                    <a:pt x="4519" y="0"/>
                    <a:pt x="3890" y="78"/>
                    <a:pt x="3238" y="239"/>
                  </a:cubicBezTo>
                  <a:cubicBezTo>
                    <a:pt x="1360" y="704"/>
                    <a:pt x="1" y="1706"/>
                    <a:pt x="179" y="2457"/>
                  </a:cubicBezTo>
                  <a:cubicBezTo>
                    <a:pt x="308" y="2959"/>
                    <a:pt x="1069" y="3233"/>
                    <a:pt x="2099" y="3233"/>
                  </a:cubicBezTo>
                  <a:cubicBezTo>
                    <a:pt x="2647" y="3233"/>
                    <a:pt x="3272" y="3155"/>
                    <a:pt x="3918" y="2994"/>
                  </a:cubicBezTo>
                  <a:cubicBezTo>
                    <a:pt x="5796" y="2529"/>
                    <a:pt x="7173" y="1527"/>
                    <a:pt x="6977" y="776"/>
                  </a:cubicBezTo>
                  <a:cubicBezTo>
                    <a:pt x="6860" y="274"/>
                    <a:pt x="6103" y="0"/>
                    <a:pt x="5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61"/>
            <p:cNvSpPr/>
            <p:nvPr/>
          </p:nvSpPr>
          <p:spPr>
            <a:xfrm>
              <a:off x="6099100" y="2196500"/>
              <a:ext cx="70700" cy="53825"/>
            </a:xfrm>
            <a:custGeom>
              <a:avLst/>
              <a:gdLst/>
              <a:ahLst/>
              <a:cxnLst/>
              <a:rect l="l" t="t" r="r" b="b"/>
              <a:pathLst>
                <a:path w="2828" h="2153" extrusionOk="0">
                  <a:moveTo>
                    <a:pt x="1309" y="1"/>
                  </a:moveTo>
                  <a:cubicBezTo>
                    <a:pt x="538" y="1"/>
                    <a:pt x="1" y="763"/>
                    <a:pt x="1" y="763"/>
                  </a:cubicBezTo>
                  <a:cubicBezTo>
                    <a:pt x="107" y="749"/>
                    <a:pt x="203" y="742"/>
                    <a:pt x="290" y="742"/>
                  </a:cubicBezTo>
                  <a:cubicBezTo>
                    <a:pt x="1551" y="742"/>
                    <a:pt x="859" y="2153"/>
                    <a:pt x="1603" y="2153"/>
                  </a:cubicBezTo>
                  <a:cubicBezTo>
                    <a:pt x="1643" y="2153"/>
                    <a:pt x="1687" y="2149"/>
                    <a:pt x="1736" y="2140"/>
                  </a:cubicBezTo>
                  <a:cubicBezTo>
                    <a:pt x="2773" y="1943"/>
                    <a:pt x="2827" y="530"/>
                    <a:pt x="1790" y="101"/>
                  </a:cubicBezTo>
                  <a:cubicBezTo>
                    <a:pt x="1622" y="30"/>
                    <a:pt x="1461" y="1"/>
                    <a:pt x="1309" y="1"/>
                  </a:cubicBezTo>
                  <a:close/>
                </a:path>
              </a:pathLst>
            </a:custGeom>
            <a:solidFill>
              <a:srgbClr val="595959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61"/>
            <p:cNvSpPr/>
            <p:nvPr/>
          </p:nvSpPr>
          <p:spPr>
            <a:xfrm>
              <a:off x="6100450" y="2188725"/>
              <a:ext cx="76050" cy="70675"/>
            </a:xfrm>
            <a:custGeom>
              <a:avLst/>
              <a:gdLst/>
              <a:ahLst/>
              <a:cxnLst/>
              <a:rect l="l" t="t" r="r" b="b"/>
              <a:pathLst>
                <a:path w="3042" h="2827" fill="none" extrusionOk="0">
                  <a:moveTo>
                    <a:pt x="1" y="895"/>
                  </a:moveTo>
                  <a:cubicBezTo>
                    <a:pt x="1" y="895"/>
                    <a:pt x="1020" y="1"/>
                    <a:pt x="2022" y="627"/>
                  </a:cubicBezTo>
                  <a:cubicBezTo>
                    <a:pt x="3041" y="1235"/>
                    <a:pt x="2183" y="2827"/>
                    <a:pt x="1020" y="24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95010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" name="Google Shape;8878;p43"/>
          <p:cNvSpPr/>
          <p:nvPr/>
        </p:nvSpPr>
        <p:spPr>
          <a:xfrm>
            <a:off x="1203254" y="1225816"/>
            <a:ext cx="554774" cy="554774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1</a:t>
            </a:r>
            <a:endParaRPr sz="2500" b="1"/>
          </a:p>
        </p:txBody>
      </p:sp>
      <p:sp>
        <p:nvSpPr>
          <p:cNvPr id="42" name="TextBox 41"/>
          <p:cNvSpPr txBox="1"/>
          <p:nvPr/>
        </p:nvSpPr>
        <p:spPr>
          <a:xfrm>
            <a:off x="0" y="359797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rgbClr val="EB4148"/>
                </a:solidFill>
              </a:rPr>
              <a:t>NỘI DUNG BÀI HỌC</a:t>
            </a:r>
            <a:endParaRPr lang="vi-VN" sz="3500" b="1" i="1">
              <a:solidFill>
                <a:srgbClr val="EB4148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5436" y="1287759"/>
            <a:ext cx="613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/>
              <a:t>Ôn tập lại kiến thức về danh từ, động từ, tính từ</a:t>
            </a:r>
            <a:endParaRPr lang="en-US" sz="2200"/>
          </a:p>
        </p:txBody>
      </p:sp>
      <p:sp>
        <p:nvSpPr>
          <p:cNvPr id="44" name="Google Shape;8878;p43"/>
          <p:cNvSpPr/>
          <p:nvPr/>
        </p:nvSpPr>
        <p:spPr>
          <a:xfrm>
            <a:off x="1199798" y="2060579"/>
            <a:ext cx="554774" cy="554774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2</a:t>
            </a:r>
            <a:endParaRPr sz="2500" b="1"/>
          </a:p>
        </p:txBody>
      </p:sp>
      <p:sp>
        <p:nvSpPr>
          <p:cNvPr id="45" name="TextBox 44"/>
          <p:cNvSpPr txBox="1"/>
          <p:nvPr/>
        </p:nvSpPr>
        <p:spPr>
          <a:xfrm>
            <a:off x="1871980" y="2122522"/>
            <a:ext cx="613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/>
              <a:t>Củng cố kiến thức về danh từ, động từ, tính từ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60" y="3027760"/>
            <a:ext cx="2577598" cy="1970764"/>
          </a:xfrm>
          <a:prstGeom prst="rect">
            <a:avLst/>
          </a:prstGeom>
        </p:spPr>
      </p:pic>
      <p:sp>
        <p:nvSpPr>
          <p:cNvPr id="112" name="Google Shape;8878;p43"/>
          <p:cNvSpPr/>
          <p:nvPr/>
        </p:nvSpPr>
        <p:spPr>
          <a:xfrm>
            <a:off x="1199798" y="2895342"/>
            <a:ext cx="554774" cy="554774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3</a:t>
            </a:r>
            <a:endParaRPr sz="2500" b="1"/>
          </a:p>
        </p:txBody>
      </p:sp>
      <p:sp>
        <p:nvSpPr>
          <p:cNvPr id="113" name="TextBox 112"/>
          <p:cNvSpPr txBox="1"/>
          <p:nvPr/>
        </p:nvSpPr>
        <p:spPr>
          <a:xfrm>
            <a:off x="1871980" y="2957285"/>
            <a:ext cx="613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/>
              <a:t>Vận dụng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1" y="3696965"/>
            <a:ext cx="1553296" cy="11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" grpId="0" animBg="1"/>
      <p:bldP spid="43" grpId="0"/>
      <p:bldP spid="44" grpId="0" animBg="1"/>
      <p:bldP spid="45" grpId="0"/>
      <p:bldP spid="112" grpId="0" animBg="1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4" name="Google Shape;8664;p38"/>
          <p:cNvGrpSpPr/>
          <p:nvPr/>
        </p:nvGrpSpPr>
        <p:grpSpPr>
          <a:xfrm rot="849467">
            <a:off x="7547993" y="383599"/>
            <a:ext cx="1288268" cy="1288293"/>
            <a:chOff x="767825" y="1810850"/>
            <a:chExt cx="1265975" cy="1266000"/>
          </a:xfrm>
        </p:grpSpPr>
        <p:sp>
          <p:nvSpPr>
            <p:cNvPr id="8665" name="Google Shape;8665;p38"/>
            <p:cNvSpPr/>
            <p:nvPr/>
          </p:nvSpPr>
          <p:spPr>
            <a:xfrm>
              <a:off x="767825" y="1810850"/>
              <a:ext cx="1265975" cy="1266000"/>
            </a:xfrm>
            <a:custGeom>
              <a:avLst/>
              <a:gdLst/>
              <a:ahLst/>
              <a:cxnLst/>
              <a:rect l="l" t="t" r="r" b="b"/>
              <a:pathLst>
                <a:path w="50639" h="50640" extrusionOk="0">
                  <a:moveTo>
                    <a:pt x="25310" y="5188"/>
                  </a:moveTo>
                  <a:cubicBezTo>
                    <a:pt x="36418" y="5188"/>
                    <a:pt x="45434" y="14221"/>
                    <a:pt x="45434" y="25311"/>
                  </a:cubicBezTo>
                  <a:cubicBezTo>
                    <a:pt x="45434" y="36419"/>
                    <a:pt x="36418" y="45435"/>
                    <a:pt x="25310" y="45435"/>
                  </a:cubicBezTo>
                  <a:cubicBezTo>
                    <a:pt x="14220" y="45435"/>
                    <a:pt x="5187" y="36419"/>
                    <a:pt x="5187" y="25311"/>
                  </a:cubicBezTo>
                  <a:cubicBezTo>
                    <a:pt x="5187" y="14221"/>
                    <a:pt x="14220" y="5188"/>
                    <a:pt x="25310" y="5188"/>
                  </a:cubicBezTo>
                  <a:close/>
                  <a:moveTo>
                    <a:pt x="25310" y="1"/>
                  </a:moveTo>
                  <a:cubicBezTo>
                    <a:pt x="11358" y="1"/>
                    <a:pt x="0" y="11359"/>
                    <a:pt x="0" y="25311"/>
                  </a:cubicBezTo>
                  <a:cubicBezTo>
                    <a:pt x="0" y="39281"/>
                    <a:pt x="11358" y="50640"/>
                    <a:pt x="25310" y="50640"/>
                  </a:cubicBezTo>
                  <a:cubicBezTo>
                    <a:pt x="39280" y="50640"/>
                    <a:pt x="50639" y="39281"/>
                    <a:pt x="50639" y="25311"/>
                  </a:cubicBezTo>
                  <a:cubicBezTo>
                    <a:pt x="50639" y="11359"/>
                    <a:pt x="39280" y="1"/>
                    <a:pt x="25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823700" y="1866750"/>
              <a:ext cx="1154200" cy="1154200"/>
            </a:xfrm>
            <a:custGeom>
              <a:avLst/>
              <a:gdLst/>
              <a:ahLst/>
              <a:cxnLst/>
              <a:rect l="l" t="t" r="r" b="b"/>
              <a:pathLst>
                <a:path w="46168" h="46168" extrusionOk="0">
                  <a:moveTo>
                    <a:pt x="23075" y="716"/>
                  </a:moveTo>
                  <a:cubicBezTo>
                    <a:pt x="35418" y="716"/>
                    <a:pt x="45435" y="10751"/>
                    <a:pt x="45435" y="23075"/>
                  </a:cubicBezTo>
                  <a:cubicBezTo>
                    <a:pt x="45435" y="35418"/>
                    <a:pt x="35418" y="45434"/>
                    <a:pt x="23075" y="45434"/>
                  </a:cubicBezTo>
                  <a:cubicBezTo>
                    <a:pt x="10751" y="45434"/>
                    <a:pt x="716" y="35418"/>
                    <a:pt x="716" y="23075"/>
                  </a:cubicBezTo>
                  <a:cubicBezTo>
                    <a:pt x="716" y="10751"/>
                    <a:pt x="10751" y="716"/>
                    <a:pt x="23075" y="716"/>
                  </a:cubicBezTo>
                  <a:close/>
                  <a:moveTo>
                    <a:pt x="23075" y="1"/>
                  </a:moveTo>
                  <a:cubicBezTo>
                    <a:pt x="10358" y="1"/>
                    <a:pt x="1" y="10357"/>
                    <a:pt x="1" y="23093"/>
                  </a:cubicBezTo>
                  <a:cubicBezTo>
                    <a:pt x="1" y="35811"/>
                    <a:pt x="10358" y="46168"/>
                    <a:pt x="23075" y="46168"/>
                  </a:cubicBezTo>
                  <a:cubicBezTo>
                    <a:pt x="35811" y="46168"/>
                    <a:pt x="46168" y="35811"/>
                    <a:pt x="46168" y="23093"/>
                  </a:cubicBezTo>
                  <a:cubicBezTo>
                    <a:pt x="46168" y="10357"/>
                    <a:pt x="35811" y="1"/>
                    <a:pt x="23075" y="1"/>
                  </a:cubicBezTo>
                  <a:close/>
                </a:path>
              </a:pathLst>
            </a:custGeom>
            <a:solidFill>
              <a:srgbClr val="57282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832650" y="1875700"/>
              <a:ext cx="1136325" cy="1136325"/>
            </a:xfrm>
            <a:custGeom>
              <a:avLst/>
              <a:gdLst/>
              <a:ahLst/>
              <a:cxnLst/>
              <a:rect l="l" t="t" r="r" b="b"/>
              <a:pathLst>
                <a:path w="45453" h="45453" extrusionOk="0">
                  <a:moveTo>
                    <a:pt x="22717" y="0"/>
                  </a:moveTo>
                  <a:cubicBezTo>
                    <a:pt x="10179" y="0"/>
                    <a:pt x="1" y="10178"/>
                    <a:pt x="1" y="22735"/>
                  </a:cubicBezTo>
                  <a:cubicBezTo>
                    <a:pt x="1" y="35274"/>
                    <a:pt x="10179" y="45452"/>
                    <a:pt x="22717" y="45452"/>
                  </a:cubicBezTo>
                  <a:cubicBezTo>
                    <a:pt x="35274" y="45452"/>
                    <a:pt x="45452" y="35274"/>
                    <a:pt x="45452" y="22735"/>
                  </a:cubicBezTo>
                  <a:lnTo>
                    <a:pt x="45434" y="22735"/>
                  </a:lnTo>
                  <a:cubicBezTo>
                    <a:pt x="45434" y="10178"/>
                    <a:pt x="35274" y="0"/>
                    <a:pt x="227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832650" y="1875700"/>
              <a:ext cx="1135875" cy="1136325"/>
            </a:xfrm>
            <a:custGeom>
              <a:avLst/>
              <a:gdLst/>
              <a:ahLst/>
              <a:cxnLst/>
              <a:rect l="l" t="t" r="r" b="b"/>
              <a:pathLst>
                <a:path w="45435" h="45453" extrusionOk="0">
                  <a:moveTo>
                    <a:pt x="22717" y="3506"/>
                  </a:moveTo>
                  <a:cubicBezTo>
                    <a:pt x="33343" y="3506"/>
                    <a:pt x="41946" y="12110"/>
                    <a:pt x="41946" y="22717"/>
                  </a:cubicBezTo>
                  <a:cubicBezTo>
                    <a:pt x="41946" y="33342"/>
                    <a:pt x="33343" y="41946"/>
                    <a:pt x="22717" y="41946"/>
                  </a:cubicBezTo>
                  <a:cubicBezTo>
                    <a:pt x="12110" y="41946"/>
                    <a:pt x="3507" y="33342"/>
                    <a:pt x="3507" y="22717"/>
                  </a:cubicBezTo>
                  <a:cubicBezTo>
                    <a:pt x="3507" y="12110"/>
                    <a:pt x="12110" y="3506"/>
                    <a:pt x="22717" y="3506"/>
                  </a:cubicBezTo>
                  <a:close/>
                  <a:moveTo>
                    <a:pt x="22717" y="0"/>
                  </a:moveTo>
                  <a:cubicBezTo>
                    <a:pt x="10179" y="0"/>
                    <a:pt x="1" y="10178"/>
                    <a:pt x="1" y="22735"/>
                  </a:cubicBezTo>
                  <a:cubicBezTo>
                    <a:pt x="1" y="35274"/>
                    <a:pt x="10179" y="45452"/>
                    <a:pt x="22717" y="45452"/>
                  </a:cubicBezTo>
                  <a:cubicBezTo>
                    <a:pt x="35274" y="45452"/>
                    <a:pt x="45434" y="35274"/>
                    <a:pt x="45434" y="22735"/>
                  </a:cubicBezTo>
                  <a:cubicBezTo>
                    <a:pt x="45434" y="10178"/>
                    <a:pt x="35274" y="0"/>
                    <a:pt x="227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823700" y="1866750"/>
              <a:ext cx="1154200" cy="1154200"/>
            </a:xfrm>
            <a:custGeom>
              <a:avLst/>
              <a:gdLst/>
              <a:ahLst/>
              <a:cxnLst/>
              <a:rect l="l" t="t" r="r" b="b"/>
              <a:pathLst>
                <a:path w="46168" h="46168" extrusionOk="0">
                  <a:moveTo>
                    <a:pt x="23075" y="716"/>
                  </a:moveTo>
                  <a:cubicBezTo>
                    <a:pt x="35418" y="716"/>
                    <a:pt x="45435" y="10751"/>
                    <a:pt x="45435" y="23075"/>
                  </a:cubicBezTo>
                  <a:cubicBezTo>
                    <a:pt x="45435" y="35418"/>
                    <a:pt x="35418" y="45434"/>
                    <a:pt x="23075" y="45434"/>
                  </a:cubicBezTo>
                  <a:cubicBezTo>
                    <a:pt x="10751" y="45434"/>
                    <a:pt x="716" y="35418"/>
                    <a:pt x="716" y="23075"/>
                  </a:cubicBezTo>
                  <a:cubicBezTo>
                    <a:pt x="716" y="10751"/>
                    <a:pt x="10751" y="716"/>
                    <a:pt x="23075" y="716"/>
                  </a:cubicBezTo>
                  <a:close/>
                  <a:moveTo>
                    <a:pt x="23075" y="1"/>
                  </a:moveTo>
                  <a:cubicBezTo>
                    <a:pt x="10358" y="1"/>
                    <a:pt x="1" y="10357"/>
                    <a:pt x="1" y="23093"/>
                  </a:cubicBezTo>
                  <a:cubicBezTo>
                    <a:pt x="1" y="35811"/>
                    <a:pt x="10358" y="46168"/>
                    <a:pt x="23075" y="46168"/>
                  </a:cubicBezTo>
                  <a:cubicBezTo>
                    <a:pt x="35811" y="46168"/>
                    <a:pt x="46168" y="35811"/>
                    <a:pt x="46168" y="23093"/>
                  </a:cubicBezTo>
                  <a:cubicBezTo>
                    <a:pt x="46168" y="10357"/>
                    <a:pt x="35811" y="1"/>
                    <a:pt x="230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912700" y="1955750"/>
              <a:ext cx="975775" cy="976225"/>
            </a:xfrm>
            <a:custGeom>
              <a:avLst/>
              <a:gdLst/>
              <a:ahLst/>
              <a:cxnLst/>
              <a:rect l="l" t="t" r="r" b="b"/>
              <a:pathLst>
                <a:path w="39031" h="39049" extrusionOk="0">
                  <a:moveTo>
                    <a:pt x="19515" y="608"/>
                  </a:moveTo>
                  <a:cubicBezTo>
                    <a:pt x="29944" y="608"/>
                    <a:pt x="38440" y="9087"/>
                    <a:pt x="38440" y="19533"/>
                  </a:cubicBezTo>
                  <a:cubicBezTo>
                    <a:pt x="38440" y="29961"/>
                    <a:pt x="29944" y="38440"/>
                    <a:pt x="19515" y="38440"/>
                  </a:cubicBezTo>
                  <a:cubicBezTo>
                    <a:pt x="9087" y="38440"/>
                    <a:pt x="609" y="29961"/>
                    <a:pt x="609" y="19533"/>
                  </a:cubicBezTo>
                  <a:cubicBezTo>
                    <a:pt x="609" y="9087"/>
                    <a:pt x="9087" y="608"/>
                    <a:pt x="19515" y="608"/>
                  </a:cubicBezTo>
                  <a:close/>
                  <a:moveTo>
                    <a:pt x="19515" y="0"/>
                  </a:moveTo>
                  <a:cubicBezTo>
                    <a:pt x="8765" y="0"/>
                    <a:pt x="0" y="8765"/>
                    <a:pt x="0" y="19533"/>
                  </a:cubicBezTo>
                  <a:cubicBezTo>
                    <a:pt x="0" y="30283"/>
                    <a:pt x="8765" y="39048"/>
                    <a:pt x="19515" y="39048"/>
                  </a:cubicBezTo>
                  <a:cubicBezTo>
                    <a:pt x="30284" y="39048"/>
                    <a:pt x="39030" y="30283"/>
                    <a:pt x="39030" y="19533"/>
                  </a:cubicBezTo>
                  <a:cubicBezTo>
                    <a:pt x="39030" y="8765"/>
                    <a:pt x="30284" y="0"/>
                    <a:pt x="195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1311575" y="2038925"/>
              <a:ext cx="222725" cy="236575"/>
            </a:xfrm>
            <a:custGeom>
              <a:avLst/>
              <a:gdLst/>
              <a:ahLst/>
              <a:cxnLst/>
              <a:rect l="l" t="t" r="r" b="b"/>
              <a:pathLst>
                <a:path w="8909" h="9463" extrusionOk="0">
                  <a:moveTo>
                    <a:pt x="3686" y="0"/>
                  </a:moveTo>
                  <a:cubicBezTo>
                    <a:pt x="3686" y="0"/>
                    <a:pt x="4813" y="3399"/>
                    <a:pt x="2398" y="4669"/>
                  </a:cubicBezTo>
                  <a:cubicBezTo>
                    <a:pt x="1" y="5939"/>
                    <a:pt x="2541" y="9463"/>
                    <a:pt x="2541" y="9463"/>
                  </a:cubicBezTo>
                  <a:lnTo>
                    <a:pt x="5939" y="9463"/>
                  </a:lnTo>
                  <a:cubicBezTo>
                    <a:pt x="8909" y="1700"/>
                    <a:pt x="3686" y="0"/>
                    <a:pt x="3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1287000" y="2565250"/>
              <a:ext cx="222700" cy="237025"/>
            </a:xfrm>
            <a:custGeom>
              <a:avLst/>
              <a:gdLst/>
              <a:ahLst/>
              <a:cxnLst/>
              <a:rect l="l" t="t" r="r" b="b"/>
              <a:pathLst>
                <a:path w="8908" h="9481" extrusionOk="0">
                  <a:moveTo>
                    <a:pt x="2969" y="1"/>
                  </a:moveTo>
                  <a:cubicBezTo>
                    <a:pt x="0" y="7782"/>
                    <a:pt x="5223" y="9481"/>
                    <a:pt x="5223" y="9481"/>
                  </a:cubicBezTo>
                  <a:cubicBezTo>
                    <a:pt x="5223" y="9481"/>
                    <a:pt x="4096" y="6082"/>
                    <a:pt x="6493" y="4812"/>
                  </a:cubicBezTo>
                  <a:cubicBezTo>
                    <a:pt x="8908" y="3542"/>
                    <a:pt x="6350" y="1"/>
                    <a:pt x="635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1555300" y="2355725"/>
              <a:ext cx="237025" cy="137125"/>
            </a:xfrm>
            <a:custGeom>
              <a:avLst/>
              <a:gdLst/>
              <a:ahLst/>
              <a:cxnLst/>
              <a:rect l="l" t="t" r="r" b="b"/>
              <a:pathLst>
                <a:path w="9481" h="5485" extrusionOk="0">
                  <a:moveTo>
                    <a:pt x="3082" y="1"/>
                  </a:moveTo>
                  <a:cubicBezTo>
                    <a:pt x="1635" y="1"/>
                    <a:pt x="0" y="1173"/>
                    <a:pt x="0" y="1173"/>
                  </a:cubicBezTo>
                  <a:lnTo>
                    <a:pt x="0" y="4572"/>
                  </a:lnTo>
                  <a:cubicBezTo>
                    <a:pt x="1723" y="5229"/>
                    <a:pt x="3147" y="5485"/>
                    <a:pt x="4321" y="5485"/>
                  </a:cubicBezTo>
                  <a:cubicBezTo>
                    <a:pt x="8450" y="5485"/>
                    <a:pt x="9481" y="2318"/>
                    <a:pt x="9481" y="2318"/>
                  </a:cubicBezTo>
                  <a:lnTo>
                    <a:pt x="9481" y="2318"/>
                  </a:lnTo>
                  <a:cubicBezTo>
                    <a:pt x="9481" y="2318"/>
                    <a:pt x="8689" y="2580"/>
                    <a:pt x="7726" y="2580"/>
                  </a:cubicBezTo>
                  <a:cubicBezTo>
                    <a:pt x="6695" y="2580"/>
                    <a:pt x="5469" y="2279"/>
                    <a:pt x="4812" y="1030"/>
                  </a:cubicBezTo>
                  <a:cubicBezTo>
                    <a:pt x="4405" y="262"/>
                    <a:pt x="3764" y="1"/>
                    <a:pt x="308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1028975" y="2348350"/>
              <a:ext cx="236575" cy="136875"/>
            </a:xfrm>
            <a:custGeom>
              <a:avLst/>
              <a:gdLst/>
              <a:ahLst/>
              <a:cxnLst/>
              <a:rect l="l" t="t" r="r" b="b"/>
              <a:pathLst>
                <a:path w="9463" h="5475" extrusionOk="0">
                  <a:moveTo>
                    <a:pt x="5152" y="0"/>
                  </a:moveTo>
                  <a:cubicBezTo>
                    <a:pt x="1030" y="0"/>
                    <a:pt x="0" y="3167"/>
                    <a:pt x="0" y="3167"/>
                  </a:cubicBezTo>
                  <a:cubicBezTo>
                    <a:pt x="0" y="3167"/>
                    <a:pt x="794" y="2903"/>
                    <a:pt x="1759" y="2903"/>
                  </a:cubicBezTo>
                  <a:cubicBezTo>
                    <a:pt x="2785" y="2903"/>
                    <a:pt x="4005" y="3202"/>
                    <a:pt x="4669" y="4437"/>
                  </a:cubicBezTo>
                  <a:cubicBezTo>
                    <a:pt x="5076" y="5212"/>
                    <a:pt x="5715" y="5475"/>
                    <a:pt x="6395" y="5475"/>
                  </a:cubicBezTo>
                  <a:cubicBezTo>
                    <a:pt x="7836" y="5475"/>
                    <a:pt x="9463" y="4294"/>
                    <a:pt x="9463" y="4294"/>
                  </a:cubicBezTo>
                  <a:lnTo>
                    <a:pt x="9463" y="914"/>
                  </a:lnTo>
                  <a:cubicBezTo>
                    <a:pt x="7744" y="256"/>
                    <a:pt x="6323" y="0"/>
                    <a:pt x="51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1487775" y="2145800"/>
              <a:ext cx="250000" cy="207525"/>
            </a:xfrm>
            <a:custGeom>
              <a:avLst/>
              <a:gdLst/>
              <a:ahLst/>
              <a:cxnLst/>
              <a:rect l="l" t="t" r="r" b="b"/>
              <a:pathLst>
                <a:path w="10000" h="8301" extrusionOk="0">
                  <a:moveTo>
                    <a:pt x="7495" y="0"/>
                  </a:moveTo>
                  <a:cubicBezTo>
                    <a:pt x="7495" y="0"/>
                    <a:pt x="6239" y="2527"/>
                    <a:pt x="4140" y="2527"/>
                  </a:cubicBezTo>
                  <a:cubicBezTo>
                    <a:pt x="3876" y="2527"/>
                    <a:pt x="3599" y="2487"/>
                    <a:pt x="3310" y="2397"/>
                  </a:cubicBezTo>
                  <a:cubicBezTo>
                    <a:pt x="3087" y="2328"/>
                    <a:pt x="2879" y="2297"/>
                    <a:pt x="2683" y="2297"/>
                  </a:cubicBezTo>
                  <a:cubicBezTo>
                    <a:pt x="599" y="2297"/>
                    <a:pt x="0" y="5885"/>
                    <a:pt x="0" y="5885"/>
                  </a:cubicBezTo>
                  <a:lnTo>
                    <a:pt x="2415" y="8300"/>
                  </a:lnTo>
                  <a:cubicBezTo>
                    <a:pt x="9999" y="4902"/>
                    <a:pt x="7495" y="1"/>
                    <a:pt x="74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1083075" y="2487900"/>
              <a:ext cx="250000" cy="207500"/>
            </a:xfrm>
            <a:custGeom>
              <a:avLst/>
              <a:gdLst/>
              <a:ahLst/>
              <a:cxnLst/>
              <a:rect l="l" t="t" r="r" b="b"/>
              <a:pathLst>
                <a:path w="10000" h="8300" extrusionOk="0">
                  <a:moveTo>
                    <a:pt x="7603" y="0"/>
                  </a:moveTo>
                  <a:cubicBezTo>
                    <a:pt x="1" y="3399"/>
                    <a:pt x="2505" y="8300"/>
                    <a:pt x="2505" y="8300"/>
                  </a:cubicBezTo>
                  <a:cubicBezTo>
                    <a:pt x="2505" y="8300"/>
                    <a:pt x="3761" y="5773"/>
                    <a:pt x="5872" y="5773"/>
                  </a:cubicBezTo>
                  <a:cubicBezTo>
                    <a:pt x="6138" y="5773"/>
                    <a:pt x="6417" y="5813"/>
                    <a:pt x="6708" y="5903"/>
                  </a:cubicBezTo>
                  <a:cubicBezTo>
                    <a:pt x="6930" y="5972"/>
                    <a:pt x="7137" y="6003"/>
                    <a:pt x="7332" y="6003"/>
                  </a:cubicBezTo>
                  <a:cubicBezTo>
                    <a:pt x="9416" y="6003"/>
                    <a:pt x="9999" y="2397"/>
                    <a:pt x="9999" y="2397"/>
                  </a:cubicBezTo>
                  <a:lnTo>
                    <a:pt x="760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1477925" y="2497725"/>
              <a:ext cx="207525" cy="197275"/>
            </a:xfrm>
            <a:custGeom>
              <a:avLst/>
              <a:gdLst/>
              <a:ahLst/>
              <a:cxnLst/>
              <a:rect l="l" t="t" r="r" b="b"/>
              <a:pathLst>
                <a:path w="8301" h="7891" extrusionOk="0">
                  <a:moveTo>
                    <a:pt x="2398" y="1"/>
                  </a:moveTo>
                  <a:lnTo>
                    <a:pt x="1" y="2398"/>
                  </a:lnTo>
                  <a:cubicBezTo>
                    <a:pt x="2050" y="6980"/>
                    <a:pt x="4645" y="7890"/>
                    <a:pt x="6383" y="7890"/>
                  </a:cubicBezTo>
                  <a:cubicBezTo>
                    <a:pt x="7528" y="7890"/>
                    <a:pt x="8301" y="7495"/>
                    <a:pt x="8301" y="7495"/>
                  </a:cubicBezTo>
                  <a:cubicBezTo>
                    <a:pt x="8301" y="7495"/>
                    <a:pt x="5099" y="5903"/>
                    <a:pt x="5904" y="3310"/>
                  </a:cubicBezTo>
                  <a:cubicBezTo>
                    <a:pt x="6691" y="716"/>
                    <a:pt x="2398" y="19"/>
                    <a:pt x="2398" y="19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1135850" y="2145750"/>
              <a:ext cx="207075" cy="197275"/>
            </a:xfrm>
            <a:custGeom>
              <a:avLst/>
              <a:gdLst/>
              <a:ahLst/>
              <a:cxnLst/>
              <a:rect l="l" t="t" r="r" b="b"/>
              <a:pathLst>
                <a:path w="8283" h="7891" extrusionOk="0">
                  <a:moveTo>
                    <a:pt x="1912" y="1"/>
                  </a:moveTo>
                  <a:cubicBezTo>
                    <a:pt x="770" y="1"/>
                    <a:pt x="0" y="396"/>
                    <a:pt x="0" y="396"/>
                  </a:cubicBezTo>
                  <a:cubicBezTo>
                    <a:pt x="0" y="396"/>
                    <a:pt x="3202" y="2006"/>
                    <a:pt x="2397" y="4599"/>
                  </a:cubicBezTo>
                  <a:cubicBezTo>
                    <a:pt x="1592" y="7193"/>
                    <a:pt x="5885" y="7891"/>
                    <a:pt x="5885" y="7891"/>
                  </a:cubicBezTo>
                  <a:lnTo>
                    <a:pt x="8282" y="5494"/>
                  </a:lnTo>
                  <a:cubicBezTo>
                    <a:pt x="6233" y="911"/>
                    <a:pt x="3645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1330375" y="2031425"/>
              <a:ext cx="167250" cy="251675"/>
            </a:xfrm>
            <a:custGeom>
              <a:avLst/>
              <a:gdLst/>
              <a:ahLst/>
              <a:cxnLst/>
              <a:rect l="l" t="t" r="r" b="b"/>
              <a:pathLst>
                <a:path w="6690" h="10067" extrusionOk="0">
                  <a:moveTo>
                    <a:pt x="3345" y="819"/>
                  </a:moveTo>
                  <a:lnTo>
                    <a:pt x="3345" y="819"/>
                  </a:lnTo>
                  <a:cubicBezTo>
                    <a:pt x="3900" y="1141"/>
                    <a:pt x="4740" y="1767"/>
                    <a:pt x="5277" y="2894"/>
                  </a:cubicBezTo>
                  <a:cubicBezTo>
                    <a:pt x="6064" y="4575"/>
                    <a:pt x="5975" y="6793"/>
                    <a:pt x="4973" y="9476"/>
                  </a:cubicBezTo>
                  <a:lnTo>
                    <a:pt x="1950" y="9476"/>
                  </a:lnTo>
                  <a:cubicBezTo>
                    <a:pt x="1646" y="9029"/>
                    <a:pt x="680" y="7437"/>
                    <a:pt x="966" y="6239"/>
                  </a:cubicBezTo>
                  <a:cubicBezTo>
                    <a:pt x="1073" y="5792"/>
                    <a:pt x="1342" y="5470"/>
                    <a:pt x="1789" y="5219"/>
                  </a:cubicBezTo>
                  <a:cubicBezTo>
                    <a:pt x="3721" y="4200"/>
                    <a:pt x="3560" y="1928"/>
                    <a:pt x="3345" y="819"/>
                  </a:cubicBezTo>
                  <a:close/>
                  <a:moveTo>
                    <a:pt x="2934" y="0"/>
                  </a:moveTo>
                  <a:cubicBezTo>
                    <a:pt x="2853" y="0"/>
                    <a:pt x="2771" y="33"/>
                    <a:pt x="2719" y="86"/>
                  </a:cubicBezTo>
                  <a:cubicBezTo>
                    <a:pt x="2630" y="175"/>
                    <a:pt x="2612" y="282"/>
                    <a:pt x="2647" y="390"/>
                  </a:cubicBezTo>
                  <a:cubicBezTo>
                    <a:pt x="2665" y="425"/>
                    <a:pt x="3667" y="3556"/>
                    <a:pt x="1521" y="4701"/>
                  </a:cubicBezTo>
                  <a:cubicBezTo>
                    <a:pt x="912" y="5023"/>
                    <a:pt x="537" y="5488"/>
                    <a:pt x="394" y="6114"/>
                  </a:cubicBezTo>
                  <a:cubicBezTo>
                    <a:pt x="0" y="7759"/>
                    <a:pt x="1485" y="9852"/>
                    <a:pt x="1556" y="9942"/>
                  </a:cubicBezTo>
                  <a:cubicBezTo>
                    <a:pt x="1610" y="10013"/>
                    <a:pt x="1699" y="10067"/>
                    <a:pt x="1789" y="10067"/>
                  </a:cubicBezTo>
                  <a:lnTo>
                    <a:pt x="5187" y="10067"/>
                  </a:lnTo>
                  <a:cubicBezTo>
                    <a:pt x="5313" y="10067"/>
                    <a:pt x="5420" y="9977"/>
                    <a:pt x="5456" y="9870"/>
                  </a:cubicBezTo>
                  <a:cubicBezTo>
                    <a:pt x="6583" y="6936"/>
                    <a:pt x="6690" y="4504"/>
                    <a:pt x="5796" y="2626"/>
                  </a:cubicBezTo>
                  <a:cubicBezTo>
                    <a:pt x="4848" y="640"/>
                    <a:pt x="3095" y="50"/>
                    <a:pt x="3023" y="14"/>
                  </a:cubicBezTo>
                  <a:cubicBezTo>
                    <a:pt x="2994" y="4"/>
                    <a:pt x="2964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1323200" y="2558100"/>
              <a:ext cx="167275" cy="251350"/>
            </a:xfrm>
            <a:custGeom>
              <a:avLst/>
              <a:gdLst/>
              <a:ahLst/>
              <a:cxnLst/>
              <a:rect l="l" t="t" r="r" b="b"/>
              <a:pathLst>
                <a:path w="6691" h="10054" extrusionOk="0">
                  <a:moveTo>
                    <a:pt x="4759" y="591"/>
                  </a:moveTo>
                  <a:cubicBezTo>
                    <a:pt x="5045" y="1038"/>
                    <a:pt x="6011" y="2630"/>
                    <a:pt x="5743" y="3810"/>
                  </a:cubicBezTo>
                  <a:cubicBezTo>
                    <a:pt x="5635" y="4258"/>
                    <a:pt x="5367" y="4597"/>
                    <a:pt x="4920" y="4830"/>
                  </a:cubicBezTo>
                  <a:cubicBezTo>
                    <a:pt x="2970" y="5867"/>
                    <a:pt x="3131" y="8139"/>
                    <a:pt x="3346" y="9230"/>
                  </a:cubicBezTo>
                  <a:cubicBezTo>
                    <a:pt x="2809" y="8926"/>
                    <a:pt x="1969" y="8300"/>
                    <a:pt x="1432" y="7173"/>
                  </a:cubicBezTo>
                  <a:cubicBezTo>
                    <a:pt x="627" y="5492"/>
                    <a:pt x="734" y="3274"/>
                    <a:pt x="1718" y="591"/>
                  </a:cubicBezTo>
                  <a:close/>
                  <a:moveTo>
                    <a:pt x="1521" y="0"/>
                  </a:moveTo>
                  <a:cubicBezTo>
                    <a:pt x="1396" y="0"/>
                    <a:pt x="1289" y="72"/>
                    <a:pt x="1235" y="179"/>
                  </a:cubicBezTo>
                  <a:cubicBezTo>
                    <a:pt x="126" y="3113"/>
                    <a:pt x="1" y="5563"/>
                    <a:pt x="913" y="7424"/>
                  </a:cubicBezTo>
                  <a:cubicBezTo>
                    <a:pt x="1861" y="9427"/>
                    <a:pt x="3614" y="10017"/>
                    <a:pt x="3686" y="10035"/>
                  </a:cubicBezTo>
                  <a:cubicBezTo>
                    <a:pt x="3722" y="10053"/>
                    <a:pt x="3739" y="10053"/>
                    <a:pt x="3775" y="10053"/>
                  </a:cubicBezTo>
                  <a:cubicBezTo>
                    <a:pt x="3847" y="10053"/>
                    <a:pt x="3918" y="10017"/>
                    <a:pt x="3990" y="9964"/>
                  </a:cubicBezTo>
                  <a:cubicBezTo>
                    <a:pt x="4061" y="9892"/>
                    <a:pt x="4079" y="9767"/>
                    <a:pt x="4043" y="9677"/>
                  </a:cubicBezTo>
                  <a:cubicBezTo>
                    <a:pt x="4043" y="9642"/>
                    <a:pt x="3024" y="6494"/>
                    <a:pt x="5188" y="5367"/>
                  </a:cubicBezTo>
                  <a:cubicBezTo>
                    <a:pt x="5796" y="5045"/>
                    <a:pt x="6172" y="4562"/>
                    <a:pt x="6315" y="3954"/>
                  </a:cubicBezTo>
                  <a:cubicBezTo>
                    <a:pt x="6691" y="2308"/>
                    <a:pt x="5206" y="215"/>
                    <a:pt x="5153" y="126"/>
                  </a:cubicBezTo>
                  <a:cubicBezTo>
                    <a:pt x="5081" y="36"/>
                    <a:pt x="5009" y="0"/>
                    <a:pt x="49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1548150" y="2348500"/>
              <a:ext cx="251775" cy="151500"/>
            </a:xfrm>
            <a:custGeom>
              <a:avLst/>
              <a:gdLst/>
              <a:ahLst/>
              <a:cxnLst/>
              <a:rect l="l" t="t" r="r" b="b"/>
              <a:pathLst>
                <a:path w="10071" h="6060" extrusionOk="0">
                  <a:moveTo>
                    <a:pt x="3346" y="587"/>
                  </a:moveTo>
                  <a:cubicBezTo>
                    <a:pt x="3505" y="587"/>
                    <a:pt x="3661" y="603"/>
                    <a:pt x="3810" y="639"/>
                  </a:cubicBezTo>
                  <a:cubicBezTo>
                    <a:pt x="4257" y="747"/>
                    <a:pt x="4597" y="1015"/>
                    <a:pt x="4830" y="1462"/>
                  </a:cubicBezTo>
                  <a:cubicBezTo>
                    <a:pt x="5564" y="2829"/>
                    <a:pt x="6916" y="3148"/>
                    <a:pt x="8031" y="3148"/>
                  </a:cubicBezTo>
                  <a:cubicBezTo>
                    <a:pt x="8491" y="3148"/>
                    <a:pt x="8911" y="3094"/>
                    <a:pt x="9230" y="3036"/>
                  </a:cubicBezTo>
                  <a:lnTo>
                    <a:pt x="9230" y="3036"/>
                  </a:lnTo>
                  <a:cubicBezTo>
                    <a:pt x="8926" y="3573"/>
                    <a:pt x="8300" y="4413"/>
                    <a:pt x="7173" y="4950"/>
                  </a:cubicBezTo>
                  <a:cubicBezTo>
                    <a:pt x="6422" y="5302"/>
                    <a:pt x="5563" y="5479"/>
                    <a:pt x="4603" y="5479"/>
                  </a:cubicBezTo>
                  <a:cubicBezTo>
                    <a:pt x="3416" y="5479"/>
                    <a:pt x="2074" y="5208"/>
                    <a:pt x="591" y="4664"/>
                  </a:cubicBezTo>
                  <a:lnTo>
                    <a:pt x="591" y="1623"/>
                  </a:lnTo>
                  <a:cubicBezTo>
                    <a:pt x="981" y="1357"/>
                    <a:pt x="2245" y="587"/>
                    <a:pt x="3346" y="587"/>
                  </a:cubicBezTo>
                  <a:close/>
                  <a:moveTo>
                    <a:pt x="3363" y="1"/>
                  </a:moveTo>
                  <a:cubicBezTo>
                    <a:pt x="1847" y="1"/>
                    <a:pt x="204" y="1166"/>
                    <a:pt x="125" y="1230"/>
                  </a:cubicBezTo>
                  <a:cubicBezTo>
                    <a:pt x="36" y="1283"/>
                    <a:pt x="0" y="1373"/>
                    <a:pt x="0" y="1462"/>
                  </a:cubicBezTo>
                  <a:lnTo>
                    <a:pt x="0" y="4861"/>
                  </a:lnTo>
                  <a:cubicBezTo>
                    <a:pt x="0" y="4986"/>
                    <a:pt x="72" y="5093"/>
                    <a:pt x="179" y="5129"/>
                  </a:cubicBezTo>
                  <a:cubicBezTo>
                    <a:pt x="1825" y="5755"/>
                    <a:pt x="3292" y="6059"/>
                    <a:pt x="4597" y="6059"/>
                  </a:cubicBezTo>
                  <a:cubicBezTo>
                    <a:pt x="5653" y="6059"/>
                    <a:pt x="6601" y="5862"/>
                    <a:pt x="7423" y="5469"/>
                  </a:cubicBezTo>
                  <a:cubicBezTo>
                    <a:pt x="9427" y="4503"/>
                    <a:pt x="10017" y="2750"/>
                    <a:pt x="10035" y="2678"/>
                  </a:cubicBezTo>
                  <a:cubicBezTo>
                    <a:pt x="10071" y="2589"/>
                    <a:pt x="10053" y="2464"/>
                    <a:pt x="9963" y="2392"/>
                  </a:cubicBezTo>
                  <a:cubicBezTo>
                    <a:pt x="9915" y="2331"/>
                    <a:pt x="9841" y="2303"/>
                    <a:pt x="9770" y="2303"/>
                  </a:cubicBezTo>
                  <a:cubicBezTo>
                    <a:pt x="9737" y="2303"/>
                    <a:pt x="9706" y="2309"/>
                    <a:pt x="9677" y="2321"/>
                  </a:cubicBezTo>
                  <a:cubicBezTo>
                    <a:pt x="9660" y="2321"/>
                    <a:pt x="8904" y="2563"/>
                    <a:pt x="8002" y="2563"/>
                  </a:cubicBezTo>
                  <a:cubicBezTo>
                    <a:pt x="7054" y="2563"/>
                    <a:pt x="5944" y="2294"/>
                    <a:pt x="5366" y="1194"/>
                  </a:cubicBezTo>
                  <a:cubicBezTo>
                    <a:pt x="5044" y="586"/>
                    <a:pt x="4562" y="210"/>
                    <a:pt x="3953" y="67"/>
                  </a:cubicBezTo>
                  <a:cubicBezTo>
                    <a:pt x="3761" y="21"/>
                    <a:pt x="3563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1020925" y="2340825"/>
              <a:ext cx="252225" cy="151550"/>
            </a:xfrm>
            <a:custGeom>
              <a:avLst/>
              <a:gdLst/>
              <a:ahLst/>
              <a:cxnLst/>
              <a:rect l="l" t="t" r="r" b="b"/>
              <a:pathLst>
                <a:path w="10089" h="6062" extrusionOk="0">
                  <a:moveTo>
                    <a:pt x="5473" y="589"/>
                  </a:moveTo>
                  <a:cubicBezTo>
                    <a:pt x="6664" y="589"/>
                    <a:pt x="8009" y="865"/>
                    <a:pt x="9498" y="1411"/>
                  </a:cubicBezTo>
                  <a:lnTo>
                    <a:pt x="9498" y="4452"/>
                  </a:lnTo>
                  <a:cubicBezTo>
                    <a:pt x="9105" y="4704"/>
                    <a:pt x="7824" y="5483"/>
                    <a:pt x="6706" y="5483"/>
                  </a:cubicBezTo>
                  <a:cubicBezTo>
                    <a:pt x="6554" y="5483"/>
                    <a:pt x="6404" y="5468"/>
                    <a:pt x="6261" y="5436"/>
                  </a:cubicBezTo>
                  <a:cubicBezTo>
                    <a:pt x="5814" y="5329"/>
                    <a:pt x="5474" y="5060"/>
                    <a:pt x="5241" y="4613"/>
                  </a:cubicBezTo>
                  <a:cubicBezTo>
                    <a:pt x="4526" y="3236"/>
                    <a:pt x="3184" y="2914"/>
                    <a:pt x="2075" y="2914"/>
                  </a:cubicBezTo>
                  <a:cubicBezTo>
                    <a:pt x="1610" y="2914"/>
                    <a:pt x="1163" y="2985"/>
                    <a:pt x="841" y="3039"/>
                  </a:cubicBezTo>
                  <a:cubicBezTo>
                    <a:pt x="1145" y="2502"/>
                    <a:pt x="1789" y="1662"/>
                    <a:pt x="2916" y="1125"/>
                  </a:cubicBezTo>
                  <a:cubicBezTo>
                    <a:pt x="3664" y="767"/>
                    <a:pt x="4519" y="589"/>
                    <a:pt x="5473" y="589"/>
                  </a:cubicBezTo>
                  <a:close/>
                  <a:moveTo>
                    <a:pt x="5478" y="0"/>
                  </a:moveTo>
                  <a:cubicBezTo>
                    <a:pt x="4428" y="0"/>
                    <a:pt x="3483" y="201"/>
                    <a:pt x="2648" y="606"/>
                  </a:cubicBezTo>
                  <a:cubicBezTo>
                    <a:pt x="644" y="1554"/>
                    <a:pt x="72" y="3307"/>
                    <a:pt x="36" y="3379"/>
                  </a:cubicBezTo>
                  <a:cubicBezTo>
                    <a:pt x="0" y="3486"/>
                    <a:pt x="36" y="3594"/>
                    <a:pt x="108" y="3683"/>
                  </a:cubicBezTo>
                  <a:cubicBezTo>
                    <a:pt x="173" y="3735"/>
                    <a:pt x="248" y="3769"/>
                    <a:pt x="326" y="3769"/>
                  </a:cubicBezTo>
                  <a:cubicBezTo>
                    <a:pt x="354" y="3769"/>
                    <a:pt x="383" y="3764"/>
                    <a:pt x="412" y="3755"/>
                  </a:cubicBezTo>
                  <a:cubicBezTo>
                    <a:pt x="429" y="3746"/>
                    <a:pt x="1175" y="3506"/>
                    <a:pt x="2068" y="3506"/>
                  </a:cubicBezTo>
                  <a:cubicBezTo>
                    <a:pt x="3017" y="3506"/>
                    <a:pt x="4133" y="3776"/>
                    <a:pt x="4722" y="4881"/>
                  </a:cubicBezTo>
                  <a:cubicBezTo>
                    <a:pt x="5044" y="5490"/>
                    <a:pt x="5509" y="5865"/>
                    <a:pt x="6136" y="6008"/>
                  </a:cubicBezTo>
                  <a:cubicBezTo>
                    <a:pt x="6314" y="6044"/>
                    <a:pt x="6511" y="6062"/>
                    <a:pt x="6708" y="6062"/>
                  </a:cubicBezTo>
                  <a:cubicBezTo>
                    <a:pt x="8228" y="6062"/>
                    <a:pt x="9874" y="4899"/>
                    <a:pt x="9963" y="4846"/>
                  </a:cubicBezTo>
                  <a:cubicBezTo>
                    <a:pt x="10035" y="4792"/>
                    <a:pt x="10089" y="4703"/>
                    <a:pt x="10089" y="4595"/>
                  </a:cubicBezTo>
                  <a:lnTo>
                    <a:pt x="10089" y="1215"/>
                  </a:lnTo>
                  <a:cubicBezTo>
                    <a:pt x="10089" y="1089"/>
                    <a:pt x="10017" y="982"/>
                    <a:pt x="9892" y="928"/>
                  </a:cubicBezTo>
                  <a:cubicBezTo>
                    <a:pt x="8263" y="313"/>
                    <a:pt x="6789" y="0"/>
                    <a:pt x="5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1480175" y="2138200"/>
              <a:ext cx="223175" cy="222275"/>
            </a:xfrm>
            <a:custGeom>
              <a:avLst/>
              <a:gdLst/>
              <a:ahLst/>
              <a:cxnLst/>
              <a:rect l="l" t="t" r="r" b="b"/>
              <a:pathLst>
                <a:path w="8927" h="8891" extrusionOk="0">
                  <a:moveTo>
                    <a:pt x="7746" y="966"/>
                  </a:moveTo>
                  <a:cubicBezTo>
                    <a:pt x="7907" y="1574"/>
                    <a:pt x="8050" y="2612"/>
                    <a:pt x="7638" y="3792"/>
                  </a:cubicBezTo>
                  <a:cubicBezTo>
                    <a:pt x="7012" y="5545"/>
                    <a:pt x="5367" y="7048"/>
                    <a:pt x="2773" y="8246"/>
                  </a:cubicBezTo>
                  <a:lnTo>
                    <a:pt x="626" y="6100"/>
                  </a:lnTo>
                  <a:cubicBezTo>
                    <a:pt x="734" y="5563"/>
                    <a:pt x="1181" y="3757"/>
                    <a:pt x="2218" y="3113"/>
                  </a:cubicBezTo>
                  <a:cubicBezTo>
                    <a:pt x="2460" y="2959"/>
                    <a:pt x="2716" y="2886"/>
                    <a:pt x="2989" y="2886"/>
                  </a:cubicBezTo>
                  <a:cubicBezTo>
                    <a:pt x="3160" y="2886"/>
                    <a:pt x="3338" y="2914"/>
                    <a:pt x="3524" y="2970"/>
                  </a:cubicBezTo>
                  <a:cubicBezTo>
                    <a:pt x="3842" y="3067"/>
                    <a:pt x="4146" y="3111"/>
                    <a:pt x="4435" y="3111"/>
                  </a:cubicBezTo>
                  <a:cubicBezTo>
                    <a:pt x="6053" y="3111"/>
                    <a:pt x="7215" y="1755"/>
                    <a:pt x="7746" y="966"/>
                  </a:cubicBezTo>
                  <a:close/>
                  <a:moveTo>
                    <a:pt x="7799" y="0"/>
                  </a:moveTo>
                  <a:cubicBezTo>
                    <a:pt x="7692" y="0"/>
                    <a:pt x="7585" y="72"/>
                    <a:pt x="7549" y="161"/>
                  </a:cubicBezTo>
                  <a:cubicBezTo>
                    <a:pt x="7533" y="193"/>
                    <a:pt x="6337" y="2527"/>
                    <a:pt x="4418" y="2527"/>
                  </a:cubicBezTo>
                  <a:cubicBezTo>
                    <a:pt x="4184" y="2527"/>
                    <a:pt x="3940" y="2493"/>
                    <a:pt x="3685" y="2415"/>
                  </a:cubicBezTo>
                  <a:cubicBezTo>
                    <a:pt x="3446" y="2342"/>
                    <a:pt x="3212" y="2306"/>
                    <a:pt x="2985" y="2306"/>
                  </a:cubicBezTo>
                  <a:cubicBezTo>
                    <a:pt x="2600" y="2306"/>
                    <a:pt x="2234" y="2409"/>
                    <a:pt x="1896" y="2612"/>
                  </a:cubicBezTo>
                  <a:cubicBezTo>
                    <a:pt x="465" y="3506"/>
                    <a:pt x="36" y="6046"/>
                    <a:pt x="18" y="6153"/>
                  </a:cubicBezTo>
                  <a:cubicBezTo>
                    <a:pt x="0" y="6243"/>
                    <a:pt x="36" y="6332"/>
                    <a:pt x="108" y="6404"/>
                  </a:cubicBezTo>
                  <a:lnTo>
                    <a:pt x="2505" y="8801"/>
                  </a:lnTo>
                  <a:cubicBezTo>
                    <a:pt x="2556" y="8852"/>
                    <a:pt x="2624" y="8887"/>
                    <a:pt x="2708" y="8890"/>
                  </a:cubicBezTo>
                  <a:lnTo>
                    <a:pt x="2708" y="8890"/>
                  </a:lnTo>
                  <a:cubicBezTo>
                    <a:pt x="2744" y="8888"/>
                    <a:pt x="2793" y="8871"/>
                    <a:pt x="2827" y="8854"/>
                  </a:cubicBezTo>
                  <a:cubicBezTo>
                    <a:pt x="5689" y="7584"/>
                    <a:pt x="7495" y="5939"/>
                    <a:pt x="8193" y="3971"/>
                  </a:cubicBezTo>
                  <a:cubicBezTo>
                    <a:pt x="8926" y="1896"/>
                    <a:pt x="8103" y="233"/>
                    <a:pt x="8068" y="161"/>
                  </a:cubicBezTo>
                  <a:cubicBezTo>
                    <a:pt x="8014" y="72"/>
                    <a:pt x="7907" y="0"/>
                    <a:pt x="7799" y="0"/>
                  </a:cubicBezTo>
                  <a:close/>
                  <a:moveTo>
                    <a:pt x="2708" y="8890"/>
                  </a:moveTo>
                  <a:cubicBezTo>
                    <a:pt x="2706" y="8890"/>
                    <a:pt x="2704" y="8890"/>
                    <a:pt x="2701" y="8890"/>
                  </a:cubicBezTo>
                  <a:lnTo>
                    <a:pt x="2719" y="8890"/>
                  </a:lnTo>
                  <a:cubicBezTo>
                    <a:pt x="2715" y="8890"/>
                    <a:pt x="2712" y="8890"/>
                    <a:pt x="2708" y="889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1117500" y="2480525"/>
              <a:ext cx="223175" cy="222050"/>
            </a:xfrm>
            <a:custGeom>
              <a:avLst/>
              <a:gdLst/>
              <a:ahLst/>
              <a:cxnLst/>
              <a:rect l="l" t="t" r="r" b="b"/>
              <a:pathLst>
                <a:path w="8927" h="8882" extrusionOk="0">
                  <a:moveTo>
                    <a:pt x="6154" y="653"/>
                  </a:moveTo>
                  <a:lnTo>
                    <a:pt x="8301" y="2799"/>
                  </a:lnTo>
                  <a:cubicBezTo>
                    <a:pt x="8193" y="3318"/>
                    <a:pt x="7746" y="5125"/>
                    <a:pt x="6709" y="5769"/>
                  </a:cubicBezTo>
                  <a:cubicBezTo>
                    <a:pt x="6476" y="5924"/>
                    <a:pt x="6223" y="6003"/>
                    <a:pt x="5945" y="6003"/>
                  </a:cubicBezTo>
                  <a:cubicBezTo>
                    <a:pt x="5774" y="6003"/>
                    <a:pt x="5594" y="5973"/>
                    <a:pt x="5403" y="5912"/>
                  </a:cubicBezTo>
                  <a:cubicBezTo>
                    <a:pt x="5085" y="5814"/>
                    <a:pt x="4782" y="5771"/>
                    <a:pt x="4493" y="5771"/>
                  </a:cubicBezTo>
                  <a:cubicBezTo>
                    <a:pt x="2879" y="5771"/>
                    <a:pt x="1730" y="7126"/>
                    <a:pt x="1199" y="7915"/>
                  </a:cubicBezTo>
                  <a:cubicBezTo>
                    <a:pt x="1038" y="7307"/>
                    <a:pt x="877" y="6269"/>
                    <a:pt x="1307" y="5089"/>
                  </a:cubicBezTo>
                  <a:cubicBezTo>
                    <a:pt x="1933" y="3336"/>
                    <a:pt x="3560" y="1851"/>
                    <a:pt x="6154" y="653"/>
                  </a:cubicBezTo>
                  <a:close/>
                  <a:moveTo>
                    <a:pt x="6216" y="1"/>
                  </a:moveTo>
                  <a:cubicBezTo>
                    <a:pt x="6176" y="1"/>
                    <a:pt x="6136" y="9"/>
                    <a:pt x="6100" y="27"/>
                  </a:cubicBezTo>
                  <a:cubicBezTo>
                    <a:pt x="3238" y="1315"/>
                    <a:pt x="1432" y="2960"/>
                    <a:pt x="752" y="4910"/>
                  </a:cubicBezTo>
                  <a:cubicBezTo>
                    <a:pt x="1" y="7003"/>
                    <a:pt x="824" y="8649"/>
                    <a:pt x="859" y="8720"/>
                  </a:cubicBezTo>
                  <a:cubicBezTo>
                    <a:pt x="913" y="8827"/>
                    <a:pt x="1020" y="8881"/>
                    <a:pt x="1128" y="8881"/>
                  </a:cubicBezTo>
                  <a:cubicBezTo>
                    <a:pt x="1235" y="8881"/>
                    <a:pt x="1342" y="8827"/>
                    <a:pt x="1396" y="8720"/>
                  </a:cubicBezTo>
                  <a:cubicBezTo>
                    <a:pt x="1396" y="8688"/>
                    <a:pt x="2604" y="6354"/>
                    <a:pt x="4513" y="6354"/>
                  </a:cubicBezTo>
                  <a:cubicBezTo>
                    <a:pt x="4746" y="6354"/>
                    <a:pt x="4989" y="6389"/>
                    <a:pt x="5242" y="6466"/>
                  </a:cubicBezTo>
                  <a:cubicBezTo>
                    <a:pt x="5486" y="6548"/>
                    <a:pt x="5725" y="6588"/>
                    <a:pt x="5958" y="6588"/>
                  </a:cubicBezTo>
                  <a:cubicBezTo>
                    <a:pt x="6337" y="6588"/>
                    <a:pt x="6698" y="6480"/>
                    <a:pt x="7031" y="6269"/>
                  </a:cubicBezTo>
                  <a:cubicBezTo>
                    <a:pt x="8462" y="5375"/>
                    <a:pt x="8891" y="2853"/>
                    <a:pt x="8909" y="2746"/>
                  </a:cubicBezTo>
                  <a:cubicBezTo>
                    <a:pt x="8927" y="2656"/>
                    <a:pt x="8891" y="2549"/>
                    <a:pt x="8837" y="2495"/>
                  </a:cubicBezTo>
                  <a:lnTo>
                    <a:pt x="6422" y="80"/>
                  </a:lnTo>
                  <a:cubicBezTo>
                    <a:pt x="6375" y="33"/>
                    <a:pt x="6295" y="1"/>
                    <a:pt x="62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1469875" y="2490450"/>
              <a:ext cx="222725" cy="212125"/>
            </a:xfrm>
            <a:custGeom>
              <a:avLst/>
              <a:gdLst/>
              <a:ahLst/>
              <a:cxnLst/>
              <a:rect l="l" t="t" r="r" b="b"/>
              <a:pathLst>
                <a:path w="8909" h="8485" extrusionOk="0">
                  <a:moveTo>
                    <a:pt x="2827" y="614"/>
                  </a:moveTo>
                  <a:cubicBezTo>
                    <a:pt x="3346" y="721"/>
                    <a:pt x="5153" y="1168"/>
                    <a:pt x="5796" y="2206"/>
                  </a:cubicBezTo>
                  <a:cubicBezTo>
                    <a:pt x="6047" y="2599"/>
                    <a:pt x="6083" y="3028"/>
                    <a:pt x="5940" y="3511"/>
                  </a:cubicBezTo>
                  <a:cubicBezTo>
                    <a:pt x="5296" y="5604"/>
                    <a:pt x="7013" y="7107"/>
                    <a:pt x="7943" y="7733"/>
                  </a:cubicBezTo>
                  <a:cubicBezTo>
                    <a:pt x="7639" y="7816"/>
                    <a:pt x="7216" y="7894"/>
                    <a:pt x="6716" y="7894"/>
                  </a:cubicBezTo>
                  <a:cubicBezTo>
                    <a:pt x="6245" y="7894"/>
                    <a:pt x="5707" y="7825"/>
                    <a:pt x="5135" y="7625"/>
                  </a:cubicBezTo>
                  <a:cubicBezTo>
                    <a:pt x="3382" y="6999"/>
                    <a:pt x="1879" y="5372"/>
                    <a:pt x="681" y="2760"/>
                  </a:cubicBezTo>
                  <a:lnTo>
                    <a:pt x="2827" y="614"/>
                  </a:lnTo>
                  <a:close/>
                  <a:moveTo>
                    <a:pt x="2726" y="1"/>
                  </a:moveTo>
                  <a:cubicBezTo>
                    <a:pt x="2649" y="1"/>
                    <a:pt x="2568" y="36"/>
                    <a:pt x="2523" y="95"/>
                  </a:cubicBezTo>
                  <a:lnTo>
                    <a:pt x="108" y="2492"/>
                  </a:lnTo>
                  <a:cubicBezTo>
                    <a:pt x="37" y="2581"/>
                    <a:pt x="1" y="2706"/>
                    <a:pt x="55" y="2814"/>
                  </a:cubicBezTo>
                  <a:cubicBezTo>
                    <a:pt x="1343" y="5676"/>
                    <a:pt x="2988" y="7482"/>
                    <a:pt x="4938" y="8180"/>
                  </a:cubicBezTo>
                  <a:cubicBezTo>
                    <a:pt x="5582" y="8412"/>
                    <a:pt x="6190" y="8484"/>
                    <a:pt x="6709" y="8484"/>
                  </a:cubicBezTo>
                  <a:cubicBezTo>
                    <a:pt x="7889" y="8484"/>
                    <a:pt x="8712" y="8073"/>
                    <a:pt x="8748" y="8055"/>
                  </a:cubicBezTo>
                  <a:cubicBezTo>
                    <a:pt x="8855" y="8001"/>
                    <a:pt x="8909" y="7912"/>
                    <a:pt x="8909" y="7786"/>
                  </a:cubicBezTo>
                  <a:cubicBezTo>
                    <a:pt x="8909" y="7679"/>
                    <a:pt x="8855" y="7590"/>
                    <a:pt x="8748" y="7536"/>
                  </a:cubicBezTo>
                  <a:cubicBezTo>
                    <a:pt x="8712" y="7518"/>
                    <a:pt x="5779" y="6016"/>
                    <a:pt x="6494" y="3690"/>
                  </a:cubicBezTo>
                  <a:cubicBezTo>
                    <a:pt x="6709" y="3028"/>
                    <a:pt x="6637" y="2438"/>
                    <a:pt x="6297" y="1902"/>
                  </a:cubicBezTo>
                  <a:cubicBezTo>
                    <a:pt x="5403" y="453"/>
                    <a:pt x="2881" y="23"/>
                    <a:pt x="2774" y="5"/>
                  </a:cubicBezTo>
                  <a:cubicBezTo>
                    <a:pt x="2758" y="2"/>
                    <a:pt x="2742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1128250" y="2138650"/>
              <a:ext cx="222700" cy="211975"/>
            </a:xfrm>
            <a:custGeom>
              <a:avLst/>
              <a:gdLst/>
              <a:ahLst/>
              <a:cxnLst/>
              <a:rect l="l" t="t" r="r" b="b"/>
              <a:pathLst>
                <a:path w="8908" h="8479" extrusionOk="0">
                  <a:moveTo>
                    <a:pt x="2193" y="590"/>
                  </a:moveTo>
                  <a:cubicBezTo>
                    <a:pt x="2664" y="590"/>
                    <a:pt x="3202" y="659"/>
                    <a:pt x="3774" y="859"/>
                  </a:cubicBezTo>
                  <a:cubicBezTo>
                    <a:pt x="5545" y="1485"/>
                    <a:pt x="7048" y="3113"/>
                    <a:pt x="8246" y="5724"/>
                  </a:cubicBezTo>
                  <a:lnTo>
                    <a:pt x="6100" y="7871"/>
                  </a:lnTo>
                  <a:cubicBezTo>
                    <a:pt x="5563" y="7763"/>
                    <a:pt x="3756" y="7316"/>
                    <a:pt x="3113" y="6279"/>
                  </a:cubicBezTo>
                  <a:cubicBezTo>
                    <a:pt x="2880" y="5885"/>
                    <a:pt x="2826" y="5456"/>
                    <a:pt x="2969" y="4973"/>
                  </a:cubicBezTo>
                  <a:cubicBezTo>
                    <a:pt x="3613" y="2880"/>
                    <a:pt x="1896" y="1377"/>
                    <a:pt x="966" y="751"/>
                  </a:cubicBezTo>
                  <a:cubicBezTo>
                    <a:pt x="1270" y="668"/>
                    <a:pt x="1693" y="590"/>
                    <a:pt x="2193" y="590"/>
                  </a:cubicBezTo>
                  <a:close/>
                  <a:moveTo>
                    <a:pt x="2214" y="1"/>
                  </a:moveTo>
                  <a:cubicBezTo>
                    <a:pt x="1027" y="1"/>
                    <a:pt x="211" y="405"/>
                    <a:pt x="161" y="429"/>
                  </a:cubicBezTo>
                  <a:cubicBezTo>
                    <a:pt x="72" y="465"/>
                    <a:pt x="0" y="573"/>
                    <a:pt x="0" y="680"/>
                  </a:cubicBezTo>
                  <a:cubicBezTo>
                    <a:pt x="0" y="787"/>
                    <a:pt x="72" y="894"/>
                    <a:pt x="161" y="948"/>
                  </a:cubicBezTo>
                  <a:cubicBezTo>
                    <a:pt x="197" y="966"/>
                    <a:pt x="3130" y="2469"/>
                    <a:pt x="2415" y="4794"/>
                  </a:cubicBezTo>
                  <a:cubicBezTo>
                    <a:pt x="2218" y="5438"/>
                    <a:pt x="2290" y="6046"/>
                    <a:pt x="2612" y="6583"/>
                  </a:cubicBezTo>
                  <a:cubicBezTo>
                    <a:pt x="3506" y="8014"/>
                    <a:pt x="6046" y="8443"/>
                    <a:pt x="6153" y="8461"/>
                  </a:cubicBezTo>
                  <a:cubicBezTo>
                    <a:pt x="6171" y="8479"/>
                    <a:pt x="6171" y="8479"/>
                    <a:pt x="6189" y="8479"/>
                  </a:cubicBezTo>
                  <a:lnTo>
                    <a:pt x="6189" y="8461"/>
                  </a:lnTo>
                  <a:cubicBezTo>
                    <a:pt x="6279" y="8461"/>
                    <a:pt x="6350" y="8443"/>
                    <a:pt x="6404" y="8389"/>
                  </a:cubicBezTo>
                  <a:lnTo>
                    <a:pt x="8801" y="5974"/>
                  </a:lnTo>
                  <a:cubicBezTo>
                    <a:pt x="8890" y="5903"/>
                    <a:pt x="8908" y="5760"/>
                    <a:pt x="8872" y="5653"/>
                  </a:cubicBezTo>
                  <a:cubicBezTo>
                    <a:pt x="7584" y="2791"/>
                    <a:pt x="5939" y="984"/>
                    <a:pt x="3971" y="304"/>
                  </a:cubicBezTo>
                  <a:cubicBezTo>
                    <a:pt x="3336" y="80"/>
                    <a:pt x="2739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1188175" y="2198125"/>
              <a:ext cx="444950" cy="444975"/>
            </a:xfrm>
            <a:custGeom>
              <a:avLst/>
              <a:gdLst/>
              <a:ahLst/>
              <a:cxnLst/>
              <a:rect l="l" t="t" r="r" b="b"/>
              <a:pathLst>
                <a:path w="17798" h="17799" extrusionOk="0">
                  <a:moveTo>
                    <a:pt x="8890" y="0"/>
                  </a:moveTo>
                  <a:cubicBezTo>
                    <a:pt x="3971" y="0"/>
                    <a:pt x="0" y="3989"/>
                    <a:pt x="0" y="8890"/>
                  </a:cubicBezTo>
                  <a:cubicBezTo>
                    <a:pt x="0" y="13809"/>
                    <a:pt x="3971" y="17798"/>
                    <a:pt x="8890" y="17798"/>
                  </a:cubicBezTo>
                  <a:cubicBezTo>
                    <a:pt x="13809" y="17798"/>
                    <a:pt x="17798" y="13809"/>
                    <a:pt x="17798" y="8890"/>
                  </a:cubicBezTo>
                  <a:cubicBezTo>
                    <a:pt x="17798" y="3989"/>
                    <a:pt x="13809" y="0"/>
                    <a:pt x="889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1188175" y="2198125"/>
              <a:ext cx="444950" cy="444975"/>
            </a:xfrm>
            <a:custGeom>
              <a:avLst/>
              <a:gdLst/>
              <a:ahLst/>
              <a:cxnLst/>
              <a:rect l="l" t="t" r="r" b="b"/>
              <a:pathLst>
                <a:path w="17798" h="17799" extrusionOk="0">
                  <a:moveTo>
                    <a:pt x="8890" y="0"/>
                  </a:moveTo>
                  <a:cubicBezTo>
                    <a:pt x="3971" y="0"/>
                    <a:pt x="0" y="3971"/>
                    <a:pt x="0" y="8890"/>
                  </a:cubicBezTo>
                  <a:cubicBezTo>
                    <a:pt x="0" y="13809"/>
                    <a:pt x="3971" y="17798"/>
                    <a:pt x="8890" y="17798"/>
                  </a:cubicBezTo>
                  <a:cubicBezTo>
                    <a:pt x="13809" y="17798"/>
                    <a:pt x="17798" y="13809"/>
                    <a:pt x="17798" y="8890"/>
                  </a:cubicBezTo>
                  <a:cubicBezTo>
                    <a:pt x="17798" y="8246"/>
                    <a:pt x="17726" y="7602"/>
                    <a:pt x="17583" y="6994"/>
                  </a:cubicBezTo>
                  <a:lnTo>
                    <a:pt x="17583" y="6994"/>
                  </a:lnTo>
                  <a:cubicBezTo>
                    <a:pt x="17601" y="7173"/>
                    <a:pt x="17619" y="7352"/>
                    <a:pt x="17619" y="7531"/>
                  </a:cubicBezTo>
                  <a:cubicBezTo>
                    <a:pt x="17619" y="10786"/>
                    <a:pt x="14972" y="13434"/>
                    <a:pt x="11716" y="13434"/>
                  </a:cubicBezTo>
                  <a:cubicBezTo>
                    <a:pt x="8443" y="13434"/>
                    <a:pt x="5813" y="10804"/>
                    <a:pt x="5813" y="7531"/>
                  </a:cubicBezTo>
                  <a:cubicBezTo>
                    <a:pt x="5813" y="4275"/>
                    <a:pt x="8443" y="1628"/>
                    <a:pt x="11716" y="1628"/>
                  </a:cubicBezTo>
                  <a:cubicBezTo>
                    <a:pt x="13290" y="1628"/>
                    <a:pt x="14739" y="2254"/>
                    <a:pt x="15794" y="3274"/>
                  </a:cubicBezTo>
                  <a:cubicBezTo>
                    <a:pt x="14167" y="1270"/>
                    <a:pt x="11680" y="0"/>
                    <a:pt x="889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1180550" y="2190525"/>
              <a:ext cx="459750" cy="460175"/>
            </a:xfrm>
            <a:custGeom>
              <a:avLst/>
              <a:gdLst/>
              <a:ahLst/>
              <a:cxnLst/>
              <a:rect l="l" t="t" r="r" b="b"/>
              <a:pathLst>
                <a:path w="18390" h="18407" extrusionOk="0">
                  <a:moveTo>
                    <a:pt x="9195" y="590"/>
                  </a:moveTo>
                  <a:cubicBezTo>
                    <a:pt x="13935" y="590"/>
                    <a:pt x="17799" y="4454"/>
                    <a:pt x="17799" y="9194"/>
                  </a:cubicBezTo>
                  <a:cubicBezTo>
                    <a:pt x="17799" y="13952"/>
                    <a:pt x="13953" y="17816"/>
                    <a:pt x="9195" y="17816"/>
                  </a:cubicBezTo>
                  <a:cubicBezTo>
                    <a:pt x="4455" y="17816"/>
                    <a:pt x="591" y="13952"/>
                    <a:pt x="591" y="9194"/>
                  </a:cubicBezTo>
                  <a:cubicBezTo>
                    <a:pt x="591" y="4454"/>
                    <a:pt x="4455" y="590"/>
                    <a:pt x="9195" y="590"/>
                  </a:cubicBezTo>
                  <a:close/>
                  <a:moveTo>
                    <a:pt x="9195" y="0"/>
                  </a:moveTo>
                  <a:cubicBezTo>
                    <a:pt x="4133" y="0"/>
                    <a:pt x="1" y="4132"/>
                    <a:pt x="1" y="9194"/>
                  </a:cubicBezTo>
                  <a:cubicBezTo>
                    <a:pt x="1" y="14274"/>
                    <a:pt x="4133" y="18406"/>
                    <a:pt x="9195" y="18406"/>
                  </a:cubicBezTo>
                  <a:cubicBezTo>
                    <a:pt x="14275" y="18406"/>
                    <a:pt x="18389" y="14274"/>
                    <a:pt x="18389" y="9194"/>
                  </a:cubicBezTo>
                  <a:cubicBezTo>
                    <a:pt x="18389" y="4132"/>
                    <a:pt x="14275" y="0"/>
                    <a:pt x="91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0" name="Google Shape;8690;p38"/>
          <p:cNvGrpSpPr/>
          <p:nvPr/>
        </p:nvGrpSpPr>
        <p:grpSpPr>
          <a:xfrm flipH="1">
            <a:off x="291387" y="4124259"/>
            <a:ext cx="1016527" cy="834081"/>
            <a:chOff x="3568775" y="3136825"/>
            <a:chExt cx="264900" cy="217350"/>
          </a:xfrm>
        </p:grpSpPr>
        <p:sp>
          <p:nvSpPr>
            <p:cNvPr id="8691" name="Google Shape;8691;p38"/>
            <p:cNvSpPr/>
            <p:nvPr/>
          </p:nvSpPr>
          <p:spPr>
            <a:xfrm>
              <a:off x="3704400" y="3285625"/>
              <a:ext cx="129275" cy="29700"/>
            </a:xfrm>
            <a:custGeom>
              <a:avLst/>
              <a:gdLst/>
              <a:ahLst/>
              <a:cxnLst/>
              <a:rect l="l" t="t" r="r" b="b"/>
              <a:pathLst>
                <a:path w="5171" h="1188" extrusionOk="0">
                  <a:moveTo>
                    <a:pt x="2581" y="1"/>
                  </a:moveTo>
                  <a:cubicBezTo>
                    <a:pt x="1159" y="1"/>
                    <a:pt x="0" y="265"/>
                    <a:pt x="0" y="594"/>
                  </a:cubicBezTo>
                  <a:cubicBezTo>
                    <a:pt x="0" y="924"/>
                    <a:pt x="1159" y="1187"/>
                    <a:pt x="2581" y="1187"/>
                  </a:cubicBezTo>
                  <a:cubicBezTo>
                    <a:pt x="4012" y="1187"/>
                    <a:pt x="5170" y="924"/>
                    <a:pt x="5170" y="594"/>
                  </a:cubicBezTo>
                  <a:cubicBezTo>
                    <a:pt x="5170" y="265"/>
                    <a:pt x="4012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3568775" y="3324475"/>
              <a:ext cx="129050" cy="29700"/>
            </a:xfrm>
            <a:custGeom>
              <a:avLst/>
              <a:gdLst/>
              <a:ahLst/>
              <a:cxnLst/>
              <a:rect l="l" t="t" r="r" b="b"/>
              <a:pathLst>
                <a:path w="5162" h="1188" extrusionOk="0">
                  <a:moveTo>
                    <a:pt x="2581" y="1"/>
                  </a:moveTo>
                  <a:cubicBezTo>
                    <a:pt x="1159" y="1"/>
                    <a:pt x="1" y="264"/>
                    <a:pt x="1" y="594"/>
                  </a:cubicBezTo>
                  <a:cubicBezTo>
                    <a:pt x="1" y="924"/>
                    <a:pt x="1159" y="1187"/>
                    <a:pt x="2581" y="1187"/>
                  </a:cubicBezTo>
                  <a:cubicBezTo>
                    <a:pt x="4013" y="1187"/>
                    <a:pt x="5162" y="924"/>
                    <a:pt x="5162" y="594"/>
                  </a:cubicBezTo>
                  <a:cubicBezTo>
                    <a:pt x="5162" y="264"/>
                    <a:pt x="4013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3648125" y="3197175"/>
              <a:ext cx="107375" cy="144050"/>
            </a:xfrm>
            <a:custGeom>
              <a:avLst/>
              <a:gdLst/>
              <a:ahLst/>
              <a:cxnLst/>
              <a:rect l="l" t="t" r="r" b="b"/>
              <a:pathLst>
                <a:path w="4295" h="5762" extrusionOk="0">
                  <a:moveTo>
                    <a:pt x="2152" y="0"/>
                  </a:moveTo>
                  <a:cubicBezTo>
                    <a:pt x="1801" y="0"/>
                    <a:pt x="1446" y="83"/>
                    <a:pt x="1131" y="252"/>
                  </a:cubicBezTo>
                  <a:cubicBezTo>
                    <a:pt x="801" y="440"/>
                    <a:pt x="509" y="704"/>
                    <a:pt x="311" y="1043"/>
                  </a:cubicBezTo>
                  <a:cubicBezTo>
                    <a:pt x="255" y="1119"/>
                    <a:pt x="217" y="1213"/>
                    <a:pt x="179" y="1297"/>
                  </a:cubicBezTo>
                  <a:cubicBezTo>
                    <a:pt x="161" y="1345"/>
                    <a:pt x="142" y="1392"/>
                    <a:pt x="123" y="1429"/>
                  </a:cubicBezTo>
                  <a:lnTo>
                    <a:pt x="104" y="1495"/>
                  </a:lnTo>
                  <a:cubicBezTo>
                    <a:pt x="95" y="1523"/>
                    <a:pt x="85" y="1542"/>
                    <a:pt x="85" y="1571"/>
                  </a:cubicBezTo>
                  <a:lnTo>
                    <a:pt x="48" y="1712"/>
                  </a:lnTo>
                  <a:lnTo>
                    <a:pt x="29" y="1853"/>
                  </a:lnTo>
                  <a:lnTo>
                    <a:pt x="10" y="1928"/>
                  </a:lnTo>
                  <a:lnTo>
                    <a:pt x="10" y="1994"/>
                  </a:lnTo>
                  <a:lnTo>
                    <a:pt x="0" y="2145"/>
                  </a:lnTo>
                  <a:lnTo>
                    <a:pt x="0" y="5761"/>
                  </a:lnTo>
                  <a:lnTo>
                    <a:pt x="1187" y="5761"/>
                  </a:lnTo>
                  <a:lnTo>
                    <a:pt x="1187" y="2145"/>
                  </a:lnTo>
                  <a:cubicBezTo>
                    <a:pt x="1196" y="2117"/>
                    <a:pt x="1196" y="2098"/>
                    <a:pt x="1196" y="2079"/>
                  </a:cubicBezTo>
                  <a:lnTo>
                    <a:pt x="1196" y="2041"/>
                  </a:lnTo>
                  <a:lnTo>
                    <a:pt x="1206" y="2013"/>
                  </a:lnTo>
                  <a:cubicBezTo>
                    <a:pt x="1206" y="1994"/>
                    <a:pt x="1206" y="1966"/>
                    <a:pt x="1206" y="1947"/>
                  </a:cubicBezTo>
                  <a:cubicBezTo>
                    <a:pt x="1215" y="1928"/>
                    <a:pt x="1225" y="1910"/>
                    <a:pt x="1225" y="1891"/>
                  </a:cubicBezTo>
                  <a:cubicBezTo>
                    <a:pt x="1234" y="1881"/>
                    <a:pt x="1234" y="1863"/>
                    <a:pt x="1234" y="1853"/>
                  </a:cubicBezTo>
                  <a:cubicBezTo>
                    <a:pt x="1234" y="1844"/>
                    <a:pt x="1244" y="1834"/>
                    <a:pt x="1244" y="1825"/>
                  </a:cubicBezTo>
                  <a:cubicBezTo>
                    <a:pt x="1253" y="1806"/>
                    <a:pt x="1262" y="1787"/>
                    <a:pt x="1272" y="1768"/>
                  </a:cubicBezTo>
                  <a:cubicBezTo>
                    <a:pt x="1291" y="1731"/>
                    <a:pt x="1300" y="1693"/>
                    <a:pt x="1328" y="1655"/>
                  </a:cubicBezTo>
                  <a:cubicBezTo>
                    <a:pt x="1413" y="1505"/>
                    <a:pt x="1545" y="1382"/>
                    <a:pt x="1696" y="1297"/>
                  </a:cubicBezTo>
                  <a:cubicBezTo>
                    <a:pt x="1714" y="1297"/>
                    <a:pt x="1733" y="1288"/>
                    <a:pt x="1752" y="1279"/>
                  </a:cubicBezTo>
                  <a:cubicBezTo>
                    <a:pt x="1762" y="1269"/>
                    <a:pt x="1771" y="1269"/>
                    <a:pt x="1780" y="1260"/>
                  </a:cubicBezTo>
                  <a:lnTo>
                    <a:pt x="1809" y="1250"/>
                  </a:lnTo>
                  <a:cubicBezTo>
                    <a:pt x="1827" y="1250"/>
                    <a:pt x="1846" y="1232"/>
                    <a:pt x="1865" y="1232"/>
                  </a:cubicBezTo>
                  <a:cubicBezTo>
                    <a:pt x="1884" y="1222"/>
                    <a:pt x="1903" y="1222"/>
                    <a:pt x="1922" y="1213"/>
                  </a:cubicBezTo>
                  <a:cubicBezTo>
                    <a:pt x="1931" y="1213"/>
                    <a:pt x="1950" y="1203"/>
                    <a:pt x="1950" y="1203"/>
                  </a:cubicBezTo>
                  <a:lnTo>
                    <a:pt x="1988" y="1203"/>
                  </a:lnTo>
                  <a:cubicBezTo>
                    <a:pt x="2006" y="1203"/>
                    <a:pt x="2025" y="1194"/>
                    <a:pt x="2044" y="1194"/>
                  </a:cubicBezTo>
                  <a:lnTo>
                    <a:pt x="2110" y="1194"/>
                  </a:lnTo>
                  <a:lnTo>
                    <a:pt x="2138" y="1184"/>
                  </a:lnTo>
                  <a:lnTo>
                    <a:pt x="2176" y="1194"/>
                  </a:lnTo>
                  <a:lnTo>
                    <a:pt x="2242" y="1194"/>
                  </a:lnTo>
                  <a:cubicBezTo>
                    <a:pt x="2261" y="1194"/>
                    <a:pt x="2279" y="1203"/>
                    <a:pt x="2298" y="1203"/>
                  </a:cubicBezTo>
                  <a:cubicBezTo>
                    <a:pt x="2345" y="1203"/>
                    <a:pt x="2374" y="1222"/>
                    <a:pt x="2421" y="1232"/>
                  </a:cubicBezTo>
                  <a:cubicBezTo>
                    <a:pt x="2496" y="1260"/>
                    <a:pt x="2571" y="1279"/>
                    <a:pt x="2637" y="1326"/>
                  </a:cubicBezTo>
                  <a:cubicBezTo>
                    <a:pt x="2713" y="1363"/>
                    <a:pt x="2769" y="1420"/>
                    <a:pt x="2826" y="1476"/>
                  </a:cubicBezTo>
                  <a:cubicBezTo>
                    <a:pt x="2854" y="1505"/>
                    <a:pt x="2882" y="1533"/>
                    <a:pt x="2901" y="1571"/>
                  </a:cubicBezTo>
                  <a:cubicBezTo>
                    <a:pt x="2910" y="1580"/>
                    <a:pt x="2929" y="1599"/>
                    <a:pt x="2939" y="1618"/>
                  </a:cubicBezTo>
                  <a:cubicBezTo>
                    <a:pt x="2948" y="1636"/>
                    <a:pt x="2958" y="1646"/>
                    <a:pt x="2967" y="1665"/>
                  </a:cubicBezTo>
                  <a:cubicBezTo>
                    <a:pt x="3052" y="1797"/>
                    <a:pt x="3089" y="1947"/>
                    <a:pt x="3099" y="2098"/>
                  </a:cubicBezTo>
                  <a:lnTo>
                    <a:pt x="3099" y="2126"/>
                  </a:lnTo>
                  <a:lnTo>
                    <a:pt x="3099" y="2136"/>
                  </a:lnTo>
                  <a:lnTo>
                    <a:pt x="3099" y="2145"/>
                  </a:lnTo>
                  <a:lnTo>
                    <a:pt x="3099" y="4104"/>
                  </a:lnTo>
                  <a:lnTo>
                    <a:pt x="4285" y="4104"/>
                  </a:lnTo>
                  <a:lnTo>
                    <a:pt x="4285" y="2635"/>
                  </a:lnTo>
                  <a:lnTo>
                    <a:pt x="4295" y="2635"/>
                  </a:lnTo>
                  <a:lnTo>
                    <a:pt x="4295" y="2164"/>
                  </a:lnTo>
                  <a:cubicBezTo>
                    <a:pt x="4295" y="2117"/>
                    <a:pt x="4285" y="2079"/>
                    <a:pt x="4285" y="2032"/>
                  </a:cubicBezTo>
                  <a:cubicBezTo>
                    <a:pt x="4267" y="1702"/>
                    <a:pt x="4182" y="1363"/>
                    <a:pt x="4003" y="1062"/>
                  </a:cubicBezTo>
                  <a:lnTo>
                    <a:pt x="3928" y="949"/>
                  </a:lnTo>
                  <a:cubicBezTo>
                    <a:pt x="3909" y="921"/>
                    <a:pt x="3880" y="883"/>
                    <a:pt x="3852" y="845"/>
                  </a:cubicBezTo>
                  <a:cubicBezTo>
                    <a:pt x="3805" y="770"/>
                    <a:pt x="3739" y="714"/>
                    <a:pt x="3683" y="648"/>
                  </a:cubicBezTo>
                  <a:cubicBezTo>
                    <a:pt x="3551" y="525"/>
                    <a:pt x="3419" y="403"/>
                    <a:pt x="3259" y="309"/>
                  </a:cubicBezTo>
                  <a:cubicBezTo>
                    <a:pt x="2935" y="105"/>
                    <a:pt x="2546" y="0"/>
                    <a:pt x="215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3618450" y="3167350"/>
              <a:ext cx="166725" cy="173875"/>
            </a:xfrm>
            <a:custGeom>
              <a:avLst/>
              <a:gdLst/>
              <a:ahLst/>
              <a:cxnLst/>
              <a:rect l="l" t="t" r="r" b="b"/>
              <a:pathLst>
                <a:path w="6669" h="6955" extrusionOk="0">
                  <a:moveTo>
                    <a:pt x="3300" y="1"/>
                  </a:moveTo>
                  <a:cubicBezTo>
                    <a:pt x="2769" y="1"/>
                    <a:pt x="2228" y="148"/>
                    <a:pt x="1743" y="400"/>
                  </a:cubicBezTo>
                  <a:cubicBezTo>
                    <a:pt x="1235" y="692"/>
                    <a:pt x="783" y="1106"/>
                    <a:pt x="472" y="1624"/>
                  </a:cubicBezTo>
                  <a:cubicBezTo>
                    <a:pt x="161" y="2133"/>
                    <a:pt x="10" y="2735"/>
                    <a:pt x="1" y="3338"/>
                  </a:cubicBezTo>
                  <a:lnTo>
                    <a:pt x="1" y="6954"/>
                  </a:lnTo>
                  <a:lnTo>
                    <a:pt x="1187" y="6954"/>
                  </a:lnTo>
                  <a:lnTo>
                    <a:pt x="1187" y="3329"/>
                  </a:lnTo>
                  <a:lnTo>
                    <a:pt x="1197" y="3187"/>
                  </a:lnTo>
                  <a:lnTo>
                    <a:pt x="1197" y="3112"/>
                  </a:lnTo>
                  <a:lnTo>
                    <a:pt x="1216" y="3046"/>
                  </a:lnTo>
                  <a:lnTo>
                    <a:pt x="1235" y="2895"/>
                  </a:lnTo>
                  <a:lnTo>
                    <a:pt x="1272" y="2764"/>
                  </a:lnTo>
                  <a:cubicBezTo>
                    <a:pt x="1272" y="2735"/>
                    <a:pt x="1282" y="2716"/>
                    <a:pt x="1291" y="2688"/>
                  </a:cubicBezTo>
                  <a:lnTo>
                    <a:pt x="1310" y="2622"/>
                  </a:lnTo>
                  <a:cubicBezTo>
                    <a:pt x="1329" y="2575"/>
                    <a:pt x="1348" y="2528"/>
                    <a:pt x="1366" y="2490"/>
                  </a:cubicBezTo>
                  <a:cubicBezTo>
                    <a:pt x="1404" y="2406"/>
                    <a:pt x="1442" y="2312"/>
                    <a:pt x="1498" y="2236"/>
                  </a:cubicBezTo>
                  <a:cubicBezTo>
                    <a:pt x="1687" y="1897"/>
                    <a:pt x="1988" y="1633"/>
                    <a:pt x="2318" y="1445"/>
                  </a:cubicBezTo>
                  <a:cubicBezTo>
                    <a:pt x="2633" y="1276"/>
                    <a:pt x="2988" y="1193"/>
                    <a:pt x="3339" y="1193"/>
                  </a:cubicBezTo>
                  <a:cubicBezTo>
                    <a:pt x="3733" y="1193"/>
                    <a:pt x="4122" y="1298"/>
                    <a:pt x="4446" y="1502"/>
                  </a:cubicBezTo>
                  <a:cubicBezTo>
                    <a:pt x="4606" y="1596"/>
                    <a:pt x="4738" y="1709"/>
                    <a:pt x="4870" y="1831"/>
                  </a:cubicBezTo>
                  <a:cubicBezTo>
                    <a:pt x="4926" y="1907"/>
                    <a:pt x="4992" y="1963"/>
                    <a:pt x="5039" y="2038"/>
                  </a:cubicBezTo>
                  <a:cubicBezTo>
                    <a:pt x="5067" y="2076"/>
                    <a:pt x="5096" y="2104"/>
                    <a:pt x="5115" y="2142"/>
                  </a:cubicBezTo>
                  <a:lnTo>
                    <a:pt x="5190" y="2255"/>
                  </a:lnTo>
                  <a:cubicBezTo>
                    <a:pt x="5369" y="2556"/>
                    <a:pt x="5454" y="2895"/>
                    <a:pt x="5472" y="3225"/>
                  </a:cubicBezTo>
                  <a:cubicBezTo>
                    <a:pt x="5472" y="3272"/>
                    <a:pt x="5482" y="3300"/>
                    <a:pt x="5482" y="3357"/>
                  </a:cubicBezTo>
                  <a:lnTo>
                    <a:pt x="5482" y="5297"/>
                  </a:lnTo>
                  <a:lnTo>
                    <a:pt x="6668" y="5297"/>
                  </a:lnTo>
                  <a:lnTo>
                    <a:pt x="6668" y="3828"/>
                  </a:lnTo>
                  <a:lnTo>
                    <a:pt x="6668" y="3357"/>
                  </a:lnTo>
                  <a:cubicBezTo>
                    <a:pt x="6668" y="3300"/>
                    <a:pt x="6659" y="3225"/>
                    <a:pt x="6659" y="3169"/>
                  </a:cubicBezTo>
                  <a:cubicBezTo>
                    <a:pt x="6631" y="2651"/>
                    <a:pt x="6490" y="2123"/>
                    <a:pt x="6216" y="1662"/>
                  </a:cubicBezTo>
                  <a:cubicBezTo>
                    <a:pt x="6179" y="1605"/>
                    <a:pt x="6141" y="1549"/>
                    <a:pt x="6103" y="1483"/>
                  </a:cubicBezTo>
                  <a:cubicBezTo>
                    <a:pt x="6066" y="1426"/>
                    <a:pt x="6028" y="1379"/>
                    <a:pt x="5981" y="1323"/>
                  </a:cubicBezTo>
                  <a:cubicBezTo>
                    <a:pt x="5906" y="1210"/>
                    <a:pt x="5811" y="1106"/>
                    <a:pt x="5717" y="1012"/>
                  </a:cubicBezTo>
                  <a:cubicBezTo>
                    <a:pt x="5520" y="814"/>
                    <a:pt x="5303" y="635"/>
                    <a:pt x="5067" y="494"/>
                  </a:cubicBezTo>
                  <a:cubicBezTo>
                    <a:pt x="4823" y="343"/>
                    <a:pt x="4559" y="230"/>
                    <a:pt x="4286" y="145"/>
                  </a:cubicBezTo>
                  <a:cubicBezTo>
                    <a:pt x="4154" y="108"/>
                    <a:pt x="4013" y="61"/>
                    <a:pt x="3871" y="51"/>
                  </a:cubicBezTo>
                  <a:cubicBezTo>
                    <a:pt x="3796" y="42"/>
                    <a:pt x="3730" y="23"/>
                    <a:pt x="3655" y="14"/>
                  </a:cubicBezTo>
                  <a:lnTo>
                    <a:pt x="3438" y="4"/>
                  </a:lnTo>
                  <a:cubicBezTo>
                    <a:pt x="3392" y="2"/>
                    <a:pt x="3346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3588800" y="3137675"/>
              <a:ext cx="226050" cy="203550"/>
            </a:xfrm>
            <a:custGeom>
              <a:avLst/>
              <a:gdLst/>
              <a:ahLst/>
              <a:cxnLst/>
              <a:rect l="l" t="t" r="r" b="b"/>
              <a:pathLst>
                <a:path w="9042" h="8142" extrusionOk="0">
                  <a:moveTo>
                    <a:pt x="4472" y="0"/>
                  </a:moveTo>
                  <a:cubicBezTo>
                    <a:pt x="3752" y="0"/>
                    <a:pt x="3023" y="195"/>
                    <a:pt x="2373" y="541"/>
                  </a:cubicBezTo>
                  <a:cubicBezTo>
                    <a:pt x="1667" y="928"/>
                    <a:pt x="1064" y="1502"/>
                    <a:pt x="650" y="2199"/>
                  </a:cubicBezTo>
                  <a:cubicBezTo>
                    <a:pt x="217" y="2886"/>
                    <a:pt x="10" y="3715"/>
                    <a:pt x="0" y="4525"/>
                  </a:cubicBezTo>
                  <a:lnTo>
                    <a:pt x="0" y="8141"/>
                  </a:lnTo>
                  <a:lnTo>
                    <a:pt x="1187" y="8141"/>
                  </a:lnTo>
                  <a:lnTo>
                    <a:pt x="1187" y="4525"/>
                  </a:lnTo>
                  <a:cubicBezTo>
                    <a:pt x="1196" y="3922"/>
                    <a:pt x="1347" y="3320"/>
                    <a:pt x="1667" y="2811"/>
                  </a:cubicBezTo>
                  <a:cubicBezTo>
                    <a:pt x="1969" y="2293"/>
                    <a:pt x="2421" y="1879"/>
                    <a:pt x="2939" y="1587"/>
                  </a:cubicBezTo>
                  <a:cubicBezTo>
                    <a:pt x="3415" y="1335"/>
                    <a:pt x="3955" y="1188"/>
                    <a:pt x="4486" y="1188"/>
                  </a:cubicBezTo>
                  <a:cubicBezTo>
                    <a:pt x="4532" y="1188"/>
                    <a:pt x="4578" y="1189"/>
                    <a:pt x="4624" y="1191"/>
                  </a:cubicBezTo>
                  <a:lnTo>
                    <a:pt x="4841" y="1201"/>
                  </a:lnTo>
                  <a:cubicBezTo>
                    <a:pt x="4916" y="1210"/>
                    <a:pt x="4982" y="1229"/>
                    <a:pt x="5057" y="1238"/>
                  </a:cubicBezTo>
                  <a:cubicBezTo>
                    <a:pt x="5199" y="1248"/>
                    <a:pt x="5340" y="1295"/>
                    <a:pt x="5481" y="1332"/>
                  </a:cubicBezTo>
                  <a:cubicBezTo>
                    <a:pt x="5745" y="1417"/>
                    <a:pt x="6018" y="1530"/>
                    <a:pt x="6253" y="1681"/>
                  </a:cubicBezTo>
                  <a:cubicBezTo>
                    <a:pt x="6498" y="1822"/>
                    <a:pt x="6706" y="2001"/>
                    <a:pt x="6903" y="2199"/>
                  </a:cubicBezTo>
                  <a:cubicBezTo>
                    <a:pt x="6997" y="2293"/>
                    <a:pt x="7092" y="2397"/>
                    <a:pt x="7176" y="2510"/>
                  </a:cubicBezTo>
                  <a:cubicBezTo>
                    <a:pt x="7214" y="2566"/>
                    <a:pt x="7252" y="2613"/>
                    <a:pt x="7299" y="2670"/>
                  </a:cubicBezTo>
                  <a:cubicBezTo>
                    <a:pt x="7327" y="2726"/>
                    <a:pt x="7365" y="2792"/>
                    <a:pt x="7402" y="2849"/>
                  </a:cubicBezTo>
                  <a:cubicBezTo>
                    <a:pt x="7676" y="3310"/>
                    <a:pt x="7826" y="3838"/>
                    <a:pt x="7845" y="4356"/>
                  </a:cubicBezTo>
                  <a:cubicBezTo>
                    <a:pt x="7854" y="4421"/>
                    <a:pt x="7854" y="4487"/>
                    <a:pt x="7854" y="4544"/>
                  </a:cubicBezTo>
                  <a:lnTo>
                    <a:pt x="7854" y="6484"/>
                  </a:lnTo>
                  <a:lnTo>
                    <a:pt x="9041" y="6484"/>
                  </a:lnTo>
                  <a:lnTo>
                    <a:pt x="9041" y="4487"/>
                  </a:lnTo>
                  <a:lnTo>
                    <a:pt x="9041" y="4421"/>
                  </a:lnTo>
                  <a:lnTo>
                    <a:pt x="9032" y="4299"/>
                  </a:lnTo>
                  <a:cubicBezTo>
                    <a:pt x="9003" y="3602"/>
                    <a:pt x="8806" y="2877"/>
                    <a:pt x="8429" y="2246"/>
                  </a:cubicBezTo>
                  <a:cubicBezTo>
                    <a:pt x="8382" y="2171"/>
                    <a:pt x="8335" y="2086"/>
                    <a:pt x="8278" y="2011"/>
                  </a:cubicBezTo>
                  <a:cubicBezTo>
                    <a:pt x="8231" y="1935"/>
                    <a:pt x="8175" y="1860"/>
                    <a:pt x="8118" y="1785"/>
                  </a:cubicBezTo>
                  <a:cubicBezTo>
                    <a:pt x="8005" y="1634"/>
                    <a:pt x="7883" y="1502"/>
                    <a:pt x="7751" y="1361"/>
                  </a:cubicBezTo>
                  <a:cubicBezTo>
                    <a:pt x="7487" y="1097"/>
                    <a:pt x="7195" y="852"/>
                    <a:pt x="6866" y="664"/>
                  </a:cubicBezTo>
                  <a:cubicBezTo>
                    <a:pt x="6545" y="457"/>
                    <a:pt x="6188" y="306"/>
                    <a:pt x="5820" y="193"/>
                  </a:cubicBezTo>
                  <a:cubicBezTo>
                    <a:pt x="5632" y="136"/>
                    <a:pt x="5434" y="89"/>
                    <a:pt x="5246" y="61"/>
                  </a:cubicBezTo>
                  <a:cubicBezTo>
                    <a:pt x="5152" y="52"/>
                    <a:pt x="5057" y="33"/>
                    <a:pt x="4954" y="23"/>
                  </a:cubicBezTo>
                  <a:cubicBezTo>
                    <a:pt x="4860" y="14"/>
                    <a:pt x="4766" y="14"/>
                    <a:pt x="4662" y="5"/>
                  </a:cubicBezTo>
                  <a:cubicBezTo>
                    <a:pt x="4599" y="2"/>
                    <a:pt x="4536" y="0"/>
                    <a:pt x="4472" y="0"/>
                  </a:cubicBezTo>
                  <a:close/>
                </a:path>
              </a:pathLst>
            </a:custGeom>
            <a:solidFill>
              <a:srgbClr val="B4D1E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3648125" y="3194525"/>
              <a:ext cx="107375" cy="146700"/>
            </a:xfrm>
            <a:custGeom>
              <a:avLst/>
              <a:gdLst/>
              <a:ahLst/>
              <a:cxnLst/>
              <a:rect l="l" t="t" r="r" b="b"/>
              <a:pathLst>
                <a:path w="4295" h="5868" fill="none" extrusionOk="0">
                  <a:moveTo>
                    <a:pt x="4295" y="2741"/>
                  </a:moveTo>
                  <a:lnTo>
                    <a:pt x="4295" y="2270"/>
                  </a:lnTo>
                  <a:cubicBezTo>
                    <a:pt x="4295" y="2223"/>
                    <a:pt x="4285" y="2185"/>
                    <a:pt x="4285" y="2138"/>
                  </a:cubicBezTo>
                  <a:cubicBezTo>
                    <a:pt x="4267" y="1808"/>
                    <a:pt x="4182" y="1469"/>
                    <a:pt x="4003" y="1168"/>
                  </a:cubicBezTo>
                  <a:lnTo>
                    <a:pt x="3928" y="1055"/>
                  </a:lnTo>
                  <a:cubicBezTo>
                    <a:pt x="3909" y="1027"/>
                    <a:pt x="3880" y="989"/>
                    <a:pt x="3852" y="951"/>
                  </a:cubicBezTo>
                  <a:cubicBezTo>
                    <a:pt x="3805" y="876"/>
                    <a:pt x="3739" y="820"/>
                    <a:pt x="3683" y="754"/>
                  </a:cubicBezTo>
                  <a:cubicBezTo>
                    <a:pt x="3551" y="631"/>
                    <a:pt x="3419" y="509"/>
                    <a:pt x="3259" y="415"/>
                  </a:cubicBezTo>
                  <a:cubicBezTo>
                    <a:pt x="2647" y="28"/>
                    <a:pt x="1799" y="0"/>
                    <a:pt x="1131" y="358"/>
                  </a:cubicBezTo>
                  <a:cubicBezTo>
                    <a:pt x="801" y="546"/>
                    <a:pt x="509" y="810"/>
                    <a:pt x="311" y="1149"/>
                  </a:cubicBezTo>
                  <a:cubicBezTo>
                    <a:pt x="255" y="1225"/>
                    <a:pt x="217" y="1319"/>
                    <a:pt x="179" y="1403"/>
                  </a:cubicBezTo>
                  <a:cubicBezTo>
                    <a:pt x="161" y="1451"/>
                    <a:pt x="142" y="1498"/>
                    <a:pt x="123" y="1535"/>
                  </a:cubicBezTo>
                  <a:lnTo>
                    <a:pt x="104" y="1601"/>
                  </a:lnTo>
                  <a:cubicBezTo>
                    <a:pt x="95" y="1629"/>
                    <a:pt x="85" y="1648"/>
                    <a:pt x="85" y="1677"/>
                  </a:cubicBezTo>
                  <a:lnTo>
                    <a:pt x="48" y="1818"/>
                  </a:lnTo>
                  <a:lnTo>
                    <a:pt x="29" y="1959"/>
                  </a:lnTo>
                  <a:lnTo>
                    <a:pt x="10" y="2034"/>
                  </a:lnTo>
                  <a:lnTo>
                    <a:pt x="10" y="2100"/>
                  </a:lnTo>
                  <a:lnTo>
                    <a:pt x="0" y="2251"/>
                  </a:lnTo>
                  <a:lnTo>
                    <a:pt x="0" y="5867"/>
                  </a:lnTo>
                  <a:lnTo>
                    <a:pt x="1187" y="5867"/>
                  </a:lnTo>
                  <a:lnTo>
                    <a:pt x="1187" y="2251"/>
                  </a:lnTo>
                  <a:cubicBezTo>
                    <a:pt x="1196" y="2223"/>
                    <a:pt x="1196" y="2204"/>
                    <a:pt x="1196" y="2185"/>
                  </a:cubicBezTo>
                  <a:lnTo>
                    <a:pt x="1196" y="2147"/>
                  </a:lnTo>
                  <a:lnTo>
                    <a:pt x="1206" y="2119"/>
                  </a:lnTo>
                  <a:cubicBezTo>
                    <a:pt x="1206" y="2100"/>
                    <a:pt x="1206" y="2072"/>
                    <a:pt x="1206" y="2053"/>
                  </a:cubicBezTo>
                  <a:cubicBezTo>
                    <a:pt x="1215" y="2034"/>
                    <a:pt x="1225" y="2016"/>
                    <a:pt x="1225" y="1997"/>
                  </a:cubicBezTo>
                  <a:cubicBezTo>
                    <a:pt x="1234" y="1987"/>
                    <a:pt x="1234" y="1969"/>
                    <a:pt x="1234" y="1959"/>
                  </a:cubicBezTo>
                  <a:cubicBezTo>
                    <a:pt x="1234" y="1950"/>
                    <a:pt x="1244" y="1940"/>
                    <a:pt x="1244" y="1931"/>
                  </a:cubicBezTo>
                  <a:cubicBezTo>
                    <a:pt x="1253" y="1912"/>
                    <a:pt x="1262" y="1893"/>
                    <a:pt x="1272" y="1874"/>
                  </a:cubicBezTo>
                  <a:cubicBezTo>
                    <a:pt x="1291" y="1837"/>
                    <a:pt x="1300" y="1799"/>
                    <a:pt x="1328" y="1761"/>
                  </a:cubicBezTo>
                  <a:cubicBezTo>
                    <a:pt x="1413" y="1611"/>
                    <a:pt x="1545" y="1488"/>
                    <a:pt x="1696" y="1403"/>
                  </a:cubicBezTo>
                  <a:cubicBezTo>
                    <a:pt x="1714" y="1403"/>
                    <a:pt x="1733" y="1394"/>
                    <a:pt x="1752" y="1385"/>
                  </a:cubicBezTo>
                  <a:cubicBezTo>
                    <a:pt x="1762" y="1375"/>
                    <a:pt x="1771" y="1375"/>
                    <a:pt x="1780" y="1366"/>
                  </a:cubicBezTo>
                  <a:lnTo>
                    <a:pt x="1809" y="1356"/>
                  </a:lnTo>
                  <a:cubicBezTo>
                    <a:pt x="1827" y="1356"/>
                    <a:pt x="1846" y="1338"/>
                    <a:pt x="1865" y="1338"/>
                  </a:cubicBezTo>
                  <a:cubicBezTo>
                    <a:pt x="1884" y="1328"/>
                    <a:pt x="1903" y="1328"/>
                    <a:pt x="1922" y="1319"/>
                  </a:cubicBezTo>
                  <a:cubicBezTo>
                    <a:pt x="1931" y="1319"/>
                    <a:pt x="1950" y="1309"/>
                    <a:pt x="1950" y="1309"/>
                  </a:cubicBezTo>
                  <a:lnTo>
                    <a:pt x="1988" y="1309"/>
                  </a:lnTo>
                  <a:cubicBezTo>
                    <a:pt x="2006" y="1309"/>
                    <a:pt x="2025" y="1300"/>
                    <a:pt x="2044" y="1300"/>
                  </a:cubicBezTo>
                  <a:cubicBezTo>
                    <a:pt x="2072" y="1300"/>
                    <a:pt x="2091" y="1300"/>
                    <a:pt x="2110" y="1300"/>
                  </a:cubicBezTo>
                  <a:lnTo>
                    <a:pt x="2138" y="1290"/>
                  </a:lnTo>
                  <a:lnTo>
                    <a:pt x="2176" y="1300"/>
                  </a:lnTo>
                  <a:cubicBezTo>
                    <a:pt x="2195" y="1300"/>
                    <a:pt x="2214" y="1300"/>
                    <a:pt x="2242" y="1300"/>
                  </a:cubicBezTo>
                  <a:cubicBezTo>
                    <a:pt x="2261" y="1300"/>
                    <a:pt x="2279" y="1309"/>
                    <a:pt x="2298" y="1309"/>
                  </a:cubicBezTo>
                  <a:cubicBezTo>
                    <a:pt x="2345" y="1309"/>
                    <a:pt x="2374" y="1328"/>
                    <a:pt x="2421" y="1338"/>
                  </a:cubicBezTo>
                  <a:cubicBezTo>
                    <a:pt x="2496" y="1366"/>
                    <a:pt x="2571" y="1385"/>
                    <a:pt x="2637" y="1432"/>
                  </a:cubicBezTo>
                  <a:cubicBezTo>
                    <a:pt x="2713" y="1469"/>
                    <a:pt x="2769" y="1526"/>
                    <a:pt x="2826" y="1582"/>
                  </a:cubicBezTo>
                  <a:cubicBezTo>
                    <a:pt x="2854" y="1611"/>
                    <a:pt x="2882" y="1639"/>
                    <a:pt x="2901" y="1677"/>
                  </a:cubicBezTo>
                  <a:cubicBezTo>
                    <a:pt x="2910" y="1686"/>
                    <a:pt x="2929" y="1705"/>
                    <a:pt x="2939" y="1724"/>
                  </a:cubicBezTo>
                  <a:cubicBezTo>
                    <a:pt x="2948" y="1742"/>
                    <a:pt x="2958" y="1752"/>
                    <a:pt x="2967" y="1771"/>
                  </a:cubicBezTo>
                  <a:cubicBezTo>
                    <a:pt x="3052" y="1903"/>
                    <a:pt x="3089" y="2053"/>
                    <a:pt x="3099" y="2204"/>
                  </a:cubicBezTo>
                  <a:lnTo>
                    <a:pt x="3099" y="2232"/>
                  </a:lnTo>
                  <a:lnTo>
                    <a:pt x="3099" y="2242"/>
                  </a:lnTo>
                  <a:lnTo>
                    <a:pt x="3099" y="2251"/>
                  </a:lnTo>
                  <a:lnTo>
                    <a:pt x="3099" y="4210"/>
                  </a:lnTo>
                  <a:lnTo>
                    <a:pt x="4285" y="4210"/>
                  </a:lnTo>
                  <a:lnTo>
                    <a:pt x="4285" y="274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3618450" y="3166725"/>
              <a:ext cx="166725" cy="174500"/>
            </a:xfrm>
            <a:custGeom>
              <a:avLst/>
              <a:gdLst/>
              <a:ahLst/>
              <a:cxnLst/>
              <a:rect l="l" t="t" r="r" b="b"/>
              <a:pathLst>
                <a:path w="6669" h="6980" fill="none" extrusionOk="0">
                  <a:moveTo>
                    <a:pt x="6668" y="3853"/>
                  </a:moveTo>
                  <a:lnTo>
                    <a:pt x="6668" y="3382"/>
                  </a:lnTo>
                  <a:cubicBezTo>
                    <a:pt x="6668" y="3325"/>
                    <a:pt x="6659" y="3250"/>
                    <a:pt x="6659" y="3194"/>
                  </a:cubicBezTo>
                  <a:cubicBezTo>
                    <a:pt x="6631" y="2676"/>
                    <a:pt x="6490" y="2148"/>
                    <a:pt x="6216" y="1687"/>
                  </a:cubicBezTo>
                  <a:cubicBezTo>
                    <a:pt x="6179" y="1630"/>
                    <a:pt x="6141" y="1574"/>
                    <a:pt x="6103" y="1508"/>
                  </a:cubicBezTo>
                  <a:cubicBezTo>
                    <a:pt x="6066" y="1451"/>
                    <a:pt x="6028" y="1404"/>
                    <a:pt x="5981" y="1348"/>
                  </a:cubicBezTo>
                  <a:cubicBezTo>
                    <a:pt x="5906" y="1235"/>
                    <a:pt x="5811" y="1131"/>
                    <a:pt x="5717" y="1037"/>
                  </a:cubicBezTo>
                  <a:cubicBezTo>
                    <a:pt x="5520" y="839"/>
                    <a:pt x="5303" y="660"/>
                    <a:pt x="5067" y="519"/>
                  </a:cubicBezTo>
                  <a:cubicBezTo>
                    <a:pt x="4823" y="368"/>
                    <a:pt x="4559" y="255"/>
                    <a:pt x="4286" y="170"/>
                  </a:cubicBezTo>
                  <a:cubicBezTo>
                    <a:pt x="4154" y="133"/>
                    <a:pt x="4013" y="86"/>
                    <a:pt x="3871" y="76"/>
                  </a:cubicBezTo>
                  <a:cubicBezTo>
                    <a:pt x="3796" y="67"/>
                    <a:pt x="3730" y="48"/>
                    <a:pt x="3655" y="39"/>
                  </a:cubicBezTo>
                  <a:lnTo>
                    <a:pt x="3438" y="29"/>
                  </a:lnTo>
                  <a:cubicBezTo>
                    <a:pt x="2864" y="1"/>
                    <a:pt x="2270" y="152"/>
                    <a:pt x="1743" y="425"/>
                  </a:cubicBezTo>
                  <a:cubicBezTo>
                    <a:pt x="1235" y="717"/>
                    <a:pt x="783" y="1131"/>
                    <a:pt x="472" y="1649"/>
                  </a:cubicBezTo>
                  <a:cubicBezTo>
                    <a:pt x="161" y="2158"/>
                    <a:pt x="10" y="2760"/>
                    <a:pt x="1" y="3363"/>
                  </a:cubicBezTo>
                  <a:lnTo>
                    <a:pt x="1" y="6979"/>
                  </a:lnTo>
                  <a:lnTo>
                    <a:pt x="1187" y="6979"/>
                  </a:lnTo>
                  <a:lnTo>
                    <a:pt x="1187" y="3354"/>
                  </a:lnTo>
                  <a:lnTo>
                    <a:pt x="1197" y="3212"/>
                  </a:lnTo>
                  <a:lnTo>
                    <a:pt x="1197" y="3137"/>
                  </a:lnTo>
                  <a:lnTo>
                    <a:pt x="1216" y="3071"/>
                  </a:lnTo>
                  <a:lnTo>
                    <a:pt x="1235" y="2920"/>
                  </a:lnTo>
                  <a:lnTo>
                    <a:pt x="1272" y="2789"/>
                  </a:lnTo>
                  <a:cubicBezTo>
                    <a:pt x="1272" y="2760"/>
                    <a:pt x="1282" y="2741"/>
                    <a:pt x="1291" y="2713"/>
                  </a:cubicBezTo>
                  <a:lnTo>
                    <a:pt x="1310" y="2647"/>
                  </a:lnTo>
                  <a:cubicBezTo>
                    <a:pt x="1329" y="2600"/>
                    <a:pt x="1348" y="2553"/>
                    <a:pt x="1366" y="2515"/>
                  </a:cubicBezTo>
                  <a:cubicBezTo>
                    <a:pt x="1404" y="2431"/>
                    <a:pt x="1442" y="2337"/>
                    <a:pt x="1498" y="2261"/>
                  </a:cubicBezTo>
                  <a:cubicBezTo>
                    <a:pt x="1687" y="1922"/>
                    <a:pt x="1988" y="1658"/>
                    <a:pt x="2318" y="1470"/>
                  </a:cubicBezTo>
                  <a:cubicBezTo>
                    <a:pt x="2986" y="1112"/>
                    <a:pt x="3834" y="1140"/>
                    <a:pt x="4446" y="1527"/>
                  </a:cubicBezTo>
                  <a:cubicBezTo>
                    <a:pt x="4606" y="1621"/>
                    <a:pt x="4738" y="1734"/>
                    <a:pt x="4870" y="1856"/>
                  </a:cubicBezTo>
                  <a:cubicBezTo>
                    <a:pt x="4926" y="1932"/>
                    <a:pt x="4992" y="1988"/>
                    <a:pt x="5039" y="2063"/>
                  </a:cubicBezTo>
                  <a:cubicBezTo>
                    <a:pt x="5067" y="2101"/>
                    <a:pt x="5096" y="2129"/>
                    <a:pt x="5115" y="2167"/>
                  </a:cubicBezTo>
                  <a:lnTo>
                    <a:pt x="5190" y="2280"/>
                  </a:lnTo>
                  <a:cubicBezTo>
                    <a:pt x="5369" y="2581"/>
                    <a:pt x="5454" y="2920"/>
                    <a:pt x="5472" y="3250"/>
                  </a:cubicBezTo>
                  <a:cubicBezTo>
                    <a:pt x="5472" y="3297"/>
                    <a:pt x="5482" y="3325"/>
                    <a:pt x="5482" y="3382"/>
                  </a:cubicBezTo>
                  <a:lnTo>
                    <a:pt x="5482" y="5322"/>
                  </a:lnTo>
                  <a:lnTo>
                    <a:pt x="6668" y="5322"/>
                  </a:lnTo>
                  <a:lnTo>
                    <a:pt x="6668" y="3843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3588800" y="3136825"/>
              <a:ext cx="226050" cy="204400"/>
            </a:xfrm>
            <a:custGeom>
              <a:avLst/>
              <a:gdLst/>
              <a:ahLst/>
              <a:cxnLst/>
              <a:rect l="l" t="t" r="r" b="b"/>
              <a:pathLst>
                <a:path w="9042" h="8176" fill="none" extrusionOk="0">
                  <a:moveTo>
                    <a:pt x="9041" y="4521"/>
                  </a:moveTo>
                  <a:lnTo>
                    <a:pt x="9041" y="4455"/>
                  </a:lnTo>
                  <a:lnTo>
                    <a:pt x="9032" y="4333"/>
                  </a:lnTo>
                  <a:cubicBezTo>
                    <a:pt x="9003" y="3636"/>
                    <a:pt x="8806" y="2911"/>
                    <a:pt x="8429" y="2280"/>
                  </a:cubicBezTo>
                  <a:cubicBezTo>
                    <a:pt x="8382" y="2205"/>
                    <a:pt x="8335" y="2120"/>
                    <a:pt x="8278" y="2045"/>
                  </a:cubicBezTo>
                  <a:cubicBezTo>
                    <a:pt x="8231" y="1969"/>
                    <a:pt x="8175" y="1894"/>
                    <a:pt x="8118" y="1819"/>
                  </a:cubicBezTo>
                  <a:cubicBezTo>
                    <a:pt x="8005" y="1668"/>
                    <a:pt x="7883" y="1536"/>
                    <a:pt x="7751" y="1395"/>
                  </a:cubicBezTo>
                  <a:cubicBezTo>
                    <a:pt x="7487" y="1131"/>
                    <a:pt x="7195" y="886"/>
                    <a:pt x="6866" y="698"/>
                  </a:cubicBezTo>
                  <a:cubicBezTo>
                    <a:pt x="6545" y="491"/>
                    <a:pt x="6188" y="340"/>
                    <a:pt x="5820" y="227"/>
                  </a:cubicBezTo>
                  <a:cubicBezTo>
                    <a:pt x="5632" y="170"/>
                    <a:pt x="5434" y="123"/>
                    <a:pt x="5246" y="95"/>
                  </a:cubicBezTo>
                  <a:cubicBezTo>
                    <a:pt x="5152" y="86"/>
                    <a:pt x="5057" y="67"/>
                    <a:pt x="4954" y="57"/>
                  </a:cubicBezTo>
                  <a:cubicBezTo>
                    <a:pt x="4860" y="48"/>
                    <a:pt x="4766" y="48"/>
                    <a:pt x="4662" y="39"/>
                  </a:cubicBezTo>
                  <a:cubicBezTo>
                    <a:pt x="3880" y="1"/>
                    <a:pt x="3080" y="199"/>
                    <a:pt x="2373" y="575"/>
                  </a:cubicBezTo>
                  <a:cubicBezTo>
                    <a:pt x="1667" y="962"/>
                    <a:pt x="1064" y="1536"/>
                    <a:pt x="650" y="2233"/>
                  </a:cubicBezTo>
                  <a:cubicBezTo>
                    <a:pt x="217" y="2920"/>
                    <a:pt x="10" y="3749"/>
                    <a:pt x="0" y="4559"/>
                  </a:cubicBezTo>
                  <a:lnTo>
                    <a:pt x="0" y="8175"/>
                  </a:lnTo>
                  <a:lnTo>
                    <a:pt x="1187" y="8175"/>
                  </a:lnTo>
                  <a:lnTo>
                    <a:pt x="1187" y="4559"/>
                  </a:lnTo>
                  <a:cubicBezTo>
                    <a:pt x="1196" y="3956"/>
                    <a:pt x="1347" y="3354"/>
                    <a:pt x="1667" y="2845"/>
                  </a:cubicBezTo>
                  <a:cubicBezTo>
                    <a:pt x="1969" y="2327"/>
                    <a:pt x="2421" y="1913"/>
                    <a:pt x="2939" y="1621"/>
                  </a:cubicBezTo>
                  <a:cubicBezTo>
                    <a:pt x="3456" y="1348"/>
                    <a:pt x="4050" y="1197"/>
                    <a:pt x="4624" y="1225"/>
                  </a:cubicBezTo>
                  <a:lnTo>
                    <a:pt x="4841" y="1235"/>
                  </a:lnTo>
                  <a:cubicBezTo>
                    <a:pt x="4916" y="1244"/>
                    <a:pt x="4982" y="1263"/>
                    <a:pt x="5057" y="1272"/>
                  </a:cubicBezTo>
                  <a:cubicBezTo>
                    <a:pt x="5199" y="1282"/>
                    <a:pt x="5340" y="1329"/>
                    <a:pt x="5481" y="1366"/>
                  </a:cubicBezTo>
                  <a:cubicBezTo>
                    <a:pt x="5745" y="1451"/>
                    <a:pt x="6018" y="1564"/>
                    <a:pt x="6253" y="1715"/>
                  </a:cubicBezTo>
                  <a:cubicBezTo>
                    <a:pt x="6498" y="1856"/>
                    <a:pt x="6706" y="2035"/>
                    <a:pt x="6903" y="2233"/>
                  </a:cubicBezTo>
                  <a:cubicBezTo>
                    <a:pt x="6997" y="2327"/>
                    <a:pt x="7092" y="2431"/>
                    <a:pt x="7176" y="2544"/>
                  </a:cubicBezTo>
                  <a:cubicBezTo>
                    <a:pt x="7214" y="2600"/>
                    <a:pt x="7252" y="2647"/>
                    <a:pt x="7299" y="2704"/>
                  </a:cubicBezTo>
                  <a:cubicBezTo>
                    <a:pt x="7327" y="2760"/>
                    <a:pt x="7365" y="2826"/>
                    <a:pt x="7402" y="2883"/>
                  </a:cubicBezTo>
                  <a:cubicBezTo>
                    <a:pt x="7676" y="3344"/>
                    <a:pt x="7826" y="3872"/>
                    <a:pt x="7845" y="4390"/>
                  </a:cubicBezTo>
                  <a:cubicBezTo>
                    <a:pt x="7854" y="4455"/>
                    <a:pt x="7854" y="4521"/>
                    <a:pt x="7854" y="4578"/>
                  </a:cubicBezTo>
                  <a:lnTo>
                    <a:pt x="7854" y="6518"/>
                  </a:lnTo>
                  <a:lnTo>
                    <a:pt x="9041" y="6518"/>
                  </a:lnTo>
                  <a:lnTo>
                    <a:pt x="9041" y="452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9" name="Google Shape;8699;p38"/>
          <p:cNvSpPr/>
          <p:nvPr/>
        </p:nvSpPr>
        <p:spPr>
          <a:xfrm>
            <a:off x="321087" y="2252867"/>
            <a:ext cx="957130" cy="164386"/>
          </a:xfrm>
          <a:custGeom>
            <a:avLst/>
            <a:gdLst/>
            <a:ahLst/>
            <a:cxnLst/>
            <a:rect l="l" t="t" r="r" b="b"/>
            <a:pathLst>
              <a:path w="17113" h="2939" extrusionOk="0">
                <a:moveTo>
                  <a:pt x="10" y="0"/>
                </a:moveTo>
                <a:lnTo>
                  <a:pt x="1" y="914"/>
                </a:lnTo>
                <a:cubicBezTo>
                  <a:pt x="462" y="923"/>
                  <a:pt x="688" y="1196"/>
                  <a:pt x="1056" y="1677"/>
                </a:cubicBezTo>
                <a:cubicBezTo>
                  <a:pt x="1423" y="2166"/>
                  <a:pt x="1884" y="2779"/>
                  <a:pt x="2826" y="2788"/>
                </a:cubicBezTo>
                <a:lnTo>
                  <a:pt x="2854" y="2788"/>
                </a:lnTo>
                <a:cubicBezTo>
                  <a:pt x="3777" y="2788"/>
                  <a:pt x="4248" y="2195"/>
                  <a:pt x="4625" y="1724"/>
                </a:cubicBezTo>
                <a:cubicBezTo>
                  <a:pt x="4995" y="1261"/>
                  <a:pt x="5229" y="989"/>
                  <a:pt x="5676" y="989"/>
                </a:cubicBezTo>
                <a:cubicBezTo>
                  <a:pt x="5683" y="989"/>
                  <a:pt x="5691" y="989"/>
                  <a:pt x="5698" y="989"/>
                </a:cubicBezTo>
                <a:cubicBezTo>
                  <a:pt x="6160" y="999"/>
                  <a:pt x="6395" y="1272"/>
                  <a:pt x="6753" y="1752"/>
                </a:cubicBezTo>
                <a:cubicBezTo>
                  <a:pt x="7121" y="2242"/>
                  <a:pt x="7591" y="2854"/>
                  <a:pt x="8524" y="2863"/>
                </a:cubicBezTo>
                <a:cubicBezTo>
                  <a:pt x="8538" y="2864"/>
                  <a:pt x="8552" y="2864"/>
                  <a:pt x="8567" y="2864"/>
                </a:cubicBezTo>
                <a:cubicBezTo>
                  <a:pt x="9480" y="2864"/>
                  <a:pt x="9952" y="2272"/>
                  <a:pt x="10322" y="1799"/>
                </a:cubicBezTo>
                <a:cubicBezTo>
                  <a:pt x="10699" y="1328"/>
                  <a:pt x="10925" y="1065"/>
                  <a:pt x="11387" y="1065"/>
                </a:cubicBezTo>
                <a:lnTo>
                  <a:pt x="11396" y="1065"/>
                </a:lnTo>
                <a:cubicBezTo>
                  <a:pt x="11867" y="1074"/>
                  <a:pt x="12093" y="1347"/>
                  <a:pt x="12451" y="1827"/>
                </a:cubicBezTo>
                <a:cubicBezTo>
                  <a:pt x="12818" y="2317"/>
                  <a:pt x="13289" y="2929"/>
                  <a:pt x="14221" y="2939"/>
                </a:cubicBezTo>
                <a:lnTo>
                  <a:pt x="14250" y="2939"/>
                </a:lnTo>
                <a:cubicBezTo>
                  <a:pt x="15172" y="2939"/>
                  <a:pt x="15643" y="2345"/>
                  <a:pt x="16029" y="1875"/>
                </a:cubicBezTo>
                <a:cubicBezTo>
                  <a:pt x="16397" y="1413"/>
                  <a:pt x="16632" y="1149"/>
                  <a:pt x="17084" y="1149"/>
                </a:cubicBezTo>
                <a:lnTo>
                  <a:pt x="17094" y="1149"/>
                </a:lnTo>
                <a:lnTo>
                  <a:pt x="17113" y="226"/>
                </a:lnTo>
                <a:cubicBezTo>
                  <a:pt x="17105" y="226"/>
                  <a:pt x="17098" y="226"/>
                  <a:pt x="17091" y="226"/>
                </a:cubicBezTo>
                <a:cubicBezTo>
                  <a:pt x="16163" y="226"/>
                  <a:pt x="15687" y="823"/>
                  <a:pt x="15304" y="1300"/>
                </a:cubicBezTo>
                <a:cubicBezTo>
                  <a:pt x="14943" y="1754"/>
                  <a:pt x="14700" y="2025"/>
                  <a:pt x="14254" y="2025"/>
                </a:cubicBezTo>
                <a:cubicBezTo>
                  <a:pt x="14246" y="2025"/>
                  <a:pt x="14238" y="2025"/>
                  <a:pt x="14231" y="2025"/>
                </a:cubicBezTo>
                <a:cubicBezTo>
                  <a:pt x="13769" y="2016"/>
                  <a:pt x="13543" y="1752"/>
                  <a:pt x="13185" y="1272"/>
                </a:cubicBezTo>
                <a:cubicBezTo>
                  <a:pt x="12809" y="773"/>
                  <a:pt x="12347" y="161"/>
                  <a:pt x="11405" y="151"/>
                </a:cubicBezTo>
                <a:cubicBezTo>
                  <a:pt x="11398" y="151"/>
                  <a:pt x="11391" y="151"/>
                  <a:pt x="11384" y="151"/>
                </a:cubicBezTo>
                <a:cubicBezTo>
                  <a:pt x="10466" y="151"/>
                  <a:pt x="9990" y="739"/>
                  <a:pt x="9607" y="1225"/>
                </a:cubicBezTo>
                <a:cubicBezTo>
                  <a:pt x="9239" y="1686"/>
                  <a:pt x="9004" y="1950"/>
                  <a:pt x="8552" y="1950"/>
                </a:cubicBezTo>
                <a:lnTo>
                  <a:pt x="8533" y="1950"/>
                </a:lnTo>
                <a:cubicBezTo>
                  <a:pt x="8072" y="1940"/>
                  <a:pt x="7846" y="1677"/>
                  <a:pt x="7488" y="1196"/>
                </a:cubicBezTo>
                <a:cubicBezTo>
                  <a:pt x="7111" y="697"/>
                  <a:pt x="6650" y="85"/>
                  <a:pt x="5708" y="76"/>
                </a:cubicBezTo>
                <a:lnTo>
                  <a:pt x="5680" y="76"/>
                </a:lnTo>
                <a:cubicBezTo>
                  <a:pt x="4766" y="76"/>
                  <a:pt x="4286" y="669"/>
                  <a:pt x="3909" y="1149"/>
                </a:cubicBezTo>
                <a:cubicBezTo>
                  <a:pt x="3539" y="1603"/>
                  <a:pt x="3305" y="1875"/>
                  <a:pt x="2858" y="1875"/>
                </a:cubicBezTo>
                <a:cubicBezTo>
                  <a:pt x="2851" y="1875"/>
                  <a:pt x="2843" y="1875"/>
                  <a:pt x="2836" y="1875"/>
                </a:cubicBezTo>
                <a:cubicBezTo>
                  <a:pt x="2374" y="1865"/>
                  <a:pt x="2148" y="1601"/>
                  <a:pt x="1781" y="1121"/>
                </a:cubicBezTo>
                <a:cubicBezTo>
                  <a:pt x="1413" y="622"/>
                  <a:pt x="952" y="10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94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0" name="Google Shape;8700;p38"/>
          <p:cNvSpPr/>
          <p:nvPr/>
        </p:nvSpPr>
        <p:spPr>
          <a:xfrm>
            <a:off x="1089891" y="3710646"/>
            <a:ext cx="341400" cy="341400"/>
          </a:xfrm>
          <a:prstGeom prst="plaqu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0" y="2105839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/>
              <a:t>Ôn tập lại kiến thức về </a:t>
            </a:r>
            <a:endParaRPr lang="en-US" sz="3500" b="1"/>
          </a:p>
          <a:p>
            <a:pPr algn="ctr">
              <a:lnSpc>
                <a:spcPct val="150000"/>
              </a:lnSpc>
            </a:pPr>
            <a:r>
              <a:rPr lang="vi-VN" sz="3500" b="1"/>
              <a:t>danh từ, động từ, tính từ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8914" y="1103512"/>
            <a:ext cx="2206172" cy="812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000000"/>
                </a:solidFill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309826792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3883" y="667650"/>
            <a:ext cx="4703913" cy="1141472"/>
            <a:chOff x="873883" y="667650"/>
            <a:chExt cx="4703913" cy="1141472"/>
          </a:xfrm>
        </p:grpSpPr>
        <p:sp>
          <p:nvSpPr>
            <p:cNvPr id="12" name="Rounded Rectangle 11"/>
            <p:cNvSpPr/>
            <p:nvPr/>
          </p:nvSpPr>
          <p:spPr>
            <a:xfrm>
              <a:off x="873883" y="667650"/>
              <a:ext cx="4186605" cy="1014408"/>
            </a:xfrm>
            <a:prstGeom prst="roundRect">
              <a:avLst>
                <a:gd name="adj" fmla="val 15064"/>
              </a:avLst>
            </a:prstGeom>
            <a:solidFill>
              <a:schemeClr val="bg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4120" y="713189"/>
              <a:ext cx="3886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Em hãy nêu khái niệm về danh từ? Có mấy loại danh từ?</a:t>
              </a:r>
              <a:endParaRPr lang="vi-VN" sz="180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251">
              <a:off x="4655852" y="946524"/>
              <a:ext cx="921944" cy="8625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73883" y="2040033"/>
            <a:ext cx="4703913" cy="1141472"/>
            <a:chOff x="873883" y="667650"/>
            <a:chExt cx="4703913" cy="1141472"/>
          </a:xfrm>
        </p:grpSpPr>
        <p:sp>
          <p:nvSpPr>
            <p:cNvPr id="20" name="Rounded Rectangle 19"/>
            <p:cNvSpPr/>
            <p:nvPr/>
          </p:nvSpPr>
          <p:spPr>
            <a:xfrm>
              <a:off x="873883" y="667650"/>
              <a:ext cx="4186605" cy="1014408"/>
            </a:xfrm>
            <a:prstGeom prst="roundRect">
              <a:avLst>
                <a:gd name="adj" fmla="val 15064"/>
              </a:avLst>
            </a:prstGeom>
            <a:solidFill>
              <a:schemeClr val="bg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24120" y="713189"/>
              <a:ext cx="3886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Em hãy nêu khái niệm về động từ? Có mấy loại động từ?</a:t>
              </a:r>
              <a:endParaRPr lang="vi-VN" sz="18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251">
              <a:off x="4655852" y="946524"/>
              <a:ext cx="921944" cy="86259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73883" y="3417264"/>
            <a:ext cx="4703913" cy="1141472"/>
            <a:chOff x="873883" y="667650"/>
            <a:chExt cx="4703913" cy="1141472"/>
          </a:xfrm>
        </p:grpSpPr>
        <p:sp>
          <p:nvSpPr>
            <p:cNvPr id="24" name="Rounded Rectangle 23"/>
            <p:cNvSpPr/>
            <p:nvPr/>
          </p:nvSpPr>
          <p:spPr>
            <a:xfrm>
              <a:off x="873883" y="667650"/>
              <a:ext cx="4186605" cy="1014408"/>
            </a:xfrm>
            <a:prstGeom prst="roundRect">
              <a:avLst>
                <a:gd name="adj" fmla="val 15064"/>
              </a:avLst>
            </a:prstGeom>
            <a:solidFill>
              <a:schemeClr val="bg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4120" y="713189"/>
              <a:ext cx="3886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Em hãy nêu khái niệm về tính từ? Có mấy loại tính từ?</a:t>
              </a:r>
              <a:endParaRPr lang="vi-VN" sz="18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251">
              <a:off x="4655852" y="946524"/>
              <a:ext cx="921944" cy="86259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"/>
          <a:stretch/>
        </p:blipFill>
        <p:spPr>
          <a:xfrm>
            <a:off x="5811226" y="1491237"/>
            <a:ext cx="2316734" cy="33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45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2" name="Google Shape;9032;p47"/>
          <p:cNvGrpSpPr/>
          <p:nvPr/>
        </p:nvGrpSpPr>
        <p:grpSpPr>
          <a:xfrm flipH="1">
            <a:off x="6924455" y="3145159"/>
            <a:ext cx="1914744" cy="1791191"/>
            <a:chOff x="155550" y="3035025"/>
            <a:chExt cx="2032475" cy="1901325"/>
          </a:xfrm>
        </p:grpSpPr>
        <p:sp>
          <p:nvSpPr>
            <p:cNvPr id="9033" name="Google Shape;9033;p47"/>
            <p:cNvSpPr/>
            <p:nvPr/>
          </p:nvSpPr>
          <p:spPr>
            <a:xfrm>
              <a:off x="155550" y="3035025"/>
              <a:ext cx="2032475" cy="1901325"/>
            </a:xfrm>
            <a:custGeom>
              <a:avLst/>
              <a:gdLst/>
              <a:ahLst/>
              <a:cxnLst/>
              <a:rect l="l" t="t" r="r" b="b"/>
              <a:pathLst>
                <a:path w="81299" h="76053" extrusionOk="0">
                  <a:moveTo>
                    <a:pt x="42161" y="56224"/>
                  </a:moveTo>
                  <a:cubicBezTo>
                    <a:pt x="42229" y="56224"/>
                    <a:pt x="42295" y="56261"/>
                    <a:pt x="42322" y="56327"/>
                  </a:cubicBezTo>
                  <a:cubicBezTo>
                    <a:pt x="42554" y="56864"/>
                    <a:pt x="42733" y="57275"/>
                    <a:pt x="42805" y="57508"/>
                  </a:cubicBezTo>
                  <a:cubicBezTo>
                    <a:pt x="42984" y="58080"/>
                    <a:pt x="43073" y="59833"/>
                    <a:pt x="43037" y="61622"/>
                  </a:cubicBezTo>
                  <a:cubicBezTo>
                    <a:pt x="43037" y="61729"/>
                    <a:pt x="42966" y="61801"/>
                    <a:pt x="42876" y="61801"/>
                  </a:cubicBezTo>
                  <a:lnTo>
                    <a:pt x="27368" y="61801"/>
                  </a:lnTo>
                  <a:cubicBezTo>
                    <a:pt x="27207" y="61801"/>
                    <a:pt x="27135" y="61622"/>
                    <a:pt x="27243" y="61515"/>
                  </a:cubicBezTo>
                  <a:cubicBezTo>
                    <a:pt x="27869" y="60906"/>
                    <a:pt x="28352" y="60298"/>
                    <a:pt x="28710" y="59833"/>
                  </a:cubicBezTo>
                  <a:cubicBezTo>
                    <a:pt x="28745" y="59779"/>
                    <a:pt x="28799" y="59762"/>
                    <a:pt x="28853" y="59762"/>
                  </a:cubicBezTo>
                  <a:cubicBezTo>
                    <a:pt x="29729" y="59833"/>
                    <a:pt x="30963" y="59905"/>
                    <a:pt x="32198" y="59905"/>
                  </a:cubicBezTo>
                  <a:cubicBezTo>
                    <a:pt x="33629" y="59905"/>
                    <a:pt x="34720" y="59815"/>
                    <a:pt x="35596" y="59601"/>
                  </a:cubicBezTo>
                  <a:cubicBezTo>
                    <a:pt x="36455" y="59386"/>
                    <a:pt x="37081" y="59046"/>
                    <a:pt x="37546" y="58581"/>
                  </a:cubicBezTo>
                  <a:cubicBezTo>
                    <a:pt x="37868" y="58259"/>
                    <a:pt x="38279" y="57740"/>
                    <a:pt x="38887" y="56596"/>
                  </a:cubicBezTo>
                  <a:cubicBezTo>
                    <a:pt x="38917" y="56536"/>
                    <a:pt x="38971" y="56502"/>
                    <a:pt x="39030" y="56502"/>
                  </a:cubicBezTo>
                  <a:cubicBezTo>
                    <a:pt x="39042" y="56502"/>
                    <a:pt x="39054" y="56503"/>
                    <a:pt x="39066" y="56506"/>
                  </a:cubicBezTo>
                  <a:cubicBezTo>
                    <a:pt x="39424" y="56578"/>
                    <a:pt x="39800" y="56631"/>
                    <a:pt x="40175" y="56631"/>
                  </a:cubicBezTo>
                  <a:cubicBezTo>
                    <a:pt x="40873" y="56631"/>
                    <a:pt x="41517" y="56488"/>
                    <a:pt x="42089" y="56238"/>
                  </a:cubicBezTo>
                  <a:cubicBezTo>
                    <a:pt x="42112" y="56229"/>
                    <a:pt x="42137" y="56224"/>
                    <a:pt x="42161" y="56224"/>
                  </a:cubicBezTo>
                  <a:close/>
                  <a:moveTo>
                    <a:pt x="40175" y="0"/>
                  </a:moveTo>
                  <a:cubicBezTo>
                    <a:pt x="38136" y="0"/>
                    <a:pt x="36580" y="1342"/>
                    <a:pt x="35346" y="2397"/>
                  </a:cubicBezTo>
                  <a:cubicBezTo>
                    <a:pt x="34755" y="2916"/>
                    <a:pt x="34022" y="3542"/>
                    <a:pt x="33629" y="3649"/>
                  </a:cubicBezTo>
                  <a:cubicBezTo>
                    <a:pt x="33557" y="3667"/>
                    <a:pt x="33414" y="3685"/>
                    <a:pt x="33199" y="3685"/>
                  </a:cubicBezTo>
                  <a:cubicBezTo>
                    <a:pt x="32698" y="3685"/>
                    <a:pt x="32072" y="3577"/>
                    <a:pt x="31411" y="3470"/>
                  </a:cubicBezTo>
                  <a:cubicBezTo>
                    <a:pt x="30588" y="3327"/>
                    <a:pt x="29747" y="3184"/>
                    <a:pt x="28871" y="3184"/>
                  </a:cubicBezTo>
                  <a:cubicBezTo>
                    <a:pt x="27797" y="3184"/>
                    <a:pt x="26903" y="3399"/>
                    <a:pt x="26116" y="3864"/>
                  </a:cubicBezTo>
                  <a:cubicBezTo>
                    <a:pt x="24399" y="4883"/>
                    <a:pt x="23755" y="6797"/>
                    <a:pt x="23236" y="8336"/>
                  </a:cubicBezTo>
                  <a:cubicBezTo>
                    <a:pt x="22986" y="9087"/>
                    <a:pt x="22664" y="10017"/>
                    <a:pt x="22342" y="10339"/>
                  </a:cubicBezTo>
                  <a:cubicBezTo>
                    <a:pt x="22234" y="10446"/>
                    <a:pt x="22056" y="10554"/>
                    <a:pt x="21841" y="10679"/>
                  </a:cubicBezTo>
                  <a:cubicBezTo>
                    <a:pt x="21734" y="10715"/>
                    <a:pt x="21626" y="10768"/>
                    <a:pt x="21519" y="10822"/>
                  </a:cubicBezTo>
                  <a:lnTo>
                    <a:pt x="21501" y="10822"/>
                  </a:lnTo>
                  <a:cubicBezTo>
                    <a:pt x="21394" y="10876"/>
                    <a:pt x="21304" y="10911"/>
                    <a:pt x="21197" y="10965"/>
                  </a:cubicBezTo>
                  <a:cubicBezTo>
                    <a:pt x="21161" y="10965"/>
                    <a:pt x="21143" y="10983"/>
                    <a:pt x="21125" y="10983"/>
                  </a:cubicBezTo>
                  <a:cubicBezTo>
                    <a:pt x="20893" y="11072"/>
                    <a:pt x="20642" y="11180"/>
                    <a:pt x="20374" y="11269"/>
                  </a:cubicBezTo>
                  <a:cubicBezTo>
                    <a:pt x="20338" y="11287"/>
                    <a:pt x="20320" y="11287"/>
                    <a:pt x="20285" y="11305"/>
                  </a:cubicBezTo>
                  <a:cubicBezTo>
                    <a:pt x="20213" y="11323"/>
                    <a:pt x="20124" y="11358"/>
                    <a:pt x="20034" y="11394"/>
                  </a:cubicBezTo>
                  <a:cubicBezTo>
                    <a:pt x="20016" y="11394"/>
                    <a:pt x="19998" y="11412"/>
                    <a:pt x="19963" y="11412"/>
                  </a:cubicBezTo>
                  <a:cubicBezTo>
                    <a:pt x="19873" y="11448"/>
                    <a:pt x="19766" y="11502"/>
                    <a:pt x="19677" y="11537"/>
                  </a:cubicBezTo>
                  <a:cubicBezTo>
                    <a:pt x="19641" y="11537"/>
                    <a:pt x="19623" y="11555"/>
                    <a:pt x="19587" y="11573"/>
                  </a:cubicBezTo>
                  <a:cubicBezTo>
                    <a:pt x="19498" y="11609"/>
                    <a:pt x="19390" y="11645"/>
                    <a:pt x="19301" y="11680"/>
                  </a:cubicBezTo>
                  <a:cubicBezTo>
                    <a:pt x="19265" y="11698"/>
                    <a:pt x="19247" y="11698"/>
                    <a:pt x="19211" y="11716"/>
                  </a:cubicBezTo>
                  <a:cubicBezTo>
                    <a:pt x="19104" y="11770"/>
                    <a:pt x="18979" y="11806"/>
                    <a:pt x="18872" y="11859"/>
                  </a:cubicBezTo>
                  <a:cubicBezTo>
                    <a:pt x="18836" y="11877"/>
                    <a:pt x="18782" y="11895"/>
                    <a:pt x="18746" y="11913"/>
                  </a:cubicBezTo>
                  <a:cubicBezTo>
                    <a:pt x="18675" y="11949"/>
                    <a:pt x="18603" y="11985"/>
                    <a:pt x="18532" y="12038"/>
                  </a:cubicBezTo>
                  <a:cubicBezTo>
                    <a:pt x="18478" y="12056"/>
                    <a:pt x="18424" y="12092"/>
                    <a:pt x="18371" y="12110"/>
                  </a:cubicBezTo>
                  <a:cubicBezTo>
                    <a:pt x="18299" y="12146"/>
                    <a:pt x="18246" y="12181"/>
                    <a:pt x="18192" y="12217"/>
                  </a:cubicBezTo>
                  <a:cubicBezTo>
                    <a:pt x="18138" y="12235"/>
                    <a:pt x="18067" y="12271"/>
                    <a:pt x="18013" y="12306"/>
                  </a:cubicBezTo>
                  <a:cubicBezTo>
                    <a:pt x="17959" y="12342"/>
                    <a:pt x="17888" y="12378"/>
                    <a:pt x="17816" y="12414"/>
                  </a:cubicBezTo>
                  <a:cubicBezTo>
                    <a:pt x="17780" y="12450"/>
                    <a:pt x="17727" y="12467"/>
                    <a:pt x="17691" y="12503"/>
                  </a:cubicBezTo>
                  <a:cubicBezTo>
                    <a:pt x="17584" y="12575"/>
                    <a:pt x="17476" y="12646"/>
                    <a:pt x="17387" y="12718"/>
                  </a:cubicBezTo>
                  <a:lnTo>
                    <a:pt x="17351" y="12736"/>
                  </a:lnTo>
                  <a:cubicBezTo>
                    <a:pt x="16815" y="13147"/>
                    <a:pt x="16332" y="13648"/>
                    <a:pt x="15974" y="14274"/>
                  </a:cubicBezTo>
                  <a:cubicBezTo>
                    <a:pt x="15008" y="15991"/>
                    <a:pt x="15384" y="17959"/>
                    <a:pt x="15688" y="19533"/>
                  </a:cubicBezTo>
                  <a:cubicBezTo>
                    <a:pt x="15849" y="20356"/>
                    <a:pt x="16028" y="21304"/>
                    <a:pt x="15920" y="21769"/>
                  </a:cubicBezTo>
                  <a:cubicBezTo>
                    <a:pt x="15813" y="22162"/>
                    <a:pt x="15187" y="22896"/>
                    <a:pt x="14686" y="23486"/>
                  </a:cubicBezTo>
                  <a:cubicBezTo>
                    <a:pt x="13631" y="24738"/>
                    <a:pt x="12325" y="26277"/>
                    <a:pt x="12325" y="28316"/>
                  </a:cubicBezTo>
                  <a:cubicBezTo>
                    <a:pt x="12325" y="29657"/>
                    <a:pt x="12897" y="30784"/>
                    <a:pt x="13577" y="31750"/>
                  </a:cubicBezTo>
                  <a:cubicBezTo>
                    <a:pt x="13631" y="31839"/>
                    <a:pt x="13613" y="31947"/>
                    <a:pt x="13541" y="32000"/>
                  </a:cubicBezTo>
                  <a:cubicBezTo>
                    <a:pt x="12343" y="32859"/>
                    <a:pt x="11395" y="34040"/>
                    <a:pt x="10894" y="35632"/>
                  </a:cubicBezTo>
                  <a:cubicBezTo>
                    <a:pt x="10643" y="36401"/>
                    <a:pt x="10500" y="37152"/>
                    <a:pt x="10447" y="37903"/>
                  </a:cubicBezTo>
                  <a:cubicBezTo>
                    <a:pt x="10411" y="37939"/>
                    <a:pt x="10375" y="37975"/>
                    <a:pt x="10339" y="37993"/>
                  </a:cubicBezTo>
                  <a:lnTo>
                    <a:pt x="10321" y="38028"/>
                  </a:lnTo>
                  <a:cubicBezTo>
                    <a:pt x="10232" y="38100"/>
                    <a:pt x="10160" y="38172"/>
                    <a:pt x="10107" y="38243"/>
                  </a:cubicBezTo>
                  <a:cubicBezTo>
                    <a:pt x="10089" y="38243"/>
                    <a:pt x="10089" y="38261"/>
                    <a:pt x="10071" y="38261"/>
                  </a:cubicBezTo>
                  <a:cubicBezTo>
                    <a:pt x="9928" y="38422"/>
                    <a:pt x="9803" y="38583"/>
                    <a:pt x="9678" y="38762"/>
                  </a:cubicBezTo>
                  <a:cubicBezTo>
                    <a:pt x="9660" y="38798"/>
                    <a:pt x="9642" y="38816"/>
                    <a:pt x="9642" y="38833"/>
                  </a:cubicBezTo>
                  <a:cubicBezTo>
                    <a:pt x="9588" y="38905"/>
                    <a:pt x="9552" y="38977"/>
                    <a:pt x="9517" y="39030"/>
                  </a:cubicBezTo>
                  <a:cubicBezTo>
                    <a:pt x="9499" y="39066"/>
                    <a:pt x="9481" y="39084"/>
                    <a:pt x="9463" y="39120"/>
                  </a:cubicBezTo>
                  <a:cubicBezTo>
                    <a:pt x="9409" y="39209"/>
                    <a:pt x="9373" y="39298"/>
                    <a:pt x="9320" y="39388"/>
                  </a:cubicBezTo>
                  <a:cubicBezTo>
                    <a:pt x="8819" y="40533"/>
                    <a:pt x="8855" y="41606"/>
                    <a:pt x="9212" y="42518"/>
                  </a:cubicBezTo>
                  <a:cubicBezTo>
                    <a:pt x="9230" y="42554"/>
                    <a:pt x="9230" y="42608"/>
                    <a:pt x="9212" y="42643"/>
                  </a:cubicBezTo>
                  <a:cubicBezTo>
                    <a:pt x="8730" y="43824"/>
                    <a:pt x="8747" y="45058"/>
                    <a:pt x="8980" y="46060"/>
                  </a:cubicBezTo>
                  <a:cubicBezTo>
                    <a:pt x="8980" y="46078"/>
                    <a:pt x="8980" y="46114"/>
                    <a:pt x="8962" y="46149"/>
                  </a:cubicBezTo>
                  <a:cubicBezTo>
                    <a:pt x="8926" y="46275"/>
                    <a:pt x="8873" y="46400"/>
                    <a:pt x="8837" y="46543"/>
                  </a:cubicBezTo>
                  <a:cubicBezTo>
                    <a:pt x="8783" y="46704"/>
                    <a:pt x="8747" y="46865"/>
                    <a:pt x="8712" y="47026"/>
                  </a:cubicBezTo>
                  <a:cubicBezTo>
                    <a:pt x="8694" y="47115"/>
                    <a:pt x="8676" y="47205"/>
                    <a:pt x="8676" y="47294"/>
                  </a:cubicBezTo>
                  <a:cubicBezTo>
                    <a:pt x="8640" y="47545"/>
                    <a:pt x="8622" y="47831"/>
                    <a:pt x="8622" y="48099"/>
                  </a:cubicBezTo>
                  <a:cubicBezTo>
                    <a:pt x="8640" y="48868"/>
                    <a:pt x="8819" y="49691"/>
                    <a:pt x="9266" y="50532"/>
                  </a:cubicBezTo>
                  <a:cubicBezTo>
                    <a:pt x="9874" y="51677"/>
                    <a:pt x="10840" y="52428"/>
                    <a:pt x="12003" y="52660"/>
                  </a:cubicBezTo>
                  <a:cubicBezTo>
                    <a:pt x="12271" y="52732"/>
                    <a:pt x="12539" y="52750"/>
                    <a:pt x="12826" y="52750"/>
                  </a:cubicBezTo>
                  <a:cubicBezTo>
                    <a:pt x="13219" y="52750"/>
                    <a:pt x="13577" y="52696"/>
                    <a:pt x="13899" y="52625"/>
                  </a:cubicBezTo>
                  <a:lnTo>
                    <a:pt x="13970" y="52625"/>
                  </a:lnTo>
                  <a:cubicBezTo>
                    <a:pt x="14364" y="52750"/>
                    <a:pt x="14740" y="52803"/>
                    <a:pt x="15133" y="52803"/>
                  </a:cubicBezTo>
                  <a:lnTo>
                    <a:pt x="15384" y="52803"/>
                  </a:lnTo>
                  <a:cubicBezTo>
                    <a:pt x="15992" y="53412"/>
                    <a:pt x="16815" y="53823"/>
                    <a:pt x="17798" y="53841"/>
                  </a:cubicBezTo>
                  <a:lnTo>
                    <a:pt x="18120" y="53841"/>
                  </a:lnTo>
                  <a:cubicBezTo>
                    <a:pt x="18836" y="53787"/>
                    <a:pt x="19784" y="53447"/>
                    <a:pt x="20696" y="52303"/>
                  </a:cubicBezTo>
                  <a:cubicBezTo>
                    <a:pt x="20732" y="52285"/>
                    <a:pt x="20750" y="52249"/>
                    <a:pt x="20786" y="52213"/>
                  </a:cubicBezTo>
                  <a:cubicBezTo>
                    <a:pt x="20803" y="52177"/>
                    <a:pt x="20839" y="52142"/>
                    <a:pt x="20875" y="52088"/>
                  </a:cubicBezTo>
                  <a:cubicBezTo>
                    <a:pt x="20893" y="52052"/>
                    <a:pt x="20929" y="52016"/>
                    <a:pt x="20964" y="51963"/>
                  </a:cubicBezTo>
                  <a:lnTo>
                    <a:pt x="20982" y="51927"/>
                  </a:lnTo>
                  <a:lnTo>
                    <a:pt x="21161" y="51677"/>
                  </a:lnTo>
                  <a:lnTo>
                    <a:pt x="21179" y="51623"/>
                  </a:lnTo>
                  <a:cubicBezTo>
                    <a:pt x="21787" y="50621"/>
                    <a:pt x="22252" y="49280"/>
                    <a:pt x="22360" y="47813"/>
                  </a:cubicBezTo>
                  <a:cubicBezTo>
                    <a:pt x="22360" y="47795"/>
                    <a:pt x="22360" y="47795"/>
                    <a:pt x="22360" y="47777"/>
                  </a:cubicBezTo>
                  <a:lnTo>
                    <a:pt x="22521" y="47240"/>
                  </a:lnTo>
                  <a:cubicBezTo>
                    <a:pt x="22539" y="47155"/>
                    <a:pt x="22613" y="47110"/>
                    <a:pt x="22686" y="47110"/>
                  </a:cubicBezTo>
                  <a:cubicBezTo>
                    <a:pt x="22752" y="47110"/>
                    <a:pt x="22817" y="47147"/>
                    <a:pt x="22843" y="47223"/>
                  </a:cubicBezTo>
                  <a:cubicBezTo>
                    <a:pt x="22986" y="47562"/>
                    <a:pt x="23111" y="47956"/>
                    <a:pt x="23236" y="48296"/>
                  </a:cubicBezTo>
                  <a:cubicBezTo>
                    <a:pt x="23486" y="49047"/>
                    <a:pt x="23773" y="49888"/>
                    <a:pt x="24202" y="50675"/>
                  </a:cubicBezTo>
                  <a:cubicBezTo>
                    <a:pt x="24256" y="50782"/>
                    <a:pt x="24202" y="50907"/>
                    <a:pt x="24095" y="50925"/>
                  </a:cubicBezTo>
                  <a:cubicBezTo>
                    <a:pt x="23701" y="51015"/>
                    <a:pt x="23343" y="51158"/>
                    <a:pt x="23021" y="51337"/>
                  </a:cubicBezTo>
                  <a:cubicBezTo>
                    <a:pt x="22449" y="51641"/>
                    <a:pt x="20911" y="52481"/>
                    <a:pt x="17941" y="61067"/>
                  </a:cubicBezTo>
                  <a:lnTo>
                    <a:pt x="17691" y="61801"/>
                  </a:lnTo>
                  <a:lnTo>
                    <a:pt x="17602" y="61801"/>
                  </a:lnTo>
                  <a:cubicBezTo>
                    <a:pt x="16421" y="61801"/>
                    <a:pt x="15688" y="61371"/>
                    <a:pt x="15240" y="60942"/>
                  </a:cubicBezTo>
                  <a:cubicBezTo>
                    <a:pt x="15133" y="60835"/>
                    <a:pt x="15044" y="60727"/>
                    <a:pt x="14972" y="60638"/>
                  </a:cubicBezTo>
                  <a:cubicBezTo>
                    <a:pt x="14883" y="60531"/>
                    <a:pt x="14829" y="60423"/>
                    <a:pt x="14775" y="60334"/>
                  </a:cubicBezTo>
                  <a:cubicBezTo>
                    <a:pt x="14722" y="60262"/>
                    <a:pt x="14686" y="60191"/>
                    <a:pt x="14668" y="60137"/>
                  </a:cubicBezTo>
                  <a:lnTo>
                    <a:pt x="14614" y="59923"/>
                  </a:lnTo>
                  <a:lnTo>
                    <a:pt x="14436" y="59654"/>
                  </a:lnTo>
                  <a:cubicBezTo>
                    <a:pt x="14221" y="59350"/>
                    <a:pt x="13988" y="59064"/>
                    <a:pt x="13720" y="58814"/>
                  </a:cubicBezTo>
                  <a:cubicBezTo>
                    <a:pt x="13684" y="58778"/>
                    <a:pt x="13649" y="58742"/>
                    <a:pt x="13613" y="58706"/>
                  </a:cubicBezTo>
                  <a:cubicBezTo>
                    <a:pt x="13577" y="58688"/>
                    <a:pt x="13559" y="58653"/>
                    <a:pt x="13541" y="58635"/>
                  </a:cubicBezTo>
                  <a:cubicBezTo>
                    <a:pt x="12808" y="58009"/>
                    <a:pt x="11949" y="57669"/>
                    <a:pt x="11055" y="57669"/>
                  </a:cubicBezTo>
                  <a:cubicBezTo>
                    <a:pt x="10965" y="57669"/>
                    <a:pt x="10876" y="57669"/>
                    <a:pt x="10787" y="57687"/>
                  </a:cubicBezTo>
                  <a:lnTo>
                    <a:pt x="10715" y="57687"/>
                  </a:lnTo>
                  <a:cubicBezTo>
                    <a:pt x="10626" y="57705"/>
                    <a:pt x="10554" y="57705"/>
                    <a:pt x="10482" y="57722"/>
                  </a:cubicBezTo>
                  <a:cubicBezTo>
                    <a:pt x="10429" y="57722"/>
                    <a:pt x="10393" y="57740"/>
                    <a:pt x="10339" y="57758"/>
                  </a:cubicBezTo>
                  <a:cubicBezTo>
                    <a:pt x="10304" y="57758"/>
                    <a:pt x="10250" y="57776"/>
                    <a:pt x="10214" y="57776"/>
                  </a:cubicBezTo>
                  <a:cubicBezTo>
                    <a:pt x="10160" y="57794"/>
                    <a:pt x="10107" y="57812"/>
                    <a:pt x="10071" y="57830"/>
                  </a:cubicBezTo>
                  <a:lnTo>
                    <a:pt x="10017" y="57848"/>
                  </a:lnTo>
                  <a:cubicBezTo>
                    <a:pt x="9910" y="57883"/>
                    <a:pt x="9803" y="57919"/>
                    <a:pt x="9695" y="57973"/>
                  </a:cubicBezTo>
                  <a:cubicBezTo>
                    <a:pt x="9678" y="57973"/>
                    <a:pt x="9678" y="57973"/>
                    <a:pt x="9678" y="57991"/>
                  </a:cubicBezTo>
                  <a:cubicBezTo>
                    <a:pt x="9606" y="58009"/>
                    <a:pt x="9552" y="58044"/>
                    <a:pt x="9499" y="58062"/>
                  </a:cubicBezTo>
                  <a:cubicBezTo>
                    <a:pt x="9499" y="58080"/>
                    <a:pt x="9481" y="58080"/>
                    <a:pt x="9481" y="58080"/>
                  </a:cubicBezTo>
                  <a:cubicBezTo>
                    <a:pt x="9391" y="58134"/>
                    <a:pt x="9302" y="58187"/>
                    <a:pt x="9230" y="58241"/>
                  </a:cubicBezTo>
                  <a:cubicBezTo>
                    <a:pt x="9195" y="58259"/>
                    <a:pt x="9159" y="58295"/>
                    <a:pt x="9123" y="58313"/>
                  </a:cubicBezTo>
                  <a:cubicBezTo>
                    <a:pt x="9087" y="58331"/>
                    <a:pt x="9069" y="58348"/>
                    <a:pt x="9034" y="58384"/>
                  </a:cubicBezTo>
                  <a:cubicBezTo>
                    <a:pt x="8747" y="58599"/>
                    <a:pt x="8515" y="58867"/>
                    <a:pt x="8300" y="59189"/>
                  </a:cubicBezTo>
                  <a:cubicBezTo>
                    <a:pt x="8193" y="59350"/>
                    <a:pt x="8086" y="59565"/>
                    <a:pt x="7978" y="59833"/>
                  </a:cubicBezTo>
                  <a:cubicBezTo>
                    <a:pt x="7942" y="59923"/>
                    <a:pt x="7907" y="60012"/>
                    <a:pt x="7871" y="60119"/>
                  </a:cubicBezTo>
                  <a:cubicBezTo>
                    <a:pt x="7871" y="60137"/>
                    <a:pt x="7871" y="60137"/>
                    <a:pt x="7871" y="60155"/>
                  </a:cubicBezTo>
                  <a:cubicBezTo>
                    <a:pt x="7835" y="60245"/>
                    <a:pt x="7817" y="60352"/>
                    <a:pt x="7799" y="60441"/>
                  </a:cubicBezTo>
                  <a:cubicBezTo>
                    <a:pt x="7781" y="60495"/>
                    <a:pt x="7764" y="60567"/>
                    <a:pt x="7764" y="60620"/>
                  </a:cubicBezTo>
                  <a:cubicBezTo>
                    <a:pt x="7549" y="62033"/>
                    <a:pt x="8282" y="64072"/>
                    <a:pt x="8282" y="64072"/>
                  </a:cubicBezTo>
                  <a:cubicBezTo>
                    <a:pt x="8282" y="64090"/>
                    <a:pt x="8282" y="64090"/>
                    <a:pt x="8282" y="64108"/>
                  </a:cubicBezTo>
                  <a:cubicBezTo>
                    <a:pt x="8318" y="64198"/>
                    <a:pt x="8354" y="64305"/>
                    <a:pt x="8408" y="64394"/>
                  </a:cubicBezTo>
                  <a:cubicBezTo>
                    <a:pt x="8551" y="64698"/>
                    <a:pt x="8694" y="64985"/>
                    <a:pt x="8873" y="65271"/>
                  </a:cubicBezTo>
                  <a:cubicBezTo>
                    <a:pt x="8926" y="65360"/>
                    <a:pt x="8890" y="65486"/>
                    <a:pt x="8765" y="65521"/>
                  </a:cubicBezTo>
                  <a:cubicBezTo>
                    <a:pt x="7835" y="65790"/>
                    <a:pt x="7138" y="66380"/>
                    <a:pt x="6637" y="67149"/>
                  </a:cubicBezTo>
                  <a:cubicBezTo>
                    <a:pt x="6607" y="67193"/>
                    <a:pt x="6541" y="67225"/>
                    <a:pt x="6479" y="67225"/>
                  </a:cubicBezTo>
                  <a:cubicBezTo>
                    <a:pt x="6466" y="67225"/>
                    <a:pt x="6453" y="67224"/>
                    <a:pt x="6440" y="67221"/>
                  </a:cubicBezTo>
                  <a:cubicBezTo>
                    <a:pt x="5993" y="67060"/>
                    <a:pt x="5492" y="66970"/>
                    <a:pt x="4973" y="66970"/>
                  </a:cubicBezTo>
                  <a:cubicBezTo>
                    <a:pt x="3989" y="66970"/>
                    <a:pt x="3041" y="67310"/>
                    <a:pt x="2236" y="67936"/>
                  </a:cubicBezTo>
                  <a:cubicBezTo>
                    <a:pt x="1" y="69689"/>
                    <a:pt x="644" y="72694"/>
                    <a:pt x="2272" y="74894"/>
                  </a:cubicBezTo>
                  <a:lnTo>
                    <a:pt x="2898" y="75735"/>
                  </a:lnTo>
                  <a:cubicBezTo>
                    <a:pt x="2916" y="75789"/>
                    <a:pt x="2970" y="75807"/>
                    <a:pt x="3023" y="75807"/>
                  </a:cubicBezTo>
                  <a:lnTo>
                    <a:pt x="11556" y="75807"/>
                  </a:lnTo>
                  <a:cubicBezTo>
                    <a:pt x="11556" y="75807"/>
                    <a:pt x="19240" y="75790"/>
                    <a:pt x="28995" y="75790"/>
                  </a:cubicBezTo>
                  <a:cubicBezTo>
                    <a:pt x="44440" y="75790"/>
                    <a:pt x="65075" y="75831"/>
                    <a:pt x="68616" y="76039"/>
                  </a:cubicBezTo>
                  <a:cubicBezTo>
                    <a:pt x="68769" y="76048"/>
                    <a:pt x="68918" y="76052"/>
                    <a:pt x="69066" y="76052"/>
                  </a:cubicBezTo>
                  <a:cubicBezTo>
                    <a:pt x="73577" y="76052"/>
                    <a:pt x="75456" y="71932"/>
                    <a:pt x="69081" y="71585"/>
                  </a:cubicBezTo>
                  <a:lnTo>
                    <a:pt x="69045" y="71585"/>
                  </a:lnTo>
                  <a:cubicBezTo>
                    <a:pt x="68831" y="71567"/>
                    <a:pt x="66738" y="71424"/>
                    <a:pt x="63393" y="71263"/>
                  </a:cubicBezTo>
                  <a:cubicBezTo>
                    <a:pt x="63321" y="71245"/>
                    <a:pt x="63250" y="71192"/>
                    <a:pt x="63232" y="71102"/>
                  </a:cubicBezTo>
                  <a:cubicBezTo>
                    <a:pt x="63232" y="70887"/>
                    <a:pt x="63196" y="70673"/>
                    <a:pt x="63178" y="70476"/>
                  </a:cubicBezTo>
                  <a:cubicBezTo>
                    <a:pt x="63160" y="70405"/>
                    <a:pt x="63196" y="70333"/>
                    <a:pt x="63250" y="70297"/>
                  </a:cubicBezTo>
                  <a:lnTo>
                    <a:pt x="63357" y="70244"/>
                  </a:lnTo>
                  <a:cubicBezTo>
                    <a:pt x="63393" y="70226"/>
                    <a:pt x="63429" y="70190"/>
                    <a:pt x="63429" y="70154"/>
                  </a:cubicBezTo>
                  <a:lnTo>
                    <a:pt x="63661" y="69564"/>
                  </a:lnTo>
                  <a:cubicBezTo>
                    <a:pt x="63679" y="69510"/>
                    <a:pt x="63715" y="69474"/>
                    <a:pt x="63769" y="69457"/>
                  </a:cubicBezTo>
                  <a:cubicBezTo>
                    <a:pt x="65593" y="68991"/>
                    <a:pt x="68813" y="67757"/>
                    <a:pt x="70369" y="64698"/>
                  </a:cubicBezTo>
                  <a:cubicBezTo>
                    <a:pt x="70387" y="64681"/>
                    <a:pt x="70387" y="64663"/>
                    <a:pt x="70387" y="64645"/>
                  </a:cubicBezTo>
                  <a:cubicBezTo>
                    <a:pt x="70906" y="63554"/>
                    <a:pt x="71156" y="62319"/>
                    <a:pt x="71084" y="60906"/>
                  </a:cubicBezTo>
                  <a:cubicBezTo>
                    <a:pt x="71084" y="60871"/>
                    <a:pt x="71067" y="60835"/>
                    <a:pt x="71067" y="60817"/>
                  </a:cubicBezTo>
                  <a:cubicBezTo>
                    <a:pt x="71049" y="60745"/>
                    <a:pt x="71031" y="60674"/>
                    <a:pt x="71031" y="60602"/>
                  </a:cubicBezTo>
                  <a:lnTo>
                    <a:pt x="70995" y="60513"/>
                  </a:lnTo>
                  <a:cubicBezTo>
                    <a:pt x="70977" y="60423"/>
                    <a:pt x="70941" y="60334"/>
                    <a:pt x="70923" y="60262"/>
                  </a:cubicBezTo>
                  <a:cubicBezTo>
                    <a:pt x="70906" y="60245"/>
                    <a:pt x="70906" y="60227"/>
                    <a:pt x="70906" y="60227"/>
                  </a:cubicBezTo>
                  <a:cubicBezTo>
                    <a:pt x="70780" y="59905"/>
                    <a:pt x="70655" y="59636"/>
                    <a:pt x="70512" y="59422"/>
                  </a:cubicBezTo>
                  <a:cubicBezTo>
                    <a:pt x="70387" y="59225"/>
                    <a:pt x="70226" y="59028"/>
                    <a:pt x="70047" y="58849"/>
                  </a:cubicBezTo>
                  <a:cubicBezTo>
                    <a:pt x="69993" y="58778"/>
                    <a:pt x="69922" y="58724"/>
                    <a:pt x="69850" y="58653"/>
                  </a:cubicBezTo>
                  <a:cubicBezTo>
                    <a:pt x="69832" y="58635"/>
                    <a:pt x="69814" y="58617"/>
                    <a:pt x="69797" y="58617"/>
                  </a:cubicBezTo>
                  <a:cubicBezTo>
                    <a:pt x="69725" y="58563"/>
                    <a:pt x="69671" y="58509"/>
                    <a:pt x="69600" y="58456"/>
                  </a:cubicBezTo>
                  <a:cubicBezTo>
                    <a:pt x="69582" y="58438"/>
                    <a:pt x="69546" y="58420"/>
                    <a:pt x="69528" y="58402"/>
                  </a:cubicBezTo>
                  <a:cubicBezTo>
                    <a:pt x="69475" y="58366"/>
                    <a:pt x="69421" y="58331"/>
                    <a:pt x="69349" y="58295"/>
                  </a:cubicBezTo>
                  <a:lnTo>
                    <a:pt x="69242" y="58223"/>
                  </a:lnTo>
                  <a:cubicBezTo>
                    <a:pt x="69206" y="58205"/>
                    <a:pt x="69153" y="58170"/>
                    <a:pt x="69117" y="58152"/>
                  </a:cubicBezTo>
                  <a:cubicBezTo>
                    <a:pt x="69081" y="58134"/>
                    <a:pt x="69045" y="58116"/>
                    <a:pt x="68992" y="58098"/>
                  </a:cubicBezTo>
                  <a:cubicBezTo>
                    <a:pt x="68920" y="58062"/>
                    <a:pt x="68849" y="58027"/>
                    <a:pt x="68777" y="57991"/>
                  </a:cubicBezTo>
                  <a:cubicBezTo>
                    <a:pt x="68741" y="57991"/>
                    <a:pt x="68705" y="57973"/>
                    <a:pt x="68652" y="57955"/>
                  </a:cubicBezTo>
                  <a:lnTo>
                    <a:pt x="68491" y="57901"/>
                  </a:lnTo>
                  <a:cubicBezTo>
                    <a:pt x="68455" y="57901"/>
                    <a:pt x="68419" y="57883"/>
                    <a:pt x="68384" y="57866"/>
                  </a:cubicBezTo>
                  <a:cubicBezTo>
                    <a:pt x="68312" y="57848"/>
                    <a:pt x="68223" y="57830"/>
                    <a:pt x="68115" y="57812"/>
                  </a:cubicBezTo>
                  <a:lnTo>
                    <a:pt x="68079" y="57812"/>
                  </a:lnTo>
                  <a:cubicBezTo>
                    <a:pt x="67990" y="57794"/>
                    <a:pt x="67901" y="57776"/>
                    <a:pt x="67811" y="57776"/>
                  </a:cubicBezTo>
                  <a:cubicBezTo>
                    <a:pt x="67793" y="57758"/>
                    <a:pt x="67775" y="57758"/>
                    <a:pt x="67757" y="57758"/>
                  </a:cubicBezTo>
                  <a:cubicBezTo>
                    <a:pt x="67668" y="57758"/>
                    <a:pt x="67561" y="57740"/>
                    <a:pt x="67453" y="57740"/>
                  </a:cubicBezTo>
                  <a:cubicBezTo>
                    <a:pt x="66774" y="57740"/>
                    <a:pt x="66148" y="57937"/>
                    <a:pt x="65611" y="58259"/>
                  </a:cubicBezTo>
                  <a:cubicBezTo>
                    <a:pt x="65539" y="58295"/>
                    <a:pt x="65486" y="58348"/>
                    <a:pt x="65414" y="58384"/>
                  </a:cubicBezTo>
                  <a:lnTo>
                    <a:pt x="65378" y="58420"/>
                  </a:lnTo>
                  <a:cubicBezTo>
                    <a:pt x="65325" y="58456"/>
                    <a:pt x="65289" y="58492"/>
                    <a:pt x="65235" y="58527"/>
                  </a:cubicBezTo>
                  <a:cubicBezTo>
                    <a:pt x="65217" y="58545"/>
                    <a:pt x="65200" y="58563"/>
                    <a:pt x="65164" y="58581"/>
                  </a:cubicBezTo>
                  <a:cubicBezTo>
                    <a:pt x="65128" y="58617"/>
                    <a:pt x="65092" y="58653"/>
                    <a:pt x="65056" y="58688"/>
                  </a:cubicBezTo>
                  <a:cubicBezTo>
                    <a:pt x="65039" y="58706"/>
                    <a:pt x="65003" y="58742"/>
                    <a:pt x="64985" y="58760"/>
                  </a:cubicBezTo>
                  <a:cubicBezTo>
                    <a:pt x="64949" y="58796"/>
                    <a:pt x="64931" y="58814"/>
                    <a:pt x="64895" y="58849"/>
                  </a:cubicBezTo>
                  <a:cubicBezTo>
                    <a:pt x="64860" y="58885"/>
                    <a:pt x="64842" y="58921"/>
                    <a:pt x="64824" y="58939"/>
                  </a:cubicBezTo>
                  <a:cubicBezTo>
                    <a:pt x="64788" y="58975"/>
                    <a:pt x="64770" y="59010"/>
                    <a:pt x="64735" y="59028"/>
                  </a:cubicBezTo>
                  <a:cubicBezTo>
                    <a:pt x="64717" y="59064"/>
                    <a:pt x="64699" y="59100"/>
                    <a:pt x="64663" y="59136"/>
                  </a:cubicBezTo>
                  <a:cubicBezTo>
                    <a:pt x="64645" y="59171"/>
                    <a:pt x="64627" y="59189"/>
                    <a:pt x="64591" y="59225"/>
                  </a:cubicBezTo>
                  <a:cubicBezTo>
                    <a:pt x="64574" y="59261"/>
                    <a:pt x="64556" y="59297"/>
                    <a:pt x="64538" y="59332"/>
                  </a:cubicBezTo>
                  <a:cubicBezTo>
                    <a:pt x="64502" y="59368"/>
                    <a:pt x="64484" y="59404"/>
                    <a:pt x="64466" y="59422"/>
                  </a:cubicBezTo>
                  <a:cubicBezTo>
                    <a:pt x="64448" y="59475"/>
                    <a:pt x="64430" y="59511"/>
                    <a:pt x="64413" y="59547"/>
                  </a:cubicBezTo>
                  <a:cubicBezTo>
                    <a:pt x="64395" y="59583"/>
                    <a:pt x="64377" y="59618"/>
                    <a:pt x="64359" y="59636"/>
                  </a:cubicBezTo>
                  <a:cubicBezTo>
                    <a:pt x="64323" y="59690"/>
                    <a:pt x="64269" y="59797"/>
                    <a:pt x="64162" y="59940"/>
                  </a:cubicBezTo>
                  <a:cubicBezTo>
                    <a:pt x="63751" y="60531"/>
                    <a:pt x="62713" y="61801"/>
                    <a:pt x="61425" y="61801"/>
                  </a:cubicBezTo>
                  <a:lnTo>
                    <a:pt x="57347" y="61801"/>
                  </a:lnTo>
                  <a:cubicBezTo>
                    <a:pt x="57276" y="61801"/>
                    <a:pt x="57204" y="61765"/>
                    <a:pt x="57186" y="61693"/>
                  </a:cubicBezTo>
                  <a:cubicBezTo>
                    <a:pt x="56417" y="59994"/>
                    <a:pt x="54986" y="57597"/>
                    <a:pt x="52714" y="57007"/>
                  </a:cubicBezTo>
                  <a:cubicBezTo>
                    <a:pt x="51927" y="56792"/>
                    <a:pt x="51087" y="56703"/>
                    <a:pt x="50174" y="56703"/>
                  </a:cubicBezTo>
                  <a:cubicBezTo>
                    <a:pt x="49942" y="56703"/>
                    <a:pt x="49691" y="56703"/>
                    <a:pt x="49477" y="56721"/>
                  </a:cubicBezTo>
                  <a:cubicBezTo>
                    <a:pt x="49387" y="56721"/>
                    <a:pt x="49334" y="56667"/>
                    <a:pt x="49298" y="56596"/>
                  </a:cubicBezTo>
                  <a:cubicBezTo>
                    <a:pt x="48994" y="55540"/>
                    <a:pt x="48600" y="54288"/>
                    <a:pt x="48242" y="53394"/>
                  </a:cubicBezTo>
                  <a:cubicBezTo>
                    <a:pt x="48207" y="53268"/>
                    <a:pt x="48153" y="53161"/>
                    <a:pt x="48099" y="53018"/>
                  </a:cubicBezTo>
                  <a:lnTo>
                    <a:pt x="48099" y="53018"/>
                  </a:lnTo>
                  <a:cubicBezTo>
                    <a:pt x="48368" y="53072"/>
                    <a:pt x="48654" y="53107"/>
                    <a:pt x="48958" y="53161"/>
                  </a:cubicBezTo>
                  <a:cubicBezTo>
                    <a:pt x="49781" y="53304"/>
                    <a:pt x="50621" y="53447"/>
                    <a:pt x="51498" y="53447"/>
                  </a:cubicBezTo>
                  <a:cubicBezTo>
                    <a:pt x="52553" y="53447"/>
                    <a:pt x="53466" y="53233"/>
                    <a:pt x="54235" y="52768"/>
                  </a:cubicBezTo>
                  <a:cubicBezTo>
                    <a:pt x="55970" y="51730"/>
                    <a:pt x="56614" y="49834"/>
                    <a:pt x="57132" y="48296"/>
                  </a:cubicBezTo>
                  <a:cubicBezTo>
                    <a:pt x="57383" y="47545"/>
                    <a:pt x="57705" y="46614"/>
                    <a:pt x="58009" y="46292"/>
                  </a:cubicBezTo>
                  <a:cubicBezTo>
                    <a:pt x="58331" y="45970"/>
                    <a:pt x="59243" y="45631"/>
                    <a:pt x="59976" y="45362"/>
                  </a:cubicBezTo>
                  <a:cubicBezTo>
                    <a:pt x="61497" y="44808"/>
                    <a:pt x="63393" y="44110"/>
                    <a:pt x="64377" y="42357"/>
                  </a:cubicBezTo>
                  <a:cubicBezTo>
                    <a:pt x="64860" y="41517"/>
                    <a:pt x="65003" y="40622"/>
                    <a:pt x="65003" y="39746"/>
                  </a:cubicBezTo>
                  <a:cubicBezTo>
                    <a:pt x="65003" y="39638"/>
                    <a:pt x="65074" y="39567"/>
                    <a:pt x="65182" y="39567"/>
                  </a:cubicBezTo>
                  <a:lnTo>
                    <a:pt x="65504" y="39567"/>
                  </a:lnTo>
                  <a:cubicBezTo>
                    <a:pt x="66631" y="39567"/>
                    <a:pt x="67757" y="39442"/>
                    <a:pt x="68813" y="39137"/>
                  </a:cubicBezTo>
                  <a:cubicBezTo>
                    <a:pt x="68831" y="39129"/>
                    <a:pt x="68849" y="39124"/>
                    <a:pt x="68864" y="39124"/>
                  </a:cubicBezTo>
                  <a:cubicBezTo>
                    <a:pt x="68880" y="39124"/>
                    <a:pt x="68893" y="39129"/>
                    <a:pt x="68902" y="39137"/>
                  </a:cubicBezTo>
                  <a:cubicBezTo>
                    <a:pt x="69206" y="39209"/>
                    <a:pt x="69528" y="39245"/>
                    <a:pt x="69832" y="39245"/>
                  </a:cubicBezTo>
                  <a:cubicBezTo>
                    <a:pt x="70136" y="39245"/>
                    <a:pt x="70423" y="39209"/>
                    <a:pt x="70709" y="39137"/>
                  </a:cubicBezTo>
                  <a:cubicBezTo>
                    <a:pt x="70798" y="39120"/>
                    <a:pt x="70888" y="39084"/>
                    <a:pt x="70977" y="39048"/>
                  </a:cubicBezTo>
                  <a:cubicBezTo>
                    <a:pt x="71514" y="38851"/>
                    <a:pt x="71925" y="38565"/>
                    <a:pt x="72229" y="38279"/>
                  </a:cubicBezTo>
                  <a:cubicBezTo>
                    <a:pt x="72265" y="38261"/>
                    <a:pt x="72301" y="38243"/>
                    <a:pt x="72337" y="38243"/>
                  </a:cubicBezTo>
                  <a:cubicBezTo>
                    <a:pt x="72444" y="38225"/>
                    <a:pt x="72569" y="38225"/>
                    <a:pt x="72694" y="38207"/>
                  </a:cubicBezTo>
                  <a:lnTo>
                    <a:pt x="72748" y="38189"/>
                  </a:lnTo>
                  <a:cubicBezTo>
                    <a:pt x="73839" y="38028"/>
                    <a:pt x="75288" y="37456"/>
                    <a:pt x="76522" y="35810"/>
                  </a:cubicBezTo>
                  <a:cubicBezTo>
                    <a:pt x="76540" y="35793"/>
                    <a:pt x="76558" y="35775"/>
                    <a:pt x="76594" y="35757"/>
                  </a:cubicBezTo>
                  <a:cubicBezTo>
                    <a:pt x="78132" y="35131"/>
                    <a:pt x="80189" y="34022"/>
                    <a:pt x="80905" y="32501"/>
                  </a:cubicBezTo>
                  <a:cubicBezTo>
                    <a:pt x="80940" y="32412"/>
                    <a:pt x="80958" y="32340"/>
                    <a:pt x="80994" y="32251"/>
                  </a:cubicBezTo>
                  <a:cubicBezTo>
                    <a:pt x="81012" y="32233"/>
                    <a:pt x="81012" y="32215"/>
                    <a:pt x="81030" y="32197"/>
                  </a:cubicBezTo>
                  <a:cubicBezTo>
                    <a:pt x="81030" y="32179"/>
                    <a:pt x="81030" y="32179"/>
                    <a:pt x="81030" y="32179"/>
                  </a:cubicBezTo>
                  <a:cubicBezTo>
                    <a:pt x="81048" y="32144"/>
                    <a:pt x="81048" y="32108"/>
                    <a:pt x="81066" y="32072"/>
                  </a:cubicBezTo>
                  <a:cubicBezTo>
                    <a:pt x="81083" y="32036"/>
                    <a:pt x="81083" y="32000"/>
                    <a:pt x="81101" y="31965"/>
                  </a:cubicBezTo>
                  <a:cubicBezTo>
                    <a:pt x="81101" y="31947"/>
                    <a:pt x="81119" y="31929"/>
                    <a:pt x="81119" y="31911"/>
                  </a:cubicBezTo>
                  <a:cubicBezTo>
                    <a:pt x="81119" y="31893"/>
                    <a:pt x="81137" y="31875"/>
                    <a:pt x="81137" y="31857"/>
                  </a:cubicBezTo>
                  <a:cubicBezTo>
                    <a:pt x="81137" y="31822"/>
                    <a:pt x="81155" y="31786"/>
                    <a:pt x="81173" y="31732"/>
                  </a:cubicBezTo>
                  <a:cubicBezTo>
                    <a:pt x="81173" y="31696"/>
                    <a:pt x="81191" y="31661"/>
                    <a:pt x="81191" y="31625"/>
                  </a:cubicBezTo>
                  <a:cubicBezTo>
                    <a:pt x="81209" y="31589"/>
                    <a:pt x="81209" y="31571"/>
                    <a:pt x="81209" y="31535"/>
                  </a:cubicBezTo>
                  <a:cubicBezTo>
                    <a:pt x="81227" y="31500"/>
                    <a:pt x="81227" y="31482"/>
                    <a:pt x="81227" y="31446"/>
                  </a:cubicBezTo>
                  <a:lnTo>
                    <a:pt x="81244" y="31374"/>
                  </a:lnTo>
                  <a:cubicBezTo>
                    <a:pt x="81262" y="31321"/>
                    <a:pt x="81262" y="31267"/>
                    <a:pt x="81262" y="31196"/>
                  </a:cubicBezTo>
                  <a:lnTo>
                    <a:pt x="81280" y="31035"/>
                  </a:lnTo>
                  <a:cubicBezTo>
                    <a:pt x="81280" y="30981"/>
                    <a:pt x="81298" y="30909"/>
                    <a:pt x="81298" y="30874"/>
                  </a:cubicBezTo>
                  <a:cubicBezTo>
                    <a:pt x="81298" y="30820"/>
                    <a:pt x="81298" y="30784"/>
                    <a:pt x="81298" y="30730"/>
                  </a:cubicBezTo>
                  <a:lnTo>
                    <a:pt x="81298" y="30713"/>
                  </a:lnTo>
                  <a:cubicBezTo>
                    <a:pt x="81298" y="30641"/>
                    <a:pt x="81280" y="30569"/>
                    <a:pt x="81280" y="30498"/>
                  </a:cubicBezTo>
                  <a:lnTo>
                    <a:pt x="81280" y="30516"/>
                  </a:lnTo>
                  <a:cubicBezTo>
                    <a:pt x="81280" y="30462"/>
                    <a:pt x="81280" y="30426"/>
                    <a:pt x="81262" y="30373"/>
                  </a:cubicBezTo>
                  <a:cubicBezTo>
                    <a:pt x="81262" y="30265"/>
                    <a:pt x="81244" y="30158"/>
                    <a:pt x="81209" y="30051"/>
                  </a:cubicBezTo>
                  <a:cubicBezTo>
                    <a:pt x="81209" y="30015"/>
                    <a:pt x="81191" y="29979"/>
                    <a:pt x="81191" y="29943"/>
                  </a:cubicBezTo>
                  <a:cubicBezTo>
                    <a:pt x="81173" y="29854"/>
                    <a:pt x="81137" y="29782"/>
                    <a:pt x="81119" y="29729"/>
                  </a:cubicBezTo>
                  <a:cubicBezTo>
                    <a:pt x="81101" y="29675"/>
                    <a:pt x="81083" y="29621"/>
                    <a:pt x="81066" y="29586"/>
                  </a:cubicBezTo>
                  <a:cubicBezTo>
                    <a:pt x="81066" y="29568"/>
                    <a:pt x="81066" y="29568"/>
                    <a:pt x="81066" y="29550"/>
                  </a:cubicBezTo>
                  <a:cubicBezTo>
                    <a:pt x="81048" y="29532"/>
                    <a:pt x="81048" y="29514"/>
                    <a:pt x="81048" y="29496"/>
                  </a:cubicBezTo>
                  <a:cubicBezTo>
                    <a:pt x="81030" y="29478"/>
                    <a:pt x="81012" y="29443"/>
                    <a:pt x="80994" y="29425"/>
                  </a:cubicBezTo>
                  <a:cubicBezTo>
                    <a:pt x="80976" y="29371"/>
                    <a:pt x="80958" y="29317"/>
                    <a:pt x="80940" y="29282"/>
                  </a:cubicBezTo>
                  <a:cubicBezTo>
                    <a:pt x="80905" y="29192"/>
                    <a:pt x="80851" y="29121"/>
                    <a:pt x="80797" y="29031"/>
                  </a:cubicBezTo>
                  <a:lnTo>
                    <a:pt x="80779" y="29013"/>
                  </a:lnTo>
                  <a:cubicBezTo>
                    <a:pt x="80779" y="29013"/>
                    <a:pt x="80779" y="28995"/>
                    <a:pt x="80761" y="28977"/>
                  </a:cubicBezTo>
                  <a:cubicBezTo>
                    <a:pt x="80761" y="28960"/>
                    <a:pt x="80744" y="28924"/>
                    <a:pt x="80726" y="28906"/>
                  </a:cubicBezTo>
                  <a:cubicBezTo>
                    <a:pt x="80922" y="28065"/>
                    <a:pt x="80815" y="27135"/>
                    <a:pt x="80225" y="26259"/>
                  </a:cubicBezTo>
                  <a:cubicBezTo>
                    <a:pt x="79617" y="25346"/>
                    <a:pt x="78669" y="24792"/>
                    <a:pt x="77613" y="24702"/>
                  </a:cubicBezTo>
                  <a:cubicBezTo>
                    <a:pt x="77578" y="24649"/>
                    <a:pt x="77542" y="24613"/>
                    <a:pt x="77506" y="24559"/>
                  </a:cubicBezTo>
                  <a:cubicBezTo>
                    <a:pt x="76862" y="23897"/>
                    <a:pt x="75950" y="23522"/>
                    <a:pt x="74966" y="23522"/>
                  </a:cubicBezTo>
                  <a:cubicBezTo>
                    <a:pt x="74823" y="23522"/>
                    <a:pt x="74680" y="23540"/>
                    <a:pt x="74555" y="23540"/>
                  </a:cubicBezTo>
                  <a:cubicBezTo>
                    <a:pt x="73750" y="23629"/>
                    <a:pt x="72891" y="24058"/>
                    <a:pt x="71925" y="24846"/>
                  </a:cubicBezTo>
                  <a:cubicBezTo>
                    <a:pt x="71898" y="24872"/>
                    <a:pt x="71863" y="24886"/>
                    <a:pt x="71825" y="24886"/>
                  </a:cubicBezTo>
                  <a:cubicBezTo>
                    <a:pt x="71787" y="24886"/>
                    <a:pt x="71746" y="24872"/>
                    <a:pt x="71711" y="24846"/>
                  </a:cubicBezTo>
                  <a:cubicBezTo>
                    <a:pt x="71174" y="24416"/>
                    <a:pt x="70494" y="24094"/>
                    <a:pt x="69636" y="23933"/>
                  </a:cubicBezTo>
                  <a:cubicBezTo>
                    <a:pt x="69278" y="23862"/>
                    <a:pt x="68920" y="23826"/>
                    <a:pt x="68562" y="23826"/>
                  </a:cubicBezTo>
                  <a:cubicBezTo>
                    <a:pt x="67829" y="23826"/>
                    <a:pt x="67131" y="23987"/>
                    <a:pt x="66505" y="24291"/>
                  </a:cubicBezTo>
                  <a:cubicBezTo>
                    <a:pt x="66481" y="24303"/>
                    <a:pt x="66458" y="24309"/>
                    <a:pt x="66434" y="24309"/>
                  </a:cubicBezTo>
                  <a:cubicBezTo>
                    <a:pt x="66388" y="24309"/>
                    <a:pt x="66344" y="24285"/>
                    <a:pt x="66309" y="24237"/>
                  </a:cubicBezTo>
                  <a:cubicBezTo>
                    <a:pt x="66094" y="23987"/>
                    <a:pt x="65879" y="23719"/>
                    <a:pt x="65683" y="23486"/>
                  </a:cubicBezTo>
                  <a:cubicBezTo>
                    <a:pt x="65182" y="22896"/>
                    <a:pt x="64556" y="22162"/>
                    <a:pt x="64448" y="21769"/>
                  </a:cubicBezTo>
                  <a:cubicBezTo>
                    <a:pt x="64323" y="21304"/>
                    <a:pt x="64502" y="20356"/>
                    <a:pt x="64663" y="19533"/>
                  </a:cubicBezTo>
                  <a:cubicBezTo>
                    <a:pt x="64967" y="17959"/>
                    <a:pt x="65361" y="15991"/>
                    <a:pt x="64377" y="14274"/>
                  </a:cubicBezTo>
                  <a:cubicBezTo>
                    <a:pt x="63393" y="12521"/>
                    <a:pt x="61515" y="11824"/>
                    <a:pt x="59994" y="11269"/>
                  </a:cubicBezTo>
                  <a:cubicBezTo>
                    <a:pt x="59243" y="11001"/>
                    <a:pt x="58331" y="10661"/>
                    <a:pt x="58027" y="10339"/>
                  </a:cubicBezTo>
                  <a:cubicBezTo>
                    <a:pt x="57705" y="10017"/>
                    <a:pt x="57383" y="9087"/>
                    <a:pt x="57132" y="8336"/>
                  </a:cubicBezTo>
                  <a:cubicBezTo>
                    <a:pt x="56614" y="6797"/>
                    <a:pt x="55970" y="4883"/>
                    <a:pt x="54235" y="3864"/>
                  </a:cubicBezTo>
                  <a:cubicBezTo>
                    <a:pt x="53466" y="3399"/>
                    <a:pt x="52571" y="3184"/>
                    <a:pt x="51498" y="3184"/>
                  </a:cubicBezTo>
                  <a:cubicBezTo>
                    <a:pt x="50621" y="3184"/>
                    <a:pt x="49781" y="3327"/>
                    <a:pt x="48958" y="3470"/>
                  </a:cubicBezTo>
                  <a:cubicBezTo>
                    <a:pt x="48296" y="3577"/>
                    <a:pt x="47670" y="3685"/>
                    <a:pt x="47169" y="3685"/>
                  </a:cubicBezTo>
                  <a:cubicBezTo>
                    <a:pt x="46937" y="3685"/>
                    <a:pt x="46811" y="3667"/>
                    <a:pt x="46740" y="3649"/>
                  </a:cubicBezTo>
                  <a:cubicBezTo>
                    <a:pt x="46329" y="3542"/>
                    <a:pt x="45613" y="2916"/>
                    <a:pt x="45023" y="2397"/>
                  </a:cubicBezTo>
                  <a:cubicBezTo>
                    <a:pt x="43789" y="1342"/>
                    <a:pt x="42232" y="0"/>
                    <a:pt x="40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7"/>
            <p:cNvSpPr/>
            <p:nvPr/>
          </p:nvSpPr>
          <p:spPr>
            <a:xfrm>
              <a:off x="450250" y="4853650"/>
              <a:ext cx="1428325" cy="45250"/>
            </a:xfrm>
            <a:custGeom>
              <a:avLst/>
              <a:gdLst/>
              <a:ahLst/>
              <a:cxnLst/>
              <a:rect l="l" t="t" r="r" b="b"/>
              <a:pathLst>
                <a:path w="57133" h="1810" extrusionOk="0">
                  <a:moveTo>
                    <a:pt x="24289" y="0"/>
                  </a:moveTo>
                  <a:cubicBezTo>
                    <a:pt x="15903" y="0"/>
                    <a:pt x="7225" y="261"/>
                    <a:pt x="0" y="1040"/>
                  </a:cubicBezTo>
                  <a:cubicBezTo>
                    <a:pt x="0" y="1040"/>
                    <a:pt x="7388" y="1809"/>
                    <a:pt x="28745" y="1809"/>
                  </a:cubicBezTo>
                  <a:cubicBezTo>
                    <a:pt x="50102" y="1809"/>
                    <a:pt x="57132" y="1076"/>
                    <a:pt x="57132" y="1076"/>
                  </a:cubicBezTo>
                  <a:cubicBezTo>
                    <a:pt x="57132" y="1076"/>
                    <a:pt x="41314" y="0"/>
                    <a:pt x="24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7"/>
            <p:cNvSpPr/>
            <p:nvPr/>
          </p:nvSpPr>
          <p:spPr>
            <a:xfrm>
              <a:off x="1619625" y="3759900"/>
              <a:ext cx="380575" cy="208650"/>
            </a:xfrm>
            <a:custGeom>
              <a:avLst/>
              <a:gdLst/>
              <a:ahLst/>
              <a:cxnLst/>
              <a:rect l="l" t="t" r="r" b="b"/>
              <a:pathLst>
                <a:path w="15223" h="8346" extrusionOk="0">
                  <a:moveTo>
                    <a:pt x="12790" y="0"/>
                  </a:moveTo>
                  <a:cubicBezTo>
                    <a:pt x="12790" y="0"/>
                    <a:pt x="11895" y="3649"/>
                    <a:pt x="9338" y="4937"/>
                  </a:cubicBezTo>
                  <a:cubicBezTo>
                    <a:pt x="8847" y="5183"/>
                    <a:pt x="8222" y="5282"/>
                    <a:pt x="7532" y="5282"/>
                  </a:cubicBezTo>
                  <a:cubicBezTo>
                    <a:pt x="4598" y="5282"/>
                    <a:pt x="483" y="3488"/>
                    <a:pt x="483" y="3488"/>
                  </a:cubicBezTo>
                  <a:lnTo>
                    <a:pt x="0" y="6941"/>
                  </a:lnTo>
                  <a:cubicBezTo>
                    <a:pt x="0" y="6941"/>
                    <a:pt x="3553" y="8345"/>
                    <a:pt x="6996" y="8345"/>
                  </a:cubicBezTo>
                  <a:cubicBezTo>
                    <a:pt x="8678" y="8345"/>
                    <a:pt x="10334" y="8010"/>
                    <a:pt x="11538" y="7012"/>
                  </a:cubicBezTo>
                  <a:cubicBezTo>
                    <a:pt x="15222" y="3953"/>
                    <a:pt x="15008" y="1306"/>
                    <a:pt x="15008" y="1306"/>
                  </a:cubicBezTo>
                  <a:cubicBezTo>
                    <a:pt x="15008" y="1306"/>
                    <a:pt x="13630" y="108"/>
                    <a:pt x="12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7"/>
            <p:cNvSpPr/>
            <p:nvPr/>
          </p:nvSpPr>
          <p:spPr>
            <a:xfrm>
              <a:off x="1619625" y="3759900"/>
              <a:ext cx="380575" cy="251350"/>
            </a:xfrm>
            <a:custGeom>
              <a:avLst/>
              <a:gdLst/>
              <a:ahLst/>
              <a:cxnLst/>
              <a:rect l="l" t="t" r="r" b="b"/>
              <a:pathLst>
                <a:path w="15223" h="10054" fill="none" extrusionOk="0">
                  <a:moveTo>
                    <a:pt x="0" y="6941"/>
                  </a:moveTo>
                  <a:cubicBezTo>
                    <a:pt x="0" y="6941"/>
                    <a:pt x="7871" y="10053"/>
                    <a:pt x="11538" y="7012"/>
                  </a:cubicBezTo>
                  <a:cubicBezTo>
                    <a:pt x="15222" y="3953"/>
                    <a:pt x="15008" y="1306"/>
                    <a:pt x="15008" y="1306"/>
                  </a:cubicBezTo>
                  <a:cubicBezTo>
                    <a:pt x="15008" y="1306"/>
                    <a:pt x="13630" y="108"/>
                    <a:pt x="12790" y="0"/>
                  </a:cubicBezTo>
                  <a:cubicBezTo>
                    <a:pt x="12790" y="0"/>
                    <a:pt x="11895" y="3649"/>
                    <a:pt x="9338" y="4937"/>
                  </a:cubicBezTo>
                  <a:cubicBezTo>
                    <a:pt x="6762" y="6225"/>
                    <a:pt x="483" y="3488"/>
                    <a:pt x="483" y="3488"/>
                  </a:cubicBezTo>
                </a:path>
              </a:pathLst>
            </a:custGeom>
            <a:noFill/>
            <a:ln w="1252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7"/>
            <p:cNvSpPr/>
            <p:nvPr/>
          </p:nvSpPr>
          <p:spPr>
            <a:xfrm>
              <a:off x="1810650" y="3679175"/>
              <a:ext cx="335775" cy="281225"/>
            </a:xfrm>
            <a:custGeom>
              <a:avLst/>
              <a:gdLst/>
              <a:ahLst/>
              <a:cxnLst/>
              <a:rect l="l" t="t" r="r" b="b"/>
              <a:pathLst>
                <a:path w="13431" h="11249" extrusionOk="0">
                  <a:moveTo>
                    <a:pt x="8742" y="1"/>
                  </a:moveTo>
                  <a:cubicBezTo>
                    <a:pt x="8680" y="1"/>
                    <a:pt x="8615" y="4"/>
                    <a:pt x="8547" y="10"/>
                  </a:cubicBezTo>
                  <a:cubicBezTo>
                    <a:pt x="7367" y="117"/>
                    <a:pt x="5095" y="2961"/>
                    <a:pt x="5095" y="2961"/>
                  </a:cubicBezTo>
                  <a:cubicBezTo>
                    <a:pt x="5095" y="2961"/>
                    <a:pt x="5220" y="779"/>
                    <a:pt x="3002" y="367"/>
                  </a:cubicBezTo>
                  <a:cubicBezTo>
                    <a:pt x="2771" y="322"/>
                    <a:pt x="2555" y="302"/>
                    <a:pt x="2354" y="302"/>
                  </a:cubicBezTo>
                  <a:cubicBezTo>
                    <a:pt x="636" y="302"/>
                    <a:pt x="1" y="1802"/>
                    <a:pt x="641" y="2442"/>
                  </a:cubicBezTo>
                  <a:cubicBezTo>
                    <a:pt x="1357" y="3158"/>
                    <a:pt x="2662" y="3820"/>
                    <a:pt x="2484" y="4696"/>
                  </a:cubicBezTo>
                  <a:cubicBezTo>
                    <a:pt x="2323" y="5573"/>
                    <a:pt x="1929" y="6700"/>
                    <a:pt x="1929" y="6700"/>
                  </a:cubicBezTo>
                  <a:cubicBezTo>
                    <a:pt x="1929" y="6700"/>
                    <a:pt x="1919" y="6699"/>
                    <a:pt x="1900" y="6699"/>
                  </a:cubicBezTo>
                  <a:cubicBezTo>
                    <a:pt x="1682" y="6699"/>
                    <a:pt x="336" y="6760"/>
                    <a:pt x="731" y="8274"/>
                  </a:cubicBezTo>
                  <a:cubicBezTo>
                    <a:pt x="1132" y="9768"/>
                    <a:pt x="2602" y="11248"/>
                    <a:pt x="3649" y="11248"/>
                  </a:cubicBezTo>
                  <a:cubicBezTo>
                    <a:pt x="3768" y="11248"/>
                    <a:pt x="3881" y="11229"/>
                    <a:pt x="3986" y="11189"/>
                  </a:cubicBezTo>
                  <a:cubicBezTo>
                    <a:pt x="5006" y="10814"/>
                    <a:pt x="4720" y="10098"/>
                    <a:pt x="4719" y="10098"/>
                  </a:cubicBezTo>
                  <a:lnTo>
                    <a:pt x="4719" y="10098"/>
                  </a:lnTo>
                  <a:cubicBezTo>
                    <a:pt x="4720" y="10098"/>
                    <a:pt x="5115" y="10259"/>
                    <a:pt x="5701" y="10259"/>
                  </a:cubicBezTo>
                  <a:cubicBezTo>
                    <a:pt x="6564" y="10259"/>
                    <a:pt x="7843" y="9910"/>
                    <a:pt x="8887" y="8184"/>
                  </a:cubicBezTo>
                  <a:cubicBezTo>
                    <a:pt x="8887" y="8184"/>
                    <a:pt x="12107" y="7004"/>
                    <a:pt x="12661" y="5805"/>
                  </a:cubicBezTo>
                  <a:cubicBezTo>
                    <a:pt x="13431" y="4124"/>
                    <a:pt x="11624" y="3748"/>
                    <a:pt x="11624" y="3748"/>
                  </a:cubicBezTo>
                  <a:cubicBezTo>
                    <a:pt x="11624" y="3748"/>
                    <a:pt x="12822" y="2711"/>
                    <a:pt x="12161" y="1745"/>
                  </a:cubicBezTo>
                  <a:cubicBezTo>
                    <a:pt x="11859" y="1293"/>
                    <a:pt x="11463" y="1157"/>
                    <a:pt x="11096" y="1157"/>
                  </a:cubicBezTo>
                  <a:cubicBezTo>
                    <a:pt x="10549" y="1157"/>
                    <a:pt x="10068" y="1459"/>
                    <a:pt x="10068" y="1459"/>
                  </a:cubicBezTo>
                  <a:cubicBezTo>
                    <a:pt x="10068" y="1459"/>
                    <a:pt x="10117" y="1"/>
                    <a:pt x="87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7"/>
            <p:cNvSpPr/>
            <p:nvPr/>
          </p:nvSpPr>
          <p:spPr>
            <a:xfrm>
              <a:off x="1870500" y="38077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0"/>
                  </a:moveTo>
                  <a:cubicBezTo>
                    <a:pt x="0" y="0"/>
                    <a:pt x="0" y="18"/>
                    <a:pt x="0" y="18"/>
                  </a:cubicBezTo>
                  <a:cubicBezTo>
                    <a:pt x="0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B4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7"/>
            <p:cNvSpPr/>
            <p:nvPr/>
          </p:nvSpPr>
          <p:spPr>
            <a:xfrm>
              <a:off x="1858425" y="3779575"/>
              <a:ext cx="273700" cy="180900"/>
            </a:xfrm>
            <a:custGeom>
              <a:avLst/>
              <a:gdLst/>
              <a:ahLst/>
              <a:cxnLst/>
              <a:rect l="l" t="t" r="r" b="b"/>
              <a:pathLst>
                <a:path w="10948" h="7236" extrusionOk="0">
                  <a:moveTo>
                    <a:pt x="10357" y="0"/>
                  </a:moveTo>
                  <a:cubicBezTo>
                    <a:pt x="10250" y="644"/>
                    <a:pt x="9963" y="1396"/>
                    <a:pt x="9176" y="1735"/>
                  </a:cubicBezTo>
                  <a:cubicBezTo>
                    <a:pt x="8335" y="2080"/>
                    <a:pt x="7517" y="2155"/>
                    <a:pt x="6966" y="2155"/>
                  </a:cubicBezTo>
                  <a:cubicBezTo>
                    <a:pt x="6544" y="2155"/>
                    <a:pt x="6279" y="2111"/>
                    <a:pt x="6279" y="2111"/>
                  </a:cubicBezTo>
                  <a:cubicBezTo>
                    <a:pt x="6279" y="2111"/>
                    <a:pt x="5814" y="4615"/>
                    <a:pt x="4132" y="4848"/>
                  </a:cubicBezTo>
                  <a:cubicBezTo>
                    <a:pt x="4063" y="4858"/>
                    <a:pt x="3995" y="4863"/>
                    <a:pt x="3927" y="4863"/>
                  </a:cubicBezTo>
                  <a:cubicBezTo>
                    <a:pt x="2328" y="4863"/>
                    <a:pt x="912" y="2140"/>
                    <a:pt x="483" y="1145"/>
                  </a:cubicBezTo>
                  <a:lnTo>
                    <a:pt x="465" y="1145"/>
                  </a:lnTo>
                  <a:cubicBezTo>
                    <a:pt x="286" y="1914"/>
                    <a:pt x="18" y="2684"/>
                    <a:pt x="18" y="2684"/>
                  </a:cubicBezTo>
                  <a:lnTo>
                    <a:pt x="0" y="2684"/>
                  </a:lnTo>
                  <a:cubicBezTo>
                    <a:pt x="537" y="3900"/>
                    <a:pt x="1270" y="5867"/>
                    <a:pt x="716" y="6350"/>
                  </a:cubicBezTo>
                  <a:cubicBezTo>
                    <a:pt x="590" y="6458"/>
                    <a:pt x="447" y="6529"/>
                    <a:pt x="322" y="6565"/>
                  </a:cubicBezTo>
                  <a:cubicBezTo>
                    <a:pt x="785" y="6972"/>
                    <a:pt x="1292" y="7236"/>
                    <a:pt x="1731" y="7236"/>
                  </a:cubicBezTo>
                  <a:cubicBezTo>
                    <a:pt x="1851" y="7236"/>
                    <a:pt x="1967" y="7216"/>
                    <a:pt x="2075" y="7173"/>
                  </a:cubicBezTo>
                  <a:cubicBezTo>
                    <a:pt x="3095" y="6798"/>
                    <a:pt x="2809" y="6082"/>
                    <a:pt x="2808" y="6082"/>
                  </a:cubicBezTo>
                  <a:lnTo>
                    <a:pt x="2808" y="6082"/>
                  </a:lnTo>
                  <a:cubicBezTo>
                    <a:pt x="2809" y="6082"/>
                    <a:pt x="3204" y="6243"/>
                    <a:pt x="3790" y="6243"/>
                  </a:cubicBezTo>
                  <a:cubicBezTo>
                    <a:pt x="4653" y="6243"/>
                    <a:pt x="5932" y="5894"/>
                    <a:pt x="6976" y="4168"/>
                  </a:cubicBezTo>
                  <a:cubicBezTo>
                    <a:pt x="6976" y="4168"/>
                    <a:pt x="10196" y="2988"/>
                    <a:pt x="10750" y="1771"/>
                  </a:cubicBezTo>
                  <a:cubicBezTo>
                    <a:pt x="10768" y="1718"/>
                    <a:pt x="10804" y="1664"/>
                    <a:pt x="10822" y="1610"/>
                  </a:cubicBezTo>
                  <a:cubicBezTo>
                    <a:pt x="10822" y="1592"/>
                    <a:pt x="10822" y="1575"/>
                    <a:pt x="10840" y="1557"/>
                  </a:cubicBezTo>
                  <a:cubicBezTo>
                    <a:pt x="10858" y="1521"/>
                    <a:pt x="10858" y="1485"/>
                    <a:pt x="10876" y="1467"/>
                  </a:cubicBezTo>
                  <a:cubicBezTo>
                    <a:pt x="10876" y="1431"/>
                    <a:pt x="10876" y="1414"/>
                    <a:pt x="10894" y="1396"/>
                  </a:cubicBezTo>
                  <a:cubicBezTo>
                    <a:pt x="10894" y="1378"/>
                    <a:pt x="10911" y="1342"/>
                    <a:pt x="10911" y="1306"/>
                  </a:cubicBezTo>
                  <a:cubicBezTo>
                    <a:pt x="10911" y="1288"/>
                    <a:pt x="10911" y="1270"/>
                    <a:pt x="10929" y="1253"/>
                  </a:cubicBezTo>
                  <a:cubicBezTo>
                    <a:pt x="10929" y="1217"/>
                    <a:pt x="10929" y="1199"/>
                    <a:pt x="10929" y="1163"/>
                  </a:cubicBezTo>
                  <a:cubicBezTo>
                    <a:pt x="10929" y="1145"/>
                    <a:pt x="10929" y="1127"/>
                    <a:pt x="10929" y="1109"/>
                  </a:cubicBezTo>
                  <a:cubicBezTo>
                    <a:pt x="10929" y="1092"/>
                    <a:pt x="10947" y="1056"/>
                    <a:pt x="10947" y="1038"/>
                  </a:cubicBezTo>
                  <a:lnTo>
                    <a:pt x="10947" y="984"/>
                  </a:lnTo>
                  <a:cubicBezTo>
                    <a:pt x="10947" y="948"/>
                    <a:pt x="10929" y="931"/>
                    <a:pt x="10929" y="913"/>
                  </a:cubicBezTo>
                  <a:cubicBezTo>
                    <a:pt x="10929" y="895"/>
                    <a:pt x="10929" y="877"/>
                    <a:pt x="10929" y="859"/>
                  </a:cubicBezTo>
                  <a:cubicBezTo>
                    <a:pt x="10929" y="823"/>
                    <a:pt x="10929" y="787"/>
                    <a:pt x="10911" y="752"/>
                  </a:cubicBezTo>
                  <a:cubicBezTo>
                    <a:pt x="10911" y="734"/>
                    <a:pt x="10911" y="734"/>
                    <a:pt x="10911" y="716"/>
                  </a:cubicBezTo>
                  <a:cubicBezTo>
                    <a:pt x="10894" y="698"/>
                    <a:pt x="10894" y="662"/>
                    <a:pt x="10876" y="644"/>
                  </a:cubicBezTo>
                  <a:cubicBezTo>
                    <a:pt x="10876" y="626"/>
                    <a:pt x="10876" y="609"/>
                    <a:pt x="10858" y="609"/>
                  </a:cubicBezTo>
                  <a:cubicBezTo>
                    <a:pt x="10858" y="573"/>
                    <a:pt x="10858" y="555"/>
                    <a:pt x="10840" y="537"/>
                  </a:cubicBezTo>
                  <a:cubicBezTo>
                    <a:pt x="10840" y="537"/>
                    <a:pt x="10822" y="519"/>
                    <a:pt x="10822" y="501"/>
                  </a:cubicBezTo>
                  <a:cubicBezTo>
                    <a:pt x="10822" y="483"/>
                    <a:pt x="10804" y="465"/>
                    <a:pt x="10786" y="448"/>
                  </a:cubicBezTo>
                  <a:cubicBezTo>
                    <a:pt x="10786" y="448"/>
                    <a:pt x="10786" y="430"/>
                    <a:pt x="10768" y="412"/>
                  </a:cubicBezTo>
                  <a:cubicBezTo>
                    <a:pt x="10768" y="394"/>
                    <a:pt x="10750" y="376"/>
                    <a:pt x="10733" y="358"/>
                  </a:cubicBezTo>
                  <a:cubicBezTo>
                    <a:pt x="10733" y="358"/>
                    <a:pt x="10733" y="340"/>
                    <a:pt x="10715" y="340"/>
                  </a:cubicBezTo>
                  <a:cubicBezTo>
                    <a:pt x="10697" y="322"/>
                    <a:pt x="10697" y="305"/>
                    <a:pt x="10679" y="287"/>
                  </a:cubicBezTo>
                  <a:cubicBezTo>
                    <a:pt x="10661" y="269"/>
                    <a:pt x="10661" y="269"/>
                    <a:pt x="10661" y="251"/>
                  </a:cubicBezTo>
                  <a:cubicBezTo>
                    <a:pt x="10643" y="233"/>
                    <a:pt x="10607" y="215"/>
                    <a:pt x="10589" y="197"/>
                  </a:cubicBezTo>
                  <a:cubicBezTo>
                    <a:pt x="10536" y="144"/>
                    <a:pt x="10482" y="108"/>
                    <a:pt x="10428" y="54"/>
                  </a:cubicBezTo>
                  <a:cubicBezTo>
                    <a:pt x="10411" y="36"/>
                    <a:pt x="10375" y="18"/>
                    <a:pt x="10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7"/>
            <p:cNvSpPr/>
            <p:nvPr/>
          </p:nvSpPr>
          <p:spPr>
            <a:xfrm>
              <a:off x="1808775" y="3675825"/>
              <a:ext cx="337650" cy="292925"/>
            </a:xfrm>
            <a:custGeom>
              <a:avLst/>
              <a:gdLst/>
              <a:ahLst/>
              <a:cxnLst/>
              <a:rect l="l" t="t" r="r" b="b"/>
              <a:pathLst>
                <a:path w="13506" h="11717" fill="none" extrusionOk="0">
                  <a:moveTo>
                    <a:pt x="2004" y="6834"/>
                  </a:moveTo>
                  <a:cubicBezTo>
                    <a:pt x="2004" y="6834"/>
                    <a:pt x="394" y="6869"/>
                    <a:pt x="841" y="8515"/>
                  </a:cubicBezTo>
                  <a:cubicBezTo>
                    <a:pt x="1289" y="10178"/>
                    <a:pt x="3024" y="11717"/>
                    <a:pt x="4061" y="11323"/>
                  </a:cubicBezTo>
                  <a:cubicBezTo>
                    <a:pt x="5081" y="10948"/>
                    <a:pt x="4794" y="10232"/>
                    <a:pt x="4794" y="10232"/>
                  </a:cubicBezTo>
                  <a:cubicBezTo>
                    <a:pt x="4794" y="10232"/>
                    <a:pt x="7209" y="11216"/>
                    <a:pt x="8962" y="8318"/>
                  </a:cubicBezTo>
                  <a:cubicBezTo>
                    <a:pt x="8962" y="8318"/>
                    <a:pt x="12182" y="7138"/>
                    <a:pt x="12736" y="5921"/>
                  </a:cubicBezTo>
                  <a:cubicBezTo>
                    <a:pt x="13506" y="4258"/>
                    <a:pt x="11699" y="3882"/>
                    <a:pt x="11699" y="3882"/>
                  </a:cubicBezTo>
                  <a:cubicBezTo>
                    <a:pt x="11699" y="3882"/>
                    <a:pt x="12897" y="2845"/>
                    <a:pt x="12236" y="1879"/>
                  </a:cubicBezTo>
                  <a:cubicBezTo>
                    <a:pt x="11484" y="752"/>
                    <a:pt x="10143" y="1593"/>
                    <a:pt x="10143" y="1593"/>
                  </a:cubicBezTo>
                  <a:cubicBezTo>
                    <a:pt x="10143" y="1593"/>
                    <a:pt x="10196" y="1"/>
                    <a:pt x="8622" y="144"/>
                  </a:cubicBezTo>
                  <a:cubicBezTo>
                    <a:pt x="7442" y="251"/>
                    <a:pt x="5170" y="3095"/>
                    <a:pt x="5170" y="3095"/>
                  </a:cubicBezTo>
                  <a:cubicBezTo>
                    <a:pt x="5170" y="3095"/>
                    <a:pt x="5295" y="913"/>
                    <a:pt x="3077" y="501"/>
                  </a:cubicBezTo>
                  <a:cubicBezTo>
                    <a:pt x="877" y="72"/>
                    <a:pt x="1" y="1861"/>
                    <a:pt x="716" y="2576"/>
                  </a:cubicBezTo>
                  <a:cubicBezTo>
                    <a:pt x="1432" y="3292"/>
                    <a:pt x="2737" y="3954"/>
                    <a:pt x="2559" y="4830"/>
                  </a:cubicBezTo>
                  <a:cubicBezTo>
                    <a:pt x="2398" y="5707"/>
                    <a:pt x="2004" y="6834"/>
                    <a:pt x="2004" y="6834"/>
                  </a:cubicBezTo>
                  <a:close/>
                </a:path>
              </a:pathLst>
            </a:custGeom>
            <a:noFill/>
            <a:ln w="1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7"/>
            <p:cNvSpPr/>
            <p:nvPr/>
          </p:nvSpPr>
          <p:spPr>
            <a:xfrm>
              <a:off x="1963050" y="3776450"/>
              <a:ext cx="53250" cy="65750"/>
            </a:xfrm>
            <a:custGeom>
              <a:avLst/>
              <a:gdLst/>
              <a:ahLst/>
              <a:cxnLst/>
              <a:rect l="l" t="t" r="r" b="b"/>
              <a:pathLst>
                <a:path w="2130" h="2630" fill="none" extrusionOk="0">
                  <a:moveTo>
                    <a:pt x="2129" y="2630"/>
                  </a:moveTo>
                  <a:cubicBezTo>
                    <a:pt x="2094" y="2469"/>
                    <a:pt x="1843" y="787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7"/>
            <p:cNvSpPr/>
            <p:nvPr/>
          </p:nvSpPr>
          <p:spPr>
            <a:xfrm>
              <a:off x="1978250" y="3715625"/>
              <a:ext cx="84100" cy="65750"/>
            </a:xfrm>
            <a:custGeom>
              <a:avLst/>
              <a:gdLst/>
              <a:ahLst/>
              <a:cxnLst/>
              <a:rect l="l" t="t" r="r" b="b"/>
              <a:pathLst>
                <a:path w="3364" h="2630" fill="none" extrusionOk="0">
                  <a:moveTo>
                    <a:pt x="1" y="2630"/>
                  </a:moveTo>
                  <a:cubicBezTo>
                    <a:pt x="1" y="2630"/>
                    <a:pt x="1664" y="841"/>
                    <a:pt x="3364" y="1"/>
                  </a:cubicBezTo>
                </a:path>
              </a:pathLst>
            </a:custGeom>
            <a:noFill/>
            <a:ln w="1387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7"/>
            <p:cNvSpPr/>
            <p:nvPr/>
          </p:nvSpPr>
          <p:spPr>
            <a:xfrm>
              <a:off x="2013600" y="3772875"/>
              <a:ext cx="87650" cy="50550"/>
            </a:xfrm>
            <a:custGeom>
              <a:avLst/>
              <a:gdLst/>
              <a:ahLst/>
              <a:cxnLst/>
              <a:rect l="l" t="t" r="r" b="b"/>
              <a:pathLst>
                <a:path w="3506" h="2022" fill="none" extrusionOk="0">
                  <a:moveTo>
                    <a:pt x="3506" y="0"/>
                  </a:moveTo>
                  <a:cubicBezTo>
                    <a:pt x="3506" y="0"/>
                    <a:pt x="1699" y="447"/>
                    <a:pt x="0" y="2021"/>
                  </a:cubicBezTo>
                </a:path>
              </a:pathLst>
            </a:custGeom>
            <a:noFill/>
            <a:ln w="1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7"/>
            <p:cNvSpPr/>
            <p:nvPr/>
          </p:nvSpPr>
          <p:spPr>
            <a:xfrm>
              <a:off x="1858875" y="3846650"/>
              <a:ext cx="69775" cy="85000"/>
            </a:xfrm>
            <a:custGeom>
              <a:avLst/>
              <a:gdLst/>
              <a:ahLst/>
              <a:cxnLst/>
              <a:rect l="l" t="t" r="r" b="b"/>
              <a:pathLst>
                <a:path w="2791" h="3400" fill="none" extrusionOk="0">
                  <a:moveTo>
                    <a:pt x="0" y="1"/>
                  </a:moveTo>
                  <a:cubicBezTo>
                    <a:pt x="0" y="1"/>
                    <a:pt x="626" y="2326"/>
                    <a:pt x="2790" y="3399"/>
                  </a:cubicBezTo>
                </a:path>
              </a:pathLst>
            </a:custGeom>
            <a:noFill/>
            <a:ln w="1387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7"/>
            <p:cNvSpPr/>
            <p:nvPr/>
          </p:nvSpPr>
          <p:spPr>
            <a:xfrm>
              <a:off x="519550" y="3090900"/>
              <a:ext cx="1281200" cy="1304025"/>
            </a:xfrm>
            <a:custGeom>
              <a:avLst/>
              <a:gdLst/>
              <a:ahLst/>
              <a:cxnLst/>
              <a:rect l="l" t="t" r="r" b="b"/>
              <a:pathLst>
                <a:path w="51248" h="52161" extrusionOk="0">
                  <a:moveTo>
                    <a:pt x="25615" y="1"/>
                  </a:moveTo>
                  <a:cubicBezTo>
                    <a:pt x="23433" y="1"/>
                    <a:pt x="21680" y="3006"/>
                    <a:pt x="19659" y="3561"/>
                  </a:cubicBezTo>
                  <a:cubicBezTo>
                    <a:pt x="19335" y="3649"/>
                    <a:pt x="18989" y="3684"/>
                    <a:pt x="18628" y="3684"/>
                  </a:cubicBezTo>
                  <a:cubicBezTo>
                    <a:pt x="17251" y="3684"/>
                    <a:pt x="15660" y="3173"/>
                    <a:pt x="14300" y="3173"/>
                  </a:cubicBezTo>
                  <a:cubicBezTo>
                    <a:pt x="13712" y="3173"/>
                    <a:pt x="13166" y="3269"/>
                    <a:pt x="12701" y="3543"/>
                  </a:cubicBezTo>
                  <a:cubicBezTo>
                    <a:pt x="10858" y="4652"/>
                    <a:pt x="10876" y="8122"/>
                    <a:pt x="9392" y="9660"/>
                  </a:cubicBezTo>
                  <a:cubicBezTo>
                    <a:pt x="7907" y="11181"/>
                    <a:pt x="4419" y="11270"/>
                    <a:pt x="3364" y="13130"/>
                  </a:cubicBezTo>
                  <a:cubicBezTo>
                    <a:pt x="2326" y="14973"/>
                    <a:pt x="4061" y="17996"/>
                    <a:pt x="3525" y="20088"/>
                  </a:cubicBezTo>
                  <a:cubicBezTo>
                    <a:pt x="2988" y="22110"/>
                    <a:pt x="1" y="23898"/>
                    <a:pt x="1" y="26081"/>
                  </a:cubicBezTo>
                  <a:cubicBezTo>
                    <a:pt x="1" y="28263"/>
                    <a:pt x="2988" y="30052"/>
                    <a:pt x="3525" y="32073"/>
                  </a:cubicBezTo>
                  <a:cubicBezTo>
                    <a:pt x="4061" y="34166"/>
                    <a:pt x="2326" y="37189"/>
                    <a:pt x="3364" y="39031"/>
                  </a:cubicBezTo>
                  <a:cubicBezTo>
                    <a:pt x="4419" y="40891"/>
                    <a:pt x="7907" y="40981"/>
                    <a:pt x="9392" y="42501"/>
                  </a:cubicBezTo>
                  <a:cubicBezTo>
                    <a:pt x="10876" y="44040"/>
                    <a:pt x="10858" y="47528"/>
                    <a:pt x="12701" y="48619"/>
                  </a:cubicBezTo>
                  <a:cubicBezTo>
                    <a:pt x="13166" y="48893"/>
                    <a:pt x="13712" y="48988"/>
                    <a:pt x="14300" y="48988"/>
                  </a:cubicBezTo>
                  <a:cubicBezTo>
                    <a:pt x="15660" y="48988"/>
                    <a:pt x="17251" y="48477"/>
                    <a:pt x="18628" y="48477"/>
                  </a:cubicBezTo>
                  <a:cubicBezTo>
                    <a:pt x="18989" y="48477"/>
                    <a:pt x="19335" y="48512"/>
                    <a:pt x="19659" y="48601"/>
                  </a:cubicBezTo>
                  <a:cubicBezTo>
                    <a:pt x="21680" y="49155"/>
                    <a:pt x="23433" y="52160"/>
                    <a:pt x="25615" y="52160"/>
                  </a:cubicBezTo>
                  <a:cubicBezTo>
                    <a:pt x="27815" y="52160"/>
                    <a:pt x="29568" y="49155"/>
                    <a:pt x="31590" y="48601"/>
                  </a:cubicBezTo>
                  <a:cubicBezTo>
                    <a:pt x="31910" y="48512"/>
                    <a:pt x="32254" y="48477"/>
                    <a:pt x="32613" y="48477"/>
                  </a:cubicBezTo>
                  <a:cubicBezTo>
                    <a:pt x="33983" y="48477"/>
                    <a:pt x="35572" y="48988"/>
                    <a:pt x="36931" y="48988"/>
                  </a:cubicBezTo>
                  <a:cubicBezTo>
                    <a:pt x="37519" y="48988"/>
                    <a:pt x="38064" y="48893"/>
                    <a:pt x="38530" y="48619"/>
                  </a:cubicBezTo>
                  <a:cubicBezTo>
                    <a:pt x="40372" y="47528"/>
                    <a:pt x="40372" y="44040"/>
                    <a:pt x="41857" y="42501"/>
                  </a:cubicBezTo>
                  <a:cubicBezTo>
                    <a:pt x="43342" y="40981"/>
                    <a:pt x="46812" y="40891"/>
                    <a:pt x="47867" y="39031"/>
                  </a:cubicBezTo>
                  <a:cubicBezTo>
                    <a:pt x="48905" y="37189"/>
                    <a:pt x="47169" y="34166"/>
                    <a:pt x="47724" y="32073"/>
                  </a:cubicBezTo>
                  <a:cubicBezTo>
                    <a:pt x="48243" y="30052"/>
                    <a:pt x="51248" y="28263"/>
                    <a:pt x="51248" y="26081"/>
                  </a:cubicBezTo>
                  <a:cubicBezTo>
                    <a:pt x="51248" y="23898"/>
                    <a:pt x="48243" y="22110"/>
                    <a:pt x="47724" y="20088"/>
                  </a:cubicBezTo>
                  <a:cubicBezTo>
                    <a:pt x="47169" y="17996"/>
                    <a:pt x="48905" y="14973"/>
                    <a:pt x="47867" y="13130"/>
                  </a:cubicBezTo>
                  <a:cubicBezTo>
                    <a:pt x="46812" y="11270"/>
                    <a:pt x="43342" y="11181"/>
                    <a:pt x="41857" y="9660"/>
                  </a:cubicBezTo>
                  <a:cubicBezTo>
                    <a:pt x="40354" y="8122"/>
                    <a:pt x="40372" y="4652"/>
                    <a:pt x="38530" y="3543"/>
                  </a:cubicBezTo>
                  <a:cubicBezTo>
                    <a:pt x="38069" y="3269"/>
                    <a:pt x="37526" y="3173"/>
                    <a:pt x="36939" y="3173"/>
                  </a:cubicBezTo>
                  <a:cubicBezTo>
                    <a:pt x="35581" y="3173"/>
                    <a:pt x="33987" y="3684"/>
                    <a:pt x="32614" y="3684"/>
                  </a:cubicBezTo>
                  <a:cubicBezTo>
                    <a:pt x="32255" y="3684"/>
                    <a:pt x="31910" y="3649"/>
                    <a:pt x="31590" y="3561"/>
                  </a:cubicBezTo>
                  <a:cubicBezTo>
                    <a:pt x="29568" y="3006"/>
                    <a:pt x="27815" y="1"/>
                    <a:pt x="25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7"/>
            <p:cNvSpPr/>
            <p:nvPr/>
          </p:nvSpPr>
          <p:spPr>
            <a:xfrm>
              <a:off x="622850" y="3351625"/>
              <a:ext cx="104225" cy="46525"/>
            </a:xfrm>
            <a:custGeom>
              <a:avLst/>
              <a:gdLst/>
              <a:ahLst/>
              <a:cxnLst/>
              <a:rect l="l" t="t" r="r" b="b"/>
              <a:pathLst>
                <a:path w="4169" h="1861" extrusionOk="0">
                  <a:moveTo>
                    <a:pt x="4168" y="0"/>
                  </a:moveTo>
                  <a:lnTo>
                    <a:pt x="4168" y="0"/>
                  </a:lnTo>
                  <a:cubicBezTo>
                    <a:pt x="2863" y="662"/>
                    <a:pt x="1110" y="1038"/>
                    <a:pt x="1" y="1861"/>
                  </a:cubicBezTo>
                  <a:cubicBezTo>
                    <a:pt x="1324" y="1181"/>
                    <a:pt x="3077" y="823"/>
                    <a:pt x="4168" y="0"/>
                  </a:cubicBezTo>
                  <a:close/>
                </a:path>
              </a:pathLst>
            </a:custGeom>
            <a:solidFill>
              <a:srgbClr val="B4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7"/>
            <p:cNvSpPr/>
            <p:nvPr/>
          </p:nvSpPr>
          <p:spPr>
            <a:xfrm>
              <a:off x="1193900" y="4322900"/>
              <a:ext cx="82300" cy="63075"/>
            </a:xfrm>
            <a:custGeom>
              <a:avLst/>
              <a:gdLst/>
              <a:ahLst/>
              <a:cxnLst/>
              <a:rect l="l" t="t" r="r" b="b"/>
              <a:pathLst>
                <a:path w="3292" h="2523" extrusionOk="0">
                  <a:moveTo>
                    <a:pt x="3292" y="1"/>
                  </a:moveTo>
                  <a:lnTo>
                    <a:pt x="3292" y="1"/>
                  </a:lnTo>
                  <a:cubicBezTo>
                    <a:pt x="2165" y="573"/>
                    <a:pt x="1128" y="1736"/>
                    <a:pt x="1" y="2523"/>
                  </a:cubicBezTo>
                  <a:cubicBezTo>
                    <a:pt x="1146" y="1932"/>
                    <a:pt x="2201" y="788"/>
                    <a:pt x="3292" y="1"/>
                  </a:cubicBezTo>
                  <a:close/>
                </a:path>
              </a:pathLst>
            </a:custGeom>
            <a:solidFill>
              <a:srgbClr val="B4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7"/>
            <p:cNvSpPr/>
            <p:nvPr/>
          </p:nvSpPr>
          <p:spPr>
            <a:xfrm>
              <a:off x="519550" y="3090900"/>
              <a:ext cx="1281200" cy="1304025"/>
            </a:xfrm>
            <a:custGeom>
              <a:avLst/>
              <a:gdLst/>
              <a:ahLst/>
              <a:cxnLst/>
              <a:rect l="l" t="t" r="r" b="b"/>
              <a:pathLst>
                <a:path w="51248" h="52161" fill="none" extrusionOk="0">
                  <a:moveTo>
                    <a:pt x="51248" y="26081"/>
                  </a:moveTo>
                  <a:cubicBezTo>
                    <a:pt x="51248" y="28263"/>
                    <a:pt x="48243" y="30052"/>
                    <a:pt x="47724" y="32073"/>
                  </a:cubicBezTo>
                  <a:cubicBezTo>
                    <a:pt x="47169" y="34166"/>
                    <a:pt x="48905" y="37189"/>
                    <a:pt x="47867" y="39031"/>
                  </a:cubicBezTo>
                  <a:cubicBezTo>
                    <a:pt x="46812" y="40891"/>
                    <a:pt x="43342" y="40981"/>
                    <a:pt x="41857" y="42501"/>
                  </a:cubicBezTo>
                  <a:cubicBezTo>
                    <a:pt x="40372" y="44040"/>
                    <a:pt x="40372" y="47528"/>
                    <a:pt x="38530" y="48619"/>
                  </a:cubicBezTo>
                  <a:cubicBezTo>
                    <a:pt x="36705" y="49692"/>
                    <a:pt x="33665" y="48028"/>
                    <a:pt x="31590" y="48601"/>
                  </a:cubicBezTo>
                  <a:cubicBezTo>
                    <a:pt x="29568" y="49155"/>
                    <a:pt x="27815" y="52160"/>
                    <a:pt x="25615" y="52160"/>
                  </a:cubicBezTo>
                  <a:cubicBezTo>
                    <a:pt x="23433" y="52160"/>
                    <a:pt x="21680" y="49155"/>
                    <a:pt x="19659" y="48601"/>
                  </a:cubicBezTo>
                  <a:cubicBezTo>
                    <a:pt x="17566" y="48028"/>
                    <a:pt x="14525" y="49692"/>
                    <a:pt x="12701" y="48619"/>
                  </a:cubicBezTo>
                  <a:cubicBezTo>
                    <a:pt x="10858" y="47528"/>
                    <a:pt x="10876" y="44040"/>
                    <a:pt x="9392" y="42501"/>
                  </a:cubicBezTo>
                  <a:cubicBezTo>
                    <a:pt x="7907" y="40981"/>
                    <a:pt x="4419" y="40891"/>
                    <a:pt x="3364" y="39031"/>
                  </a:cubicBezTo>
                  <a:cubicBezTo>
                    <a:pt x="2326" y="37189"/>
                    <a:pt x="4061" y="34166"/>
                    <a:pt x="3525" y="32073"/>
                  </a:cubicBezTo>
                  <a:cubicBezTo>
                    <a:pt x="2988" y="30052"/>
                    <a:pt x="1" y="28263"/>
                    <a:pt x="1" y="26081"/>
                  </a:cubicBezTo>
                  <a:cubicBezTo>
                    <a:pt x="1" y="23898"/>
                    <a:pt x="2988" y="22110"/>
                    <a:pt x="3525" y="20088"/>
                  </a:cubicBezTo>
                  <a:cubicBezTo>
                    <a:pt x="4061" y="17996"/>
                    <a:pt x="2326" y="14973"/>
                    <a:pt x="3364" y="13130"/>
                  </a:cubicBezTo>
                  <a:cubicBezTo>
                    <a:pt x="4419" y="11270"/>
                    <a:pt x="7907" y="11181"/>
                    <a:pt x="9392" y="9660"/>
                  </a:cubicBezTo>
                  <a:cubicBezTo>
                    <a:pt x="10876" y="8122"/>
                    <a:pt x="10858" y="4652"/>
                    <a:pt x="12701" y="3543"/>
                  </a:cubicBezTo>
                  <a:cubicBezTo>
                    <a:pt x="14525" y="2469"/>
                    <a:pt x="17566" y="4133"/>
                    <a:pt x="19659" y="3561"/>
                  </a:cubicBezTo>
                  <a:cubicBezTo>
                    <a:pt x="21680" y="3006"/>
                    <a:pt x="23433" y="1"/>
                    <a:pt x="25615" y="1"/>
                  </a:cubicBezTo>
                  <a:cubicBezTo>
                    <a:pt x="27815" y="1"/>
                    <a:pt x="29568" y="3006"/>
                    <a:pt x="31590" y="3561"/>
                  </a:cubicBezTo>
                  <a:cubicBezTo>
                    <a:pt x="33665" y="4133"/>
                    <a:pt x="36723" y="2469"/>
                    <a:pt x="38530" y="3543"/>
                  </a:cubicBezTo>
                  <a:cubicBezTo>
                    <a:pt x="40372" y="4652"/>
                    <a:pt x="40354" y="8122"/>
                    <a:pt x="41857" y="9660"/>
                  </a:cubicBezTo>
                  <a:cubicBezTo>
                    <a:pt x="43342" y="11181"/>
                    <a:pt x="46812" y="11270"/>
                    <a:pt x="47867" y="13130"/>
                  </a:cubicBezTo>
                  <a:cubicBezTo>
                    <a:pt x="48905" y="14973"/>
                    <a:pt x="47169" y="17996"/>
                    <a:pt x="47724" y="20088"/>
                  </a:cubicBezTo>
                  <a:cubicBezTo>
                    <a:pt x="48243" y="22110"/>
                    <a:pt x="51248" y="23898"/>
                    <a:pt x="51248" y="2608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7"/>
            <p:cNvSpPr/>
            <p:nvPr/>
          </p:nvSpPr>
          <p:spPr>
            <a:xfrm>
              <a:off x="390550" y="4532625"/>
              <a:ext cx="1503975" cy="190075"/>
            </a:xfrm>
            <a:custGeom>
              <a:avLst/>
              <a:gdLst/>
              <a:ahLst/>
              <a:cxnLst/>
              <a:rect l="l" t="t" r="r" b="b"/>
              <a:pathLst>
                <a:path w="60159" h="7603" extrusionOk="0">
                  <a:moveTo>
                    <a:pt x="1668" y="1"/>
                  </a:moveTo>
                  <a:cubicBezTo>
                    <a:pt x="693" y="1"/>
                    <a:pt x="1" y="1272"/>
                    <a:pt x="1047" y="3578"/>
                  </a:cubicBezTo>
                  <a:cubicBezTo>
                    <a:pt x="2603" y="7030"/>
                    <a:pt x="7307" y="7603"/>
                    <a:pt x="7307" y="7603"/>
                  </a:cubicBezTo>
                  <a:lnTo>
                    <a:pt x="52830" y="7603"/>
                  </a:lnTo>
                  <a:cubicBezTo>
                    <a:pt x="52830" y="7603"/>
                    <a:pt x="57517" y="7030"/>
                    <a:pt x="59091" y="3578"/>
                  </a:cubicBezTo>
                  <a:cubicBezTo>
                    <a:pt x="60158" y="1198"/>
                    <a:pt x="59055" y="80"/>
                    <a:pt x="58048" y="80"/>
                  </a:cubicBezTo>
                  <a:cubicBezTo>
                    <a:pt x="57587" y="80"/>
                    <a:pt x="57147" y="315"/>
                    <a:pt x="56944" y="770"/>
                  </a:cubicBezTo>
                  <a:cubicBezTo>
                    <a:pt x="56944" y="770"/>
                    <a:pt x="55156" y="4133"/>
                    <a:pt x="52025" y="4133"/>
                  </a:cubicBezTo>
                  <a:lnTo>
                    <a:pt x="8202" y="4133"/>
                  </a:lnTo>
                  <a:cubicBezTo>
                    <a:pt x="4284" y="4133"/>
                    <a:pt x="3175" y="1002"/>
                    <a:pt x="3175" y="1002"/>
                  </a:cubicBezTo>
                  <a:cubicBezTo>
                    <a:pt x="2725" y="324"/>
                    <a:pt x="2161" y="1"/>
                    <a:pt x="1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7"/>
            <p:cNvSpPr/>
            <p:nvPr/>
          </p:nvSpPr>
          <p:spPr>
            <a:xfrm>
              <a:off x="404175" y="4532525"/>
              <a:ext cx="1473500" cy="134275"/>
            </a:xfrm>
            <a:custGeom>
              <a:avLst/>
              <a:gdLst/>
              <a:ahLst/>
              <a:cxnLst/>
              <a:rect l="l" t="t" r="r" b="b"/>
              <a:pathLst>
                <a:path w="58940" h="5371" extrusionOk="0">
                  <a:moveTo>
                    <a:pt x="1122" y="1"/>
                  </a:moveTo>
                  <a:cubicBezTo>
                    <a:pt x="567" y="1"/>
                    <a:pt x="105" y="416"/>
                    <a:pt x="1" y="1203"/>
                  </a:cubicBezTo>
                  <a:cubicBezTo>
                    <a:pt x="118" y="1159"/>
                    <a:pt x="244" y="1137"/>
                    <a:pt x="373" y="1137"/>
                  </a:cubicBezTo>
                  <a:cubicBezTo>
                    <a:pt x="875" y="1137"/>
                    <a:pt x="1446" y="1469"/>
                    <a:pt x="1915" y="2151"/>
                  </a:cubicBezTo>
                  <a:lnTo>
                    <a:pt x="1915" y="2169"/>
                  </a:lnTo>
                  <a:cubicBezTo>
                    <a:pt x="1915" y="2169"/>
                    <a:pt x="3060" y="5371"/>
                    <a:pt x="7084" y="5371"/>
                  </a:cubicBezTo>
                  <a:lnTo>
                    <a:pt x="52071" y="5371"/>
                  </a:lnTo>
                  <a:cubicBezTo>
                    <a:pt x="55272" y="5371"/>
                    <a:pt x="57115" y="1937"/>
                    <a:pt x="57115" y="1937"/>
                  </a:cubicBezTo>
                  <a:cubicBezTo>
                    <a:pt x="57318" y="1460"/>
                    <a:pt x="57775" y="1221"/>
                    <a:pt x="58248" y="1221"/>
                  </a:cubicBezTo>
                  <a:cubicBezTo>
                    <a:pt x="58484" y="1221"/>
                    <a:pt x="58725" y="1281"/>
                    <a:pt x="58939" y="1400"/>
                  </a:cubicBezTo>
                  <a:cubicBezTo>
                    <a:pt x="58785" y="514"/>
                    <a:pt x="58127" y="85"/>
                    <a:pt x="57504" y="85"/>
                  </a:cubicBezTo>
                  <a:cubicBezTo>
                    <a:pt x="57044" y="85"/>
                    <a:pt x="56604" y="318"/>
                    <a:pt x="56399" y="774"/>
                  </a:cubicBezTo>
                  <a:cubicBezTo>
                    <a:pt x="56399" y="774"/>
                    <a:pt x="54611" y="4137"/>
                    <a:pt x="51480" y="4137"/>
                  </a:cubicBezTo>
                  <a:lnTo>
                    <a:pt x="7657" y="4137"/>
                  </a:lnTo>
                  <a:cubicBezTo>
                    <a:pt x="3739" y="4137"/>
                    <a:pt x="2630" y="1006"/>
                    <a:pt x="2630" y="1006"/>
                  </a:cubicBezTo>
                  <a:cubicBezTo>
                    <a:pt x="2177" y="326"/>
                    <a:pt x="1613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7"/>
            <p:cNvSpPr/>
            <p:nvPr/>
          </p:nvSpPr>
          <p:spPr>
            <a:xfrm>
              <a:off x="1470700" y="4722675"/>
              <a:ext cx="161925" cy="143125"/>
            </a:xfrm>
            <a:custGeom>
              <a:avLst/>
              <a:gdLst/>
              <a:ahLst/>
              <a:cxnLst/>
              <a:rect l="l" t="t" r="r" b="b"/>
              <a:pathLst>
                <a:path w="6477" h="5725" extrusionOk="0">
                  <a:moveTo>
                    <a:pt x="1" y="1"/>
                  </a:moveTo>
                  <a:lnTo>
                    <a:pt x="377" y="985"/>
                  </a:lnTo>
                  <a:lnTo>
                    <a:pt x="1432" y="1593"/>
                  </a:lnTo>
                  <a:cubicBezTo>
                    <a:pt x="1038" y="2040"/>
                    <a:pt x="806" y="2630"/>
                    <a:pt x="806" y="3274"/>
                  </a:cubicBezTo>
                  <a:cubicBezTo>
                    <a:pt x="806" y="4616"/>
                    <a:pt x="1879" y="5725"/>
                    <a:pt x="3203" y="5725"/>
                  </a:cubicBezTo>
                  <a:cubicBezTo>
                    <a:pt x="4526" y="5725"/>
                    <a:pt x="5600" y="4616"/>
                    <a:pt x="5600" y="3274"/>
                  </a:cubicBezTo>
                  <a:cubicBezTo>
                    <a:pt x="5600" y="2630"/>
                    <a:pt x="5367" y="2058"/>
                    <a:pt x="4991" y="1629"/>
                  </a:cubicBezTo>
                  <a:lnTo>
                    <a:pt x="6101" y="985"/>
                  </a:lnTo>
                  <a:lnTo>
                    <a:pt x="6476" y="1"/>
                  </a:lnTo>
                  <a:close/>
                </a:path>
              </a:pathLst>
            </a:custGeom>
            <a:solidFill>
              <a:schemeClr val="dk1"/>
            </a:solidFill>
            <a:ln w="760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7"/>
            <p:cNvSpPr/>
            <p:nvPr/>
          </p:nvSpPr>
          <p:spPr>
            <a:xfrm>
              <a:off x="1514975" y="4722675"/>
              <a:ext cx="191875" cy="78300"/>
            </a:xfrm>
            <a:custGeom>
              <a:avLst/>
              <a:gdLst/>
              <a:ahLst/>
              <a:cxnLst/>
              <a:rect l="l" t="t" r="r" b="b"/>
              <a:pathLst>
                <a:path w="7675" h="3132" extrusionOk="0">
                  <a:moveTo>
                    <a:pt x="1" y="1"/>
                  </a:moveTo>
                  <a:lnTo>
                    <a:pt x="448" y="1163"/>
                  </a:lnTo>
                  <a:lnTo>
                    <a:pt x="3847" y="3131"/>
                  </a:lnTo>
                  <a:lnTo>
                    <a:pt x="7227" y="1163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7"/>
            <p:cNvSpPr/>
            <p:nvPr/>
          </p:nvSpPr>
          <p:spPr>
            <a:xfrm>
              <a:off x="589325" y="4722675"/>
              <a:ext cx="162350" cy="143125"/>
            </a:xfrm>
            <a:custGeom>
              <a:avLst/>
              <a:gdLst/>
              <a:ahLst/>
              <a:cxnLst/>
              <a:rect l="l" t="t" r="r" b="b"/>
              <a:pathLst>
                <a:path w="6494" h="5725" extrusionOk="0">
                  <a:moveTo>
                    <a:pt x="0" y="1"/>
                  </a:moveTo>
                  <a:lnTo>
                    <a:pt x="376" y="985"/>
                  </a:lnTo>
                  <a:lnTo>
                    <a:pt x="1449" y="1593"/>
                  </a:lnTo>
                  <a:cubicBezTo>
                    <a:pt x="1038" y="2040"/>
                    <a:pt x="805" y="2630"/>
                    <a:pt x="805" y="3274"/>
                  </a:cubicBezTo>
                  <a:cubicBezTo>
                    <a:pt x="805" y="4616"/>
                    <a:pt x="1878" y="5725"/>
                    <a:pt x="3202" y="5725"/>
                  </a:cubicBezTo>
                  <a:cubicBezTo>
                    <a:pt x="4526" y="5725"/>
                    <a:pt x="5599" y="4616"/>
                    <a:pt x="5599" y="3274"/>
                  </a:cubicBezTo>
                  <a:cubicBezTo>
                    <a:pt x="5599" y="2630"/>
                    <a:pt x="5366" y="2058"/>
                    <a:pt x="4991" y="1629"/>
                  </a:cubicBezTo>
                  <a:lnTo>
                    <a:pt x="6100" y="985"/>
                  </a:lnTo>
                  <a:lnTo>
                    <a:pt x="6493" y="1"/>
                  </a:lnTo>
                  <a:close/>
                </a:path>
              </a:pathLst>
            </a:custGeom>
            <a:solidFill>
              <a:schemeClr val="dk1"/>
            </a:solidFill>
            <a:ln w="7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7"/>
            <p:cNvSpPr/>
            <p:nvPr/>
          </p:nvSpPr>
          <p:spPr>
            <a:xfrm>
              <a:off x="641200" y="4722675"/>
              <a:ext cx="191850" cy="78300"/>
            </a:xfrm>
            <a:custGeom>
              <a:avLst/>
              <a:gdLst/>
              <a:ahLst/>
              <a:cxnLst/>
              <a:rect l="l" t="t" r="r" b="b"/>
              <a:pathLst>
                <a:path w="7674" h="3132" extrusionOk="0">
                  <a:moveTo>
                    <a:pt x="0" y="1"/>
                  </a:moveTo>
                  <a:lnTo>
                    <a:pt x="447" y="1163"/>
                  </a:lnTo>
                  <a:lnTo>
                    <a:pt x="3828" y="3131"/>
                  </a:lnTo>
                  <a:lnTo>
                    <a:pt x="7227" y="1163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7"/>
            <p:cNvSpPr/>
            <p:nvPr/>
          </p:nvSpPr>
          <p:spPr>
            <a:xfrm>
              <a:off x="377350" y="4507150"/>
              <a:ext cx="1529400" cy="215550"/>
            </a:xfrm>
            <a:custGeom>
              <a:avLst/>
              <a:gdLst/>
              <a:ahLst/>
              <a:cxnLst/>
              <a:rect l="l" t="t" r="r" b="b"/>
              <a:pathLst>
                <a:path w="61176" h="8622" fill="none" extrusionOk="0">
                  <a:moveTo>
                    <a:pt x="57472" y="1789"/>
                  </a:moveTo>
                  <a:cubicBezTo>
                    <a:pt x="57472" y="1789"/>
                    <a:pt x="55684" y="5152"/>
                    <a:pt x="52553" y="5152"/>
                  </a:cubicBezTo>
                  <a:lnTo>
                    <a:pt x="8730" y="5152"/>
                  </a:lnTo>
                  <a:cubicBezTo>
                    <a:pt x="4812" y="5152"/>
                    <a:pt x="3703" y="2021"/>
                    <a:pt x="3703" y="2021"/>
                  </a:cubicBezTo>
                  <a:cubicBezTo>
                    <a:pt x="2362" y="0"/>
                    <a:pt x="1" y="1127"/>
                    <a:pt x="1575" y="4597"/>
                  </a:cubicBezTo>
                  <a:cubicBezTo>
                    <a:pt x="3131" y="8049"/>
                    <a:pt x="7835" y="8622"/>
                    <a:pt x="7835" y="8622"/>
                  </a:cubicBezTo>
                  <a:lnTo>
                    <a:pt x="53358" y="8622"/>
                  </a:lnTo>
                  <a:cubicBezTo>
                    <a:pt x="53358" y="8622"/>
                    <a:pt x="58045" y="8049"/>
                    <a:pt x="59619" y="4597"/>
                  </a:cubicBezTo>
                  <a:cubicBezTo>
                    <a:pt x="61175" y="1127"/>
                    <a:pt x="58116" y="340"/>
                    <a:pt x="57472" y="178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7"/>
            <p:cNvSpPr/>
            <p:nvPr/>
          </p:nvSpPr>
          <p:spPr>
            <a:xfrm>
              <a:off x="404175" y="4521450"/>
              <a:ext cx="1473500" cy="145350"/>
            </a:xfrm>
            <a:custGeom>
              <a:avLst/>
              <a:gdLst/>
              <a:ahLst/>
              <a:cxnLst/>
              <a:rect l="l" t="t" r="r" b="b"/>
              <a:pathLst>
                <a:path w="58940" h="5814" fill="none" extrusionOk="0">
                  <a:moveTo>
                    <a:pt x="1915" y="2612"/>
                  </a:moveTo>
                  <a:cubicBezTo>
                    <a:pt x="1915" y="2612"/>
                    <a:pt x="3060" y="5814"/>
                    <a:pt x="7084" y="5814"/>
                  </a:cubicBezTo>
                  <a:lnTo>
                    <a:pt x="52071" y="5814"/>
                  </a:lnTo>
                  <a:cubicBezTo>
                    <a:pt x="55272" y="5814"/>
                    <a:pt x="57115" y="2380"/>
                    <a:pt x="57115" y="2380"/>
                  </a:cubicBezTo>
                  <a:cubicBezTo>
                    <a:pt x="57419" y="1664"/>
                    <a:pt x="58295" y="1485"/>
                    <a:pt x="58939" y="1843"/>
                  </a:cubicBezTo>
                  <a:cubicBezTo>
                    <a:pt x="58671" y="305"/>
                    <a:pt x="56882" y="144"/>
                    <a:pt x="56399" y="1217"/>
                  </a:cubicBezTo>
                  <a:cubicBezTo>
                    <a:pt x="56399" y="1217"/>
                    <a:pt x="54611" y="4580"/>
                    <a:pt x="51480" y="4580"/>
                  </a:cubicBezTo>
                  <a:lnTo>
                    <a:pt x="7657" y="4580"/>
                  </a:lnTo>
                  <a:cubicBezTo>
                    <a:pt x="3739" y="4580"/>
                    <a:pt x="2630" y="1449"/>
                    <a:pt x="2630" y="1449"/>
                  </a:cubicBezTo>
                  <a:cubicBezTo>
                    <a:pt x="1664" y="0"/>
                    <a:pt x="198" y="161"/>
                    <a:pt x="1" y="1646"/>
                  </a:cubicBezTo>
                  <a:cubicBezTo>
                    <a:pt x="573" y="1431"/>
                    <a:pt x="1324" y="1736"/>
                    <a:pt x="1915" y="259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7"/>
            <p:cNvSpPr/>
            <p:nvPr/>
          </p:nvSpPr>
          <p:spPr>
            <a:xfrm>
              <a:off x="641200" y="4722675"/>
              <a:ext cx="191850" cy="78300"/>
            </a:xfrm>
            <a:custGeom>
              <a:avLst/>
              <a:gdLst/>
              <a:ahLst/>
              <a:cxnLst/>
              <a:rect l="l" t="t" r="r" b="b"/>
              <a:pathLst>
                <a:path w="7674" h="3132" fill="none" extrusionOk="0">
                  <a:moveTo>
                    <a:pt x="0" y="1"/>
                  </a:moveTo>
                  <a:lnTo>
                    <a:pt x="447" y="1163"/>
                  </a:lnTo>
                  <a:lnTo>
                    <a:pt x="3828" y="3131"/>
                  </a:lnTo>
                  <a:lnTo>
                    <a:pt x="7227" y="1163"/>
                  </a:lnTo>
                  <a:lnTo>
                    <a:pt x="767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7"/>
            <p:cNvSpPr/>
            <p:nvPr/>
          </p:nvSpPr>
          <p:spPr>
            <a:xfrm>
              <a:off x="664900" y="4746825"/>
              <a:ext cx="142225" cy="145375"/>
            </a:xfrm>
            <a:custGeom>
              <a:avLst/>
              <a:gdLst/>
              <a:ahLst/>
              <a:cxnLst/>
              <a:rect l="l" t="t" r="r" b="b"/>
              <a:pathLst>
                <a:path w="5689" h="5815" extrusionOk="0">
                  <a:moveTo>
                    <a:pt x="2844" y="1"/>
                  </a:moveTo>
                  <a:cubicBezTo>
                    <a:pt x="1270" y="1"/>
                    <a:pt x="0" y="1306"/>
                    <a:pt x="0" y="2898"/>
                  </a:cubicBezTo>
                  <a:cubicBezTo>
                    <a:pt x="0" y="4508"/>
                    <a:pt x="1270" y="5814"/>
                    <a:pt x="2844" y="5814"/>
                  </a:cubicBezTo>
                  <a:cubicBezTo>
                    <a:pt x="4418" y="5814"/>
                    <a:pt x="5688" y="4508"/>
                    <a:pt x="5688" y="2898"/>
                  </a:cubicBezTo>
                  <a:cubicBezTo>
                    <a:pt x="5688" y="1306"/>
                    <a:pt x="4418" y="1"/>
                    <a:pt x="2844" y="1"/>
                  </a:cubicBezTo>
                  <a:close/>
                </a:path>
              </a:pathLst>
            </a:custGeom>
            <a:solidFill>
              <a:srgbClr val="572826"/>
            </a:solidFill>
            <a:ln w="1027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7"/>
            <p:cNvSpPr/>
            <p:nvPr/>
          </p:nvSpPr>
          <p:spPr>
            <a:xfrm>
              <a:off x="676075" y="4758450"/>
              <a:ext cx="119425" cy="122100"/>
            </a:xfrm>
            <a:custGeom>
              <a:avLst/>
              <a:gdLst/>
              <a:ahLst/>
              <a:cxnLst/>
              <a:rect l="l" t="t" r="r" b="b"/>
              <a:pathLst>
                <a:path w="4777" h="4884" extrusionOk="0">
                  <a:moveTo>
                    <a:pt x="2397" y="1"/>
                  </a:moveTo>
                  <a:cubicBezTo>
                    <a:pt x="1074" y="1"/>
                    <a:pt x="0" y="1092"/>
                    <a:pt x="0" y="2433"/>
                  </a:cubicBezTo>
                  <a:cubicBezTo>
                    <a:pt x="0" y="3793"/>
                    <a:pt x="1074" y="4884"/>
                    <a:pt x="2397" y="4884"/>
                  </a:cubicBezTo>
                  <a:cubicBezTo>
                    <a:pt x="3721" y="4884"/>
                    <a:pt x="4776" y="3793"/>
                    <a:pt x="4776" y="2433"/>
                  </a:cubicBezTo>
                  <a:cubicBezTo>
                    <a:pt x="4776" y="1092"/>
                    <a:pt x="3721" y="1"/>
                    <a:pt x="2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7"/>
            <p:cNvSpPr/>
            <p:nvPr/>
          </p:nvSpPr>
          <p:spPr>
            <a:xfrm>
              <a:off x="676075" y="4758450"/>
              <a:ext cx="119425" cy="122100"/>
            </a:xfrm>
            <a:custGeom>
              <a:avLst/>
              <a:gdLst/>
              <a:ahLst/>
              <a:cxnLst/>
              <a:rect l="l" t="t" r="r" b="b"/>
              <a:pathLst>
                <a:path w="4777" h="4884" fill="none" extrusionOk="0">
                  <a:moveTo>
                    <a:pt x="4776" y="2433"/>
                  </a:moveTo>
                  <a:cubicBezTo>
                    <a:pt x="4776" y="3793"/>
                    <a:pt x="3721" y="4884"/>
                    <a:pt x="2397" y="4884"/>
                  </a:cubicBezTo>
                  <a:cubicBezTo>
                    <a:pt x="1074" y="4884"/>
                    <a:pt x="0" y="3793"/>
                    <a:pt x="0" y="2433"/>
                  </a:cubicBezTo>
                  <a:cubicBezTo>
                    <a:pt x="0" y="1092"/>
                    <a:pt x="1074" y="1"/>
                    <a:pt x="2397" y="1"/>
                  </a:cubicBezTo>
                  <a:cubicBezTo>
                    <a:pt x="3721" y="1"/>
                    <a:pt x="4776" y="1092"/>
                    <a:pt x="4776" y="2433"/>
                  </a:cubicBezTo>
                  <a:close/>
                </a:path>
              </a:pathLst>
            </a:custGeom>
            <a:noFill/>
            <a:ln w="89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7"/>
            <p:cNvSpPr/>
            <p:nvPr/>
          </p:nvSpPr>
          <p:spPr>
            <a:xfrm>
              <a:off x="705125" y="4787975"/>
              <a:ext cx="61750" cy="63075"/>
            </a:xfrm>
            <a:custGeom>
              <a:avLst/>
              <a:gdLst/>
              <a:ahLst/>
              <a:cxnLst/>
              <a:rect l="l" t="t" r="r" b="b"/>
              <a:pathLst>
                <a:path w="2470" h="2523" extrusionOk="0">
                  <a:moveTo>
                    <a:pt x="1235" y="0"/>
                  </a:moveTo>
                  <a:cubicBezTo>
                    <a:pt x="555" y="0"/>
                    <a:pt x="1" y="573"/>
                    <a:pt x="1" y="1252"/>
                  </a:cubicBezTo>
                  <a:cubicBezTo>
                    <a:pt x="1" y="1950"/>
                    <a:pt x="555" y="2522"/>
                    <a:pt x="1235" y="2522"/>
                  </a:cubicBezTo>
                  <a:cubicBezTo>
                    <a:pt x="1915" y="2522"/>
                    <a:pt x="2469" y="1950"/>
                    <a:pt x="2469" y="1252"/>
                  </a:cubicBezTo>
                  <a:cubicBezTo>
                    <a:pt x="2469" y="573"/>
                    <a:pt x="1915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7"/>
            <p:cNvSpPr/>
            <p:nvPr/>
          </p:nvSpPr>
          <p:spPr>
            <a:xfrm>
              <a:off x="705125" y="4787975"/>
              <a:ext cx="61750" cy="63075"/>
            </a:xfrm>
            <a:custGeom>
              <a:avLst/>
              <a:gdLst/>
              <a:ahLst/>
              <a:cxnLst/>
              <a:rect l="l" t="t" r="r" b="b"/>
              <a:pathLst>
                <a:path w="2470" h="2523" fill="none" extrusionOk="0">
                  <a:moveTo>
                    <a:pt x="2469" y="1252"/>
                  </a:moveTo>
                  <a:cubicBezTo>
                    <a:pt x="2469" y="1950"/>
                    <a:pt x="1915" y="2522"/>
                    <a:pt x="1235" y="2522"/>
                  </a:cubicBezTo>
                  <a:cubicBezTo>
                    <a:pt x="555" y="2522"/>
                    <a:pt x="1" y="1950"/>
                    <a:pt x="1" y="1252"/>
                  </a:cubicBezTo>
                  <a:cubicBezTo>
                    <a:pt x="1" y="573"/>
                    <a:pt x="555" y="0"/>
                    <a:pt x="1235" y="0"/>
                  </a:cubicBezTo>
                  <a:cubicBezTo>
                    <a:pt x="1915" y="0"/>
                    <a:pt x="2469" y="573"/>
                    <a:pt x="2469" y="1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7"/>
            <p:cNvSpPr/>
            <p:nvPr/>
          </p:nvSpPr>
          <p:spPr>
            <a:xfrm>
              <a:off x="728400" y="4787975"/>
              <a:ext cx="38475" cy="63075"/>
            </a:xfrm>
            <a:custGeom>
              <a:avLst/>
              <a:gdLst/>
              <a:ahLst/>
              <a:cxnLst/>
              <a:rect l="l" t="t" r="r" b="b"/>
              <a:pathLst>
                <a:path w="1539" h="2523" extrusionOk="0">
                  <a:moveTo>
                    <a:pt x="304" y="0"/>
                  </a:moveTo>
                  <a:cubicBezTo>
                    <a:pt x="197" y="0"/>
                    <a:pt x="90" y="18"/>
                    <a:pt x="0" y="36"/>
                  </a:cubicBezTo>
                  <a:cubicBezTo>
                    <a:pt x="519" y="179"/>
                    <a:pt x="912" y="680"/>
                    <a:pt x="912" y="1252"/>
                  </a:cubicBezTo>
                  <a:cubicBezTo>
                    <a:pt x="912" y="1843"/>
                    <a:pt x="519" y="2344"/>
                    <a:pt x="0" y="2487"/>
                  </a:cubicBezTo>
                  <a:cubicBezTo>
                    <a:pt x="90" y="2505"/>
                    <a:pt x="197" y="2522"/>
                    <a:pt x="304" y="2522"/>
                  </a:cubicBezTo>
                  <a:cubicBezTo>
                    <a:pt x="984" y="2522"/>
                    <a:pt x="1538" y="1950"/>
                    <a:pt x="1538" y="1270"/>
                  </a:cubicBezTo>
                  <a:cubicBezTo>
                    <a:pt x="1538" y="573"/>
                    <a:pt x="984" y="0"/>
                    <a:pt x="304" y="0"/>
                  </a:cubicBezTo>
                  <a:close/>
                </a:path>
              </a:pathLst>
            </a:custGeom>
            <a:solidFill>
              <a:srgbClr val="572826"/>
            </a:solidFill>
            <a:ln w="89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7"/>
            <p:cNvSpPr/>
            <p:nvPr/>
          </p:nvSpPr>
          <p:spPr>
            <a:xfrm>
              <a:off x="1514975" y="4722675"/>
              <a:ext cx="191875" cy="78300"/>
            </a:xfrm>
            <a:custGeom>
              <a:avLst/>
              <a:gdLst/>
              <a:ahLst/>
              <a:cxnLst/>
              <a:rect l="l" t="t" r="r" b="b"/>
              <a:pathLst>
                <a:path w="7675" h="3132" fill="none" extrusionOk="0">
                  <a:moveTo>
                    <a:pt x="1" y="1"/>
                  </a:moveTo>
                  <a:lnTo>
                    <a:pt x="448" y="1163"/>
                  </a:lnTo>
                  <a:lnTo>
                    <a:pt x="3847" y="3131"/>
                  </a:lnTo>
                  <a:lnTo>
                    <a:pt x="7227" y="1163"/>
                  </a:lnTo>
                  <a:lnTo>
                    <a:pt x="767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7"/>
            <p:cNvSpPr/>
            <p:nvPr/>
          </p:nvSpPr>
          <p:spPr>
            <a:xfrm>
              <a:off x="1538675" y="4746825"/>
              <a:ext cx="142225" cy="145375"/>
            </a:xfrm>
            <a:custGeom>
              <a:avLst/>
              <a:gdLst/>
              <a:ahLst/>
              <a:cxnLst/>
              <a:rect l="l" t="t" r="r" b="b"/>
              <a:pathLst>
                <a:path w="5689" h="5815" extrusionOk="0">
                  <a:moveTo>
                    <a:pt x="2845" y="1"/>
                  </a:moveTo>
                  <a:cubicBezTo>
                    <a:pt x="1271" y="1"/>
                    <a:pt x="1" y="1306"/>
                    <a:pt x="1" y="2898"/>
                  </a:cubicBezTo>
                  <a:cubicBezTo>
                    <a:pt x="1" y="4508"/>
                    <a:pt x="1271" y="5814"/>
                    <a:pt x="2845" y="5814"/>
                  </a:cubicBezTo>
                  <a:cubicBezTo>
                    <a:pt x="4419" y="5814"/>
                    <a:pt x="5689" y="4508"/>
                    <a:pt x="5689" y="2898"/>
                  </a:cubicBezTo>
                  <a:cubicBezTo>
                    <a:pt x="5689" y="1306"/>
                    <a:pt x="4419" y="1"/>
                    <a:pt x="2845" y="1"/>
                  </a:cubicBezTo>
                  <a:close/>
                </a:path>
              </a:pathLst>
            </a:custGeom>
            <a:solidFill>
              <a:srgbClr val="572826"/>
            </a:solidFill>
            <a:ln w="1027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7"/>
            <p:cNvSpPr/>
            <p:nvPr/>
          </p:nvSpPr>
          <p:spPr>
            <a:xfrm>
              <a:off x="1550300" y="4758450"/>
              <a:ext cx="119425" cy="122100"/>
            </a:xfrm>
            <a:custGeom>
              <a:avLst/>
              <a:gdLst/>
              <a:ahLst/>
              <a:cxnLst/>
              <a:rect l="l" t="t" r="r" b="b"/>
              <a:pathLst>
                <a:path w="4777" h="4884" extrusionOk="0">
                  <a:moveTo>
                    <a:pt x="2380" y="1"/>
                  </a:moveTo>
                  <a:cubicBezTo>
                    <a:pt x="1056" y="1"/>
                    <a:pt x="1" y="1092"/>
                    <a:pt x="1" y="2433"/>
                  </a:cubicBezTo>
                  <a:cubicBezTo>
                    <a:pt x="1" y="3793"/>
                    <a:pt x="1056" y="4884"/>
                    <a:pt x="2380" y="4884"/>
                  </a:cubicBezTo>
                  <a:cubicBezTo>
                    <a:pt x="3704" y="4884"/>
                    <a:pt x="4777" y="3793"/>
                    <a:pt x="4777" y="2433"/>
                  </a:cubicBezTo>
                  <a:cubicBezTo>
                    <a:pt x="4777" y="1092"/>
                    <a:pt x="3704" y="1"/>
                    <a:pt x="2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7"/>
            <p:cNvSpPr/>
            <p:nvPr/>
          </p:nvSpPr>
          <p:spPr>
            <a:xfrm>
              <a:off x="1550300" y="4758450"/>
              <a:ext cx="119425" cy="122100"/>
            </a:xfrm>
            <a:custGeom>
              <a:avLst/>
              <a:gdLst/>
              <a:ahLst/>
              <a:cxnLst/>
              <a:rect l="l" t="t" r="r" b="b"/>
              <a:pathLst>
                <a:path w="4777" h="4884" fill="none" extrusionOk="0">
                  <a:moveTo>
                    <a:pt x="4777" y="2433"/>
                  </a:moveTo>
                  <a:cubicBezTo>
                    <a:pt x="4777" y="3793"/>
                    <a:pt x="3704" y="4884"/>
                    <a:pt x="2380" y="4884"/>
                  </a:cubicBezTo>
                  <a:cubicBezTo>
                    <a:pt x="1056" y="4884"/>
                    <a:pt x="1" y="3793"/>
                    <a:pt x="1" y="2433"/>
                  </a:cubicBezTo>
                  <a:cubicBezTo>
                    <a:pt x="1" y="1092"/>
                    <a:pt x="1056" y="1"/>
                    <a:pt x="2380" y="1"/>
                  </a:cubicBezTo>
                  <a:cubicBezTo>
                    <a:pt x="3704" y="1"/>
                    <a:pt x="4777" y="1092"/>
                    <a:pt x="4777" y="2433"/>
                  </a:cubicBezTo>
                  <a:close/>
                </a:path>
              </a:pathLst>
            </a:custGeom>
            <a:noFill/>
            <a:ln w="89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7"/>
            <p:cNvSpPr/>
            <p:nvPr/>
          </p:nvSpPr>
          <p:spPr>
            <a:xfrm>
              <a:off x="1578925" y="4787975"/>
              <a:ext cx="61750" cy="63075"/>
            </a:xfrm>
            <a:custGeom>
              <a:avLst/>
              <a:gdLst/>
              <a:ahLst/>
              <a:cxnLst/>
              <a:rect l="l" t="t" r="r" b="b"/>
              <a:pathLst>
                <a:path w="2470" h="2523" extrusionOk="0">
                  <a:moveTo>
                    <a:pt x="1235" y="0"/>
                  </a:moveTo>
                  <a:cubicBezTo>
                    <a:pt x="555" y="0"/>
                    <a:pt x="1" y="573"/>
                    <a:pt x="1" y="1252"/>
                  </a:cubicBezTo>
                  <a:cubicBezTo>
                    <a:pt x="1" y="1950"/>
                    <a:pt x="555" y="2522"/>
                    <a:pt x="1235" y="2522"/>
                  </a:cubicBezTo>
                  <a:cubicBezTo>
                    <a:pt x="1915" y="2522"/>
                    <a:pt x="2469" y="1950"/>
                    <a:pt x="2469" y="1252"/>
                  </a:cubicBezTo>
                  <a:cubicBezTo>
                    <a:pt x="2469" y="573"/>
                    <a:pt x="1915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7"/>
            <p:cNvSpPr/>
            <p:nvPr/>
          </p:nvSpPr>
          <p:spPr>
            <a:xfrm>
              <a:off x="1578925" y="4787975"/>
              <a:ext cx="61750" cy="63075"/>
            </a:xfrm>
            <a:custGeom>
              <a:avLst/>
              <a:gdLst/>
              <a:ahLst/>
              <a:cxnLst/>
              <a:rect l="l" t="t" r="r" b="b"/>
              <a:pathLst>
                <a:path w="2470" h="2523" fill="none" extrusionOk="0">
                  <a:moveTo>
                    <a:pt x="2469" y="1252"/>
                  </a:moveTo>
                  <a:cubicBezTo>
                    <a:pt x="2469" y="1950"/>
                    <a:pt x="1915" y="2522"/>
                    <a:pt x="1235" y="2522"/>
                  </a:cubicBezTo>
                  <a:cubicBezTo>
                    <a:pt x="555" y="2522"/>
                    <a:pt x="1" y="1950"/>
                    <a:pt x="1" y="1252"/>
                  </a:cubicBezTo>
                  <a:cubicBezTo>
                    <a:pt x="1" y="573"/>
                    <a:pt x="555" y="0"/>
                    <a:pt x="1235" y="0"/>
                  </a:cubicBezTo>
                  <a:cubicBezTo>
                    <a:pt x="1915" y="0"/>
                    <a:pt x="2469" y="573"/>
                    <a:pt x="2469" y="1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7"/>
            <p:cNvSpPr/>
            <p:nvPr/>
          </p:nvSpPr>
          <p:spPr>
            <a:xfrm>
              <a:off x="1602175" y="4787975"/>
              <a:ext cx="38500" cy="63075"/>
            </a:xfrm>
            <a:custGeom>
              <a:avLst/>
              <a:gdLst/>
              <a:ahLst/>
              <a:cxnLst/>
              <a:rect l="l" t="t" r="r" b="b"/>
              <a:pathLst>
                <a:path w="1540" h="2523" extrusionOk="0">
                  <a:moveTo>
                    <a:pt x="305" y="0"/>
                  </a:moveTo>
                  <a:cubicBezTo>
                    <a:pt x="198" y="0"/>
                    <a:pt x="90" y="18"/>
                    <a:pt x="1" y="36"/>
                  </a:cubicBezTo>
                  <a:cubicBezTo>
                    <a:pt x="520" y="179"/>
                    <a:pt x="913" y="680"/>
                    <a:pt x="913" y="1252"/>
                  </a:cubicBezTo>
                  <a:cubicBezTo>
                    <a:pt x="913" y="1843"/>
                    <a:pt x="520" y="2344"/>
                    <a:pt x="1" y="2487"/>
                  </a:cubicBezTo>
                  <a:cubicBezTo>
                    <a:pt x="90" y="2505"/>
                    <a:pt x="198" y="2522"/>
                    <a:pt x="305" y="2522"/>
                  </a:cubicBezTo>
                  <a:cubicBezTo>
                    <a:pt x="985" y="2522"/>
                    <a:pt x="1539" y="1950"/>
                    <a:pt x="1539" y="1270"/>
                  </a:cubicBezTo>
                  <a:cubicBezTo>
                    <a:pt x="1539" y="573"/>
                    <a:pt x="985" y="0"/>
                    <a:pt x="305" y="0"/>
                  </a:cubicBezTo>
                  <a:close/>
                </a:path>
              </a:pathLst>
            </a:custGeom>
            <a:solidFill>
              <a:srgbClr val="572826"/>
            </a:solidFill>
            <a:ln w="8950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7"/>
            <p:cNvSpPr/>
            <p:nvPr/>
          </p:nvSpPr>
          <p:spPr>
            <a:xfrm>
              <a:off x="1192575" y="4270575"/>
              <a:ext cx="353275" cy="360000"/>
            </a:xfrm>
            <a:custGeom>
              <a:avLst/>
              <a:gdLst/>
              <a:ahLst/>
              <a:cxnLst/>
              <a:rect l="l" t="t" r="r" b="b"/>
              <a:pathLst>
                <a:path w="14131" h="14400" extrusionOk="0">
                  <a:moveTo>
                    <a:pt x="2218" y="1"/>
                  </a:moveTo>
                  <a:cubicBezTo>
                    <a:pt x="1485" y="90"/>
                    <a:pt x="751" y="162"/>
                    <a:pt x="0" y="180"/>
                  </a:cubicBezTo>
                  <a:cubicBezTo>
                    <a:pt x="841" y="1807"/>
                    <a:pt x="3005" y="6011"/>
                    <a:pt x="3452" y="7406"/>
                  </a:cubicBezTo>
                  <a:cubicBezTo>
                    <a:pt x="4007" y="9141"/>
                    <a:pt x="3739" y="14400"/>
                    <a:pt x="3739" y="14400"/>
                  </a:cubicBezTo>
                  <a:lnTo>
                    <a:pt x="14131" y="14400"/>
                  </a:lnTo>
                  <a:cubicBezTo>
                    <a:pt x="14131" y="14400"/>
                    <a:pt x="12789" y="10304"/>
                    <a:pt x="10661" y="9749"/>
                  </a:cubicBezTo>
                  <a:cubicBezTo>
                    <a:pt x="9994" y="9576"/>
                    <a:pt x="9312" y="9516"/>
                    <a:pt x="8689" y="9516"/>
                  </a:cubicBezTo>
                  <a:cubicBezTo>
                    <a:pt x="7323" y="9516"/>
                    <a:pt x="6243" y="9803"/>
                    <a:pt x="6243" y="9803"/>
                  </a:cubicBezTo>
                  <a:cubicBezTo>
                    <a:pt x="6243" y="9803"/>
                    <a:pt x="5348" y="6512"/>
                    <a:pt x="4687" y="4777"/>
                  </a:cubicBezTo>
                  <a:cubicBezTo>
                    <a:pt x="4239" y="3632"/>
                    <a:pt x="3023" y="1396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 w="1252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7"/>
            <p:cNvSpPr/>
            <p:nvPr/>
          </p:nvSpPr>
          <p:spPr>
            <a:xfrm>
              <a:off x="656850" y="4268350"/>
              <a:ext cx="486550" cy="314525"/>
            </a:xfrm>
            <a:custGeom>
              <a:avLst/>
              <a:gdLst/>
              <a:ahLst/>
              <a:cxnLst/>
              <a:rect l="l" t="t" r="r" b="b"/>
              <a:pathLst>
                <a:path w="19462" h="12581" extrusionOk="0">
                  <a:moveTo>
                    <a:pt x="17422" y="0"/>
                  </a:moveTo>
                  <a:cubicBezTo>
                    <a:pt x="16868" y="1181"/>
                    <a:pt x="15437" y="4061"/>
                    <a:pt x="14829" y="4579"/>
                  </a:cubicBezTo>
                  <a:cubicBezTo>
                    <a:pt x="14336" y="5005"/>
                    <a:pt x="13317" y="5360"/>
                    <a:pt x="12133" y="5360"/>
                  </a:cubicBezTo>
                  <a:cubicBezTo>
                    <a:pt x="11425" y="5360"/>
                    <a:pt x="10659" y="5234"/>
                    <a:pt x="9910" y="4919"/>
                  </a:cubicBezTo>
                  <a:cubicBezTo>
                    <a:pt x="8433" y="4305"/>
                    <a:pt x="6688" y="3690"/>
                    <a:pt x="5332" y="3690"/>
                  </a:cubicBezTo>
                  <a:cubicBezTo>
                    <a:pt x="4833" y="3690"/>
                    <a:pt x="4386" y="3774"/>
                    <a:pt x="4025" y="3971"/>
                  </a:cubicBezTo>
                  <a:cubicBezTo>
                    <a:pt x="2683" y="4705"/>
                    <a:pt x="0" y="12468"/>
                    <a:pt x="0" y="12468"/>
                  </a:cubicBezTo>
                  <a:cubicBezTo>
                    <a:pt x="414" y="12545"/>
                    <a:pt x="808" y="12580"/>
                    <a:pt x="1183" y="12580"/>
                  </a:cubicBezTo>
                  <a:cubicBezTo>
                    <a:pt x="5400" y="12580"/>
                    <a:pt x="7195" y="8103"/>
                    <a:pt x="7877" y="8103"/>
                  </a:cubicBezTo>
                  <a:cubicBezTo>
                    <a:pt x="7881" y="8103"/>
                    <a:pt x="7885" y="8103"/>
                    <a:pt x="7888" y="8103"/>
                  </a:cubicBezTo>
                  <a:cubicBezTo>
                    <a:pt x="8283" y="8132"/>
                    <a:pt x="10247" y="8332"/>
                    <a:pt x="12156" y="8332"/>
                  </a:cubicBezTo>
                  <a:cubicBezTo>
                    <a:pt x="13794" y="8332"/>
                    <a:pt x="15391" y="8185"/>
                    <a:pt x="15920" y="7656"/>
                  </a:cubicBezTo>
                  <a:cubicBezTo>
                    <a:pt x="16957" y="6619"/>
                    <a:pt x="19104" y="1145"/>
                    <a:pt x="19461" y="233"/>
                  </a:cubicBezTo>
                  <a:cubicBezTo>
                    <a:pt x="18782" y="197"/>
                    <a:pt x="18102" y="108"/>
                    <a:pt x="17422" y="0"/>
                  </a:cubicBezTo>
                  <a:close/>
                </a:path>
              </a:pathLst>
            </a:custGeom>
            <a:solidFill>
              <a:schemeClr val="dk1"/>
            </a:solidFill>
            <a:ln w="1252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7"/>
            <p:cNvSpPr/>
            <p:nvPr/>
          </p:nvSpPr>
          <p:spPr>
            <a:xfrm>
              <a:off x="767300" y="4466900"/>
              <a:ext cx="51900" cy="57250"/>
            </a:xfrm>
            <a:custGeom>
              <a:avLst/>
              <a:gdLst/>
              <a:ahLst/>
              <a:cxnLst/>
              <a:rect l="l" t="t" r="r" b="b"/>
              <a:pathLst>
                <a:path w="2076" h="2290" extrusionOk="0">
                  <a:moveTo>
                    <a:pt x="2075" y="0"/>
                  </a:moveTo>
                  <a:cubicBezTo>
                    <a:pt x="2075" y="0"/>
                    <a:pt x="179" y="447"/>
                    <a:pt x="0" y="2290"/>
                  </a:cubicBezTo>
                  <a:cubicBezTo>
                    <a:pt x="0" y="2290"/>
                    <a:pt x="1521" y="2236"/>
                    <a:pt x="2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7"/>
            <p:cNvSpPr/>
            <p:nvPr/>
          </p:nvSpPr>
          <p:spPr>
            <a:xfrm>
              <a:off x="1408550" y="4530875"/>
              <a:ext cx="72025" cy="31450"/>
            </a:xfrm>
            <a:custGeom>
              <a:avLst/>
              <a:gdLst/>
              <a:ahLst/>
              <a:cxnLst/>
              <a:rect l="l" t="t" r="r" b="b"/>
              <a:pathLst>
                <a:path w="2881" h="1258" extrusionOk="0">
                  <a:moveTo>
                    <a:pt x="565" y="1"/>
                  </a:moveTo>
                  <a:cubicBezTo>
                    <a:pt x="389" y="1"/>
                    <a:pt x="201" y="11"/>
                    <a:pt x="1" y="35"/>
                  </a:cubicBezTo>
                  <a:cubicBezTo>
                    <a:pt x="1" y="35"/>
                    <a:pt x="820" y="1258"/>
                    <a:pt x="2203" y="1258"/>
                  </a:cubicBezTo>
                  <a:cubicBezTo>
                    <a:pt x="2416" y="1258"/>
                    <a:pt x="2642" y="1229"/>
                    <a:pt x="2880" y="1162"/>
                  </a:cubicBezTo>
                  <a:cubicBezTo>
                    <a:pt x="2880" y="1162"/>
                    <a:pt x="2389" y="1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7"/>
            <p:cNvSpPr/>
            <p:nvPr/>
          </p:nvSpPr>
          <p:spPr>
            <a:xfrm>
              <a:off x="654150" y="3210300"/>
              <a:ext cx="1045550" cy="1065225"/>
            </a:xfrm>
            <a:custGeom>
              <a:avLst/>
              <a:gdLst/>
              <a:ahLst/>
              <a:cxnLst/>
              <a:rect l="l" t="t" r="r" b="b"/>
              <a:pathLst>
                <a:path w="41822" h="42609" extrusionOk="0">
                  <a:moveTo>
                    <a:pt x="20911" y="1"/>
                  </a:moveTo>
                  <a:cubicBezTo>
                    <a:pt x="9356" y="1"/>
                    <a:pt x="1" y="9535"/>
                    <a:pt x="1" y="21305"/>
                  </a:cubicBezTo>
                  <a:cubicBezTo>
                    <a:pt x="1" y="33075"/>
                    <a:pt x="9356" y="42608"/>
                    <a:pt x="20911" y="42608"/>
                  </a:cubicBezTo>
                  <a:cubicBezTo>
                    <a:pt x="32448" y="42608"/>
                    <a:pt x="41821" y="33075"/>
                    <a:pt x="41821" y="21305"/>
                  </a:cubicBezTo>
                  <a:cubicBezTo>
                    <a:pt x="41821" y="9535"/>
                    <a:pt x="32448" y="1"/>
                    <a:pt x="20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7"/>
            <p:cNvSpPr/>
            <p:nvPr/>
          </p:nvSpPr>
          <p:spPr>
            <a:xfrm>
              <a:off x="1383075" y="3492325"/>
              <a:ext cx="222250" cy="259100"/>
            </a:xfrm>
            <a:custGeom>
              <a:avLst/>
              <a:gdLst/>
              <a:ahLst/>
              <a:cxnLst/>
              <a:rect l="l" t="t" r="r" b="b"/>
              <a:pathLst>
                <a:path w="8890" h="10364" extrusionOk="0">
                  <a:moveTo>
                    <a:pt x="4239" y="0"/>
                  </a:moveTo>
                  <a:cubicBezTo>
                    <a:pt x="4174" y="0"/>
                    <a:pt x="4108" y="2"/>
                    <a:pt x="4043" y="7"/>
                  </a:cubicBezTo>
                  <a:cubicBezTo>
                    <a:pt x="1681" y="186"/>
                    <a:pt x="0" y="3226"/>
                    <a:pt x="250" y="6804"/>
                  </a:cubicBezTo>
                  <a:cubicBezTo>
                    <a:pt x="358" y="8145"/>
                    <a:pt x="716" y="9362"/>
                    <a:pt x="1252" y="10364"/>
                  </a:cubicBezTo>
                  <a:cubicBezTo>
                    <a:pt x="2452" y="10254"/>
                    <a:pt x="3702" y="10194"/>
                    <a:pt x="4994" y="10194"/>
                  </a:cubicBezTo>
                  <a:cubicBezTo>
                    <a:pt x="6012" y="10194"/>
                    <a:pt x="7056" y="10231"/>
                    <a:pt x="8121" y="10310"/>
                  </a:cubicBezTo>
                  <a:cubicBezTo>
                    <a:pt x="8640" y="9147"/>
                    <a:pt x="8890" y="7698"/>
                    <a:pt x="8783" y="6160"/>
                  </a:cubicBezTo>
                  <a:cubicBezTo>
                    <a:pt x="8522" y="2683"/>
                    <a:pt x="6504" y="0"/>
                    <a:pt x="4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7"/>
            <p:cNvSpPr/>
            <p:nvPr/>
          </p:nvSpPr>
          <p:spPr>
            <a:xfrm>
              <a:off x="950200" y="3796575"/>
              <a:ext cx="119425" cy="110025"/>
            </a:xfrm>
            <a:custGeom>
              <a:avLst/>
              <a:gdLst/>
              <a:ahLst/>
              <a:cxnLst/>
              <a:rect l="l" t="t" r="r" b="b"/>
              <a:pathLst>
                <a:path w="4777" h="4401" extrusionOk="0">
                  <a:moveTo>
                    <a:pt x="2397" y="0"/>
                  </a:moveTo>
                  <a:cubicBezTo>
                    <a:pt x="1073" y="0"/>
                    <a:pt x="0" y="984"/>
                    <a:pt x="0" y="2200"/>
                  </a:cubicBezTo>
                  <a:cubicBezTo>
                    <a:pt x="0" y="3417"/>
                    <a:pt x="1073" y="4400"/>
                    <a:pt x="2397" y="4400"/>
                  </a:cubicBezTo>
                  <a:cubicBezTo>
                    <a:pt x="3721" y="4400"/>
                    <a:pt x="4776" y="3417"/>
                    <a:pt x="4776" y="2200"/>
                  </a:cubicBezTo>
                  <a:cubicBezTo>
                    <a:pt x="4776" y="984"/>
                    <a:pt x="3721" y="0"/>
                    <a:pt x="2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7"/>
            <p:cNvSpPr/>
            <p:nvPr/>
          </p:nvSpPr>
          <p:spPr>
            <a:xfrm>
              <a:off x="1595025" y="3786275"/>
              <a:ext cx="97075" cy="89475"/>
            </a:xfrm>
            <a:custGeom>
              <a:avLst/>
              <a:gdLst/>
              <a:ahLst/>
              <a:cxnLst/>
              <a:rect l="l" t="t" r="r" b="b"/>
              <a:pathLst>
                <a:path w="3883" h="3579" extrusionOk="0">
                  <a:moveTo>
                    <a:pt x="1950" y="1"/>
                  </a:moveTo>
                  <a:cubicBezTo>
                    <a:pt x="877" y="1"/>
                    <a:pt x="1" y="806"/>
                    <a:pt x="1" y="1789"/>
                  </a:cubicBezTo>
                  <a:cubicBezTo>
                    <a:pt x="1" y="2773"/>
                    <a:pt x="877" y="3578"/>
                    <a:pt x="1950" y="3578"/>
                  </a:cubicBezTo>
                  <a:cubicBezTo>
                    <a:pt x="3006" y="3578"/>
                    <a:pt x="3882" y="2773"/>
                    <a:pt x="3882" y="1789"/>
                  </a:cubicBezTo>
                  <a:cubicBezTo>
                    <a:pt x="3882" y="806"/>
                    <a:pt x="3006" y="1"/>
                    <a:pt x="1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7"/>
            <p:cNvSpPr/>
            <p:nvPr/>
          </p:nvSpPr>
          <p:spPr>
            <a:xfrm>
              <a:off x="665325" y="3210300"/>
              <a:ext cx="1034375" cy="526375"/>
            </a:xfrm>
            <a:custGeom>
              <a:avLst/>
              <a:gdLst/>
              <a:ahLst/>
              <a:cxnLst/>
              <a:rect l="l" t="t" r="r" b="b"/>
              <a:pathLst>
                <a:path w="41375" h="21055" extrusionOk="0">
                  <a:moveTo>
                    <a:pt x="20464" y="1"/>
                  </a:moveTo>
                  <a:cubicBezTo>
                    <a:pt x="20178" y="1"/>
                    <a:pt x="19892" y="19"/>
                    <a:pt x="19605" y="37"/>
                  </a:cubicBezTo>
                  <a:lnTo>
                    <a:pt x="19480" y="37"/>
                  </a:lnTo>
                  <a:cubicBezTo>
                    <a:pt x="19212" y="55"/>
                    <a:pt x="18944" y="55"/>
                    <a:pt x="18675" y="90"/>
                  </a:cubicBezTo>
                  <a:cubicBezTo>
                    <a:pt x="18622" y="90"/>
                    <a:pt x="18568" y="90"/>
                    <a:pt x="18514" y="108"/>
                  </a:cubicBezTo>
                  <a:cubicBezTo>
                    <a:pt x="18246" y="126"/>
                    <a:pt x="17978" y="162"/>
                    <a:pt x="17709" y="180"/>
                  </a:cubicBezTo>
                  <a:cubicBezTo>
                    <a:pt x="17674" y="198"/>
                    <a:pt x="17638" y="198"/>
                    <a:pt x="17602" y="198"/>
                  </a:cubicBezTo>
                  <a:cubicBezTo>
                    <a:pt x="17316" y="251"/>
                    <a:pt x="17048" y="287"/>
                    <a:pt x="16779" y="341"/>
                  </a:cubicBezTo>
                  <a:lnTo>
                    <a:pt x="16761" y="341"/>
                  </a:lnTo>
                  <a:cubicBezTo>
                    <a:pt x="16493" y="394"/>
                    <a:pt x="16225" y="448"/>
                    <a:pt x="15956" y="502"/>
                  </a:cubicBezTo>
                  <a:lnTo>
                    <a:pt x="15831" y="537"/>
                  </a:lnTo>
                  <a:cubicBezTo>
                    <a:pt x="15581" y="591"/>
                    <a:pt x="15330" y="645"/>
                    <a:pt x="15062" y="716"/>
                  </a:cubicBezTo>
                  <a:cubicBezTo>
                    <a:pt x="15026" y="734"/>
                    <a:pt x="14973" y="752"/>
                    <a:pt x="14937" y="752"/>
                  </a:cubicBezTo>
                  <a:cubicBezTo>
                    <a:pt x="14669" y="824"/>
                    <a:pt x="14418" y="913"/>
                    <a:pt x="14168" y="985"/>
                  </a:cubicBezTo>
                  <a:cubicBezTo>
                    <a:pt x="14132" y="1003"/>
                    <a:pt x="14114" y="1003"/>
                    <a:pt x="14078" y="1020"/>
                  </a:cubicBezTo>
                  <a:cubicBezTo>
                    <a:pt x="13810" y="1110"/>
                    <a:pt x="13560" y="1199"/>
                    <a:pt x="13309" y="1289"/>
                  </a:cubicBezTo>
                  <a:lnTo>
                    <a:pt x="13291" y="1289"/>
                  </a:lnTo>
                  <a:cubicBezTo>
                    <a:pt x="13041" y="1378"/>
                    <a:pt x="12790" y="1485"/>
                    <a:pt x="12540" y="1593"/>
                  </a:cubicBezTo>
                  <a:cubicBezTo>
                    <a:pt x="12504" y="1611"/>
                    <a:pt x="12468" y="1629"/>
                    <a:pt x="12415" y="1629"/>
                  </a:cubicBezTo>
                  <a:cubicBezTo>
                    <a:pt x="12182" y="1736"/>
                    <a:pt x="11950" y="1843"/>
                    <a:pt x="11699" y="1951"/>
                  </a:cubicBezTo>
                  <a:cubicBezTo>
                    <a:pt x="11663" y="1968"/>
                    <a:pt x="11628" y="1986"/>
                    <a:pt x="11592" y="2004"/>
                  </a:cubicBezTo>
                  <a:cubicBezTo>
                    <a:pt x="11359" y="2129"/>
                    <a:pt x="11109" y="2237"/>
                    <a:pt x="10876" y="2362"/>
                  </a:cubicBezTo>
                  <a:lnTo>
                    <a:pt x="10805" y="2398"/>
                  </a:lnTo>
                  <a:cubicBezTo>
                    <a:pt x="10572" y="2541"/>
                    <a:pt x="10340" y="2666"/>
                    <a:pt x="10089" y="2809"/>
                  </a:cubicBezTo>
                  <a:lnTo>
                    <a:pt x="10072" y="2809"/>
                  </a:lnTo>
                  <a:cubicBezTo>
                    <a:pt x="9839" y="2952"/>
                    <a:pt x="9606" y="3095"/>
                    <a:pt x="9392" y="3238"/>
                  </a:cubicBezTo>
                  <a:cubicBezTo>
                    <a:pt x="9356" y="3256"/>
                    <a:pt x="9320" y="3274"/>
                    <a:pt x="9284" y="3292"/>
                  </a:cubicBezTo>
                  <a:cubicBezTo>
                    <a:pt x="9070" y="3435"/>
                    <a:pt x="8855" y="3578"/>
                    <a:pt x="8641" y="3739"/>
                  </a:cubicBezTo>
                  <a:lnTo>
                    <a:pt x="8551" y="3793"/>
                  </a:lnTo>
                  <a:cubicBezTo>
                    <a:pt x="8319" y="3954"/>
                    <a:pt x="8104" y="4115"/>
                    <a:pt x="7907" y="4276"/>
                  </a:cubicBezTo>
                  <a:cubicBezTo>
                    <a:pt x="7889" y="4294"/>
                    <a:pt x="7871" y="4294"/>
                    <a:pt x="7854" y="4312"/>
                  </a:cubicBezTo>
                  <a:cubicBezTo>
                    <a:pt x="7639" y="4473"/>
                    <a:pt x="7406" y="4652"/>
                    <a:pt x="7210" y="4830"/>
                  </a:cubicBezTo>
                  <a:cubicBezTo>
                    <a:pt x="7192" y="4830"/>
                    <a:pt x="7192" y="4830"/>
                    <a:pt x="7192" y="4848"/>
                  </a:cubicBezTo>
                  <a:cubicBezTo>
                    <a:pt x="6977" y="5009"/>
                    <a:pt x="6780" y="5206"/>
                    <a:pt x="6566" y="5385"/>
                  </a:cubicBezTo>
                  <a:cubicBezTo>
                    <a:pt x="6548" y="5403"/>
                    <a:pt x="6530" y="5421"/>
                    <a:pt x="6512" y="5439"/>
                  </a:cubicBezTo>
                  <a:cubicBezTo>
                    <a:pt x="6315" y="5635"/>
                    <a:pt x="6118" y="5814"/>
                    <a:pt x="5922" y="5993"/>
                  </a:cubicBezTo>
                  <a:lnTo>
                    <a:pt x="5850" y="6065"/>
                  </a:lnTo>
                  <a:cubicBezTo>
                    <a:pt x="5671" y="6261"/>
                    <a:pt x="5474" y="6458"/>
                    <a:pt x="5278" y="6655"/>
                  </a:cubicBezTo>
                  <a:lnTo>
                    <a:pt x="5260" y="6673"/>
                  </a:lnTo>
                  <a:cubicBezTo>
                    <a:pt x="5063" y="6887"/>
                    <a:pt x="4884" y="7102"/>
                    <a:pt x="4687" y="7317"/>
                  </a:cubicBezTo>
                  <a:cubicBezTo>
                    <a:pt x="4509" y="7531"/>
                    <a:pt x="4330" y="7746"/>
                    <a:pt x="4151" y="7979"/>
                  </a:cubicBezTo>
                  <a:lnTo>
                    <a:pt x="4115" y="8032"/>
                  </a:lnTo>
                  <a:cubicBezTo>
                    <a:pt x="3936" y="8247"/>
                    <a:pt x="3775" y="8462"/>
                    <a:pt x="3614" y="8694"/>
                  </a:cubicBezTo>
                  <a:cubicBezTo>
                    <a:pt x="3596" y="8712"/>
                    <a:pt x="3596" y="8730"/>
                    <a:pt x="3578" y="8748"/>
                  </a:cubicBezTo>
                  <a:cubicBezTo>
                    <a:pt x="3417" y="8980"/>
                    <a:pt x="3256" y="9213"/>
                    <a:pt x="3095" y="9445"/>
                  </a:cubicBezTo>
                  <a:cubicBezTo>
                    <a:pt x="2774" y="9928"/>
                    <a:pt x="2469" y="10429"/>
                    <a:pt x="2201" y="10948"/>
                  </a:cubicBezTo>
                  <a:cubicBezTo>
                    <a:pt x="2183" y="10966"/>
                    <a:pt x="2183" y="10984"/>
                    <a:pt x="2165" y="11002"/>
                  </a:cubicBezTo>
                  <a:cubicBezTo>
                    <a:pt x="2022" y="11252"/>
                    <a:pt x="1897" y="11502"/>
                    <a:pt x="1772" y="11753"/>
                  </a:cubicBezTo>
                  <a:cubicBezTo>
                    <a:pt x="1772" y="11771"/>
                    <a:pt x="1754" y="11789"/>
                    <a:pt x="1754" y="11806"/>
                  </a:cubicBezTo>
                  <a:cubicBezTo>
                    <a:pt x="1360" y="12594"/>
                    <a:pt x="1021" y="13398"/>
                    <a:pt x="734" y="14239"/>
                  </a:cubicBezTo>
                  <a:cubicBezTo>
                    <a:pt x="734" y="14257"/>
                    <a:pt x="734" y="14275"/>
                    <a:pt x="716" y="14293"/>
                  </a:cubicBezTo>
                  <a:cubicBezTo>
                    <a:pt x="627" y="14561"/>
                    <a:pt x="538" y="14847"/>
                    <a:pt x="466" y="15116"/>
                  </a:cubicBezTo>
                  <a:cubicBezTo>
                    <a:pt x="448" y="15134"/>
                    <a:pt x="448" y="15151"/>
                    <a:pt x="448" y="15169"/>
                  </a:cubicBezTo>
                  <a:cubicBezTo>
                    <a:pt x="269" y="15742"/>
                    <a:pt x="126" y="16332"/>
                    <a:pt x="1" y="16922"/>
                  </a:cubicBezTo>
                  <a:cubicBezTo>
                    <a:pt x="2469" y="7961"/>
                    <a:pt x="10554" y="1396"/>
                    <a:pt x="20124" y="1396"/>
                  </a:cubicBezTo>
                  <a:cubicBezTo>
                    <a:pt x="31089" y="1396"/>
                    <a:pt x="40444" y="10107"/>
                    <a:pt x="41374" y="21054"/>
                  </a:cubicBezTo>
                  <a:cubicBezTo>
                    <a:pt x="41249" y="9410"/>
                    <a:pt x="31930" y="1"/>
                    <a:pt x="20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7"/>
            <p:cNvSpPr/>
            <p:nvPr/>
          </p:nvSpPr>
          <p:spPr>
            <a:xfrm>
              <a:off x="654150" y="3318525"/>
              <a:ext cx="933300" cy="957000"/>
            </a:xfrm>
            <a:custGeom>
              <a:avLst/>
              <a:gdLst/>
              <a:ahLst/>
              <a:cxnLst/>
              <a:rect l="l" t="t" r="r" b="b"/>
              <a:pathLst>
                <a:path w="37332" h="38280" extrusionOk="0">
                  <a:moveTo>
                    <a:pt x="8283" y="1"/>
                  </a:moveTo>
                  <a:lnTo>
                    <a:pt x="8283" y="1"/>
                  </a:lnTo>
                  <a:cubicBezTo>
                    <a:pt x="3256" y="3900"/>
                    <a:pt x="1" y="10053"/>
                    <a:pt x="1" y="16976"/>
                  </a:cubicBezTo>
                  <a:cubicBezTo>
                    <a:pt x="1" y="28746"/>
                    <a:pt x="9356" y="38279"/>
                    <a:pt x="20911" y="38279"/>
                  </a:cubicBezTo>
                  <a:cubicBezTo>
                    <a:pt x="27583" y="38279"/>
                    <a:pt x="33504" y="35096"/>
                    <a:pt x="37332" y="30141"/>
                  </a:cubicBezTo>
                  <a:lnTo>
                    <a:pt x="37332" y="30141"/>
                  </a:lnTo>
                  <a:cubicBezTo>
                    <a:pt x="33826" y="32860"/>
                    <a:pt x="29461" y="34469"/>
                    <a:pt x="24703" y="34469"/>
                  </a:cubicBezTo>
                  <a:cubicBezTo>
                    <a:pt x="13166" y="34469"/>
                    <a:pt x="3811" y="24936"/>
                    <a:pt x="3811" y="13166"/>
                  </a:cubicBezTo>
                  <a:cubicBezTo>
                    <a:pt x="3811" y="8193"/>
                    <a:pt x="5474" y="3632"/>
                    <a:pt x="8283" y="1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7"/>
            <p:cNvSpPr/>
            <p:nvPr/>
          </p:nvSpPr>
          <p:spPr>
            <a:xfrm>
              <a:off x="681425" y="3882875"/>
              <a:ext cx="141800" cy="143575"/>
            </a:xfrm>
            <a:custGeom>
              <a:avLst/>
              <a:gdLst/>
              <a:ahLst/>
              <a:cxnLst/>
              <a:rect l="l" t="t" r="r" b="b"/>
              <a:pathLst>
                <a:path w="5672" h="5743" extrusionOk="0">
                  <a:moveTo>
                    <a:pt x="4848" y="0"/>
                  </a:moveTo>
                  <a:cubicBezTo>
                    <a:pt x="4330" y="108"/>
                    <a:pt x="1718" y="680"/>
                    <a:pt x="1" y="1217"/>
                  </a:cubicBezTo>
                  <a:cubicBezTo>
                    <a:pt x="538" y="2827"/>
                    <a:pt x="1253" y="4329"/>
                    <a:pt x="2112" y="5742"/>
                  </a:cubicBezTo>
                  <a:cubicBezTo>
                    <a:pt x="2934" y="3506"/>
                    <a:pt x="5474" y="1879"/>
                    <a:pt x="5671" y="1521"/>
                  </a:cubicBezTo>
                  <a:cubicBezTo>
                    <a:pt x="5367" y="1020"/>
                    <a:pt x="5099" y="519"/>
                    <a:pt x="4848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7"/>
            <p:cNvSpPr/>
            <p:nvPr/>
          </p:nvSpPr>
          <p:spPr>
            <a:xfrm>
              <a:off x="1356675" y="3788225"/>
              <a:ext cx="85900" cy="65600"/>
            </a:xfrm>
            <a:custGeom>
              <a:avLst/>
              <a:gdLst/>
              <a:ahLst/>
              <a:cxnLst/>
              <a:rect l="l" t="t" r="r" b="b"/>
              <a:pathLst>
                <a:path w="3436" h="2624" extrusionOk="0">
                  <a:moveTo>
                    <a:pt x="1602" y="0"/>
                  </a:moveTo>
                  <a:cubicBezTo>
                    <a:pt x="654" y="0"/>
                    <a:pt x="1" y="942"/>
                    <a:pt x="1" y="942"/>
                  </a:cubicBezTo>
                  <a:cubicBezTo>
                    <a:pt x="139" y="923"/>
                    <a:pt x="263" y="913"/>
                    <a:pt x="374" y="913"/>
                  </a:cubicBezTo>
                  <a:cubicBezTo>
                    <a:pt x="1891" y="913"/>
                    <a:pt x="1061" y="2623"/>
                    <a:pt x="1958" y="2623"/>
                  </a:cubicBezTo>
                  <a:cubicBezTo>
                    <a:pt x="2009" y="2623"/>
                    <a:pt x="2066" y="2618"/>
                    <a:pt x="2129" y="2606"/>
                  </a:cubicBezTo>
                  <a:cubicBezTo>
                    <a:pt x="3381" y="2373"/>
                    <a:pt x="3435" y="638"/>
                    <a:pt x="2183" y="119"/>
                  </a:cubicBezTo>
                  <a:cubicBezTo>
                    <a:pt x="1980" y="35"/>
                    <a:pt x="1786" y="0"/>
                    <a:pt x="1602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7"/>
            <p:cNvSpPr/>
            <p:nvPr/>
          </p:nvSpPr>
          <p:spPr>
            <a:xfrm>
              <a:off x="1358925" y="3778675"/>
              <a:ext cx="92125" cy="85875"/>
            </a:xfrm>
            <a:custGeom>
              <a:avLst/>
              <a:gdLst/>
              <a:ahLst/>
              <a:cxnLst/>
              <a:rect l="l" t="t" r="r" b="b"/>
              <a:pathLst>
                <a:path w="3685" h="3435" fill="none" extrusionOk="0">
                  <a:moveTo>
                    <a:pt x="0" y="1110"/>
                  </a:moveTo>
                  <a:cubicBezTo>
                    <a:pt x="0" y="1110"/>
                    <a:pt x="1216" y="1"/>
                    <a:pt x="2451" y="752"/>
                  </a:cubicBezTo>
                  <a:cubicBezTo>
                    <a:pt x="3685" y="1521"/>
                    <a:pt x="2647" y="3435"/>
                    <a:pt x="1216" y="29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7"/>
            <p:cNvSpPr/>
            <p:nvPr/>
          </p:nvSpPr>
          <p:spPr>
            <a:xfrm>
              <a:off x="1090150" y="3520875"/>
              <a:ext cx="241075" cy="299875"/>
            </a:xfrm>
            <a:custGeom>
              <a:avLst/>
              <a:gdLst/>
              <a:ahLst/>
              <a:cxnLst/>
              <a:rect l="l" t="t" r="r" b="b"/>
              <a:pathLst>
                <a:path w="9643" h="11995" extrusionOk="0">
                  <a:moveTo>
                    <a:pt x="4640" y="0"/>
                  </a:moveTo>
                  <a:cubicBezTo>
                    <a:pt x="4561" y="0"/>
                    <a:pt x="4481" y="3"/>
                    <a:pt x="4401" y="10"/>
                  </a:cubicBezTo>
                  <a:cubicBezTo>
                    <a:pt x="1843" y="206"/>
                    <a:pt x="1" y="3498"/>
                    <a:pt x="287" y="7379"/>
                  </a:cubicBezTo>
                  <a:cubicBezTo>
                    <a:pt x="430" y="9186"/>
                    <a:pt x="1003" y="10813"/>
                    <a:pt x="1843" y="11994"/>
                  </a:cubicBezTo>
                  <a:cubicBezTo>
                    <a:pt x="3704" y="11279"/>
                    <a:pt x="6244" y="10456"/>
                    <a:pt x="9284" y="9865"/>
                  </a:cubicBezTo>
                  <a:lnTo>
                    <a:pt x="9302" y="9865"/>
                  </a:lnTo>
                  <a:cubicBezTo>
                    <a:pt x="9535" y="8900"/>
                    <a:pt x="9642" y="7826"/>
                    <a:pt x="9553" y="6682"/>
                  </a:cubicBezTo>
                  <a:cubicBezTo>
                    <a:pt x="9275" y="2921"/>
                    <a:pt x="7101" y="0"/>
                    <a:pt x="4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7"/>
            <p:cNvSpPr/>
            <p:nvPr/>
          </p:nvSpPr>
          <p:spPr>
            <a:xfrm>
              <a:off x="654150" y="3210300"/>
              <a:ext cx="1045550" cy="1065225"/>
            </a:xfrm>
            <a:custGeom>
              <a:avLst/>
              <a:gdLst/>
              <a:ahLst/>
              <a:cxnLst/>
              <a:rect l="l" t="t" r="r" b="b"/>
              <a:pathLst>
                <a:path w="41822" h="42609" fill="none" extrusionOk="0">
                  <a:moveTo>
                    <a:pt x="41821" y="21305"/>
                  </a:moveTo>
                  <a:cubicBezTo>
                    <a:pt x="41821" y="33075"/>
                    <a:pt x="32448" y="42608"/>
                    <a:pt x="20911" y="42608"/>
                  </a:cubicBezTo>
                  <a:cubicBezTo>
                    <a:pt x="9356" y="42608"/>
                    <a:pt x="1" y="33075"/>
                    <a:pt x="1" y="21305"/>
                  </a:cubicBezTo>
                  <a:cubicBezTo>
                    <a:pt x="1" y="9535"/>
                    <a:pt x="9356" y="1"/>
                    <a:pt x="20911" y="1"/>
                  </a:cubicBezTo>
                  <a:cubicBezTo>
                    <a:pt x="32448" y="1"/>
                    <a:pt x="41821" y="9535"/>
                    <a:pt x="41821" y="21305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7"/>
            <p:cNvSpPr/>
            <p:nvPr/>
          </p:nvSpPr>
          <p:spPr>
            <a:xfrm>
              <a:off x="1383075" y="3488450"/>
              <a:ext cx="222250" cy="262975"/>
            </a:xfrm>
            <a:custGeom>
              <a:avLst/>
              <a:gdLst/>
              <a:ahLst/>
              <a:cxnLst/>
              <a:rect l="l" t="t" r="r" b="b"/>
              <a:pathLst>
                <a:path w="8890" h="10519" fill="none" extrusionOk="0">
                  <a:moveTo>
                    <a:pt x="8121" y="10465"/>
                  </a:moveTo>
                  <a:cubicBezTo>
                    <a:pt x="8640" y="9302"/>
                    <a:pt x="8890" y="7853"/>
                    <a:pt x="8783" y="6315"/>
                  </a:cubicBezTo>
                  <a:cubicBezTo>
                    <a:pt x="8514" y="2738"/>
                    <a:pt x="6386" y="1"/>
                    <a:pt x="4043" y="162"/>
                  </a:cubicBezTo>
                  <a:cubicBezTo>
                    <a:pt x="1681" y="341"/>
                    <a:pt x="0" y="3381"/>
                    <a:pt x="250" y="6959"/>
                  </a:cubicBezTo>
                  <a:cubicBezTo>
                    <a:pt x="358" y="8300"/>
                    <a:pt x="716" y="9517"/>
                    <a:pt x="1252" y="10519"/>
                  </a:cubicBezTo>
                  <a:cubicBezTo>
                    <a:pt x="3399" y="10322"/>
                    <a:pt x="5706" y="10286"/>
                    <a:pt x="8121" y="1046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7"/>
            <p:cNvSpPr/>
            <p:nvPr/>
          </p:nvSpPr>
          <p:spPr>
            <a:xfrm>
              <a:off x="1090150" y="3516175"/>
              <a:ext cx="241075" cy="304575"/>
            </a:xfrm>
            <a:custGeom>
              <a:avLst/>
              <a:gdLst/>
              <a:ahLst/>
              <a:cxnLst/>
              <a:rect l="l" t="t" r="r" b="b"/>
              <a:pathLst>
                <a:path w="9643" h="12183" fill="none" extrusionOk="0">
                  <a:moveTo>
                    <a:pt x="9302" y="10053"/>
                  </a:moveTo>
                  <a:cubicBezTo>
                    <a:pt x="9535" y="9088"/>
                    <a:pt x="9642" y="8014"/>
                    <a:pt x="9553" y="6870"/>
                  </a:cubicBezTo>
                  <a:cubicBezTo>
                    <a:pt x="9266" y="2988"/>
                    <a:pt x="6959" y="1"/>
                    <a:pt x="4401" y="198"/>
                  </a:cubicBezTo>
                  <a:cubicBezTo>
                    <a:pt x="1843" y="394"/>
                    <a:pt x="1" y="3686"/>
                    <a:pt x="287" y="7567"/>
                  </a:cubicBezTo>
                  <a:cubicBezTo>
                    <a:pt x="430" y="9374"/>
                    <a:pt x="1003" y="11001"/>
                    <a:pt x="1843" y="12182"/>
                  </a:cubicBezTo>
                  <a:cubicBezTo>
                    <a:pt x="3704" y="11467"/>
                    <a:pt x="6244" y="10644"/>
                    <a:pt x="9284" y="1005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7"/>
            <p:cNvSpPr/>
            <p:nvPr/>
          </p:nvSpPr>
          <p:spPr>
            <a:xfrm>
              <a:off x="1147400" y="3573275"/>
              <a:ext cx="160550" cy="225100"/>
            </a:xfrm>
            <a:custGeom>
              <a:avLst/>
              <a:gdLst/>
              <a:ahLst/>
              <a:cxnLst/>
              <a:rect l="l" t="t" r="r" b="b"/>
              <a:pathLst>
                <a:path w="6422" h="9004" extrusionOk="0">
                  <a:moveTo>
                    <a:pt x="3444" y="0"/>
                  </a:moveTo>
                  <a:cubicBezTo>
                    <a:pt x="3387" y="0"/>
                    <a:pt x="3331" y="2"/>
                    <a:pt x="3274" y="6"/>
                  </a:cubicBezTo>
                  <a:cubicBezTo>
                    <a:pt x="1360" y="149"/>
                    <a:pt x="0" y="2672"/>
                    <a:pt x="215" y="5659"/>
                  </a:cubicBezTo>
                  <a:cubicBezTo>
                    <a:pt x="322" y="6947"/>
                    <a:pt x="698" y="8109"/>
                    <a:pt x="1253" y="9004"/>
                  </a:cubicBezTo>
                  <a:cubicBezTo>
                    <a:pt x="2666" y="8557"/>
                    <a:pt x="4293" y="8127"/>
                    <a:pt x="6118" y="7769"/>
                  </a:cubicBezTo>
                  <a:cubicBezTo>
                    <a:pt x="6333" y="6893"/>
                    <a:pt x="6422" y="5927"/>
                    <a:pt x="6386" y="4925"/>
                  </a:cubicBezTo>
                  <a:cubicBezTo>
                    <a:pt x="6350" y="4925"/>
                    <a:pt x="6315" y="4925"/>
                    <a:pt x="6279" y="4943"/>
                  </a:cubicBezTo>
                  <a:lnTo>
                    <a:pt x="6279" y="4925"/>
                  </a:lnTo>
                  <a:cubicBezTo>
                    <a:pt x="6226" y="4929"/>
                    <a:pt x="6174" y="4931"/>
                    <a:pt x="6122" y="4931"/>
                  </a:cubicBezTo>
                  <a:cubicBezTo>
                    <a:pt x="5044" y="4931"/>
                    <a:pt x="4132" y="4085"/>
                    <a:pt x="4132" y="4085"/>
                  </a:cubicBezTo>
                  <a:cubicBezTo>
                    <a:pt x="4132" y="4085"/>
                    <a:pt x="4973" y="3029"/>
                    <a:pt x="6100" y="2922"/>
                  </a:cubicBezTo>
                  <a:cubicBezTo>
                    <a:pt x="5921" y="2171"/>
                    <a:pt x="5671" y="1473"/>
                    <a:pt x="5349" y="847"/>
                  </a:cubicBezTo>
                  <a:cubicBezTo>
                    <a:pt x="4787" y="301"/>
                    <a:pt x="413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7"/>
            <p:cNvSpPr/>
            <p:nvPr/>
          </p:nvSpPr>
          <p:spPr>
            <a:xfrm>
              <a:off x="1462225" y="3549950"/>
              <a:ext cx="140875" cy="200125"/>
            </a:xfrm>
            <a:custGeom>
              <a:avLst/>
              <a:gdLst/>
              <a:ahLst/>
              <a:cxnLst/>
              <a:rect l="l" t="t" r="r" b="b"/>
              <a:pathLst>
                <a:path w="5635" h="8005" extrusionOk="0">
                  <a:moveTo>
                    <a:pt x="3294" y="0"/>
                  </a:moveTo>
                  <a:cubicBezTo>
                    <a:pt x="3234" y="0"/>
                    <a:pt x="3173" y="3"/>
                    <a:pt x="3112" y="9"/>
                  </a:cubicBezTo>
                  <a:cubicBezTo>
                    <a:pt x="1288" y="134"/>
                    <a:pt x="0" y="2549"/>
                    <a:pt x="215" y="5393"/>
                  </a:cubicBezTo>
                  <a:cubicBezTo>
                    <a:pt x="268" y="6323"/>
                    <a:pt x="501" y="7182"/>
                    <a:pt x="823" y="7898"/>
                  </a:cubicBezTo>
                  <a:cubicBezTo>
                    <a:pt x="1108" y="7894"/>
                    <a:pt x="1396" y="7891"/>
                    <a:pt x="1687" y="7891"/>
                  </a:cubicBezTo>
                  <a:cubicBezTo>
                    <a:pt x="2748" y="7891"/>
                    <a:pt x="3846" y="7921"/>
                    <a:pt x="4955" y="8005"/>
                  </a:cubicBezTo>
                  <a:cubicBezTo>
                    <a:pt x="5348" y="7128"/>
                    <a:pt x="5581" y="6091"/>
                    <a:pt x="5635" y="4964"/>
                  </a:cubicBezTo>
                  <a:lnTo>
                    <a:pt x="5635" y="4964"/>
                  </a:lnTo>
                  <a:cubicBezTo>
                    <a:pt x="5581" y="4982"/>
                    <a:pt x="5545" y="4982"/>
                    <a:pt x="5491" y="4982"/>
                  </a:cubicBezTo>
                  <a:lnTo>
                    <a:pt x="5509" y="4982"/>
                  </a:lnTo>
                  <a:cubicBezTo>
                    <a:pt x="5457" y="4986"/>
                    <a:pt x="5405" y="4988"/>
                    <a:pt x="5353" y="4988"/>
                  </a:cubicBezTo>
                  <a:cubicBezTo>
                    <a:pt x="4275" y="4988"/>
                    <a:pt x="3363" y="4141"/>
                    <a:pt x="3363" y="4141"/>
                  </a:cubicBezTo>
                  <a:cubicBezTo>
                    <a:pt x="3363" y="4141"/>
                    <a:pt x="4204" y="3068"/>
                    <a:pt x="5348" y="2979"/>
                  </a:cubicBezTo>
                  <a:cubicBezTo>
                    <a:pt x="5402" y="2979"/>
                    <a:pt x="5456" y="2979"/>
                    <a:pt x="5509" y="2961"/>
                  </a:cubicBezTo>
                  <a:cubicBezTo>
                    <a:pt x="5348" y="2066"/>
                    <a:pt x="5080" y="1226"/>
                    <a:pt x="4722" y="510"/>
                  </a:cubicBezTo>
                  <a:cubicBezTo>
                    <a:pt x="4276" y="191"/>
                    <a:pt x="3788" y="0"/>
                    <a:pt x="3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7"/>
            <p:cNvSpPr/>
            <p:nvPr/>
          </p:nvSpPr>
          <p:spPr>
            <a:xfrm>
              <a:off x="1051250" y="3895400"/>
              <a:ext cx="382825" cy="220475"/>
            </a:xfrm>
            <a:custGeom>
              <a:avLst/>
              <a:gdLst/>
              <a:ahLst/>
              <a:cxnLst/>
              <a:rect l="l" t="t" r="r" b="b"/>
              <a:pathLst>
                <a:path w="15313" h="8819" fill="none" extrusionOk="0">
                  <a:moveTo>
                    <a:pt x="1" y="0"/>
                  </a:moveTo>
                  <a:cubicBezTo>
                    <a:pt x="1" y="0"/>
                    <a:pt x="3685" y="8819"/>
                    <a:pt x="15312" y="447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7"/>
            <p:cNvSpPr/>
            <p:nvPr/>
          </p:nvSpPr>
          <p:spPr>
            <a:xfrm>
              <a:off x="978375" y="3833675"/>
              <a:ext cx="106450" cy="89475"/>
            </a:xfrm>
            <a:custGeom>
              <a:avLst/>
              <a:gdLst/>
              <a:ahLst/>
              <a:cxnLst/>
              <a:rect l="l" t="t" r="r" b="b"/>
              <a:pathLst>
                <a:path w="4258" h="3579" fill="none" extrusionOk="0">
                  <a:moveTo>
                    <a:pt x="0" y="2577"/>
                  </a:moveTo>
                  <a:cubicBezTo>
                    <a:pt x="0" y="2577"/>
                    <a:pt x="1574" y="3578"/>
                    <a:pt x="2916" y="2469"/>
                  </a:cubicBezTo>
                  <a:cubicBezTo>
                    <a:pt x="4257" y="1342"/>
                    <a:pt x="3470" y="1"/>
                    <a:pt x="347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7"/>
            <p:cNvSpPr/>
            <p:nvPr/>
          </p:nvSpPr>
          <p:spPr>
            <a:xfrm>
              <a:off x="1420175" y="3965150"/>
              <a:ext cx="52800" cy="58600"/>
            </a:xfrm>
            <a:custGeom>
              <a:avLst/>
              <a:gdLst/>
              <a:ahLst/>
              <a:cxnLst/>
              <a:rect l="l" t="t" r="r" b="b"/>
              <a:pathLst>
                <a:path w="2112" h="2344" fill="none" extrusionOk="0">
                  <a:moveTo>
                    <a:pt x="448" y="1"/>
                  </a:moveTo>
                  <a:cubicBezTo>
                    <a:pt x="448" y="1"/>
                    <a:pt x="1" y="2344"/>
                    <a:pt x="2111" y="168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7"/>
            <p:cNvSpPr/>
            <p:nvPr/>
          </p:nvSpPr>
          <p:spPr>
            <a:xfrm>
              <a:off x="1009225" y="3445525"/>
              <a:ext cx="274600" cy="125675"/>
            </a:xfrm>
            <a:custGeom>
              <a:avLst/>
              <a:gdLst/>
              <a:ahLst/>
              <a:cxnLst/>
              <a:rect l="l" t="t" r="r" b="b"/>
              <a:pathLst>
                <a:path w="10984" h="5027" fill="none" extrusionOk="0">
                  <a:moveTo>
                    <a:pt x="10983" y="2558"/>
                  </a:moveTo>
                  <a:cubicBezTo>
                    <a:pt x="10983" y="2558"/>
                    <a:pt x="9391" y="1"/>
                    <a:pt x="5706" y="591"/>
                  </a:cubicBezTo>
                  <a:cubicBezTo>
                    <a:pt x="2397" y="1127"/>
                    <a:pt x="1682" y="4472"/>
                    <a:pt x="1682" y="4472"/>
                  </a:cubicBezTo>
                  <a:cubicBezTo>
                    <a:pt x="1682" y="4472"/>
                    <a:pt x="447" y="5027"/>
                    <a:pt x="0" y="368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7"/>
            <p:cNvSpPr/>
            <p:nvPr/>
          </p:nvSpPr>
          <p:spPr>
            <a:xfrm>
              <a:off x="1393800" y="3413775"/>
              <a:ext cx="207075" cy="85450"/>
            </a:xfrm>
            <a:custGeom>
              <a:avLst/>
              <a:gdLst/>
              <a:ahLst/>
              <a:cxnLst/>
              <a:rect l="l" t="t" r="r" b="b"/>
              <a:pathLst>
                <a:path w="8283" h="3418" fill="none" extrusionOk="0">
                  <a:moveTo>
                    <a:pt x="0" y="3417"/>
                  </a:moveTo>
                  <a:cubicBezTo>
                    <a:pt x="1646" y="1"/>
                    <a:pt x="5188" y="376"/>
                    <a:pt x="7459" y="2791"/>
                  </a:cubicBezTo>
                  <a:cubicBezTo>
                    <a:pt x="7459" y="2791"/>
                    <a:pt x="8050" y="2898"/>
                    <a:pt x="8282" y="220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7"/>
            <p:cNvSpPr/>
            <p:nvPr/>
          </p:nvSpPr>
          <p:spPr>
            <a:xfrm>
              <a:off x="442650" y="3830975"/>
              <a:ext cx="393100" cy="350200"/>
            </a:xfrm>
            <a:custGeom>
              <a:avLst/>
              <a:gdLst/>
              <a:ahLst/>
              <a:cxnLst/>
              <a:rect l="l" t="t" r="r" b="b"/>
              <a:pathLst>
                <a:path w="15724" h="14008" extrusionOk="0">
                  <a:moveTo>
                    <a:pt x="11565" y="0"/>
                  </a:moveTo>
                  <a:cubicBezTo>
                    <a:pt x="8337" y="0"/>
                    <a:pt x="2789" y="585"/>
                    <a:pt x="1538" y="4473"/>
                  </a:cubicBezTo>
                  <a:cubicBezTo>
                    <a:pt x="0" y="9213"/>
                    <a:pt x="3917" y="14007"/>
                    <a:pt x="3917" y="14007"/>
                  </a:cubicBezTo>
                  <a:cubicBezTo>
                    <a:pt x="3917" y="14007"/>
                    <a:pt x="4955" y="11986"/>
                    <a:pt x="5670" y="11521"/>
                  </a:cubicBezTo>
                  <a:cubicBezTo>
                    <a:pt x="5670" y="11521"/>
                    <a:pt x="2916" y="7264"/>
                    <a:pt x="4436" y="4885"/>
                  </a:cubicBezTo>
                  <a:cubicBezTo>
                    <a:pt x="5430" y="3345"/>
                    <a:pt x="9416" y="3045"/>
                    <a:pt x="12371" y="3045"/>
                  </a:cubicBezTo>
                  <a:cubicBezTo>
                    <a:pt x="14257" y="3045"/>
                    <a:pt x="15723" y="3168"/>
                    <a:pt x="15723" y="3168"/>
                  </a:cubicBezTo>
                  <a:lnTo>
                    <a:pt x="13916" y="109"/>
                  </a:lnTo>
                  <a:cubicBezTo>
                    <a:pt x="13916" y="109"/>
                    <a:pt x="12956" y="0"/>
                    <a:pt x="11565" y="0"/>
                  </a:cubicBezTo>
                  <a:close/>
                </a:path>
              </a:pathLst>
            </a:custGeom>
            <a:solidFill>
              <a:srgbClr val="572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7"/>
            <p:cNvSpPr/>
            <p:nvPr/>
          </p:nvSpPr>
          <p:spPr>
            <a:xfrm>
              <a:off x="442650" y="3803725"/>
              <a:ext cx="393100" cy="377450"/>
            </a:xfrm>
            <a:custGeom>
              <a:avLst/>
              <a:gdLst/>
              <a:ahLst/>
              <a:cxnLst/>
              <a:rect l="l" t="t" r="r" b="b"/>
              <a:pathLst>
                <a:path w="15724" h="15098" fill="none" extrusionOk="0">
                  <a:moveTo>
                    <a:pt x="13916" y="1199"/>
                  </a:moveTo>
                  <a:cubicBezTo>
                    <a:pt x="13916" y="1199"/>
                    <a:pt x="3327" y="0"/>
                    <a:pt x="1538" y="5563"/>
                  </a:cubicBezTo>
                  <a:cubicBezTo>
                    <a:pt x="0" y="10303"/>
                    <a:pt x="3917" y="15097"/>
                    <a:pt x="3917" y="15097"/>
                  </a:cubicBezTo>
                  <a:cubicBezTo>
                    <a:pt x="3917" y="15097"/>
                    <a:pt x="4955" y="13076"/>
                    <a:pt x="5670" y="12611"/>
                  </a:cubicBezTo>
                  <a:cubicBezTo>
                    <a:pt x="5670" y="12611"/>
                    <a:pt x="2916" y="8354"/>
                    <a:pt x="4436" y="5975"/>
                  </a:cubicBezTo>
                  <a:cubicBezTo>
                    <a:pt x="6064" y="3453"/>
                    <a:pt x="15723" y="4258"/>
                    <a:pt x="15723" y="4258"/>
                  </a:cubicBezTo>
                </a:path>
              </a:pathLst>
            </a:custGeom>
            <a:solidFill>
              <a:schemeClr val="dk1"/>
            </a:solidFill>
            <a:ln w="1297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7"/>
            <p:cNvSpPr/>
            <p:nvPr/>
          </p:nvSpPr>
          <p:spPr>
            <a:xfrm>
              <a:off x="1205075" y="3232825"/>
              <a:ext cx="201725" cy="96675"/>
            </a:xfrm>
            <a:custGeom>
              <a:avLst/>
              <a:gdLst/>
              <a:ahLst/>
              <a:cxnLst/>
              <a:rect l="l" t="t" r="r" b="b"/>
              <a:pathLst>
                <a:path w="8069" h="3867" extrusionOk="0">
                  <a:moveTo>
                    <a:pt x="2612" y="0"/>
                  </a:moveTo>
                  <a:cubicBezTo>
                    <a:pt x="1340" y="0"/>
                    <a:pt x="382" y="374"/>
                    <a:pt x="233" y="1032"/>
                  </a:cubicBezTo>
                  <a:cubicBezTo>
                    <a:pt x="1" y="1980"/>
                    <a:pt x="1539" y="3142"/>
                    <a:pt x="3632" y="3643"/>
                  </a:cubicBezTo>
                  <a:cubicBezTo>
                    <a:pt x="4271" y="3795"/>
                    <a:pt x="4888" y="3866"/>
                    <a:pt x="5445" y="3866"/>
                  </a:cubicBezTo>
                  <a:cubicBezTo>
                    <a:pt x="6728" y="3866"/>
                    <a:pt x="7691" y="3487"/>
                    <a:pt x="7853" y="2838"/>
                  </a:cubicBezTo>
                  <a:cubicBezTo>
                    <a:pt x="8068" y="1890"/>
                    <a:pt x="6548" y="710"/>
                    <a:pt x="4437" y="227"/>
                  </a:cubicBezTo>
                  <a:cubicBezTo>
                    <a:pt x="3796" y="73"/>
                    <a:pt x="3173" y="0"/>
                    <a:pt x="2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7"/>
            <p:cNvSpPr/>
            <p:nvPr/>
          </p:nvSpPr>
          <p:spPr>
            <a:xfrm>
              <a:off x="734200" y="3781800"/>
              <a:ext cx="137750" cy="146025"/>
            </a:xfrm>
            <a:custGeom>
              <a:avLst/>
              <a:gdLst/>
              <a:ahLst/>
              <a:cxnLst/>
              <a:rect l="l" t="t" r="r" b="b"/>
              <a:pathLst>
                <a:path w="5510" h="5841" extrusionOk="0">
                  <a:moveTo>
                    <a:pt x="3131" y="1"/>
                  </a:moveTo>
                  <a:cubicBezTo>
                    <a:pt x="2684" y="1"/>
                    <a:pt x="1" y="1629"/>
                    <a:pt x="305" y="4026"/>
                  </a:cubicBezTo>
                  <a:cubicBezTo>
                    <a:pt x="464" y="5347"/>
                    <a:pt x="1456" y="5840"/>
                    <a:pt x="2638" y="5840"/>
                  </a:cubicBezTo>
                  <a:cubicBezTo>
                    <a:pt x="3584" y="5840"/>
                    <a:pt x="4651" y="5524"/>
                    <a:pt x="5510" y="5063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7"/>
            <p:cNvSpPr/>
            <p:nvPr/>
          </p:nvSpPr>
          <p:spPr>
            <a:xfrm>
              <a:off x="207875" y="4725125"/>
              <a:ext cx="452125" cy="149175"/>
            </a:xfrm>
            <a:custGeom>
              <a:avLst/>
              <a:gdLst/>
              <a:ahLst/>
              <a:cxnLst/>
              <a:rect l="l" t="t" r="r" b="b"/>
              <a:pathLst>
                <a:path w="18085" h="5967" extrusionOk="0">
                  <a:moveTo>
                    <a:pt x="7876" y="1"/>
                  </a:moveTo>
                  <a:cubicBezTo>
                    <a:pt x="7799" y="1"/>
                    <a:pt x="7720" y="4"/>
                    <a:pt x="7638" y="10"/>
                  </a:cubicBezTo>
                  <a:cubicBezTo>
                    <a:pt x="5706" y="153"/>
                    <a:pt x="5849" y="3444"/>
                    <a:pt x="5849" y="3444"/>
                  </a:cubicBezTo>
                  <a:cubicBezTo>
                    <a:pt x="5849" y="3444"/>
                    <a:pt x="4475" y="1608"/>
                    <a:pt x="2881" y="1608"/>
                  </a:cubicBezTo>
                  <a:cubicBezTo>
                    <a:pt x="2442" y="1608"/>
                    <a:pt x="1987" y="1748"/>
                    <a:pt x="1539" y="2103"/>
                  </a:cubicBezTo>
                  <a:cubicBezTo>
                    <a:pt x="0" y="3301"/>
                    <a:pt x="1986" y="5967"/>
                    <a:pt x="1986" y="5967"/>
                  </a:cubicBezTo>
                  <a:lnTo>
                    <a:pt x="18084" y="5967"/>
                  </a:lnTo>
                  <a:cubicBezTo>
                    <a:pt x="10625" y="5967"/>
                    <a:pt x="10321" y="2836"/>
                    <a:pt x="10321" y="2836"/>
                  </a:cubicBezTo>
                  <a:cubicBezTo>
                    <a:pt x="10321" y="2836"/>
                    <a:pt x="10237" y="1"/>
                    <a:pt x="7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7"/>
            <p:cNvSpPr/>
            <p:nvPr/>
          </p:nvSpPr>
          <p:spPr>
            <a:xfrm>
              <a:off x="278525" y="4774675"/>
              <a:ext cx="288000" cy="99625"/>
            </a:xfrm>
            <a:custGeom>
              <a:avLst/>
              <a:gdLst/>
              <a:ahLst/>
              <a:cxnLst/>
              <a:rect l="l" t="t" r="r" b="b"/>
              <a:pathLst>
                <a:path w="11520" h="3985" extrusionOk="0">
                  <a:moveTo>
                    <a:pt x="4730" y="1"/>
                  </a:moveTo>
                  <a:cubicBezTo>
                    <a:pt x="3648" y="1"/>
                    <a:pt x="3023" y="1462"/>
                    <a:pt x="3023" y="1462"/>
                  </a:cubicBezTo>
                  <a:cubicBezTo>
                    <a:pt x="2654" y="967"/>
                    <a:pt x="2144" y="729"/>
                    <a:pt x="1653" y="729"/>
                  </a:cubicBezTo>
                  <a:cubicBezTo>
                    <a:pt x="955" y="729"/>
                    <a:pt x="294" y="1211"/>
                    <a:pt x="126" y="2124"/>
                  </a:cubicBezTo>
                  <a:cubicBezTo>
                    <a:pt x="1" y="2750"/>
                    <a:pt x="448" y="3412"/>
                    <a:pt x="1020" y="3985"/>
                  </a:cubicBezTo>
                  <a:lnTo>
                    <a:pt x="11520" y="3985"/>
                  </a:lnTo>
                  <a:cubicBezTo>
                    <a:pt x="5635" y="3985"/>
                    <a:pt x="6941" y="1033"/>
                    <a:pt x="5420" y="192"/>
                  </a:cubicBezTo>
                  <a:cubicBezTo>
                    <a:pt x="5174" y="57"/>
                    <a:pt x="4943" y="1"/>
                    <a:pt x="4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7"/>
            <p:cNvSpPr/>
            <p:nvPr/>
          </p:nvSpPr>
          <p:spPr>
            <a:xfrm>
              <a:off x="207875" y="4720450"/>
              <a:ext cx="452125" cy="153850"/>
            </a:xfrm>
            <a:custGeom>
              <a:avLst/>
              <a:gdLst/>
              <a:ahLst/>
              <a:cxnLst/>
              <a:rect l="l" t="t" r="r" b="b"/>
              <a:pathLst>
                <a:path w="18085" h="6154" fill="none" extrusionOk="0">
                  <a:moveTo>
                    <a:pt x="18084" y="6154"/>
                  </a:moveTo>
                  <a:lnTo>
                    <a:pt x="1986" y="6154"/>
                  </a:lnTo>
                  <a:cubicBezTo>
                    <a:pt x="1986" y="6154"/>
                    <a:pt x="0" y="3488"/>
                    <a:pt x="1539" y="2290"/>
                  </a:cubicBezTo>
                  <a:cubicBezTo>
                    <a:pt x="3614" y="644"/>
                    <a:pt x="5849" y="3631"/>
                    <a:pt x="5849" y="3631"/>
                  </a:cubicBezTo>
                  <a:cubicBezTo>
                    <a:pt x="5849" y="3631"/>
                    <a:pt x="5706" y="340"/>
                    <a:pt x="7638" y="197"/>
                  </a:cubicBezTo>
                  <a:cubicBezTo>
                    <a:pt x="10232" y="0"/>
                    <a:pt x="10321" y="3023"/>
                    <a:pt x="10321" y="3023"/>
                  </a:cubicBezTo>
                  <a:cubicBezTo>
                    <a:pt x="10321" y="3023"/>
                    <a:pt x="10625" y="6154"/>
                    <a:pt x="18084" y="61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7"/>
            <p:cNvSpPr/>
            <p:nvPr/>
          </p:nvSpPr>
          <p:spPr>
            <a:xfrm>
              <a:off x="329950" y="4801825"/>
              <a:ext cx="63525" cy="38950"/>
            </a:xfrm>
            <a:custGeom>
              <a:avLst/>
              <a:gdLst/>
              <a:ahLst/>
              <a:cxnLst/>
              <a:rect l="l" t="t" r="r" b="b"/>
              <a:pathLst>
                <a:path w="2541" h="1558" fill="none" extrusionOk="0">
                  <a:moveTo>
                    <a:pt x="1" y="1557"/>
                  </a:moveTo>
                  <a:cubicBezTo>
                    <a:pt x="1" y="1557"/>
                    <a:pt x="680" y="1"/>
                    <a:pt x="2541" y="44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7"/>
            <p:cNvSpPr/>
            <p:nvPr/>
          </p:nvSpPr>
          <p:spPr>
            <a:xfrm>
              <a:off x="412675" y="4006925"/>
              <a:ext cx="258400" cy="318250"/>
            </a:xfrm>
            <a:custGeom>
              <a:avLst/>
              <a:gdLst/>
              <a:ahLst/>
              <a:cxnLst/>
              <a:rect l="l" t="t" r="r" b="b"/>
              <a:pathLst>
                <a:path w="10336" h="12730" extrusionOk="0">
                  <a:moveTo>
                    <a:pt x="3755" y="0"/>
                  </a:moveTo>
                  <a:cubicBezTo>
                    <a:pt x="2623" y="0"/>
                    <a:pt x="1505" y="495"/>
                    <a:pt x="1092" y="1424"/>
                  </a:cubicBezTo>
                  <a:cubicBezTo>
                    <a:pt x="430" y="2891"/>
                    <a:pt x="1718" y="3606"/>
                    <a:pt x="1718" y="3606"/>
                  </a:cubicBezTo>
                  <a:cubicBezTo>
                    <a:pt x="54" y="5181"/>
                    <a:pt x="1128" y="7416"/>
                    <a:pt x="1128" y="7416"/>
                  </a:cubicBezTo>
                  <a:cubicBezTo>
                    <a:pt x="1128" y="7416"/>
                    <a:pt x="1" y="8830"/>
                    <a:pt x="967" y="10600"/>
                  </a:cubicBezTo>
                  <a:cubicBezTo>
                    <a:pt x="1398" y="11413"/>
                    <a:pt x="2013" y="11635"/>
                    <a:pt x="2557" y="11635"/>
                  </a:cubicBezTo>
                  <a:cubicBezTo>
                    <a:pt x="3209" y="11635"/>
                    <a:pt x="3757" y="11316"/>
                    <a:pt x="3757" y="11316"/>
                  </a:cubicBezTo>
                  <a:cubicBezTo>
                    <a:pt x="4170" y="11599"/>
                    <a:pt x="4553" y="11696"/>
                    <a:pt x="4883" y="11696"/>
                  </a:cubicBezTo>
                  <a:cubicBezTo>
                    <a:pt x="5596" y="11696"/>
                    <a:pt x="6064" y="11244"/>
                    <a:pt x="6064" y="11244"/>
                  </a:cubicBezTo>
                  <a:cubicBezTo>
                    <a:pt x="6064" y="11244"/>
                    <a:pt x="6422" y="12711"/>
                    <a:pt x="7585" y="12729"/>
                  </a:cubicBezTo>
                  <a:cubicBezTo>
                    <a:pt x="7592" y="12729"/>
                    <a:pt x="7599" y="12729"/>
                    <a:pt x="7606" y="12729"/>
                  </a:cubicBezTo>
                  <a:cubicBezTo>
                    <a:pt x="8749" y="12729"/>
                    <a:pt x="10336" y="9832"/>
                    <a:pt x="9731" y="7094"/>
                  </a:cubicBezTo>
                  <a:lnTo>
                    <a:pt x="9713" y="7094"/>
                  </a:lnTo>
                  <a:cubicBezTo>
                    <a:pt x="9105" y="4358"/>
                    <a:pt x="6190" y="2748"/>
                    <a:pt x="6190" y="2748"/>
                  </a:cubicBezTo>
                  <a:cubicBezTo>
                    <a:pt x="6190" y="2748"/>
                    <a:pt x="6995" y="1353"/>
                    <a:pt x="5546" y="476"/>
                  </a:cubicBezTo>
                  <a:cubicBezTo>
                    <a:pt x="5026" y="155"/>
                    <a:pt x="4388" y="0"/>
                    <a:pt x="37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47"/>
            <p:cNvSpPr/>
            <p:nvPr/>
          </p:nvSpPr>
          <p:spPr>
            <a:xfrm>
              <a:off x="412675" y="4009875"/>
              <a:ext cx="230775" cy="315725"/>
            </a:xfrm>
            <a:custGeom>
              <a:avLst/>
              <a:gdLst/>
              <a:ahLst/>
              <a:cxnLst/>
              <a:rect l="l" t="t" r="r" b="b"/>
              <a:pathLst>
                <a:path w="9231" h="12629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2076" y="179"/>
                    <a:pt x="1396" y="626"/>
                    <a:pt x="1092" y="1306"/>
                  </a:cubicBezTo>
                  <a:cubicBezTo>
                    <a:pt x="430" y="2773"/>
                    <a:pt x="1718" y="3488"/>
                    <a:pt x="1718" y="3488"/>
                  </a:cubicBezTo>
                  <a:cubicBezTo>
                    <a:pt x="54" y="5063"/>
                    <a:pt x="1128" y="7316"/>
                    <a:pt x="1128" y="7316"/>
                  </a:cubicBezTo>
                  <a:cubicBezTo>
                    <a:pt x="1128" y="7316"/>
                    <a:pt x="1" y="8712"/>
                    <a:pt x="967" y="10500"/>
                  </a:cubicBezTo>
                  <a:cubicBezTo>
                    <a:pt x="1398" y="11313"/>
                    <a:pt x="2013" y="11535"/>
                    <a:pt x="2557" y="11535"/>
                  </a:cubicBezTo>
                  <a:cubicBezTo>
                    <a:pt x="3209" y="11535"/>
                    <a:pt x="3757" y="11216"/>
                    <a:pt x="3757" y="11216"/>
                  </a:cubicBezTo>
                  <a:cubicBezTo>
                    <a:pt x="4165" y="11489"/>
                    <a:pt x="4542" y="11583"/>
                    <a:pt x="4870" y="11583"/>
                  </a:cubicBezTo>
                  <a:cubicBezTo>
                    <a:pt x="5590" y="11583"/>
                    <a:pt x="6064" y="11126"/>
                    <a:pt x="6064" y="11126"/>
                  </a:cubicBezTo>
                  <a:cubicBezTo>
                    <a:pt x="6064" y="11126"/>
                    <a:pt x="6422" y="12593"/>
                    <a:pt x="7585" y="12629"/>
                  </a:cubicBezTo>
                  <a:cubicBezTo>
                    <a:pt x="7996" y="12629"/>
                    <a:pt x="8461" y="12271"/>
                    <a:pt x="8855" y="11681"/>
                  </a:cubicBezTo>
                  <a:lnTo>
                    <a:pt x="9231" y="10608"/>
                  </a:lnTo>
                  <a:lnTo>
                    <a:pt x="9213" y="10608"/>
                  </a:lnTo>
                  <a:cubicBezTo>
                    <a:pt x="9213" y="10608"/>
                    <a:pt x="8621" y="11475"/>
                    <a:pt x="7867" y="11475"/>
                  </a:cubicBezTo>
                  <a:cubicBezTo>
                    <a:pt x="7741" y="11475"/>
                    <a:pt x="7610" y="11451"/>
                    <a:pt x="7478" y="11395"/>
                  </a:cubicBezTo>
                  <a:cubicBezTo>
                    <a:pt x="6530" y="10983"/>
                    <a:pt x="6816" y="9624"/>
                    <a:pt x="6816" y="9624"/>
                  </a:cubicBezTo>
                  <a:lnTo>
                    <a:pt x="6816" y="9624"/>
                  </a:lnTo>
                  <a:cubicBezTo>
                    <a:pt x="6816" y="9624"/>
                    <a:pt x="6243" y="10053"/>
                    <a:pt x="5456" y="10447"/>
                  </a:cubicBezTo>
                  <a:cubicBezTo>
                    <a:pt x="5320" y="10512"/>
                    <a:pt x="5190" y="10539"/>
                    <a:pt x="5068" y="10539"/>
                  </a:cubicBezTo>
                  <a:cubicBezTo>
                    <a:pt x="4488" y="10539"/>
                    <a:pt x="4097" y="9928"/>
                    <a:pt x="4097" y="9928"/>
                  </a:cubicBezTo>
                  <a:cubicBezTo>
                    <a:pt x="4097" y="9928"/>
                    <a:pt x="3496" y="10446"/>
                    <a:pt x="2929" y="10446"/>
                  </a:cubicBezTo>
                  <a:cubicBezTo>
                    <a:pt x="2547" y="10446"/>
                    <a:pt x="2180" y="10211"/>
                    <a:pt x="2022" y="9427"/>
                  </a:cubicBezTo>
                  <a:cubicBezTo>
                    <a:pt x="1628" y="7495"/>
                    <a:pt x="2881" y="6422"/>
                    <a:pt x="2559" y="5134"/>
                  </a:cubicBezTo>
                  <a:cubicBezTo>
                    <a:pt x="2237" y="3846"/>
                    <a:pt x="3828" y="2219"/>
                    <a:pt x="3829" y="2218"/>
                  </a:cubicBezTo>
                  <a:lnTo>
                    <a:pt x="3829" y="2218"/>
                  </a:lnTo>
                  <a:cubicBezTo>
                    <a:pt x="3829" y="2218"/>
                    <a:pt x="3692" y="2256"/>
                    <a:pt x="3508" y="2256"/>
                  </a:cubicBezTo>
                  <a:cubicBezTo>
                    <a:pt x="3165" y="2256"/>
                    <a:pt x="2657" y="2128"/>
                    <a:pt x="2541" y="1396"/>
                  </a:cubicBezTo>
                  <a:cubicBezTo>
                    <a:pt x="2433" y="752"/>
                    <a:pt x="2648" y="287"/>
                    <a:pt x="2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47"/>
            <p:cNvSpPr/>
            <p:nvPr/>
          </p:nvSpPr>
          <p:spPr>
            <a:xfrm>
              <a:off x="412675" y="3996450"/>
              <a:ext cx="258500" cy="329600"/>
            </a:xfrm>
            <a:custGeom>
              <a:avLst/>
              <a:gdLst/>
              <a:ahLst/>
              <a:cxnLst/>
              <a:rect l="l" t="t" r="r" b="b"/>
              <a:pathLst>
                <a:path w="10340" h="13184" fill="none" extrusionOk="0">
                  <a:moveTo>
                    <a:pt x="1718" y="4025"/>
                  </a:moveTo>
                  <a:cubicBezTo>
                    <a:pt x="1718" y="4025"/>
                    <a:pt x="430" y="3310"/>
                    <a:pt x="1092" y="1843"/>
                  </a:cubicBezTo>
                  <a:cubicBezTo>
                    <a:pt x="1736" y="394"/>
                    <a:pt x="4097" y="1"/>
                    <a:pt x="5546" y="895"/>
                  </a:cubicBezTo>
                  <a:cubicBezTo>
                    <a:pt x="6995" y="1790"/>
                    <a:pt x="6190" y="3167"/>
                    <a:pt x="6190" y="3167"/>
                  </a:cubicBezTo>
                  <a:cubicBezTo>
                    <a:pt x="6190" y="3167"/>
                    <a:pt x="9105" y="4759"/>
                    <a:pt x="9713" y="7531"/>
                  </a:cubicBezTo>
                  <a:cubicBezTo>
                    <a:pt x="10340" y="10268"/>
                    <a:pt x="8730" y="13184"/>
                    <a:pt x="7567" y="13166"/>
                  </a:cubicBezTo>
                  <a:cubicBezTo>
                    <a:pt x="6422" y="13130"/>
                    <a:pt x="6064" y="11663"/>
                    <a:pt x="6064" y="11663"/>
                  </a:cubicBezTo>
                  <a:cubicBezTo>
                    <a:pt x="6064" y="11663"/>
                    <a:pt x="5045" y="12629"/>
                    <a:pt x="3739" y="11753"/>
                  </a:cubicBezTo>
                  <a:cubicBezTo>
                    <a:pt x="3739" y="11753"/>
                    <a:pt x="1897" y="12808"/>
                    <a:pt x="949" y="11037"/>
                  </a:cubicBezTo>
                  <a:cubicBezTo>
                    <a:pt x="1" y="9249"/>
                    <a:pt x="1110" y="7853"/>
                    <a:pt x="1110" y="7853"/>
                  </a:cubicBezTo>
                  <a:cubicBezTo>
                    <a:pt x="1110" y="7853"/>
                    <a:pt x="36" y="5600"/>
                    <a:pt x="1700" y="4025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47"/>
            <p:cNvSpPr/>
            <p:nvPr/>
          </p:nvSpPr>
          <p:spPr>
            <a:xfrm>
              <a:off x="455600" y="4048325"/>
              <a:ext cx="111825" cy="48775"/>
            </a:xfrm>
            <a:custGeom>
              <a:avLst/>
              <a:gdLst/>
              <a:ahLst/>
              <a:cxnLst/>
              <a:rect l="l" t="t" r="r" b="b"/>
              <a:pathLst>
                <a:path w="4473" h="1951" fill="none" extrusionOk="0">
                  <a:moveTo>
                    <a:pt x="4473" y="1092"/>
                  </a:moveTo>
                  <a:cubicBezTo>
                    <a:pt x="4473" y="1092"/>
                    <a:pt x="2076" y="1"/>
                    <a:pt x="1" y="1950"/>
                  </a:cubicBezTo>
                </a:path>
              </a:pathLst>
            </a:custGeom>
            <a:noFill/>
            <a:ln w="1252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47"/>
            <p:cNvSpPr/>
            <p:nvPr/>
          </p:nvSpPr>
          <p:spPr>
            <a:xfrm>
              <a:off x="564275" y="4239275"/>
              <a:ext cx="21500" cy="48775"/>
            </a:xfrm>
            <a:custGeom>
              <a:avLst/>
              <a:gdLst/>
              <a:ahLst/>
              <a:cxnLst/>
              <a:rect l="l" t="t" r="r" b="b"/>
              <a:pathLst>
                <a:path w="860" h="1951" fill="none" extrusionOk="0">
                  <a:moveTo>
                    <a:pt x="805" y="1"/>
                  </a:moveTo>
                  <a:cubicBezTo>
                    <a:pt x="805" y="1"/>
                    <a:pt x="859" y="1145"/>
                    <a:pt x="0" y="1950"/>
                  </a:cubicBezTo>
                </a:path>
              </a:pathLst>
            </a:custGeom>
            <a:noFill/>
            <a:ln w="1252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47"/>
            <p:cNvSpPr/>
            <p:nvPr/>
          </p:nvSpPr>
          <p:spPr>
            <a:xfrm>
              <a:off x="506150" y="4242400"/>
              <a:ext cx="20150" cy="47425"/>
            </a:xfrm>
            <a:custGeom>
              <a:avLst/>
              <a:gdLst/>
              <a:ahLst/>
              <a:cxnLst/>
              <a:rect l="l" t="t" r="r" b="b"/>
              <a:pathLst>
                <a:path w="806" h="1897" fill="none" extrusionOk="0">
                  <a:moveTo>
                    <a:pt x="573" y="1"/>
                  </a:moveTo>
                  <a:cubicBezTo>
                    <a:pt x="573" y="1"/>
                    <a:pt x="805" y="1235"/>
                    <a:pt x="0" y="1897"/>
                  </a:cubicBezTo>
                </a:path>
              </a:pathLst>
            </a:custGeom>
            <a:noFill/>
            <a:ln w="1252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47"/>
            <p:cNvSpPr/>
            <p:nvPr/>
          </p:nvSpPr>
          <p:spPr>
            <a:xfrm>
              <a:off x="440850" y="4179800"/>
              <a:ext cx="23725" cy="12550"/>
            </a:xfrm>
            <a:custGeom>
              <a:avLst/>
              <a:gdLst/>
              <a:ahLst/>
              <a:cxnLst/>
              <a:rect l="l" t="t" r="r" b="b"/>
              <a:pathLst>
                <a:path w="949" h="502" fill="none" extrusionOk="0">
                  <a:moveTo>
                    <a:pt x="1" y="501"/>
                  </a:moveTo>
                  <a:cubicBezTo>
                    <a:pt x="1" y="501"/>
                    <a:pt x="537" y="1"/>
                    <a:pt x="949" y="36"/>
                  </a:cubicBezTo>
                </a:path>
              </a:pathLst>
            </a:custGeom>
            <a:noFill/>
            <a:ln w="12525" cap="rnd" cmpd="sng">
              <a:solidFill>
                <a:srgbClr val="572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0" name="Google Shape;9110;p47"/>
          <p:cNvGrpSpPr/>
          <p:nvPr/>
        </p:nvGrpSpPr>
        <p:grpSpPr>
          <a:xfrm>
            <a:off x="397037" y="1053471"/>
            <a:ext cx="1333484" cy="671120"/>
            <a:chOff x="321825" y="1090623"/>
            <a:chExt cx="1526424" cy="768223"/>
          </a:xfrm>
        </p:grpSpPr>
        <p:sp>
          <p:nvSpPr>
            <p:cNvPr id="9111" name="Google Shape;9111;p47"/>
            <p:cNvSpPr/>
            <p:nvPr/>
          </p:nvSpPr>
          <p:spPr>
            <a:xfrm>
              <a:off x="338405" y="1177110"/>
              <a:ext cx="1509832" cy="681736"/>
            </a:xfrm>
            <a:custGeom>
              <a:avLst/>
              <a:gdLst/>
              <a:ahLst/>
              <a:cxnLst/>
              <a:rect l="l" t="t" r="r" b="b"/>
              <a:pathLst>
                <a:path w="10108" h="4564" extrusionOk="0">
                  <a:moveTo>
                    <a:pt x="3965" y="0"/>
                  </a:moveTo>
                  <a:cubicBezTo>
                    <a:pt x="3712" y="0"/>
                    <a:pt x="3425" y="49"/>
                    <a:pt x="3101" y="165"/>
                  </a:cubicBezTo>
                  <a:cubicBezTo>
                    <a:pt x="1170" y="853"/>
                    <a:pt x="1830" y="2849"/>
                    <a:pt x="1830" y="2849"/>
                  </a:cubicBezTo>
                  <a:cubicBezTo>
                    <a:pt x="1830" y="2849"/>
                    <a:pt x="1661" y="2810"/>
                    <a:pt x="1434" y="2810"/>
                  </a:cubicBezTo>
                  <a:cubicBezTo>
                    <a:pt x="888" y="2810"/>
                    <a:pt x="1" y="3035"/>
                    <a:pt x="266" y="4563"/>
                  </a:cubicBezTo>
                  <a:lnTo>
                    <a:pt x="10108" y="4563"/>
                  </a:lnTo>
                  <a:cubicBezTo>
                    <a:pt x="10108" y="4563"/>
                    <a:pt x="10108" y="2361"/>
                    <a:pt x="8291" y="2361"/>
                  </a:cubicBezTo>
                  <a:cubicBezTo>
                    <a:pt x="8159" y="2361"/>
                    <a:pt x="8018" y="2372"/>
                    <a:pt x="7866" y="2397"/>
                  </a:cubicBezTo>
                  <a:cubicBezTo>
                    <a:pt x="7866" y="2397"/>
                    <a:pt x="7624" y="1218"/>
                    <a:pt x="6575" y="1218"/>
                  </a:cubicBezTo>
                  <a:cubicBezTo>
                    <a:pt x="6332" y="1218"/>
                    <a:pt x="6046" y="1281"/>
                    <a:pt x="5710" y="1437"/>
                  </a:cubicBezTo>
                  <a:cubicBezTo>
                    <a:pt x="5710" y="1437"/>
                    <a:pt x="5334" y="0"/>
                    <a:pt x="3965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2" name="Google Shape;9112;p47"/>
            <p:cNvGrpSpPr/>
            <p:nvPr/>
          </p:nvGrpSpPr>
          <p:grpSpPr>
            <a:xfrm>
              <a:off x="321825" y="1090623"/>
              <a:ext cx="1526424" cy="768223"/>
              <a:chOff x="372800" y="983573"/>
              <a:chExt cx="1526424" cy="768223"/>
            </a:xfrm>
          </p:grpSpPr>
          <p:sp>
            <p:nvSpPr>
              <p:cNvPr id="9113" name="Google Shape;9113;p47"/>
              <p:cNvSpPr/>
              <p:nvPr/>
            </p:nvSpPr>
            <p:spPr>
              <a:xfrm>
                <a:off x="389380" y="1070060"/>
                <a:ext cx="1509832" cy="681736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4564" extrusionOk="0">
                    <a:moveTo>
                      <a:pt x="3965" y="0"/>
                    </a:moveTo>
                    <a:cubicBezTo>
                      <a:pt x="3712" y="0"/>
                      <a:pt x="3425" y="49"/>
                      <a:pt x="3101" y="165"/>
                    </a:cubicBezTo>
                    <a:cubicBezTo>
                      <a:pt x="1170" y="853"/>
                      <a:pt x="1830" y="2849"/>
                      <a:pt x="1830" y="2849"/>
                    </a:cubicBezTo>
                    <a:cubicBezTo>
                      <a:pt x="1830" y="2849"/>
                      <a:pt x="1661" y="2810"/>
                      <a:pt x="1434" y="2810"/>
                    </a:cubicBezTo>
                    <a:cubicBezTo>
                      <a:pt x="888" y="2810"/>
                      <a:pt x="1" y="3035"/>
                      <a:pt x="266" y="4563"/>
                    </a:cubicBezTo>
                    <a:lnTo>
                      <a:pt x="10108" y="4563"/>
                    </a:lnTo>
                    <a:cubicBezTo>
                      <a:pt x="10108" y="4563"/>
                      <a:pt x="10108" y="2361"/>
                      <a:pt x="8291" y="2361"/>
                    </a:cubicBezTo>
                    <a:cubicBezTo>
                      <a:pt x="8159" y="2361"/>
                      <a:pt x="8018" y="2372"/>
                      <a:pt x="7866" y="2397"/>
                    </a:cubicBezTo>
                    <a:cubicBezTo>
                      <a:pt x="7866" y="2397"/>
                      <a:pt x="7624" y="1218"/>
                      <a:pt x="6575" y="1218"/>
                    </a:cubicBezTo>
                    <a:cubicBezTo>
                      <a:pt x="6332" y="1218"/>
                      <a:pt x="6046" y="1281"/>
                      <a:pt x="5710" y="1437"/>
                    </a:cubicBezTo>
                    <a:cubicBezTo>
                      <a:pt x="5710" y="1437"/>
                      <a:pt x="5334" y="0"/>
                      <a:pt x="39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47"/>
              <p:cNvSpPr/>
              <p:nvPr/>
            </p:nvSpPr>
            <p:spPr>
              <a:xfrm>
                <a:off x="967454" y="1251846"/>
                <a:ext cx="931770" cy="49995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3347" extrusionOk="0">
                    <a:moveTo>
                      <a:pt x="2714" y="1"/>
                    </a:moveTo>
                    <a:cubicBezTo>
                      <a:pt x="2471" y="1"/>
                      <a:pt x="2185" y="64"/>
                      <a:pt x="1849" y="220"/>
                    </a:cubicBezTo>
                    <a:cubicBezTo>
                      <a:pt x="1849" y="220"/>
                      <a:pt x="1839" y="191"/>
                      <a:pt x="1830" y="154"/>
                    </a:cubicBezTo>
                    <a:cubicBezTo>
                      <a:pt x="1585" y="888"/>
                      <a:pt x="1830" y="1632"/>
                      <a:pt x="1830" y="1632"/>
                    </a:cubicBezTo>
                    <a:cubicBezTo>
                      <a:pt x="1830" y="1632"/>
                      <a:pt x="1662" y="1593"/>
                      <a:pt x="1434" y="1593"/>
                    </a:cubicBezTo>
                    <a:cubicBezTo>
                      <a:pt x="888" y="1593"/>
                      <a:pt x="1" y="1818"/>
                      <a:pt x="266" y="3346"/>
                    </a:cubicBezTo>
                    <a:lnTo>
                      <a:pt x="6237" y="3346"/>
                    </a:lnTo>
                    <a:cubicBezTo>
                      <a:pt x="6237" y="3346"/>
                      <a:pt x="6237" y="1144"/>
                      <a:pt x="4428" y="1144"/>
                    </a:cubicBezTo>
                    <a:cubicBezTo>
                      <a:pt x="4297" y="1144"/>
                      <a:pt x="4156" y="1155"/>
                      <a:pt x="4005" y="1180"/>
                    </a:cubicBezTo>
                    <a:cubicBezTo>
                      <a:pt x="4005" y="1180"/>
                      <a:pt x="3763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47"/>
              <p:cNvSpPr/>
              <p:nvPr/>
            </p:nvSpPr>
            <p:spPr>
              <a:xfrm>
                <a:off x="372800" y="983573"/>
                <a:ext cx="1526412" cy="768223"/>
              </a:xfrm>
              <a:custGeom>
                <a:avLst/>
                <a:gdLst/>
                <a:ahLst/>
                <a:cxnLst/>
                <a:rect l="l" t="t" r="r" b="b"/>
                <a:pathLst>
                  <a:path w="10219" h="5143" fill="none" extrusionOk="0">
                    <a:moveTo>
                      <a:pt x="377" y="5142"/>
                    </a:moveTo>
                    <a:lnTo>
                      <a:pt x="10219" y="5142"/>
                    </a:lnTo>
                    <a:cubicBezTo>
                      <a:pt x="10219" y="5142"/>
                      <a:pt x="10219" y="2609"/>
                      <a:pt x="7977" y="2976"/>
                    </a:cubicBezTo>
                    <a:cubicBezTo>
                      <a:pt x="7977" y="2976"/>
                      <a:pt x="7610" y="1187"/>
                      <a:pt x="5821" y="2016"/>
                    </a:cubicBezTo>
                    <a:cubicBezTo>
                      <a:pt x="5821" y="2016"/>
                      <a:pt x="5293" y="0"/>
                      <a:pt x="3212" y="744"/>
                    </a:cubicBezTo>
                    <a:cubicBezTo>
                      <a:pt x="1281" y="1432"/>
                      <a:pt x="1941" y="3428"/>
                      <a:pt x="1941" y="3428"/>
                    </a:cubicBezTo>
                    <a:cubicBezTo>
                      <a:pt x="1941" y="3428"/>
                      <a:pt x="1" y="2976"/>
                      <a:pt x="377" y="5142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16" name="Google Shape;9116;p47"/>
          <p:cNvSpPr/>
          <p:nvPr/>
        </p:nvSpPr>
        <p:spPr>
          <a:xfrm>
            <a:off x="1485263" y="821994"/>
            <a:ext cx="341400" cy="341400"/>
          </a:xfrm>
          <a:prstGeom prst="plaqu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TextBox 88"/>
          <p:cNvSpPr txBox="1"/>
          <p:nvPr/>
        </p:nvSpPr>
        <p:spPr>
          <a:xfrm>
            <a:off x="0" y="2019894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/>
              <a:t>Củng cố kiến thức về danh từ, </a:t>
            </a:r>
            <a:endParaRPr lang="en-US" sz="3500" b="1"/>
          </a:p>
          <a:p>
            <a:pPr algn="ctr">
              <a:lnSpc>
                <a:spcPct val="150000"/>
              </a:lnSpc>
            </a:pPr>
            <a:r>
              <a:rPr lang="vi-VN" sz="3500" b="1"/>
              <a:t>động từ, tính từ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468914" y="1017567"/>
            <a:ext cx="2206172" cy="812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000000"/>
                </a:solidFill>
              </a:rPr>
              <a:t>PHẦN 2</a:t>
            </a:r>
          </a:p>
        </p:txBody>
      </p:sp>
    </p:spTree>
    <p:extLst>
      <p:ext uri="{BB962C8B-B14F-4D97-AF65-F5344CB8AC3E}">
        <p14:creationId xmlns:p14="http://schemas.microsoft.com/office/powerpoint/2010/main" val="195908684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81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</a:rPr>
              <a:t>Bài tập 1. </a:t>
            </a:r>
            <a:r>
              <a:rPr lang="vi-VN" sz="2000" b="1">
                <a:solidFill>
                  <a:srgbClr val="7030A0"/>
                </a:solidFill>
              </a:rPr>
              <a:t>Mỗi ý ở cột B nói về danh từ, động từ hay tính từ?</a:t>
            </a:r>
          </a:p>
        </p:txBody>
      </p:sp>
      <p:sp>
        <p:nvSpPr>
          <p:cNvPr id="2" name="Oval 1"/>
          <p:cNvSpPr/>
          <p:nvPr/>
        </p:nvSpPr>
        <p:spPr>
          <a:xfrm>
            <a:off x="1275641" y="961140"/>
            <a:ext cx="699911" cy="6999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18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5702400" y="963859"/>
            <a:ext cx="699911" cy="6999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18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6"/>
                </a:solidFill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0592" y="1899112"/>
            <a:ext cx="1650008" cy="488311"/>
            <a:chOff x="1269999" y="2750301"/>
            <a:chExt cx="1650008" cy="488311"/>
          </a:xfrm>
        </p:grpSpPr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1269999" y="2750301"/>
              <a:ext cx="1650008" cy="4883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1269999" y="2794401"/>
              <a:ext cx="1650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Danh từ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0591" y="2849864"/>
            <a:ext cx="1650008" cy="488311"/>
            <a:chOff x="1269999" y="2750301"/>
            <a:chExt cx="1650008" cy="488311"/>
          </a:xfrm>
        </p:grpSpPr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1269999" y="2750301"/>
              <a:ext cx="1650008" cy="4883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1269999" y="2794401"/>
              <a:ext cx="1650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Động từ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0591" y="3930725"/>
            <a:ext cx="1650008" cy="488311"/>
            <a:chOff x="1269999" y="2750301"/>
            <a:chExt cx="1650008" cy="488311"/>
          </a:xfrm>
        </p:grpSpPr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1269999" y="2750301"/>
              <a:ext cx="1650008" cy="4883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1269999" y="2794401"/>
              <a:ext cx="1650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Tính từ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684612" y="1823936"/>
            <a:ext cx="4735488" cy="638665"/>
          </a:xfrm>
          <a:prstGeom prst="roundRect">
            <a:avLst>
              <a:gd name="adj" fmla="val 16172"/>
            </a:avLst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Từ chỉ hoạt động, trạng thái của sự vật.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84612" y="2644578"/>
            <a:ext cx="4735488" cy="898884"/>
          </a:xfrm>
          <a:prstGeom prst="roundRect">
            <a:avLst>
              <a:gd name="adj" fmla="val 16172"/>
            </a:avLst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Từ chỉ đặc điểm của sự vật, hoạt động, trạng thái.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84612" y="3725439"/>
            <a:ext cx="4735488" cy="898884"/>
          </a:xfrm>
          <a:prstGeom prst="roundRect">
            <a:avLst>
              <a:gd name="adj" fmla="val 16172"/>
            </a:avLst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Từ chỉ sự vật (người, vật, hiện tượng tự nhiên, thời gian,…).</a:t>
            </a:r>
            <a:endParaRPr lang="vi-VN" sz="200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19" idx="3"/>
            <a:endCxn id="28" idx="1"/>
          </p:cNvCxnSpPr>
          <p:nvPr/>
        </p:nvCxnSpPr>
        <p:spPr>
          <a:xfrm>
            <a:off x="2450599" y="2143267"/>
            <a:ext cx="1234013" cy="203161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3"/>
            <a:endCxn id="26" idx="1"/>
          </p:cNvCxnSpPr>
          <p:nvPr/>
        </p:nvCxnSpPr>
        <p:spPr>
          <a:xfrm flipV="1">
            <a:off x="2450598" y="2143269"/>
            <a:ext cx="1234014" cy="95075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3"/>
            <a:endCxn id="27" idx="1"/>
          </p:cNvCxnSpPr>
          <p:nvPr/>
        </p:nvCxnSpPr>
        <p:spPr>
          <a:xfrm flipV="1">
            <a:off x="2450598" y="3094020"/>
            <a:ext cx="1234014" cy="108086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04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4" name="Google Shape;8664;p38"/>
          <p:cNvGrpSpPr/>
          <p:nvPr/>
        </p:nvGrpSpPr>
        <p:grpSpPr>
          <a:xfrm rot="849467">
            <a:off x="7548504" y="383202"/>
            <a:ext cx="1284556" cy="1284581"/>
            <a:chOff x="767825" y="1810850"/>
            <a:chExt cx="1265975" cy="1266000"/>
          </a:xfrm>
        </p:grpSpPr>
        <p:sp>
          <p:nvSpPr>
            <p:cNvPr id="8665" name="Google Shape;8665;p38"/>
            <p:cNvSpPr/>
            <p:nvPr/>
          </p:nvSpPr>
          <p:spPr>
            <a:xfrm>
              <a:off x="767825" y="1810850"/>
              <a:ext cx="1265975" cy="1266000"/>
            </a:xfrm>
            <a:custGeom>
              <a:avLst/>
              <a:gdLst/>
              <a:ahLst/>
              <a:cxnLst/>
              <a:rect l="l" t="t" r="r" b="b"/>
              <a:pathLst>
                <a:path w="50639" h="50640" extrusionOk="0">
                  <a:moveTo>
                    <a:pt x="25310" y="5188"/>
                  </a:moveTo>
                  <a:cubicBezTo>
                    <a:pt x="36418" y="5188"/>
                    <a:pt x="45434" y="14221"/>
                    <a:pt x="45434" y="25311"/>
                  </a:cubicBezTo>
                  <a:cubicBezTo>
                    <a:pt x="45434" y="36419"/>
                    <a:pt x="36418" y="45435"/>
                    <a:pt x="25310" y="45435"/>
                  </a:cubicBezTo>
                  <a:cubicBezTo>
                    <a:pt x="14220" y="45435"/>
                    <a:pt x="5187" y="36419"/>
                    <a:pt x="5187" y="25311"/>
                  </a:cubicBezTo>
                  <a:cubicBezTo>
                    <a:pt x="5187" y="14221"/>
                    <a:pt x="14220" y="5188"/>
                    <a:pt x="25310" y="5188"/>
                  </a:cubicBezTo>
                  <a:close/>
                  <a:moveTo>
                    <a:pt x="25310" y="1"/>
                  </a:moveTo>
                  <a:cubicBezTo>
                    <a:pt x="11358" y="1"/>
                    <a:pt x="0" y="11359"/>
                    <a:pt x="0" y="25311"/>
                  </a:cubicBezTo>
                  <a:cubicBezTo>
                    <a:pt x="0" y="39281"/>
                    <a:pt x="11358" y="50640"/>
                    <a:pt x="25310" y="50640"/>
                  </a:cubicBezTo>
                  <a:cubicBezTo>
                    <a:pt x="39280" y="50640"/>
                    <a:pt x="50639" y="39281"/>
                    <a:pt x="50639" y="25311"/>
                  </a:cubicBezTo>
                  <a:cubicBezTo>
                    <a:pt x="50639" y="11359"/>
                    <a:pt x="39280" y="1"/>
                    <a:pt x="25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823700" y="1866750"/>
              <a:ext cx="1154200" cy="1154200"/>
            </a:xfrm>
            <a:custGeom>
              <a:avLst/>
              <a:gdLst/>
              <a:ahLst/>
              <a:cxnLst/>
              <a:rect l="l" t="t" r="r" b="b"/>
              <a:pathLst>
                <a:path w="46168" h="46168" extrusionOk="0">
                  <a:moveTo>
                    <a:pt x="23075" y="716"/>
                  </a:moveTo>
                  <a:cubicBezTo>
                    <a:pt x="35418" y="716"/>
                    <a:pt x="45435" y="10751"/>
                    <a:pt x="45435" y="23075"/>
                  </a:cubicBezTo>
                  <a:cubicBezTo>
                    <a:pt x="45435" y="35418"/>
                    <a:pt x="35418" y="45434"/>
                    <a:pt x="23075" y="45434"/>
                  </a:cubicBezTo>
                  <a:cubicBezTo>
                    <a:pt x="10751" y="45434"/>
                    <a:pt x="716" y="35418"/>
                    <a:pt x="716" y="23075"/>
                  </a:cubicBezTo>
                  <a:cubicBezTo>
                    <a:pt x="716" y="10751"/>
                    <a:pt x="10751" y="716"/>
                    <a:pt x="23075" y="716"/>
                  </a:cubicBezTo>
                  <a:close/>
                  <a:moveTo>
                    <a:pt x="23075" y="1"/>
                  </a:moveTo>
                  <a:cubicBezTo>
                    <a:pt x="10358" y="1"/>
                    <a:pt x="1" y="10357"/>
                    <a:pt x="1" y="23093"/>
                  </a:cubicBezTo>
                  <a:cubicBezTo>
                    <a:pt x="1" y="35811"/>
                    <a:pt x="10358" y="46168"/>
                    <a:pt x="23075" y="46168"/>
                  </a:cubicBezTo>
                  <a:cubicBezTo>
                    <a:pt x="35811" y="46168"/>
                    <a:pt x="46168" y="35811"/>
                    <a:pt x="46168" y="23093"/>
                  </a:cubicBezTo>
                  <a:cubicBezTo>
                    <a:pt x="46168" y="10357"/>
                    <a:pt x="35811" y="1"/>
                    <a:pt x="23075" y="1"/>
                  </a:cubicBezTo>
                  <a:close/>
                </a:path>
              </a:pathLst>
            </a:custGeom>
            <a:solidFill>
              <a:srgbClr val="57282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832650" y="1875700"/>
              <a:ext cx="1136325" cy="1136325"/>
            </a:xfrm>
            <a:custGeom>
              <a:avLst/>
              <a:gdLst/>
              <a:ahLst/>
              <a:cxnLst/>
              <a:rect l="l" t="t" r="r" b="b"/>
              <a:pathLst>
                <a:path w="45453" h="45453" extrusionOk="0">
                  <a:moveTo>
                    <a:pt x="22717" y="0"/>
                  </a:moveTo>
                  <a:cubicBezTo>
                    <a:pt x="10179" y="0"/>
                    <a:pt x="1" y="10178"/>
                    <a:pt x="1" y="22735"/>
                  </a:cubicBezTo>
                  <a:cubicBezTo>
                    <a:pt x="1" y="35274"/>
                    <a:pt x="10179" y="45452"/>
                    <a:pt x="22717" y="45452"/>
                  </a:cubicBezTo>
                  <a:cubicBezTo>
                    <a:pt x="35274" y="45452"/>
                    <a:pt x="45452" y="35274"/>
                    <a:pt x="45452" y="22735"/>
                  </a:cubicBezTo>
                  <a:lnTo>
                    <a:pt x="45434" y="22735"/>
                  </a:lnTo>
                  <a:cubicBezTo>
                    <a:pt x="45434" y="10178"/>
                    <a:pt x="35274" y="0"/>
                    <a:pt x="227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832650" y="1875700"/>
              <a:ext cx="1135875" cy="1136325"/>
            </a:xfrm>
            <a:custGeom>
              <a:avLst/>
              <a:gdLst/>
              <a:ahLst/>
              <a:cxnLst/>
              <a:rect l="l" t="t" r="r" b="b"/>
              <a:pathLst>
                <a:path w="45435" h="45453" extrusionOk="0">
                  <a:moveTo>
                    <a:pt x="22717" y="3506"/>
                  </a:moveTo>
                  <a:cubicBezTo>
                    <a:pt x="33343" y="3506"/>
                    <a:pt x="41946" y="12110"/>
                    <a:pt x="41946" y="22717"/>
                  </a:cubicBezTo>
                  <a:cubicBezTo>
                    <a:pt x="41946" y="33342"/>
                    <a:pt x="33343" y="41946"/>
                    <a:pt x="22717" y="41946"/>
                  </a:cubicBezTo>
                  <a:cubicBezTo>
                    <a:pt x="12110" y="41946"/>
                    <a:pt x="3507" y="33342"/>
                    <a:pt x="3507" y="22717"/>
                  </a:cubicBezTo>
                  <a:cubicBezTo>
                    <a:pt x="3507" y="12110"/>
                    <a:pt x="12110" y="3506"/>
                    <a:pt x="22717" y="3506"/>
                  </a:cubicBezTo>
                  <a:close/>
                  <a:moveTo>
                    <a:pt x="22717" y="0"/>
                  </a:moveTo>
                  <a:cubicBezTo>
                    <a:pt x="10179" y="0"/>
                    <a:pt x="1" y="10178"/>
                    <a:pt x="1" y="22735"/>
                  </a:cubicBezTo>
                  <a:cubicBezTo>
                    <a:pt x="1" y="35274"/>
                    <a:pt x="10179" y="45452"/>
                    <a:pt x="22717" y="45452"/>
                  </a:cubicBezTo>
                  <a:cubicBezTo>
                    <a:pt x="35274" y="45452"/>
                    <a:pt x="45434" y="35274"/>
                    <a:pt x="45434" y="22735"/>
                  </a:cubicBezTo>
                  <a:cubicBezTo>
                    <a:pt x="45434" y="10178"/>
                    <a:pt x="35274" y="0"/>
                    <a:pt x="227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823700" y="1866750"/>
              <a:ext cx="1154200" cy="1154200"/>
            </a:xfrm>
            <a:custGeom>
              <a:avLst/>
              <a:gdLst/>
              <a:ahLst/>
              <a:cxnLst/>
              <a:rect l="l" t="t" r="r" b="b"/>
              <a:pathLst>
                <a:path w="46168" h="46168" extrusionOk="0">
                  <a:moveTo>
                    <a:pt x="23075" y="716"/>
                  </a:moveTo>
                  <a:cubicBezTo>
                    <a:pt x="35418" y="716"/>
                    <a:pt x="45435" y="10751"/>
                    <a:pt x="45435" y="23075"/>
                  </a:cubicBezTo>
                  <a:cubicBezTo>
                    <a:pt x="45435" y="35418"/>
                    <a:pt x="35418" y="45434"/>
                    <a:pt x="23075" y="45434"/>
                  </a:cubicBezTo>
                  <a:cubicBezTo>
                    <a:pt x="10751" y="45434"/>
                    <a:pt x="716" y="35418"/>
                    <a:pt x="716" y="23075"/>
                  </a:cubicBezTo>
                  <a:cubicBezTo>
                    <a:pt x="716" y="10751"/>
                    <a:pt x="10751" y="716"/>
                    <a:pt x="23075" y="716"/>
                  </a:cubicBezTo>
                  <a:close/>
                  <a:moveTo>
                    <a:pt x="23075" y="1"/>
                  </a:moveTo>
                  <a:cubicBezTo>
                    <a:pt x="10358" y="1"/>
                    <a:pt x="1" y="10357"/>
                    <a:pt x="1" y="23093"/>
                  </a:cubicBezTo>
                  <a:cubicBezTo>
                    <a:pt x="1" y="35811"/>
                    <a:pt x="10358" y="46168"/>
                    <a:pt x="23075" y="46168"/>
                  </a:cubicBezTo>
                  <a:cubicBezTo>
                    <a:pt x="35811" y="46168"/>
                    <a:pt x="46168" y="35811"/>
                    <a:pt x="46168" y="23093"/>
                  </a:cubicBezTo>
                  <a:cubicBezTo>
                    <a:pt x="46168" y="10357"/>
                    <a:pt x="35811" y="1"/>
                    <a:pt x="230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912700" y="1955750"/>
              <a:ext cx="975775" cy="976225"/>
            </a:xfrm>
            <a:custGeom>
              <a:avLst/>
              <a:gdLst/>
              <a:ahLst/>
              <a:cxnLst/>
              <a:rect l="l" t="t" r="r" b="b"/>
              <a:pathLst>
                <a:path w="39031" h="39049" extrusionOk="0">
                  <a:moveTo>
                    <a:pt x="19515" y="608"/>
                  </a:moveTo>
                  <a:cubicBezTo>
                    <a:pt x="29944" y="608"/>
                    <a:pt x="38440" y="9087"/>
                    <a:pt x="38440" y="19533"/>
                  </a:cubicBezTo>
                  <a:cubicBezTo>
                    <a:pt x="38440" y="29961"/>
                    <a:pt x="29944" y="38440"/>
                    <a:pt x="19515" y="38440"/>
                  </a:cubicBezTo>
                  <a:cubicBezTo>
                    <a:pt x="9087" y="38440"/>
                    <a:pt x="609" y="29961"/>
                    <a:pt x="609" y="19533"/>
                  </a:cubicBezTo>
                  <a:cubicBezTo>
                    <a:pt x="609" y="9087"/>
                    <a:pt x="9087" y="608"/>
                    <a:pt x="19515" y="608"/>
                  </a:cubicBezTo>
                  <a:close/>
                  <a:moveTo>
                    <a:pt x="19515" y="0"/>
                  </a:moveTo>
                  <a:cubicBezTo>
                    <a:pt x="8765" y="0"/>
                    <a:pt x="0" y="8765"/>
                    <a:pt x="0" y="19533"/>
                  </a:cubicBezTo>
                  <a:cubicBezTo>
                    <a:pt x="0" y="30283"/>
                    <a:pt x="8765" y="39048"/>
                    <a:pt x="19515" y="39048"/>
                  </a:cubicBezTo>
                  <a:cubicBezTo>
                    <a:pt x="30284" y="39048"/>
                    <a:pt x="39030" y="30283"/>
                    <a:pt x="39030" y="19533"/>
                  </a:cubicBezTo>
                  <a:cubicBezTo>
                    <a:pt x="39030" y="8765"/>
                    <a:pt x="30284" y="0"/>
                    <a:pt x="195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1311575" y="2038925"/>
              <a:ext cx="222725" cy="236575"/>
            </a:xfrm>
            <a:custGeom>
              <a:avLst/>
              <a:gdLst/>
              <a:ahLst/>
              <a:cxnLst/>
              <a:rect l="l" t="t" r="r" b="b"/>
              <a:pathLst>
                <a:path w="8909" h="9463" extrusionOk="0">
                  <a:moveTo>
                    <a:pt x="3686" y="0"/>
                  </a:moveTo>
                  <a:cubicBezTo>
                    <a:pt x="3686" y="0"/>
                    <a:pt x="4813" y="3399"/>
                    <a:pt x="2398" y="4669"/>
                  </a:cubicBezTo>
                  <a:cubicBezTo>
                    <a:pt x="1" y="5939"/>
                    <a:pt x="2541" y="9463"/>
                    <a:pt x="2541" y="9463"/>
                  </a:cubicBezTo>
                  <a:lnTo>
                    <a:pt x="5939" y="9463"/>
                  </a:lnTo>
                  <a:cubicBezTo>
                    <a:pt x="8909" y="1700"/>
                    <a:pt x="3686" y="0"/>
                    <a:pt x="3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1287000" y="2565250"/>
              <a:ext cx="222700" cy="237025"/>
            </a:xfrm>
            <a:custGeom>
              <a:avLst/>
              <a:gdLst/>
              <a:ahLst/>
              <a:cxnLst/>
              <a:rect l="l" t="t" r="r" b="b"/>
              <a:pathLst>
                <a:path w="8908" h="9481" extrusionOk="0">
                  <a:moveTo>
                    <a:pt x="2969" y="1"/>
                  </a:moveTo>
                  <a:cubicBezTo>
                    <a:pt x="0" y="7782"/>
                    <a:pt x="5223" y="9481"/>
                    <a:pt x="5223" y="9481"/>
                  </a:cubicBezTo>
                  <a:cubicBezTo>
                    <a:pt x="5223" y="9481"/>
                    <a:pt x="4096" y="6082"/>
                    <a:pt x="6493" y="4812"/>
                  </a:cubicBezTo>
                  <a:cubicBezTo>
                    <a:pt x="8908" y="3542"/>
                    <a:pt x="6350" y="1"/>
                    <a:pt x="635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1555300" y="2355725"/>
              <a:ext cx="237025" cy="137125"/>
            </a:xfrm>
            <a:custGeom>
              <a:avLst/>
              <a:gdLst/>
              <a:ahLst/>
              <a:cxnLst/>
              <a:rect l="l" t="t" r="r" b="b"/>
              <a:pathLst>
                <a:path w="9481" h="5485" extrusionOk="0">
                  <a:moveTo>
                    <a:pt x="3082" y="1"/>
                  </a:moveTo>
                  <a:cubicBezTo>
                    <a:pt x="1635" y="1"/>
                    <a:pt x="0" y="1173"/>
                    <a:pt x="0" y="1173"/>
                  </a:cubicBezTo>
                  <a:lnTo>
                    <a:pt x="0" y="4572"/>
                  </a:lnTo>
                  <a:cubicBezTo>
                    <a:pt x="1723" y="5229"/>
                    <a:pt x="3147" y="5485"/>
                    <a:pt x="4321" y="5485"/>
                  </a:cubicBezTo>
                  <a:cubicBezTo>
                    <a:pt x="8450" y="5485"/>
                    <a:pt x="9481" y="2318"/>
                    <a:pt x="9481" y="2318"/>
                  </a:cubicBezTo>
                  <a:lnTo>
                    <a:pt x="9481" y="2318"/>
                  </a:lnTo>
                  <a:cubicBezTo>
                    <a:pt x="9481" y="2318"/>
                    <a:pt x="8689" y="2580"/>
                    <a:pt x="7726" y="2580"/>
                  </a:cubicBezTo>
                  <a:cubicBezTo>
                    <a:pt x="6695" y="2580"/>
                    <a:pt x="5469" y="2279"/>
                    <a:pt x="4812" y="1030"/>
                  </a:cubicBezTo>
                  <a:cubicBezTo>
                    <a:pt x="4405" y="262"/>
                    <a:pt x="3764" y="1"/>
                    <a:pt x="308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1028975" y="2348350"/>
              <a:ext cx="236575" cy="136875"/>
            </a:xfrm>
            <a:custGeom>
              <a:avLst/>
              <a:gdLst/>
              <a:ahLst/>
              <a:cxnLst/>
              <a:rect l="l" t="t" r="r" b="b"/>
              <a:pathLst>
                <a:path w="9463" h="5475" extrusionOk="0">
                  <a:moveTo>
                    <a:pt x="5152" y="0"/>
                  </a:moveTo>
                  <a:cubicBezTo>
                    <a:pt x="1030" y="0"/>
                    <a:pt x="0" y="3167"/>
                    <a:pt x="0" y="3167"/>
                  </a:cubicBezTo>
                  <a:cubicBezTo>
                    <a:pt x="0" y="3167"/>
                    <a:pt x="794" y="2903"/>
                    <a:pt x="1759" y="2903"/>
                  </a:cubicBezTo>
                  <a:cubicBezTo>
                    <a:pt x="2785" y="2903"/>
                    <a:pt x="4005" y="3202"/>
                    <a:pt x="4669" y="4437"/>
                  </a:cubicBezTo>
                  <a:cubicBezTo>
                    <a:pt x="5076" y="5212"/>
                    <a:pt x="5715" y="5475"/>
                    <a:pt x="6395" y="5475"/>
                  </a:cubicBezTo>
                  <a:cubicBezTo>
                    <a:pt x="7836" y="5475"/>
                    <a:pt x="9463" y="4294"/>
                    <a:pt x="9463" y="4294"/>
                  </a:cubicBezTo>
                  <a:lnTo>
                    <a:pt x="9463" y="914"/>
                  </a:lnTo>
                  <a:cubicBezTo>
                    <a:pt x="7744" y="256"/>
                    <a:pt x="6323" y="0"/>
                    <a:pt x="51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1487775" y="2145800"/>
              <a:ext cx="250000" cy="207525"/>
            </a:xfrm>
            <a:custGeom>
              <a:avLst/>
              <a:gdLst/>
              <a:ahLst/>
              <a:cxnLst/>
              <a:rect l="l" t="t" r="r" b="b"/>
              <a:pathLst>
                <a:path w="10000" h="8301" extrusionOk="0">
                  <a:moveTo>
                    <a:pt x="7495" y="0"/>
                  </a:moveTo>
                  <a:cubicBezTo>
                    <a:pt x="7495" y="0"/>
                    <a:pt x="6239" y="2527"/>
                    <a:pt x="4140" y="2527"/>
                  </a:cubicBezTo>
                  <a:cubicBezTo>
                    <a:pt x="3876" y="2527"/>
                    <a:pt x="3599" y="2487"/>
                    <a:pt x="3310" y="2397"/>
                  </a:cubicBezTo>
                  <a:cubicBezTo>
                    <a:pt x="3087" y="2328"/>
                    <a:pt x="2879" y="2297"/>
                    <a:pt x="2683" y="2297"/>
                  </a:cubicBezTo>
                  <a:cubicBezTo>
                    <a:pt x="599" y="2297"/>
                    <a:pt x="0" y="5885"/>
                    <a:pt x="0" y="5885"/>
                  </a:cubicBezTo>
                  <a:lnTo>
                    <a:pt x="2415" y="8300"/>
                  </a:lnTo>
                  <a:cubicBezTo>
                    <a:pt x="9999" y="4902"/>
                    <a:pt x="7495" y="1"/>
                    <a:pt x="74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1083075" y="2487900"/>
              <a:ext cx="250000" cy="207500"/>
            </a:xfrm>
            <a:custGeom>
              <a:avLst/>
              <a:gdLst/>
              <a:ahLst/>
              <a:cxnLst/>
              <a:rect l="l" t="t" r="r" b="b"/>
              <a:pathLst>
                <a:path w="10000" h="8300" extrusionOk="0">
                  <a:moveTo>
                    <a:pt x="7603" y="0"/>
                  </a:moveTo>
                  <a:cubicBezTo>
                    <a:pt x="1" y="3399"/>
                    <a:pt x="2505" y="8300"/>
                    <a:pt x="2505" y="8300"/>
                  </a:cubicBezTo>
                  <a:cubicBezTo>
                    <a:pt x="2505" y="8300"/>
                    <a:pt x="3761" y="5773"/>
                    <a:pt x="5872" y="5773"/>
                  </a:cubicBezTo>
                  <a:cubicBezTo>
                    <a:pt x="6138" y="5773"/>
                    <a:pt x="6417" y="5813"/>
                    <a:pt x="6708" y="5903"/>
                  </a:cubicBezTo>
                  <a:cubicBezTo>
                    <a:pt x="6930" y="5972"/>
                    <a:pt x="7137" y="6003"/>
                    <a:pt x="7332" y="6003"/>
                  </a:cubicBezTo>
                  <a:cubicBezTo>
                    <a:pt x="9416" y="6003"/>
                    <a:pt x="9999" y="2397"/>
                    <a:pt x="9999" y="2397"/>
                  </a:cubicBezTo>
                  <a:lnTo>
                    <a:pt x="760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1477925" y="2497725"/>
              <a:ext cx="207525" cy="197275"/>
            </a:xfrm>
            <a:custGeom>
              <a:avLst/>
              <a:gdLst/>
              <a:ahLst/>
              <a:cxnLst/>
              <a:rect l="l" t="t" r="r" b="b"/>
              <a:pathLst>
                <a:path w="8301" h="7891" extrusionOk="0">
                  <a:moveTo>
                    <a:pt x="2398" y="1"/>
                  </a:moveTo>
                  <a:lnTo>
                    <a:pt x="1" y="2398"/>
                  </a:lnTo>
                  <a:cubicBezTo>
                    <a:pt x="2050" y="6980"/>
                    <a:pt x="4645" y="7890"/>
                    <a:pt x="6383" y="7890"/>
                  </a:cubicBezTo>
                  <a:cubicBezTo>
                    <a:pt x="7528" y="7890"/>
                    <a:pt x="8301" y="7495"/>
                    <a:pt x="8301" y="7495"/>
                  </a:cubicBezTo>
                  <a:cubicBezTo>
                    <a:pt x="8301" y="7495"/>
                    <a:pt x="5099" y="5903"/>
                    <a:pt x="5904" y="3310"/>
                  </a:cubicBezTo>
                  <a:cubicBezTo>
                    <a:pt x="6691" y="716"/>
                    <a:pt x="2398" y="19"/>
                    <a:pt x="2398" y="19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1135850" y="2145750"/>
              <a:ext cx="207075" cy="197275"/>
            </a:xfrm>
            <a:custGeom>
              <a:avLst/>
              <a:gdLst/>
              <a:ahLst/>
              <a:cxnLst/>
              <a:rect l="l" t="t" r="r" b="b"/>
              <a:pathLst>
                <a:path w="8283" h="7891" extrusionOk="0">
                  <a:moveTo>
                    <a:pt x="1912" y="1"/>
                  </a:moveTo>
                  <a:cubicBezTo>
                    <a:pt x="770" y="1"/>
                    <a:pt x="0" y="396"/>
                    <a:pt x="0" y="396"/>
                  </a:cubicBezTo>
                  <a:cubicBezTo>
                    <a:pt x="0" y="396"/>
                    <a:pt x="3202" y="2006"/>
                    <a:pt x="2397" y="4599"/>
                  </a:cubicBezTo>
                  <a:cubicBezTo>
                    <a:pt x="1592" y="7193"/>
                    <a:pt x="5885" y="7891"/>
                    <a:pt x="5885" y="7891"/>
                  </a:cubicBezTo>
                  <a:lnTo>
                    <a:pt x="8282" y="5494"/>
                  </a:lnTo>
                  <a:cubicBezTo>
                    <a:pt x="6233" y="911"/>
                    <a:pt x="3645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1330375" y="2031425"/>
              <a:ext cx="167250" cy="251675"/>
            </a:xfrm>
            <a:custGeom>
              <a:avLst/>
              <a:gdLst/>
              <a:ahLst/>
              <a:cxnLst/>
              <a:rect l="l" t="t" r="r" b="b"/>
              <a:pathLst>
                <a:path w="6690" h="10067" extrusionOk="0">
                  <a:moveTo>
                    <a:pt x="3345" y="819"/>
                  </a:moveTo>
                  <a:lnTo>
                    <a:pt x="3345" y="819"/>
                  </a:lnTo>
                  <a:cubicBezTo>
                    <a:pt x="3900" y="1141"/>
                    <a:pt x="4740" y="1767"/>
                    <a:pt x="5277" y="2894"/>
                  </a:cubicBezTo>
                  <a:cubicBezTo>
                    <a:pt x="6064" y="4575"/>
                    <a:pt x="5975" y="6793"/>
                    <a:pt x="4973" y="9476"/>
                  </a:cubicBezTo>
                  <a:lnTo>
                    <a:pt x="1950" y="9476"/>
                  </a:lnTo>
                  <a:cubicBezTo>
                    <a:pt x="1646" y="9029"/>
                    <a:pt x="680" y="7437"/>
                    <a:pt x="966" y="6239"/>
                  </a:cubicBezTo>
                  <a:cubicBezTo>
                    <a:pt x="1073" y="5792"/>
                    <a:pt x="1342" y="5470"/>
                    <a:pt x="1789" y="5219"/>
                  </a:cubicBezTo>
                  <a:cubicBezTo>
                    <a:pt x="3721" y="4200"/>
                    <a:pt x="3560" y="1928"/>
                    <a:pt x="3345" y="819"/>
                  </a:cubicBezTo>
                  <a:close/>
                  <a:moveTo>
                    <a:pt x="2934" y="0"/>
                  </a:moveTo>
                  <a:cubicBezTo>
                    <a:pt x="2853" y="0"/>
                    <a:pt x="2771" y="33"/>
                    <a:pt x="2719" y="86"/>
                  </a:cubicBezTo>
                  <a:cubicBezTo>
                    <a:pt x="2630" y="175"/>
                    <a:pt x="2612" y="282"/>
                    <a:pt x="2647" y="390"/>
                  </a:cubicBezTo>
                  <a:cubicBezTo>
                    <a:pt x="2665" y="425"/>
                    <a:pt x="3667" y="3556"/>
                    <a:pt x="1521" y="4701"/>
                  </a:cubicBezTo>
                  <a:cubicBezTo>
                    <a:pt x="912" y="5023"/>
                    <a:pt x="537" y="5488"/>
                    <a:pt x="394" y="6114"/>
                  </a:cubicBezTo>
                  <a:cubicBezTo>
                    <a:pt x="0" y="7759"/>
                    <a:pt x="1485" y="9852"/>
                    <a:pt x="1556" y="9942"/>
                  </a:cubicBezTo>
                  <a:cubicBezTo>
                    <a:pt x="1610" y="10013"/>
                    <a:pt x="1699" y="10067"/>
                    <a:pt x="1789" y="10067"/>
                  </a:cubicBezTo>
                  <a:lnTo>
                    <a:pt x="5187" y="10067"/>
                  </a:lnTo>
                  <a:cubicBezTo>
                    <a:pt x="5313" y="10067"/>
                    <a:pt x="5420" y="9977"/>
                    <a:pt x="5456" y="9870"/>
                  </a:cubicBezTo>
                  <a:cubicBezTo>
                    <a:pt x="6583" y="6936"/>
                    <a:pt x="6690" y="4504"/>
                    <a:pt x="5796" y="2626"/>
                  </a:cubicBezTo>
                  <a:cubicBezTo>
                    <a:pt x="4848" y="640"/>
                    <a:pt x="3095" y="50"/>
                    <a:pt x="3023" y="14"/>
                  </a:cubicBezTo>
                  <a:cubicBezTo>
                    <a:pt x="2994" y="4"/>
                    <a:pt x="2964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1323200" y="2558100"/>
              <a:ext cx="167275" cy="251350"/>
            </a:xfrm>
            <a:custGeom>
              <a:avLst/>
              <a:gdLst/>
              <a:ahLst/>
              <a:cxnLst/>
              <a:rect l="l" t="t" r="r" b="b"/>
              <a:pathLst>
                <a:path w="6691" h="10054" extrusionOk="0">
                  <a:moveTo>
                    <a:pt x="4759" y="591"/>
                  </a:moveTo>
                  <a:cubicBezTo>
                    <a:pt x="5045" y="1038"/>
                    <a:pt x="6011" y="2630"/>
                    <a:pt x="5743" y="3810"/>
                  </a:cubicBezTo>
                  <a:cubicBezTo>
                    <a:pt x="5635" y="4258"/>
                    <a:pt x="5367" y="4597"/>
                    <a:pt x="4920" y="4830"/>
                  </a:cubicBezTo>
                  <a:cubicBezTo>
                    <a:pt x="2970" y="5867"/>
                    <a:pt x="3131" y="8139"/>
                    <a:pt x="3346" y="9230"/>
                  </a:cubicBezTo>
                  <a:cubicBezTo>
                    <a:pt x="2809" y="8926"/>
                    <a:pt x="1969" y="8300"/>
                    <a:pt x="1432" y="7173"/>
                  </a:cubicBezTo>
                  <a:cubicBezTo>
                    <a:pt x="627" y="5492"/>
                    <a:pt x="734" y="3274"/>
                    <a:pt x="1718" y="591"/>
                  </a:cubicBezTo>
                  <a:close/>
                  <a:moveTo>
                    <a:pt x="1521" y="0"/>
                  </a:moveTo>
                  <a:cubicBezTo>
                    <a:pt x="1396" y="0"/>
                    <a:pt x="1289" y="72"/>
                    <a:pt x="1235" y="179"/>
                  </a:cubicBezTo>
                  <a:cubicBezTo>
                    <a:pt x="126" y="3113"/>
                    <a:pt x="1" y="5563"/>
                    <a:pt x="913" y="7424"/>
                  </a:cubicBezTo>
                  <a:cubicBezTo>
                    <a:pt x="1861" y="9427"/>
                    <a:pt x="3614" y="10017"/>
                    <a:pt x="3686" y="10035"/>
                  </a:cubicBezTo>
                  <a:cubicBezTo>
                    <a:pt x="3722" y="10053"/>
                    <a:pt x="3739" y="10053"/>
                    <a:pt x="3775" y="10053"/>
                  </a:cubicBezTo>
                  <a:cubicBezTo>
                    <a:pt x="3847" y="10053"/>
                    <a:pt x="3918" y="10017"/>
                    <a:pt x="3990" y="9964"/>
                  </a:cubicBezTo>
                  <a:cubicBezTo>
                    <a:pt x="4061" y="9892"/>
                    <a:pt x="4079" y="9767"/>
                    <a:pt x="4043" y="9677"/>
                  </a:cubicBezTo>
                  <a:cubicBezTo>
                    <a:pt x="4043" y="9642"/>
                    <a:pt x="3024" y="6494"/>
                    <a:pt x="5188" y="5367"/>
                  </a:cubicBezTo>
                  <a:cubicBezTo>
                    <a:pt x="5796" y="5045"/>
                    <a:pt x="6172" y="4562"/>
                    <a:pt x="6315" y="3954"/>
                  </a:cubicBezTo>
                  <a:cubicBezTo>
                    <a:pt x="6691" y="2308"/>
                    <a:pt x="5206" y="215"/>
                    <a:pt x="5153" y="126"/>
                  </a:cubicBezTo>
                  <a:cubicBezTo>
                    <a:pt x="5081" y="36"/>
                    <a:pt x="5009" y="0"/>
                    <a:pt x="49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1548150" y="2348500"/>
              <a:ext cx="251775" cy="151500"/>
            </a:xfrm>
            <a:custGeom>
              <a:avLst/>
              <a:gdLst/>
              <a:ahLst/>
              <a:cxnLst/>
              <a:rect l="l" t="t" r="r" b="b"/>
              <a:pathLst>
                <a:path w="10071" h="6060" extrusionOk="0">
                  <a:moveTo>
                    <a:pt x="3346" y="587"/>
                  </a:moveTo>
                  <a:cubicBezTo>
                    <a:pt x="3505" y="587"/>
                    <a:pt x="3661" y="603"/>
                    <a:pt x="3810" y="639"/>
                  </a:cubicBezTo>
                  <a:cubicBezTo>
                    <a:pt x="4257" y="747"/>
                    <a:pt x="4597" y="1015"/>
                    <a:pt x="4830" y="1462"/>
                  </a:cubicBezTo>
                  <a:cubicBezTo>
                    <a:pt x="5564" y="2829"/>
                    <a:pt x="6916" y="3148"/>
                    <a:pt x="8031" y="3148"/>
                  </a:cubicBezTo>
                  <a:cubicBezTo>
                    <a:pt x="8491" y="3148"/>
                    <a:pt x="8911" y="3094"/>
                    <a:pt x="9230" y="3036"/>
                  </a:cubicBezTo>
                  <a:lnTo>
                    <a:pt x="9230" y="3036"/>
                  </a:lnTo>
                  <a:cubicBezTo>
                    <a:pt x="8926" y="3573"/>
                    <a:pt x="8300" y="4413"/>
                    <a:pt x="7173" y="4950"/>
                  </a:cubicBezTo>
                  <a:cubicBezTo>
                    <a:pt x="6422" y="5302"/>
                    <a:pt x="5563" y="5479"/>
                    <a:pt x="4603" y="5479"/>
                  </a:cubicBezTo>
                  <a:cubicBezTo>
                    <a:pt x="3416" y="5479"/>
                    <a:pt x="2074" y="5208"/>
                    <a:pt x="591" y="4664"/>
                  </a:cubicBezTo>
                  <a:lnTo>
                    <a:pt x="591" y="1623"/>
                  </a:lnTo>
                  <a:cubicBezTo>
                    <a:pt x="981" y="1357"/>
                    <a:pt x="2245" y="587"/>
                    <a:pt x="3346" y="587"/>
                  </a:cubicBezTo>
                  <a:close/>
                  <a:moveTo>
                    <a:pt x="3363" y="1"/>
                  </a:moveTo>
                  <a:cubicBezTo>
                    <a:pt x="1847" y="1"/>
                    <a:pt x="204" y="1166"/>
                    <a:pt x="125" y="1230"/>
                  </a:cubicBezTo>
                  <a:cubicBezTo>
                    <a:pt x="36" y="1283"/>
                    <a:pt x="0" y="1373"/>
                    <a:pt x="0" y="1462"/>
                  </a:cubicBezTo>
                  <a:lnTo>
                    <a:pt x="0" y="4861"/>
                  </a:lnTo>
                  <a:cubicBezTo>
                    <a:pt x="0" y="4986"/>
                    <a:pt x="72" y="5093"/>
                    <a:pt x="179" y="5129"/>
                  </a:cubicBezTo>
                  <a:cubicBezTo>
                    <a:pt x="1825" y="5755"/>
                    <a:pt x="3292" y="6059"/>
                    <a:pt x="4597" y="6059"/>
                  </a:cubicBezTo>
                  <a:cubicBezTo>
                    <a:pt x="5653" y="6059"/>
                    <a:pt x="6601" y="5862"/>
                    <a:pt x="7423" y="5469"/>
                  </a:cubicBezTo>
                  <a:cubicBezTo>
                    <a:pt x="9427" y="4503"/>
                    <a:pt x="10017" y="2750"/>
                    <a:pt x="10035" y="2678"/>
                  </a:cubicBezTo>
                  <a:cubicBezTo>
                    <a:pt x="10071" y="2589"/>
                    <a:pt x="10053" y="2464"/>
                    <a:pt x="9963" y="2392"/>
                  </a:cubicBezTo>
                  <a:cubicBezTo>
                    <a:pt x="9915" y="2331"/>
                    <a:pt x="9841" y="2303"/>
                    <a:pt x="9770" y="2303"/>
                  </a:cubicBezTo>
                  <a:cubicBezTo>
                    <a:pt x="9737" y="2303"/>
                    <a:pt x="9706" y="2309"/>
                    <a:pt x="9677" y="2321"/>
                  </a:cubicBezTo>
                  <a:cubicBezTo>
                    <a:pt x="9660" y="2321"/>
                    <a:pt x="8904" y="2563"/>
                    <a:pt x="8002" y="2563"/>
                  </a:cubicBezTo>
                  <a:cubicBezTo>
                    <a:pt x="7054" y="2563"/>
                    <a:pt x="5944" y="2294"/>
                    <a:pt x="5366" y="1194"/>
                  </a:cubicBezTo>
                  <a:cubicBezTo>
                    <a:pt x="5044" y="586"/>
                    <a:pt x="4562" y="210"/>
                    <a:pt x="3953" y="67"/>
                  </a:cubicBezTo>
                  <a:cubicBezTo>
                    <a:pt x="3761" y="21"/>
                    <a:pt x="3563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1020925" y="2340825"/>
              <a:ext cx="252225" cy="151550"/>
            </a:xfrm>
            <a:custGeom>
              <a:avLst/>
              <a:gdLst/>
              <a:ahLst/>
              <a:cxnLst/>
              <a:rect l="l" t="t" r="r" b="b"/>
              <a:pathLst>
                <a:path w="10089" h="6062" extrusionOk="0">
                  <a:moveTo>
                    <a:pt x="5473" y="589"/>
                  </a:moveTo>
                  <a:cubicBezTo>
                    <a:pt x="6664" y="589"/>
                    <a:pt x="8009" y="865"/>
                    <a:pt x="9498" y="1411"/>
                  </a:cubicBezTo>
                  <a:lnTo>
                    <a:pt x="9498" y="4452"/>
                  </a:lnTo>
                  <a:cubicBezTo>
                    <a:pt x="9105" y="4704"/>
                    <a:pt x="7824" y="5483"/>
                    <a:pt x="6706" y="5483"/>
                  </a:cubicBezTo>
                  <a:cubicBezTo>
                    <a:pt x="6554" y="5483"/>
                    <a:pt x="6404" y="5468"/>
                    <a:pt x="6261" y="5436"/>
                  </a:cubicBezTo>
                  <a:cubicBezTo>
                    <a:pt x="5814" y="5329"/>
                    <a:pt x="5474" y="5060"/>
                    <a:pt x="5241" y="4613"/>
                  </a:cubicBezTo>
                  <a:cubicBezTo>
                    <a:pt x="4526" y="3236"/>
                    <a:pt x="3184" y="2914"/>
                    <a:pt x="2075" y="2914"/>
                  </a:cubicBezTo>
                  <a:cubicBezTo>
                    <a:pt x="1610" y="2914"/>
                    <a:pt x="1163" y="2985"/>
                    <a:pt x="841" y="3039"/>
                  </a:cubicBezTo>
                  <a:cubicBezTo>
                    <a:pt x="1145" y="2502"/>
                    <a:pt x="1789" y="1662"/>
                    <a:pt x="2916" y="1125"/>
                  </a:cubicBezTo>
                  <a:cubicBezTo>
                    <a:pt x="3664" y="767"/>
                    <a:pt x="4519" y="589"/>
                    <a:pt x="5473" y="589"/>
                  </a:cubicBezTo>
                  <a:close/>
                  <a:moveTo>
                    <a:pt x="5478" y="0"/>
                  </a:moveTo>
                  <a:cubicBezTo>
                    <a:pt x="4428" y="0"/>
                    <a:pt x="3483" y="201"/>
                    <a:pt x="2648" y="606"/>
                  </a:cubicBezTo>
                  <a:cubicBezTo>
                    <a:pt x="644" y="1554"/>
                    <a:pt x="72" y="3307"/>
                    <a:pt x="36" y="3379"/>
                  </a:cubicBezTo>
                  <a:cubicBezTo>
                    <a:pt x="0" y="3486"/>
                    <a:pt x="36" y="3594"/>
                    <a:pt x="108" y="3683"/>
                  </a:cubicBezTo>
                  <a:cubicBezTo>
                    <a:pt x="173" y="3735"/>
                    <a:pt x="248" y="3769"/>
                    <a:pt x="326" y="3769"/>
                  </a:cubicBezTo>
                  <a:cubicBezTo>
                    <a:pt x="354" y="3769"/>
                    <a:pt x="383" y="3764"/>
                    <a:pt x="412" y="3755"/>
                  </a:cubicBezTo>
                  <a:cubicBezTo>
                    <a:pt x="429" y="3746"/>
                    <a:pt x="1175" y="3506"/>
                    <a:pt x="2068" y="3506"/>
                  </a:cubicBezTo>
                  <a:cubicBezTo>
                    <a:pt x="3017" y="3506"/>
                    <a:pt x="4133" y="3776"/>
                    <a:pt x="4722" y="4881"/>
                  </a:cubicBezTo>
                  <a:cubicBezTo>
                    <a:pt x="5044" y="5490"/>
                    <a:pt x="5509" y="5865"/>
                    <a:pt x="6136" y="6008"/>
                  </a:cubicBezTo>
                  <a:cubicBezTo>
                    <a:pt x="6314" y="6044"/>
                    <a:pt x="6511" y="6062"/>
                    <a:pt x="6708" y="6062"/>
                  </a:cubicBezTo>
                  <a:cubicBezTo>
                    <a:pt x="8228" y="6062"/>
                    <a:pt x="9874" y="4899"/>
                    <a:pt x="9963" y="4846"/>
                  </a:cubicBezTo>
                  <a:cubicBezTo>
                    <a:pt x="10035" y="4792"/>
                    <a:pt x="10089" y="4703"/>
                    <a:pt x="10089" y="4595"/>
                  </a:cubicBezTo>
                  <a:lnTo>
                    <a:pt x="10089" y="1215"/>
                  </a:lnTo>
                  <a:cubicBezTo>
                    <a:pt x="10089" y="1089"/>
                    <a:pt x="10017" y="982"/>
                    <a:pt x="9892" y="928"/>
                  </a:cubicBezTo>
                  <a:cubicBezTo>
                    <a:pt x="8263" y="313"/>
                    <a:pt x="6789" y="0"/>
                    <a:pt x="5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1480175" y="2138200"/>
              <a:ext cx="223175" cy="222275"/>
            </a:xfrm>
            <a:custGeom>
              <a:avLst/>
              <a:gdLst/>
              <a:ahLst/>
              <a:cxnLst/>
              <a:rect l="l" t="t" r="r" b="b"/>
              <a:pathLst>
                <a:path w="8927" h="8891" extrusionOk="0">
                  <a:moveTo>
                    <a:pt x="7746" y="966"/>
                  </a:moveTo>
                  <a:cubicBezTo>
                    <a:pt x="7907" y="1574"/>
                    <a:pt x="8050" y="2612"/>
                    <a:pt x="7638" y="3792"/>
                  </a:cubicBezTo>
                  <a:cubicBezTo>
                    <a:pt x="7012" y="5545"/>
                    <a:pt x="5367" y="7048"/>
                    <a:pt x="2773" y="8246"/>
                  </a:cubicBezTo>
                  <a:lnTo>
                    <a:pt x="626" y="6100"/>
                  </a:lnTo>
                  <a:cubicBezTo>
                    <a:pt x="734" y="5563"/>
                    <a:pt x="1181" y="3757"/>
                    <a:pt x="2218" y="3113"/>
                  </a:cubicBezTo>
                  <a:cubicBezTo>
                    <a:pt x="2460" y="2959"/>
                    <a:pt x="2716" y="2886"/>
                    <a:pt x="2989" y="2886"/>
                  </a:cubicBezTo>
                  <a:cubicBezTo>
                    <a:pt x="3160" y="2886"/>
                    <a:pt x="3338" y="2914"/>
                    <a:pt x="3524" y="2970"/>
                  </a:cubicBezTo>
                  <a:cubicBezTo>
                    <a:pt x="3842" y="3067"/>
                    <a:pt x="4146" y="3111"/>
                    <a:pt x="4435" y="3111"/>
                  </a:cubicBezTo>
                  <a:cubicBezTo>
                    <a:pt x="6053" y="3111"/>
                    <a:pt x="7215" y="1755"/>
                    <a:pt x="7746" y="966"/>
                  </a:cubicBezTo>
                  <a:close/>
                  <a:moveTo>
                    <a:pt x="7799" y="0"/>
                  </a:moveTo>
                  <a:cubicBezTo>
                    <a:pt x="7692" y="0"/>
                    <a:pt x="7585" y="72"/>
                    <a:pt x="7549" y="161"/>
                  </a:cubicBezTo>
                  <a:cubicBezTo>
                    <a:pt x="7533" y="193"/>
                    <a:pt x="6337" y="2527"/>
                    <a:pt x="4418" y="2527"/>
                  </a:cubicBezTo>
                  <a:cubicBezTo>
                    <a:pt x="4184" y="2527"/>
                    <a:pt x="3940" y="2493"/>
                    <a:pt x="3685" y="2415"/>
                  </a:cubicBezTo>
                  <a:cubicBezTo>
                    <a:pt x="3446" y="2342"/>
                    <a:pt x="3212" y="2306"/>
                    <a:pt x="2985" y="2306"/>
                  </a:cubicBezTo>
                  <a:cubicBezTo>
                    <a:pt x="2600" y="2306"/>
                    <a:pt x="2234" y="2409"/>
                    <a:pt x="1896" y="2612"/>
                  </a:cubicBezTo>
                  <a:cubicBezTo>
                    <a:pt x="465" y="3506"/>
                    <a:pt x="36" y="6046"/>
                    <a:pt x="18" y="6153"/>
                  </a:cubicBezTo>
                  <a:cubicBezTo>
                    <a:pt x="0" y="6243"/>
                    <a:pt x="36" y="6332"/>
                    <a:pt x="108" y="6404"/>
                  </a:cubicBezTo>
                  <a:lnTo>
                    <a:pt x="2505" y="8801"/>
                  </a:lnTo>
                  <a:cubicBezTo>
                    <a:pt x="2556" y="8852"/>
                    <a:pt x="2624" y="8887"/>
                    <a:pt x="2708" y="8890"/>
                  </a:cubicBezTo>
                  <a:lnTo>
                    <a:pt x="2708" y="8890"/>
                  </a:lnTo>
                  <a:cubicBezTo>
                    <a:pt x="2744" y="8888"/>
                    <a:pt x="2793" y="8871"/>
                    <a:pt x="2827" y="8854"/>
                  </a:cubicBezTo>
                  <a:cubicBezTo>
                    <a:pt x="5689" y="7584"/>
                    <a:pt x="7495" y="5939"/>
                    <a:pt x="8193" y="3971"/>
                  </a:cubicBezTo>
                  <a:cubicBezTo>
                    <a:pt x="8926" y="1896"/>
                    <a:pt x="8103" y="233"/>
                    <a:pt x="8068" y="161"/>
                  </a:cubicBezTo>
                  <a:cubicBezTo>
                    <a:pt x="8014" y="72"/>
                    <a:pt x="7907" y="0"/>
                    <a:pt x="7799" y="0"/>
                  </a:cubicBezTo>
                  <a:close/>
                  <a:moveTo>
                    <a:pt x="2708" y="8890"/>
                  </a:moveTo>
                  <a:cubicBezTo>
                    <a:pt x="2706" y="8890"/>
                    <a:pt x="2704" y="8890"/>
                    <a:pt x="2701" y="8890"/>
                  </a:cubicBezTo>
                  <a:lnTo>
                    <a:pt x="2719" y="8890"/>
                  </a:lnTo>
                  <a:cubicBezTo>
                    <a:pt x="2715" y="8890"/>
                    <a:pt x="2712" y="8890"/>
                    <a:pt x="2708" y="889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1117500" y="2480525"/>
              <a:ext cx="223175" cy="222050"/>
            </a:xfrm>
            <a:custGeom>
              <a:avLst/>
              <a:gdLst/>
              <a:ahLst/>
              <a:cxnLst/>
              <a:rect l="l" t="t" r="r" b="b"/>
              <a:pathLst>
                <a:path w="8927" h="8882" extrusionOk="0">
                  <a:moveTo>
                    <a:pt x="6154" y="653"/>
                  </a:moveTo>
                  <a:lnTo>
                    <a:pt x="8301" y="2799"/>
                  </a:lnTo>
                  <a:cubicBezTo>
                    <a:pt x="8193" y="3318"/>
                    <a:pt x="7746" y="5125"/>
                    <a:pt x="6709" y="5769"/>
                  </a:cubicBezTo>
                  <a:cubicBezTo>
                    <a:pt x="6476" y="5924"/>
                    <a:pt x="6223" y="6003"/>
                    <a:pt x="5945" y="6003"/>
                  </a:cubicBezTo>
                  <a:cubicBezTo>
                    <a:pt x="5774" y="6003"/>
                    <a:pt x="5594" y="5973"/>
                    <a:pt x="5403" y="5912"/>
                  </a:cubicBezTo>
                  <a:cubicBezTo>
                    <a:pt x="5085" y="5814"/>
                    <a:pt x="4782" y="5771"/>
                    <a:pt x="4493" y="5771"/>
                  </a:cubicBezTo>
                  <a:cubicBezTo>
                    <a:pt x="2879" y="5771"/>
                    <a:pt x="1730" y="7126"/>
                    <a:pt x="1199" y="7915"/>
                  </a:cubicBezTo>
                  <a:cubicBezTo>
                    <a:pt x="1038" y="7307"/>
                    <a:pt x="877" y="6269"/>
                    <a:pt x="1307" y="5089"/>
                  </a:cubicBezTo>
                  <a:cubicBezTo>
                    <a:pt x="1933" y="3336"/>
                    <a:pt x="3560" y="1851"/>
                    <a:pt x="6154" y="653"/>
                  </a:cubicBezTo>
                  <a:close/>
                  <a:moveTo>
                    <a:pt x="6216" y="1"/>
                  </a:moveTo>
                  <a:cubicBezTo>
                    <a:pt x="6176" y="1"/>
                    <a:pt x="6136" y="9"/>
                    <a:pt x="6100" y="27"/>
                  </a:cubicBezTo>
                  <a:cubicBezTo>
                    <a:pt x="3238" y="1315"/>
                    <a:pt x="1432" y="2960"/>
                    <a:pt x="752" y="4910"/>
                  </a:cubicBezTo>
                  <a:cubicBezTo>
                    <a:pt x="1" y="7003"/>
                    <a:pt x="824" y="8649"/>
                    <a:pt x="859" y="8720"/>
                  </a:cubicBezTo>
                  <a:cubicBezTo>
                    <a:pt x="913" y="8827"/>
                    <a:pt x="1020" y="8881"/>
                    <a:pt x="1128" y="8881"/>
                  </a:cubicBezTo>
                  <a:cubicBezTo>
                    <a:pt x="1235" y="8881"/>
                    <a:pt x="1342" y="8827"/>
                    <a:pt x="1396" y="8720"/>
                  </a:cubicBezTo>
                  <a:cubicBezTo>
                    <a:pt x="1396" y="8688"/>
                    <a:pt x="2604" y="6354"/>
                    <a:pt x="4513" y="6354"/>
                  </a:cubicBezTo>
                  <a:cubicBezTo>
                    <a:pt x="4746" y="6354"/>
                    <a:pt x="4989" y="6389"/>
                    <a:pt x="5242" y="6466"/>
                  </a:cubicBezTo>
                  <a:cubicBezTo>
                    <a:pt x="5486" y="6548"/>
                    <a:pt x="5725" y="6588"/>
                    <a:pt x="5958" y="6588"/>
                  </a:cubicBezTo>
                  <a:cubicBezTo>
                    <a:pt x="6337" y="6588"/>
                    <a:pt x="6698" y="6480"/>
                    <a:pt x="7031" y="6269"/>
                  </a:cubicBezTo>
                  <a:cubicBezTo>
                    <a:pt x="8462" y="5375"/>
                    <a:pt x="8891" y="2853"/>
                    <a:pt x="8909" y="2746"/>
                  </a:cubicBezTo>
                  <a:cubicBezTo>
                    <a:pt x="8927" y="2656"/>
                    <a:pt x="8891" y="2549"/>
                    <a:pt x="8837" y="2495"/>
                  </a:cubicBezTo>
                  <a:lnTo>
                    <a:pt x="6422" y="80"/>
                  </a:lnTo>
                  <a:cubicBezTo>
                    <a:pt x="6375" y="33"/>
                    <a:pt x="6295" y="1"/>
                    <a:pt x="62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1469875" y="2490450"/>
              <a:ext cx="222725" cy="212125"/>
            </a:xfrm>
            <a:custGeom>
              <a:avLst/>
              <a:gdLst/>
              <a:ahLst/>
              <a:cxnLst/>
              <a:rect l="l" t="t" r="r" b="b"/>
              <a:pathLst>
                <a:path w="8909" h="8485" extrusionOk="0">
                  <a:moveTo>
                    <a:pt x="2827" y="614"/>
                  </a:moveTo>
                  <a:cubicBezTo>
                    <a:pt x="3346" y="721"/>
                    <a:pt x="5153" y="1168"/>
                    <a:pt x="5796" y="2206"/>
                  </a:cubicBezTo>
                  <a:cubicBezTo>
                    <a:pt x="6047" y="2599"/>
                    <a:pt x="6083" y="3028"/>
                    <a:pt x="5940" y="3511"/>
                  </a:cubicBezTo>
                  <a:cubicBezTo>
                    <a:pt x="5296" y="5604"/>
                    <a:pt x="7013" y="7107"/>
                    <a:pt x="7943" y="7733"/>
                  </a:cubicBezTo>
                  <a:cubicBezTo>
                    <a:pt x="7639" y="7816"/>
                    <a:pt x="7216" y="7894"/>
                    <a:pt x="6716" y="7894"/>
                  </a:cubicBezTo>
                  <a:cubicBezTo>
                    <a:pt x="6245" y="7894"/>
                    <a:pt x="5707" y="7825"/>
                    <a:pt x="5135" y="7625"/>
                  </a:cubicBezTo>
                  <a:cubicBezTo>
                    <a:pt x="3382" y="6999"/>
                    <a:pt x="1879" y="5372"/>
                    <a:pt x="681" y="2760"/>
                  </a:cubicBezTo>
                  <a:lnTo>
                    <a:pt x="2827" y="614"/>
                  </a:lnTo>
                  <a:close/>
                  <a:moveTo>
                    <a:pt x="2726" y="1"/>
                  </a:moveTo>
                  <a:cubicBezTo>
                    <a:pt x="2649" y="1"/>
                    <a:pt x="2568" y="36"/>
                    <a:pt x="2523" y="95"/>
                  </a:cubicBezTo>
                  <a:lnTo>
                    <a:pt x="108" y="2492"/>
                  </a:lnTo>
                  <a:cubicBezTo>
                    <a:pt x="37" y="2581"/>
                    <a:pt x="1" y="2706"/>
                    <a:pt x="55" y="2814"/>
                  </a:cubicBezTo>
                  <a:cubicBezTo>
                    <a:pt x="1343" y="5676"/>
                    <a:pt x="2988" y="7482"/>
                    <a:pt x="4938" y="8180"/>
                  </a:cubicBezTo>
                  <a:cubicBezTo>
                    <a:pt x="5582" y="8412"/>
                    <a:pt x="6190" y="8484"/>
                    <a:pt x="6709" y="8484"/>
                  </a:cubicBezTo>
                  <a:cubicBezTo>
                    <a:pt x="7889" y="8484"/>
                    <a:pt x="8712" y="8073"/>
                    <a:pt x="8748" y="8055"/>
                  </a:cubicBezTo>
                  <a:cubicBezTo>
                    <a:pt x="8855" y="8001"/>
                    <a:pt x="8909" y="7912"/>
                    <a:pt x="8909" y="7786"/>
                  </a:cubicBezTo>
                  <a:cubicBezTo>
                    <a:pt x="8909" y="7679"/>
                    <a:pt x="8855" y="7590"/>
                    <a:pt x="8748" y="7536"/>
                  </a:cubicBezTo>
                  <a:cubicBezTo>
                    <a:pt x="8712" y="7518"/>
                    <a:pt x="5779" y="6016"/>
                    <a:pt x="6494" y="3690"/>
                  </a:cubicBezTo>
                  <a:cubicBezTo>
                    <a:pt x="6709" y="3028"/>
                    <a:pt x="6637" y="2438"/>
                    <a:pt x="6297" y="1902"/>
                  </a:cubicBezTo>
                  <a:cubicBezTo>
                    <a:pt x="5403" y="453"/>
                    <a:pt x="2881" y="23"/>
                    <a:pt x="2774" y="5"/>
                  </a:cubicBezTo>
                  <a:cubicBezTo>
                    <a:pt x="2758" y="2"/>
                    <a:pt x="2742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1128250" y="2138650"/>
              <a:ext cx="222700" cy="211975"/>
            </a:xfrm>
            <a:custGeom>
              <a:avLst/>
              <a:gdLst/>
              <a:ahLst/>
              <a:cxnLst/>
              <a:rect l="l" t="t" r="r" b="b"/>
              <a:pathLst>
                <a:path w="8908" h="8479" extrusionOk="0">
                  <a:moveTo>
                    <a:pt x="2193" y="590"/>
                  </a:moveTo>
                  <a:cubicBezTo>
                    <a:pt x="2664" y="590"/>
                    <a:pt x="3202" y="659"/>
                    <a:pt x="3774" y="859"/>
                  </a:cubicBezTo>
                  <a:cubicBezTo>
                    <a:pt x="5545" y="1485"/>
                    <a:pt x="7048" y="3113"/>
                    <a:pt x="8246" y="5724"/>
                  </a:cubicBezTo>
                  <a:lnTo>
                    <a:pt x="6100" y="7871"/>
                  </a:lnTo>
                  <a:cubicBezTo>
                    <a:pt x="5563" y="7763"/>
                    <a:pt x="3756" y="7316"/>
                    <a:pt x="3113" y="6279"/>
                  </a:cubicBezTo>
                  <a:cubicBezTo>
                    <a:pt x="2880" y="5885"/>
                    <a:pt x="2826" y="5456"/>
                    <a:pt x="2969" y="4973"/>
                  </a:cubicBezTo>
                  <a:cubicBezTo>
                    <a:pt x="3613" y="2880"/>
                    <a:pt x="1896" y="1377"/>
                    <a:pt x="966" y="751"/>
                  </a:cubicBezTo>
                  <a:cubicBezTo>
                    <a:pt x="1270" y="668"/>
                    <a:pt x="1693" y="590"/>
                    <a:pt x="2193" y="590"/>
                  </a:cubicBezTo>
                  <a:close/>
                  <a:moveTo>
                    <a:pt x="2214" y="1"/>
                  </a:moveTo>
                  <a:cubicBezTo>
                    <a:pt x="1027" y="1"/>
                    <a:pt x="211" y="405"/>
                    <a:pt x="161" y="429"/>
                  </a:cubicBezTo>
                  <a:cubicBezTo>
                    <a:pt x="72" y="465"/>
                    <a:pt x="0" y="573"/>
                    <a:pt x="0" y="680"/>
                  </a:cubicBezTo>
                  <a:cubicBezTo>
                    <a:pt x="0" y="787"/>
                    <a:pt x="72" y="894"/>
                    <a:pt x="161" y="948"/>
                  </a:cubicBezTo>
                  <a:cubicBezTo>
                    <a:pt x="197" y="966"/>
                    <a:pt x="3130" y="2469"/>
                    <a:pt x="2415" y="4794"/>
                  </a:cubicBezTo>
                  <a:cubicBezTo>
                    <a:pt x="2218" y="5438"/>
                    <a:pt x="2290" y="6046"/>
                    <a:pt x="2612" y="6583"/>
                  </a:cubicBezTo>
                  <a:cubicBezTo>
                    <a:pt x="3506" y="8014"/>
                    <a:pt x="6046" y="8443"/>
                    <a:pt x="6153" y="8461"/>
                  </a:cubicBezTo>
                  <a:cubicBezTo>
                    <a:pt x="6171" y="8479"/>
                    <a:pt x="6171" y="8479"/>
                    <a:pt x="6189" y="8479"/>
                  </a:cubicBezTo>
                  <a:lnTo>
                    <a:pt x="6189" y="8461"/>
                  </a:lnTo>
                  <a:cubicBezTo>
                    <a:pt x="6279" y="8461"/>
                    <a:pt x="6350" y="8443"/>
                    <a:pt x="6404" y="8389"/>
                  </a:cubicBezTo>
                  <a:lnTo>
                    <a:pt x="8801" y="5974"/>
                  </a:lnTo>
                  <a:cubicBezTo>
                    <a:pt x="8890" y="5903"/>
                    <a:pt x="8908" y="5760"/>
                    <a:pt x="8872" y="5653"/>
                  </a:cubicBezTo>
                  <a:cubicBezTo>
                    <a:pt x="7584" y="2791"/>
                    <a:pt x="5939" y="984"/>
                    <a:pt x="3971" y="304"/>
                  </a:cubicBezTo>
                  <a:cubicBezTo>
                    <a:pt x="3336" y="80"/>
                    <a:pt x="2739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1188175" y="2198125"/>
              <a:ext cx="444950" cy="444975"/>
            </a:xfrm>
            <a:custGeom>
              <a:avLst/>
              <a:gdLst/>
              <a:ahLst/>
              <a:cxnLst/>
              <a:rect l="l" t="t" r="r" b="b"/>
              <a:pathLst>
                <a:path w="17798" h="17799" extrusionOk="0">
                  <a:moveTo>
                    <a:pt x="8890" y="0"/>
                  </a:moveTo>
                  <a:cubicBezTo>
                    <a:pt x="3971" y="0"/>
                    <a:pt x="0" y="3989"/>
                    <a:pt x="0" y="8890"/>
                  </a:cubicBezTo>
                  <a:cubicBezTo>
                    <a:pt x="0" y="13809"/>
                    <a:pt x="3971" y="17798"/>
                    <a:pt x="8890" y="17798"/>
                  </a:cubicBezTo>
                  <a:cubicBezTo>
                    <a:pt x="13809" y="17798"/>
                    <a:pt x="17798" y="13809"/>
                    <a:pt x="17798" y="8890"/>
                  </a:cubicBezTo>
                  <a:cubicBezTo>
                    <a:pt x="17798" y="3989"/>
                    <a:pt x="13809" y="0"/>
                    <a:pt x="889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1188175" y="2198125"/>
              <a:ext cx="444950" cy="444975"/>
            </a:xfrm>
            <a:custGeom>
              <a:avLst/>
              <a:gdLst/>
              <a:ahLst/>
              <a:cxnLst/>
              <a:rect l="l" t="t" r="r" b="b"/>
              <a:pathLst>
                <a:path w="17798" h="17799" extrusionOk="0">
                  <a:moveTo>
                    <a:pt x="8890" y="0"/>
                  </a:moveTo>
                  <a:cubicBezTo>
                    <a:pt x="3971" y="0"/>
                    <a:pt x="0" y="3971"/>
                    <a:pt x="0" y="8890"/>
                  </a:cubicBezTo>
                  <a:cubicBezTo>
                    <a:pt x="0" y="13809"/>
                    <a:pt x="3971" y="17798"/>
                    <a:pt x="8890" y="17798"/>
                  </a:cubicBezTo>
                  <a:cubicBezTo>
                    <a:pt x="13809" y="17798"/>
                    <a:pt x="17798" y="13809"/>
                    <a:pt x="17798" y="8890"/>
                  </a:cubicBezTo>
                  <a:cubicBezTo>
                    <a:pt x="17798" y="8246"/>
                    <a:pt x="17726" y="7602"/>
                    <a:pt x="17583" y="6994"/>
                  </a:cubicBezTo>
                  <a:lnTo>
                    <a:pt x="17583" y="6994"/>
                  </a:lnTo>
                  <a:cubicBezTo>
                    <a:pt x="17601" y="7173"/>
                    <a:pt x="17619" y="7352"/>
                    <a:pt x="17619" y="7531"/>
                  </a:cubicBezTo>
                  <a:cubicBezTo>
                    <a:pt x="17619" y="10786"/>
                    <a:pt x="14972" y="13434"/>
                    <a:pt x="11716" y="13434"/>
                  </a:cubicBezTo>
                  <a:cubicBezTo>
                    <a:pt x="8443" y="13434"/>
                    <a:pt x="5813" y="10804"/>
                    <a:pt x="5813" y="7531"/>
                  </a:cubicBezTo>
                  <a:cubicBezTo>
                    <a:pt x="5813" y="4275"/>
                    <a:pt x="8443" y="1628"/>
                    <a:pt x="11716" y="1628"/>
                  </a:cubicBezTo>
                  <a:cubicBezTo>
                    <a:pt x="13290" y="1628"/>
                    <a:pt x="14739" y="2254"/>
                    <a:pt x="15794" y="3274"/>
                  </a:cubicBezTo>
                  <a:cubicBezTo>
                    <a:pt x="14167" y="1270"/>
                    <a:pt x="11680" y="0"/>
                    <a:pt x="8890" y="0"/>
                  </a:cubicBezTo>
                  <a:close/>
                </a:path>
              </a:pathLst>
            </a:custGeom>
            <a:solidFill>
              <a:srgbClr val="5A2827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1180550" y="2190525"/>
              <a:ext cx="459750" cy="460175"/>
            </a:xfrm>
            <a:custGeom>
              <a:avLst/>
              <a:gdLst/>
              <a:ahLst/>
              <a:cxnLst/>
              <a:rect l="l" t="t" r="r" b="b"/>
              <a:pathLst>
                <a:path w="18390" h="18407" extrusionOk="0">
                  <a:moveTo>
                    <a:pt x="9195" y="590"/>
                  </a:moveTo>
                  <a:cubicBezTo>
                    <a:pt x="13935" y="590"/>
                    <a:pt x="17799" y="4454"/>
                    <a:pt x="17799" y="9194"/>
                  </a:cubicBezTo>
                  <a:cubicBezTo>
                    <a:pt x="17799" y="13952"/>
                    <a:pt x="13953" y="17816"/>
                    <a:pt x="9195" y="17816"/>
                  </a:cubicBezTo>
                  <a:cubicBezTo>
                    <a:pt x="4455" y="17816"/>
                    <a:pt x="591" y="13952"/>
                    <a:pt x="591" y="9194"/>
                  </a:cubicBezTo>
                  <a:cubicBezTo>
                    <a:pt x="591" y="4454"/>
                    <a:pt x="4455" y="590"/>
                    <a:pt x="9195" y="590"/>
                  </a:cubicBezTo>
                  <a:close/>
                  <a:moveTo>
                    <a:pt x="9195" y="0"/>
                  </a:moveTo>
                  <a:cubicBezTo>
                    <a:pt x="4133" y="0"/>
                    <a:pt x="1" y="4132"/>
                    <a:pt x="1" y="9194"/>
                  </a:cubicBezTo>
                  <a:cubicBezTo>
                    <a:pt x="1" y="14274"/>
                    <a:pt x="4133" y="18406"/>
                    <a:pt x="9195" y="18406"/>
                  </a:cubicBezTo>
                  <a:cubicBezTo>
                    <a:pt x="14275" y="18406"/>
                    <a:pt x="18389" y="14274"/>
                    <a:pt x="18389" y="9194"/>
                  </a:cubicBezTo>
                  <a:cubicBezTo>
                    <a:pt x="18389" y="4132"/>
                    <a:pt x="14275" y="0"/>
                    <a:pt x="91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0" name="Google Shape;8690;p38"/>
          <p:cNvGrpSpPr/>
          <p:nvPr/>
        </p:nvGrpSpPr>
        <p:grpSpPr>
          <a:xfrm flipH="1">
            <a:off x="6570903" y="3443111"/>
            <a:ext cx="1375489" cy="1128617"/>
            <a:chOff x="3568775" y="3136825"/>
            <a:chExt cx="264900" cy="217350"/>
          </a:xfrm>
        </p:grpSpPr>
        <p:sp>
          <p:nvSpPr>
            <p:cNvPr id="8691" name="Google Shape;8691;p38"/>
            <p:cNvSpPr/>
            <p:nvPr/>
          </p:nvSpPr>
          <p:spPr>
            <a:xfrm>
              <a:off x="3704400" y="3285625"/>
              <a:ext cx="129275" cy="29700"/>
            </a:xfrm>
            <a:custGeom>
              <a:avLst/>
              <a:gdLst/>
              <a:ahLst/>
              <a:cxnLst/>
              <a:rect l="l" t="t" r="r" b="b"/>
              <a:pathLst>
                <a:path w="5171" h="1188" extrusionOk="0">
                  <a:moveTo>
                    <a:pt x="2581" y="1"/>
                  </a:moveTo>
                  <a:cubicBezTo>
                    <a:pt x="1159" y="1"/>
                    <a:pt x="0" y="265"/>
                    <a:pt x="0" y="594"/>
                  </a:cubicBezTo>
                  <a:cubicBezTo>
                    <a:pt x="0" y="924"/>
                    <a:pt x="1159" y="1187"/>
                    <a:pt x="2581" y="1187"/>
                  </a:cubicBezTo>
                  <a:cubicBezTo>
                    <a:pt x="4012" y="1187"/>
                    <a:pt x="5170" y="924"/>
                    <a:pt x="5170" y="594"/>
                  </a:cubicBezTo>
                  <a:cubicBezTo>
                    <a:pt x="5170" y="265"/>
                    <a:pt x="4012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3568775" y="3324475"/>
              <a:ext cx="129050" cy="29700"/>
            </a:xfrm>
            <a:custGeom>
              <a:avLst/>
              <a:gdLst/>
              <a:ahLst/>
              <a:cxnLst/>
              <a:rect l="l" t="t" r="r" b="b"/>
              <a:pathLst>
                <a:path w="5162" h="1188" extrusionOk="0">
                  <a:moveTo>
                    <a:pt x="2581" y="1"/>
                  </a:moveTo>
                  <a:cubicBezTo>
                    <a:pt x="1159" y="1"/>
                    <a:pt x="1" y="264"/>
                    <a:pt x="1" y="594"/>
                  </a:cubicBezTo>
                  <a:cubicBezTo>
                    <a:pt x="1" y="924"/>
                    <a:pt x="1159" y="1187"/>
                    <a:pt x="2581" y="1187"/>
                  </a:cubicBezTo>
                  <a:cubicBezTo>
                    <a:pt x="4013" y="1187"/>
                    <a:pt x="5162" y="924"/>
                    <a:pt x="5162" y="594"/>
                  </a:cubicBezTo>
                  <a:cubicBezTo>
                    <a:pt x="5162" y="264"/>
                    <a:pt x="4013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3648125" y="3197175"/>
              <a:ext cx="107375" cy="144050"/>
            </a:xfrm>
            <a:custGeom>
              <a:avLst/>
              <a:gdLst/>
              <a:ahLst/>
              <a:cxnLst/>
              <a:rect l="l" t="t" r="r" b="b"/>
              <a:pathLst>
                <a:path w="4295" h="5762" extrusionOk="0">
                  <a:moveTo>
                    <a:pt x="2152" y="0"/>
                  </a:moveTo>
                  <a:cubicBezTo>
                    <a:pt x="1801" y="0"/>
                    <a:pt x="1446" y="83"/>
                    <a:pt x="1131" y="252"/>
                  </a:cubicBezTo>
                  <a:cubicBezTo>
                    <a:pt x="801" y="440"/>
                    <a:pt x="509" y="704"/>
                    <a:pt x="311" y="1043"/>
                  </a:cubicBezTo>
                  <a:cubicBezTo>
                    <a:pt x="255" y="1119"/>
                    <a:pt x="217" y="1213"/>
                    <a:pt x="179" y="1297"/>
                  </a:cubicBezTo>
                  <a:cubicBezTo>
                    <a:pt x="161" y="1345"/>
                    <a:pt x="142" y="1392"/>
                    <a:pt x="123" y="1429"/>
                  </a:cubicBezTo>
                  <a:lnTo>
                    <a:pt x="104" y="1495"/>
                  </a:lnTo>
                  <a:cubicBezTo>
                    <a:pt x="95" y="1523"/>
                    <a:pt x="85" y="1542"/>
                    <a:pt x="85" y="1571"/>
                  </a:cubicBezTo>
                  <a:lnTo>
                    <a:pt x="48" y="1712"/>
                  </a:lnTo>
                  <a:lnTo>
                    <a:pt x="29" y="1853"/>
                  </a:lnTo>
                  <a:lnTo>
                    <a:pt x="10" y="1928"/>
                  </a:lnTo>
                  <a:lnTo>
                    <a:pt x="10" y="1994"/>
                  </a:lnTo>
                  <a:lnTo>
                    <a:pt x="0" y="2145"/>
                  </a:lnTo>
                  <a:lnTo>
                    <a:pt x="0" y="5761"/>
                  </a:lnTo>
                  <a:lnTo>
                    <a:pt x="1187" y="5761"/>
                  </a:lnTo>
                  <a:lnTo>
                    <a:pt x="1187" y="2145"/>
                  </a:lnTo>
                  <a:cubicBezTo>
                    <a:pt x="1196" y="2117"/>
                    <a:pt x="1196" y="2098"/>
                    <a:pt x="1196" y="2079"/>
                  </a:cubicBezTo>
                  <a:lnTo>
                    <a:pt x="1196" y="2041"/>
                  </a:lnTo>
                  <a:lnTo>
                    <a:pt x="1206" y="2013"/>
                  </a:lnTo>
                  <a:cubicBezTo>
                    <a:pt x="1206" y="1994"/>
                    <a:pt x="1206" y="1966"/>
                    <a:pt x="1206" y="1947"/>
                  </a:cubicBezTo>
                  <a:cubicBezTo>
                    <a:pt x="1215" y="1928"/>
                    <a:pt x="1225" y="1910"/>
                    <a:pt x="1225" y="1891"/>
                  </a:cubicBezTo>
                  <a:cubicBezTo>
                    <a:pt x="1234" y="1881"/>
                    <a:pt x="1234" y="1863"/>
                    <a:pt x="1234" y="1853"/>
                  </a:cubicBezTo>
                  <a:cubicBezTo>
                    <a:pt x="1234" y="1844"/>
                    <a:pt x="1244" y="1834"/>
                    <a:pt x="1244" y="1825"/>
                  </a:cubicBezTo>
                  <a:cubicBezTo>
                    <a:pt x="1253" y="1806"/>
                    <a:pt x="1262" y="1787"/>
                    <a:pt x="1272" y="1768"/>
                  </a:cubicBezTo>
                  <a:cubicBezTo>
                    <a:pt x="1291" y="1731"/>
                    <a:pt x="1300" y="1693"/>
                    <a:pt x="1328" y="1655"/>
                  </a:cubicBezTo>
                  <a:cubicBezTo>
                    <a:pt x="1413" y="1505"/>
                    <a:pt x="1545" y="1382"/>
                    <a:pt x="1696" y="1297"/>
                  </a:cubicBezTo>
                  <a:cubicBezTo>
                    <a:pt x="1714" y="1297"/>
                    <a:pt x="1733" y="1288"/>
                    <a:pt x="1752" y="1279"/>
                  </a:cubicBezTo>
                  <a:cubicBezTo>
                    <a:pt x="1762" y="1269"/>
                    <a:pt x="1771" y="1269"/>
                    <a:pt x="1780" y="1260"/>
                  </a:cubicBezTo>
                  <a:lnTo>
                    <a:pt x="1809" y="1250"/>
                  </a:lnTo>
                  <a:cubicBezTo>
                    <a:pt x="1827" y="1250"/>
                    <a:pt x="1846" y="1232"/>
                    <a:pt x="1865" y="1232"/>
                  </a:cubicBezTo>
                  <a:cubicBezTo>
                    <a:pt x="1884" y="1222"/>
                    <a:pt x="1903" y="1222"/>
                    <a:pt x="1922" y="1213"/>
                  </a:cubicBezTo>
                  <a:cubicBezTo>
                    <a:pt x="1931" y="1213"/>
                    <a:pt x="1950" y="1203"/>
                    <a:pt x="1950" y="1203"/>
                  </a:cubicBezTo>
                  <a:lnTo>
                    <a:pt x="1988" y="1203"/>
                  </a:lnTo>
                  <a:cubicBezTo>
                    <a:pt x="2006" y="1203"/>
                    <a:pt x="2025" y="1194"/>
                    <a:pt x="2044" y="1194"/>
                  </a:cubicBezTo>
                  <a:lnTo>
                    <a:pt x="2110" y="1194"/>
                  </a:lnTo>
                  <a:lnTo>
                    <a:pt x="2138" y="1184"/>
                  </a:lnTo>
                  <a:lnTo>
                    <a:pt x="2176" y="1194"/>
                  </a:lnTo>
                  <a:lnTo>
                    <a:pt x="2242" y="1194"/>
                  </a:lnTo>
                  <a:cubicBezTo>
                    <a:pt x="2261" y="1194"/>
                    <a:pt x="2279" y="1203"/>
                    <a:pt x="2298" y="1203"/>
                  </a:cubicBezTo>
                  <a:cubicBezTo>
                    <a:pt x="2345" y="1203"/>
                    <a:pt x="2374" y="1222"/>
                    <a:pt x="2421" y="1232"/>
                  </a:cubicBezTo>
                  <a:cubicBezTo>
                    <a:pt x="2496" y="1260"/>
                    <a:pt x="2571" y="1279"/>
                    <a:pt x="2637" y="1326"/>
                  </a:cubicBezTo>
                  <a:cubicBezTo>
                    <a:pt x="2713" y="1363"/>
                    <a:pt x="2769" y="1420"/>
                    <a:pt x="2826" y="1476"/>
                  </a:cubicBezTo>
                  <a:cubicBezTo>
                    <a:pt x="2854" y="1505"/>
                    <a:pt x="2882" y="1533"/>
                    <a:pt x="2901" y="1571"/>
                  </a:cubicBezTo>
                  <a:cubicBezTo>
                    <a:pt x="2910" y="1580"/>
                    <a:pt x="2929" y="1599"/>
                    <a:pt x="2939" y="1618"/>
                  </a:cubicBezTo>
                  <a:cubicBezTo>
                    <a:pt x="2948" y="1636"/>
                    <a:pt x="2958" y="1646"/>
                    <a:pt x="2967" y="1665"/>
                  </a:cubicBezTo>
                  <a:cubicBezTo>
                    <a:pt x="3052" y="1797"/>
                    <a:pt x="3089" y="1947"/>
                    <a:pt x="3099" y="2098"/>
                  </a:cubicBezTo>
                  <a:lnTo>
                    <a:pt x="3099" y="2126"/>
                  </a:lnTo>
                  <a:lnTo>
                    <a:pt x="3099" y="2136"/>
                  </a:lnTo>
                  <a:lnTo>
                    <a:pt x="3099" y="2145"/>
                  </a:lnTo>
                  <a:lnTo>
                    <a:pt x="3099" y="4104"/>
                  </a:lnTo>
                  <a:lnTo>
                    <a:pt x="4285" y="4104"/>
                  </a:lnTo>
                  <a:lnTo>
                    <a:pt x="4285" y="2635"/>
                  </a:lnTo>
                  <a:lnTo>
                    <a:pt x="4295" y="2635"/>
                  </a:lnTo>
                  <a:lnTo>
                    <a:pt x="4295" y="2164"/>
                  </a:lnTo>
                  <a:cubicBezTo>
                    <a:pt x="4295" y="2117"/>
                    <a:pt x="4285" y="2079"/>
                    <a:pt x="4285" y="2032"/>
                  </a:cubicBezTo>
                  <a:cubicBezTo>
                    <a:pt x="4267" y="1702"/>
                    <a:pt x="4182" y="1363"/>
                    <a:pt x="4003" y="1062"/>
                  </a:cubicBezTo>
                  <a:lnTo>
                    <a:pt x="3928" y="949"/>
                  </a:lnTo>
                  <a:cubicBezTo>
                    <a:pt x="3909" y="921"/>
                    <a:pt x="3880" y="883"/>
                    <a:pt x="3852" y="845"/>
                  </a:cubicBezTo>
                  <a:cubicBezTo>
                    <a:pt x="3805" y="770"/>
                    <a:pt x="3739" y="714"/>
                    <a:pt x="3683" y="648"/>
                  </a:cubicBezTo>
                  <a:cubicBezTo>
                    <a:pt x="3551" y="525"/>
                    <a:pt x="3419" y="403"/>
                    <a:pt x="3259" y="309"/>
                  </a:cubicBezTo>
                  <a:cubicBezTo>
                    <a:pt x="2935" y="105"/>
                    <a:pt x="2546" y="0"/>
                    <a:pt x="2152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3618450" y="3167350"/>
              <a:ext cx="166725" cy="173875"/>
            </a:xfrm>
            <a:custGeom>
              <a:avLst/>
              <a:gdLst/>
              <a:ahLst/>
              <a:cxnLst/>
              <a:rect l="l" t="t" r="r" b="b"/>
              <a:pathLst>
                <a:path w="6669" h="6955" extrusionOk="0">
                  <a:moveTo>
                    <a:pt x="3300" y="1"/>
                  </a:moveTo>
                  <a:cubicBezTo>
                    <a:pt x="2769" y="1"/>
                    <a:pt x="2228" y="148"/>
                    <a:pt x="1743" y="400"/>
                  </a:cubicBezTo>
                  <a:cubicBezTo>
                    <a:pt x="1235" y="692"/>
                    <a:pt x="783" y="1106"/>
                    <a:pt x="472" y="1624"/>
                  </a:cubicBezTo>
                  <a:cubicBezTo>
                    <a:pt x="161" y="2133"/>
                    <a:pt x="10" y="2735"/>
                    <a:pt x="1" y="3338"/>
                  </a:cubicBezTo>
                  <a:lnTo>
                    <a:pt x="1" y="6954"/>
                  </a:lnTo>
                  <a:lnTo>
                    <a:pt x="1187" y="6954"/>
                  </a:lnTo>
                  <a:lnTo>
                    <a:pt x="1187" y="3329"/>
                  </a:lnTo>
                  <a:lnTo>
                    <a:pt x="1197" y="3187"/>
                  </a:lnTo>
                  <a:lnTo>
                    <a:pt x="1197" y="3112"/>
                  </a:lnTo>
                  <a:lnTo>
                    <a:pt x="1216" y="3046"/>
                  </a:lnTo>
                  <a:lnTo>
                    <a:pt x="1235" y="2895"/>
                  </a:lnTo>
                  <a:lnTo>
                    <a:pt x="1272" y="2764"/>
                  </a:lnTo>
                  <a:cubicBezTo>
                    <a:pt x="1272" y="2735"/>
                    <a:pt x="1282" y="2716"/>
                    <a:pt x="1291" y="2688"/>
                  </a:cubicBezTo>
                  <a:lnTo>
                    <a:pt x="1310" y="2622"/>
                  </a:lnTo>
                  <a:cubicBezTo>
                    <a:pt x="1329" y="2575"/>
                    <a:pt x="1348" y="2528"/>
                    <a:pt x="1366" y="2490"/>
                  </a:cubicBezTo>
                  <a:cubicBezTo>
                    <a:pt x="1404" y="2406"/>
                    <a:pt x="1442" y="2312"/>
                    <a:pt x="1498" y="2236"/>
                  </a:cubicBezTo>
                  <a:cubicBezTo>
                    <a:pt x="1687" y="1897"/>
                    <a:pt x="1988" y="1633"/>
                    <a:pt x="2318" y="1445"/>
                  </a:cubicBezTo>
                  <a:cubicBezTo>
                    <a:pt x="2633" y="1276"/>
                    <a:pt x="2988" y="1193"/>
                    <a:pt x="3339" y="1193"/>
                  </a:cubicBezTo>
                  <a:cubicBezTo>
                    <a:pt x="3733" y="1193"/>
                    <a:pt x="4122" y="1298"/>
                    <a:pt x="4446" y="1502"/>
                  </a:cubicBezTo>
                  <a:cubicBezTo>
                    <a:pt x="4606" y="1596"/>
                    <a:pt x="4738" y="1709"/>
                    <a:pt x="4870" y="1831"/>
                  </a:cubicBezTo>
                  <a:cubicBezTo>
                    <a:pt x="4926" y="1907"/>
                    <a:pt x="4992" y="1963"/>
                    <a:pt x="5039" y="2038"/>
                  </a:cubicBezTo>
                  <a:cubicBezTo>
                    <a:pt x="5067" y="2076"/>
                    <a:pt x="5096" y="2104"/>
                    <a:pt x="5115" y="2142"/>
                  </a:cubicBezTo>
                  <a:lnTo>
                    <a:pt x="5190" y="2255"/>
                  </a:lnTo>
                  <a:cubicBezTo>
                    <a:pt x="5369" y="2556"/>
                    <a:pt x="5454" y="2895"/>
                    <a:pt x="5472" y="3225"/>
                  </a:cubicBezTo>
                  <a:cubicBezTo>
                    <a:pt x="5472" y="3272"/>
                    <a:pt x="5482" y="3300"/>
                    <a:pt x="5482" y="3357"/>
                  </a:cubicBezTo>
                  <a:lnTo>
                    <a:pt x="5482" y="5297"/>
                  </a:lnTo>
                  <a:lnTo>
                    <a:pt x="6668" y="5297"/>
                  </a:lnTo>
                  <a:lnTo>
                    <a:pt x="6668" y="3828"/>
                  </a:lnTo>
                  <a:lnTo>
                    <a:pt x="6668" y="3357"/>
                  </a:lnTo>
                  <a:cubicBezTo>
                    <a:pt x="6668" y="3300"/>
                    <a:pt x="6659" y="3225"/>
                    <a:pt x="6659" y="3169"/>
                  </a:cubicBezTo>
                  <a:cubicBezTo>
                    <a:pt x="6631" y="2651"/>
                    <a:pt x="6490" y="2123"/>
                    <a:pt x="6216" y="1662"/>
                  </a:cubicBezTo>
                  <a:cubicBezTo>
                    <a:pt x="6179" y="1605"/>
                    <a:pt x="6141" y="1549"/>
                    <a:pt x="6103" y="1483"/>
                  </a:cubicBezTo>
                  <a:cubicBezTo>
                    <a:pt x="6066" y="1426"/>
                    <a:pt x="6028" y="1379"/>
                    <a:pt x="5981" y="1323"/>
                  </a:cubicBezTo>
                  <a:cubicBezTo>
                    <a:pt x="5906" y="1210"/>
                    <a:pt x="5811" y="1106"/>
                    <a:pt x="5717" y="1012"/>
                  </a:cubicBezTo>
                  <a:cubicBezTo>
                    <a:pt x="5520" y="814"/>
                    <a:pt x="5303" y="635"/>
                    <a:pt x="5067" y="494"/>
                  </a:cubicBezTo>
                  <a:cubicBezTo>
                    <a:pt x="4823" y="343"/>
                    <a:pt x="4559" y="230"/>
                    <a:pt x="4286" y="145"/>
                  </a:cubicBezTo>
                  <a:cubicBezTo>
                    <a:pt x="4154" y="108"/>
                    <a:pt x="4013" y="61"/>
                    <a:pt x="3871" y="51"/>
                  </a:cubicBezTo>
                  <a:cubicBezTo>
                    <a:pt x="3796" y="42"/>
                    <a:pt x="3730" y="23"/>
                    <a:pt x="3655" y="14"/>
                  </a:cubicBezTo>
                  <a:lnTo>
                    <a:pt x="3438" y="4"/>
                  </a:lnTo>
                  <a:cubicBezTo>
                    <a:pt x="3392" y="2"/>
                    <a:pt x="3346" y="1"/>
                    <a:pt x="33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3588800" y="3137675"/>
              <a:ext cx="226050" cy="203550"/>
            </a:xfrm>
            <a:custGeom>
              <a:avLst/>
              <a:gdLst/>
              <a:ahLst/>
              <a:cxnLst/>
              <a:rect l="l" t="t" r="r" b="b"/>
              <a:pathLst>
                <a:path w="9042" h="8142" extrusionOk="0">
                  <a:moveTo>
                    <a:pt x="4472" y="0"/>
                  </a:moveTo>
                  <a:cubicBezTo>
                    <a:pt x="3752" y="0"/>
                    <a:pt x="3023" y="195"/>
                    <a:pt x="2373" y="541"/>
                  </a:cubicBezTo>
                  <a:cubicBezTo>
                    <a:pt x="1667" y="928"/>
                    <a:pt x="1064" y="1502"/>
                    <a:pt x="650" y="2199"/>
                  </a:cubicBezTo>
                  <a:cubicBezTo>
                    <a:pt x="217" y="2886"/>
                    <a:pt x="10" y="3715"/>
                    <a:pt x="0" y="4525"/>
                  </a:cubicBezTo>
                  <a:lnTo>
                    <a:pt x="0" y="8141"/>
                  </a:lnTo>
                  <a:lnTo>
                    <a:pt x="1187" y="8141"/>
                  </a:lnTo>
                  <a:lnTo>
                    <a:pt x="1187" y="4525"/>
                  </a:lnTo>
                  <a:cubicBezTo>
                    <a:pt x="1196" y="3922"/>
                    <a:pt x="1347" y="3320"/>
                    <a:pt x="1667" y="2811"/>
                  </a:cubicBezTo>
                  <a:cubicBezTo>
                    <a:pt x="1969" y="2293"/>
                    <a:pt x="2421" y="1879"/>
                    <a:pt x="2939" y="1587"/>
                  </a:cubicBezTo>
                  <a:cubicBezTo>
                    <a:pt x="3415" y="1335"/>
                    <a:pt x="3955" y="1188"/>
                    <a:pt x="4486" y="1188"/>
                  </a:cubicBezTo>
                  <a:cubicBezTo>
                    <a:pt x="4532" y="1188"/>
                    <a:pt x="4578" y="1189"/>
                    <a:pt x="4624" y="1191"/>
                  </a:cubicBezTo>
                  <a:lnTo>
                    <a:pt x="4841" y="1201"/>
                  </a:lnTo>
                  <a:cubicBezTo>
                    <a:pt x="4916" y="1210"/>
                    <a:pt x="4982" y="1229"/>
                    <a:pt x="5057" y="1238"/>
                  </a:cubicBezTo>
                  <a:cubicBezTo>
                    <a:pt x="5199" y="1248"/>
                    <a:pt x="5340" y="1295"/>
                    <a:pt x="5481" y="1332"/>
                  </a:cubicBezTo>
                  <a:cubicBezTo>
                    <a:pt x="5745" y="1417"/>
                    <a:pt x="6018" y="1530"/>
                    <a:pt x="6253" y="1681"/>
                  </a:cubicBezTo>
                  <a:cubicBezTo>
                    <a:pt x="6498" y="1822"/>
                    <a:pt x="6706" y="2001"/>
                    <a:pt x="6903" y="2199"/>
                  </a:cubicBezTo>
                  <a:cubicBezTo>
                    <a:pt x="6997" y="2293"/>
                    <a:pt x="7092" y="2397"/>
                    <a:pt x="7176" y="2510"/>
                  </a:cubicBezTo>
                  <a:cubicBezTo>
                    <a:pt x="7214" y="2566"/>
                    <a:pt x="7252" y="2613"/>
                    <a:pt x="7299" y="2670"/>
                  </a:cubicBezTo>
                  <a:cubicBezTo>
                    <a:pt x="7327" y="2726"/>
                    <a:pt x="7365" y="2792"/>
                    <a:pt x="7402" y="2849"/>
                  </a:cubicBezTo>
                  <a:cubicBezTo>
                    <a:pt x="7676" y="3310"/>
                    <a:pt x="7826" y="3838"/>
                    <a:pt x="7845" y="4356"/>
                  </a:cubicBezTo>
                  <a:cubicBezTo>
                    <a:pt x="7854" y="4421"/>
                    <a:pt x="7854" y="4487"/>
                    <a:pt x="7854" y="4544"/>
                  </a:cubicBezTo>
                  <a:lnTo>
                    <a:pt x="7854" y="6484"/>
                  </a:lnTo>
                  <a:lnTo>
                    <a:pt x="9041" y="6484"/>
                  </a:lnTo>
                  <a:lnTo>
                    <a:pt x="9041" y="4487"/>
                  </a:lnTo>
                  <a:lnTo>
                    <a:pt x="9041" y="4421"/>
                  </a:lnTo>
                  <a:lnTo>
                    <a:pt x="9032" y="4299"/>
                  </a:lnTo>
                  <a:cubicBezTo>
                    <a:pt x="9003" y="3602"/>
                    <a:pt x="8806" y="2877"/>
                    <a:pt x="8429" y="2246"/>
                  </a:cubicBezTo>
                  <a:cubicBezTo>
                    <a:pt x="8382" y="2171"/>
                    <a:pt x="8335" y="2086"/>
                    <a:pt x="8278" y="2011"/>
                  </a:cubicBezTo>
                  <a:cubicBezTo>
                    <a:pt x="8231" y="1935"/>
                    <a:pt x="8175" y="1860"/>
                    <a:pt x="8118" y="1785"/>
                  </a:cubicBezTo>
                  <a:cubicBezTo>
                    <a:pt x="8005" y="1634"/>
                    <a:pt x="7883" y="1502"/>
                    <a:pt x="7751" y="1361"/>
                  </a:cubicBezTo>
                  <a:cubicBezTo>
                    <a:pt x="7487" y="1097"/>
                    <a:pt x="7195" y="852"/>
                    <a:pt x="6866" y="664"/>
                  </a:cubicBezTo>
                  <a:cubicBezTo>
                    <a:pt x="6545" y="457"/>
                    <a:pt x="6188" y="306"/>
                    <a:pt x="5820" y="193"/>
                  </a:cubicBezTo>
                  <a:cubicBezTo>
                    <a:pt x="5632" y="136"/>
                    <a:pt x="5434" y="89"/>
                    <a:pt x="5246" y="61"/>
                  </a:cubicBezTo>
                  <a:cubicBezTo>
                    <a:pt x="5152" y="52"/>
                    <a:pt x="5057" y="33"/>
                    <a:pt x="4954" y="23"/>
                  </a:cubicBezTo>
                  <a:cubicBezTo>
                    <a:pt x="4860" y="14"/>
                    <a:pt x="4766" y="14"/>
                    <a:pt x="4662" y="5"/>
                  </a:cubicBezTo>
                  <a:cubicBezTo>
                    <a:pt x="4599" y="2"/>
                    <a:pt x="4536" y="0"/>
                    <a:pt x="4472" y="0"/>
                  </a:cubicBezTo>
                  <a:close/>
                </a:path>
              </a:pathLst>
            </a:custGeom>
            <a:solidFill>
              <a:srgbClr val="B4D1E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3648125" y="3194525"/>
              <a:ext cx="107375" cy="146700"/>
            </a:xfrm>
            <a:custGeom>
              <a:avLst/>
              <a:gdLst/>
              <a:ahLst/>
              <a:cxnLst/>
              <a:rect l="l" t="t" r="r" b="b"/>
              <a:pathLst>
                <a:path w="4295" h="5868" fill="none" extrusionOk="0">
                  <a:moveTo>
                    <a:pt x="4295" y="2741"/>
                  </a:moveTo>
                  <a:lnTo>
                    <a:pt x="4295" y="2270"/>
                  </a:lnTo>
                  <a:cubicBezTo>
                    <a:pt x="4295" y="2223"/>
                    <a:pt x="4285" y="2185"/>
                    <a:pt x="4285" y="2138"/>
                  </a:cubicBezTo>
                  <a:cubicBezTo>
                    <a:pt x="4267" y="1808"/>
                    <a:pt x="4182" y="1469"/>
                    <a:pt x="4003" y="1168"/>
                  </a:cubicBezTo>
                  <a:lnTo>
                    <a:pt x="3928" y="1055"/>
                  </a:lnTo>
                  <a:cubicBezTo>
                    <a:pt x="3909" y="1027"/>
                    <a:pt x="3880" y="989"/>
                    <a:pt x="3852" y="951"/>
                  </a:cubicBezTo>
                  <a:cubicBezTo>
                    <a:pt x="3805" y="876"/>
                    <a:pt x="3739" y="820"/>
                    <a:pt x="3683" y="754"/>
                  </a:cubicBezTo>
                  <a:cubicBezTo>
                    <a:pt x="3551" y="631"/>
                    <a:pt x="3419" y="509"/>
                    <a:pt x="3259" y="415"/>
                  </a:cubicBezTo>
                  <a:cubicBezTo>
                    <a:pt x="2647" y="28"/>
                    <a:pt x="1799" y="0"/>
                    <a:pt x="1131" y="358"/>
                  </a:cubicBezTo>
                  <a:cubicBezTo>
                    <a:pt x="801" y="546"/>
                    <a:pt x="509" y="810"/>
                    <a:pt x="311" y="1149"/>
                  </a:cubicBezTo>
                  <a:cubicBezTo>
                    <a:pt x="255" y="1225"/>
                    <a:pt x="217" y="1319"/>
                    <a:pt x="179" y="1403"/>
                  </a:cubicBezTo>
                  <a:cubicBezTo>
                    <a:pt x="161" y="1451"/>
                    <a:pt x="142" y="1498"/>
                    <a:pt x="123" y="1535"/>
                  </a:cubicBezTo>
                  <a:lnTo>
                    <a:pt x="104" y="1601"/>
                  </a:lnTo>
                  <a:cubicBezTo>
                    <a:pt x="95" y="1629"/>
                    <a:pt x="85" y="1648"/>
                    <a:pt x="85" y="1677"/>
                  </a:cubicBezTo>
                  <a:lnTo>
                    <a:pt x="48" y="1818"/>
                  </a:lnTo>
                  <a:lnTo>
                    <a:pt x="29" y="1959"/>
                  </a:lnTo>
                  <a:lnTo>
                    <a:pt x="10" y="2034"/>
                  </a:lnTo>
                  <a:lnTo>
                    <a:pt x="10" y="2100"/>
                  </a:lnTo>
                  <a:lnTo>
                    <a:pt x="0" y="2251"/>
                  </a:lnTo>
                  <a:lnTo>
                    <a:pt x="0" y="5867"/>
                  </a:lnTo>
                  <a:lnTo>
                    <a:pt x="1187" y="5867"/>
                  </a:lnTo>
                  <a:lnTo>
                    <a:pt x="1187" y="2251"/>
                  </a:lnTo>
                  <a:cubicBezTo>
                    <a:pt x="1196" y="2223"/>
                    <a:pt x="1196" y="2204"/>
                    <a:pt x="1196" y="2185"/>
                  </a:cubicBezTo>
                  <a:lnTo>
                    <a:pt x="1196" y="2147"/>
                  </a:lnTo>
                  <a:lnTo>
                    <a:pt x="1206" y="2119"/>
                  </a:lnTo>
                  <a:cubicBezTo>
                    <a:pt x="1206" y="2100"/>
                    <a:pt x="1206" y="2072"/>
                    <a:pt x="1206" y="2053"/>
                  </a:cubicBezTo>
                  <a:cubicBezTo>
                    <a:pt x="1215" y="2034"/>
                    <a:pt x="1225" y="2016"/>
                    <a:pt x="1225" y="1997"/>
                  </a:cubicBezTo>
                  <a:cubicBezTo>
                    <a:pt x="1234" y="1987"/>
                    <a:pt x="1234" y="1969"/>
                    <a:pt x="1234" y="1959"/>
                  </a:cubicBezTo>
                  <a:cubicBezTo>
                    <a:pt x="1234" y="1950"/>
                    <a:pt x="1244" y="1940"/>
                    <a:pt x="1244" y="1931"/>
                  </a:cubicBezTo>
                  <a:cubicBezTo>
                    <a:pt x="1253" y="1912"/>
                    <a:pt x="1262" y="1893"/>
                    <a:pt x="1272" y="1874"/>
                  </a:cubicBezTo>
                  <a:cubicBezTo>
                    <a:pt x="1291" y="1837"/>
                    <a:pt x="1300" y="1799"/>
                    <a:pt x="1328" y="1761"/>
                  </a:cubicBezTo>
                  <a:cubicBezTo>
                    <a:pt x="1413" y="1611"/>
                    <a:pt x="1545" y="1488"/>
                    <a:pt x="1696" y="1403"/>
                  </a:cubicBezTo>
                  <a:cubicBezTo>
                    <a:pt x="1714" y="1403"/>
                    <a:pt x="1733" y="1394"/>
                    <a:pt x="1752" y="1385"/>
                  </a:cubicBezTo>
                  <a:cubicBezTo>
                    <a:pt x="1762" y="1375"/>
                    <a:pt x="1771" y="1375"/>
                    <a:pt x="1780" y="1366"/>
                  </a:cubicBezTo>
                  <a:lnTo>
                    <a:pt x="1809" y="1356"/>
                  </a:lnTo>
                  <a:cubicBezTo>
                    <a:pt x="1827" y="1356"/>
                    <a:pt x="1846" y="1338"/>
                    <a:pt x="1865" y="1338"/>
                  </a:cubicBezTo>
                  <a:cubicBezTo>
                    <a:pt x="1884" y="1328"/>
                    <a:pt x="1903" y="1328"/>
                    <a:pt x="1922" y="1319"/>
                  </a:cubicBezTo>
                  <a:cubicBezTo>
                    <a:pt x="1931" y="1319"/>
                    <a:pt x="1950" y="1309"/>
                    <a:pt x="1950" y="1309"/>
                  </a:cubicBezTo>
                  <a:lnTo>
                    <a:pt x="1988" y="1309"/>
                  </a:lnTo>
                  <a:cubicBezTo>
                    <a:pt x="2006" y="1309"/>
                    <a:pt x="2025" y="1300"/>
                    <a:pt x="2044" y="1300"/>
                  </a:cubicBezTo>
                  <a:cubicBezTo>
                    <a:pt x="2072" y="1300"/>
                    <a:pt x="2091" y="1300"/>
                    <a:pt x="2110" y="1300"/>
                  </a:cubicBezTo>
                  <a:lnTo>
                    <a:pt x="2138" y="1290"/>
                  </a:lnTo>
                  <a:lnTo>
                    <a:pt x="2176" y="1300"/>
                  </a:lnTo>
                  <a:cubicBezTo>
                    <a:pt x="2195" y="1300"/>
                    <a:pt x="2214" y="1300"/>
                    <a:pt x="2242" y="1300"/>
                  </a:cubicBezTo>
                  <a:cubicBezTo>
                    <a:pt x="2261" y="1300"/>
                    <a:pt x="2279" y="1309"/>
                    <a:pt x="2298" y="1309"/>
                  </a:cubicBezTo>
                  <a:cubicBezTo>
                    <a:pt x="2345" y="1309"/>
                    <a:pt x="2374" y="1328"/>
                    <a:pt x="2421" y="1338"/>
                  </a:cubicBezTo>
                  <a:cubicBezTo>
                    <a:pt x="2496" y="1366"/>
                    <a:pt x="2571" y="1385"/>
                    <a:pt x="2637" y="1432"/>
                  </a:cubicBezTo>
                  <a:cubicBezTo>
                    <a:pt x="2713" y="1469"/>
                    <a:pt x="2769" y="1526"/>
                    <a:pt x="2826" y="1582"/>
                  </a:cubicBezTo>
                  <a:cubicBezTo>
                    <a:pt x="2854" y="1611"/>
                    <a:pt x="2882" y="1639"/>
                    <a:pt x="2901" y="1677"/>
                  </a:cubicBezTo>
                  <a:cubicBezTo>
                    <a:pt x="2910" y="1686"/>
                    <a:pt x="2929" y="1705"/>
                    <a:pt x="2939" y="1724"/>
                  </a:cubicBezTo>
                  <a:cubicBezTo>
                    <a:pt x="2948" y="1742"/>
                    <a:pt x="2958" y="1752"/>
                    <a:pt x="2967" y="1771"/>
                  </a:cubicBezTo>
                  <a:cubicBezTo>
                    <a:pt x="3052" y="1903"/>
                    <a:pt x="3089" y="2053"/>
                    <a:pt x="3099" y="2204"/>
                  </a:cubicBezTo>
                  <a:lnTo>
                    <a:pt x="3099" y="2232"/>
                  </a:lnTo>
                  <a:lnTo>
                    <a:pt x="3099" y="2242"/>
                  </a:lnTo>
                  <a:lnTo>
                    <a:pt x="3099" y="2251"/>
                  </a:lnTo>
                  <a:lnTo>
                    <a:pt x="3099" y="4210"/>
                  </a:lnTo>
                  <a:lnTo>
                    <a:pt x="4285" y="4210"/>
                  </a:lnTo>
                  <a:lnTo>
                    <a:pt x="4285" y="274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3618450" y="3166725"/>
              <a:ext cx="166725" cy="174500"/>
            </a:xfrm>
            <a:custGeom>
              <a:avLst/>
              <a:gdLst/>
              <a:ahLst/>
              <a:cxnLst/>
              <a:rect l="l" t="t" r="r" b="b"/>
              <a:pathLst>
                <a:path w="6669" h="6980" fill="none" extrusionOk="0">
                  <a:moveTo>
                    <a:pt x="6668" y="3853"/>
                  </a:moveTo>
                  <a:lnTo>
                    <a:pt x="6668" y="3382"/>
                  </a:lnTo>
                  <a:cubicBezTo>
                    <a:pt x="6668" y="3325"/>
                    <a:pt x="6659" y="3250"/>
                    <a:pt x="6659" y="3194"/>
                  </a:cubicBezTo>
                  <a:cubicBezTo>
                    <a:pt x="6631" y="2676"/>
                    <a:pt x="6490" y="2148"/>
                    <a:pt x="6216" y="1687"/>
                  </a:cubicBezTo>
                  <a:cubicBezTo>
                    <a:pt x="6179" y="1630"/>
                    <a:pt x="6141" y="1574"/>
                    <a:pt x="6103" y="1508"/>
                  </a:cubicBezTo>
                  <a:cubicBezTo>
                    <a:pt x="6066" y="1451"/>
                    <a:pt x="6028" y="1404"/>
                    <a:pt x="5981" y="1348"/>
                  </a:cubicBezTo>
                  <a:cubicBezTo>
                    <a:pt x="5906" y="1235"/>
                    <a:pt x="5811" y="1131"/>
                    <a:pt x="5717" y="1037"/>
                  </a:cubicBezTo>
                  <a:cubicBezTo>
                    <a:pt x="5520" y="839"/>
                    <a:pt x="5303" y="660"/>
                    <a:pt x="5067" y="519"/>
                  </a:cubicBezTo>
                  <a:cubicBezTo>
                    <a:pt x="4823" y="368"/>
                    <a:pt x="4559" y="255"/>
                    <a:pt x="4286" y="170"/>
                  </a:cubicBezTo>
                  <a:cubicBezTo>
                    <a:pt x="4154" y="133"/>
                    <a:pt x="4013" y="86"/>
                    <a:pt x="3871" y="76"/>
                  </a:cubicBezTo>
                  <a:cubicBezTo>
                    <a:pt x="3796" y="67"/>
                    <a:pt x="3730" y="48"/>
                    <a:pt x="3655" y="39"/>
                  </a:cubicBezTo>
                  <a:lnTo>
                    <a:pt x="3438" y="29"/>
                  </a:lnTo>
                  <a:cubicBezTo>
                    <a:pt x="2864" y="1"/>
                    <a:pt x="2270" y="152"/>
                    <a:pt x="1743" y="425"/>
                  </a:cubicBezTo>
                  <a:cubicBezTo>
                    <a:pt x="1235" y="717"/>
                    <a:pt x="783" y="1131"/>
                    <a:pt x="472" y="1649"/>
                  </a:cubicBezTo>
                  <a:cubicBezTo>
                    <a:pt x="161" y="2158"/>
                    <a:pt x="10" y="2760"/>
                    <a:pt x="1" y="3363"/>
                  </a:cubicBezTo>
                  <a:lnTo>
                    <a:pt x="1" y="6979"/>
                  </a:lnTo>
                  <a:lnTo>
                    <a:pt x="1187" y="6979"/>
                  </a:lnTo>
                  <a:lnTo>
                    <a:pt x="1187" y="3354"/>
                  </a:lnTo>
                  <a:lnTo>
                    <a:pt x="1197" y="3212"/>
                  </a:lnTo>
                  <a:lnTo>
                    <a:pt x="1197" y="3137"/>
                  </a:lnTo>
                  <a:lnTo>
                    <a:pt x="1216" y="3071"/>
                  </a:lnTo>
                  <a:lnTo>
                    <a:pt x="1235" y="2920"/>
                  </a:lnTo>
                  <a:lnTo>
                    <a:pt x="1272" y="2789"/>
                  </a:lnTo>
                  <a:cubicBezTo>
                    <a:pt x="1272" y="2760"/>
                    <a:pt x="1282" y="2741"/>
                    <a:pt x="1291" y="2713"/>
                  </a:cubicBezTo>
                  <a:lnTo>
                    <a:pt x="1310" y="2647"/>
                  </a:lnTo>
                  <a:cubicBezTo>
                    <a:pt x="1329" y="2600"/>
                    <a:pt x="1348" y="2553"/>
                    <a:pt x="1366" y="2515"/>
                  </a:cubicBezTo>
                  <a:cubicBezTo>
                    <a:pt x="1404" y="2431"/>
                    <a:pt x="1442" y="2337"/>
                    <a:pt x="1498" y="2261"/>
                  </a:cubicBezTo>
                  <a:cubicBezTo>
                    <a:pt x="1687" y="1922"/>
                    <a:pt x="1988" y="1658"/>
                    <a:pt x="2318" y="1470"/>
                  </a:cubicBezTo>
                  <a:cubicBezTo>
                    <a:pt x="2986" y="1112"/>
                    <a:pt x="3834" y="1140"/>
                    <a:pt x="4446" y="1527"/>
                  </a:cubicBezTo>
                  <a:cubicBezTo>
                    <a:pt x="4606" y="1621"/>
                    <a:pt x="4738" y="1734"/>
                    <a:pt x="4870" y="1856"/>
                  </a:cubicBezTo>
                  <a:cubicBezTo>
                    <a:pt x="4926" y="1932"/>
                    <a:pt x="4992" y="1988"/>
                    <a:pt x="5039" y="2063"/>
                  </a:cubicBezTo>
                  <a:cubicBezTo>
                    <a:pt x="5067" y="2101"/>
                    <a:pt x="5096" y="2129"/>
                    <a:pt x="5115" y="2167"/>
                  </a:cubicBezTo>
                  <a:lnTo>
                    <a:pt x="5190" y="2280"/>
                  </a:lnTo>
                  <a:cubicBezTo>
                    <a:pt x="5369" y="2581"/>
                    <a:pt x="5454" y="2920"/>
                    <a:pt x="5472" y="3250"/>
                  </a:cubicBezTo>
                  <a:cubicBezTo>
                    <a:pt x="5472" y="3297"/>
                    <a:pt x="5482" y="3325"/>
                    <a:pt x="5482" y="3382"/>
                  </a:cubicBezTo>
                  <a:lnTo>
                    <a:pt x="5482" y="5322"/>
                  </a:lnTo>
                  <a:lnTo>
                    <a:pt x="6668" y="5322"/>
                  </a:lnTo>
                  <a:lnTo>
                    <a:pt x="6668" y="3843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3588800" y="3136825"/>
              <a:ext cx="226050" cy="204400"/>
            </a:xfrm>
            <a:custGeom>
              <a:avLst/>
              <a:gdLst/>
              <a:ahLst/>
              <a:cxnLst/>
              <a:rect l="l" t="t" r="r" b="b"/>
              <a:pathLst>
                <a:path w="9042" h="8176" fill="none" extrusionOk="0">
                  <a:moveTo>
                    <a:pt x="9041" y="4521"/>
                  </a:moveTo>
                  <a:lnTo>
                    <a:pt x="9041" y="4455"/>
                  </a:lnTo>
                  <a:lnTo>
                    <a:pt x="9032" y="4333"/>
                  </a:lnTo>
                  <a:cubicBezTo>
                    <a:pt x="9003" y="3636"/>
                    <a:pt x="8806" y="2911"/>
                    <a:pt x="8429" y="2280"/>
                  </a:cubicBezTo>
                  <a:cubicBezTo>
                    <a:pt x="8382" y="2205"/>
                    <a:pt x="8335" y="2120"/>
                    <a:pt x="8278" y="2045"/>
                  </a:cubicBezTo>
                  <a:cubicBezTo>
                    <a:pt x="8231" y="1969"/>
                    <a:pt x="8175" y="1894"/>
                    <a:pt x="8118" y="1819"/>
                  </a:cubicBezTo>
                  <a:cubicBezTo>
                    <a:pt x="8005" y="1668"/>
                    <a:pt x="7883" y="1536"/>
                    <a:pt x="7751" y="1395"/>
                  </a:cubicBezTo>
                  <a:cubicBezTo>
                    <a:pt x="7487" y="1131"/>
                    <a:pt x="7195" y="886"/>
                    <a:pt x="6866" y="698"/>
                  </a:cubicBezTo>
                  <a:cubicBezTo>
                    <a:pt x="6545" y="491"/>
                    <a:pt x="6188" y="340"/>
                    <a:pt x="5820" y="227"/>
                  </a:cubicBezTo>
                  <a:cubicBezTo>
                    <a:pt x="5632" y="170"/>
                    <a:pt x="5434" y="123"/>
                    <a:pt x="5246" y="95"/>
                  </a:cubicBezTo>
                  <a:cubicBezTo>
                    <a:pt x="5152" y="86"/>
                    <a:pt x="5057" y="67"/>
                    <a:pt x="4954" y="57"/>
                  </a:cubicBezTo>
                  <a:cubicBezTo>
                    <a:pt x="4860" y="48"/>
                    <a:pt x="4766" y="48"/>
                    <a:pt x="4662" y="39"/>
                  </a:cubicBezTo>
                  <a:cubicBezTo>
                    <a:pt x="3880" y="1"/>
                    <a:pt x="3080" y="199"/>
                    <a:pt x="2373" y="575"/>
                  </a:cubicBezTo>
                  <a:cubicBezTo>
                    <a:pt x="1667" y="962"/>
                    <a:pt x="1064" y="1536"/>
                    <a:pt x="650" y="2233"/>
                  </a:cubicBezTo>
                  <a:cubicBezTo>
                    <a:pt x="217" y="2920"/>
                    <a:pt x="10" y="3749"/>
                    <a:pt x="0" y="4559"/>
                  </a:cubicBezTo>
                  <a:lnTo>
                    <a:pt x="0" y="8175"/>
                  </a:lnTo>
                  <a:lnTo>
                    <a:pt x="1187" y="8175"/>
                  </a:lnTo>
                  <a:lnTo>
                    <a:pt x="1187" y="4559"/>
                  </a:lnTo>
                  <a:cubicBezTo>
                    <a:pt x="1196" y="3956"/>
                    <a:pt x="1347" y="3354"/>
                    <a:pt x="1667" y="2845"/>
                  </a:cubicBezTo>
                  <a:cubicBezTo>
                    <a:pt x="1969" y="2327"/>
                    <a:pt x="2421" y="1913"/>
                    <a:pt x="2939" y="1621"/>
                  </a:cubicBezTo>
                  <a:cubicBezTo>
                    <a:pt x="3456" y="1348"/>
                    <a:pt x="4050" y="1197"/>
                    <a:pt x="4624" y="1225"/>
                  </a:cubicBezTo>
                  <a:lnTo>
                    <a:pt x="4841" y="1235"/>
                  </a:lnTo>
                  <a:cubicBezTo>
                    <a:pt x="4916" y="1244"/>
                    <a:pt x="4982" y="1263"/>
                    <a:pt x="5057" y="1272"/>
                  </a:cubicBezTo>
                  <a:cubicBezTo>
                    <a:pt x="5199" y="1282"/>
                    <a:pt x="5340" y="1329"/>
                    <a:pt x="5481" y="1366"/>
                  </a:cubicBezTo>
                  <a:cubicBezTo>
                    <a:pt x="5745" y="1451"/>
                    <a:pt x="6018" y="1564"/>
                    <a:pt x="6253" y="1715"/>
                  </a:cubicBezTo>
                  <a:cubicBezTo>
                    <a:pt x="6498" y="1856"/>
                    <a:pt x="6706" y="2035"/>
                    <a:pt x="6903" y="2233"/>
                  </a:cubicBezTo>
                  <a:cubicBezTo>
                    <a:pt x="6997" y="2327"/>
                    <a:pt x="7092" y="2431"/>
                    <a:pt x="7176" y="2544"/>
                  </a:cubicBezTo>
                  <a:cubicBezTo>
                    <a:pt x="7214" y="2600"/>
                    <a:pt x="7252" y="2647"/>
                    <a:pt x="7299" y="2704"/>
                  </a:cubicBezTo>
                  <a:cubicBezTo>
                    <a:pt x="7327" y="2760"/>
                    <a:pt x="7365" y="2826"/>
                    <a:pt x="7402" y="2883"/>
                  </a:cubicBezTo>
                  <a:cubicBezTo>
                    <a:pt x="7676" y="3344"/>
                    <a:pt x="7826" y="3872"/>
                    <a:pt x="7845" y="4390"/>
                  </a:cubicBezTo>
                  <a:cubicBezTo>
                    <a:pt x="7854" y="4455"/>
                    <a:pt x="7854" y="4521"/>
                    <a:pt x="7854" y="4578"/>
                  </a:cubicBezTo>
                  <a:lnTo>
                    <a:pt x="7854" y="6518"/>
                  </a:lnTo>
                  <a:lnTo>
                    <a:pt x="9041" y="6518"/>
                  </a:lnTo>
                  <a:lnTo>
                    <a:pt x="9041" y="452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9" name="Google Shape;8699;p38"/>
          <p:cNvSpPr/>
          <p:nvPr/>
        </p:nvSpPr>
        <p:spPr>
          <a:xfrm>
            <a:off x="321087" y="2252867"/>
            <a:ext cx="957130" cy="164386"/>
          </a:xfrm>
          <a:custGeom>
            <a:avLst/>
            <a:gdLst/>
            <a:ahLst/>
            <a:cxnLst/>
            <a:rect l="l" t="t" r="r" b="b"/>
            <a:pathLst>
              <a:path w="17113" h="2939" extrusionOk="0">
                <a:moveTo>
                  <a:pt x="10" y="0"/>
                </a:moveTo>
                <a:lnTo>
                  <a:pt x="1" y="914"/>
                </a:lnTo>
                <a:cubicBezTo>
                  <a:pt x="462" y="923"/>
                  <a:pt x="688" y="1196"/>
                  <a:pt x="1056" y="1677"/>
                </a:cubicBezTo>
                <a:cubicBezTo>
                  <a:pt x="1423" y="2166"/>
                  <a:pt x="1884" y="2779"/>
                  <a:pt x="2826" y="2788"/>
                </a:cubicBezTo>
                <a:lnTo>
                  <a:pt x="2854" y="2788"/>
                </a:lnTo>
                <a:cubicBezTo>
                  <a:pt x="3777" y="2788"/>
                  <a:pt x="4248" y="2195"/>
                  <a:pt x="4625" y="1724"/>
                </a:cubicBezTo>
                <a:cubicBezTo>
                  <a:pt x="4995" y="1261"/>
                  <a:pt x="5229" y="989"/>
                  <a:pt x="5676" y="989"/>
                </a:cubicBezTo>
                <a:cubicBezTo>
                  <a:pt x="5683" y="989"/>
                  <a:pt x="5691" y="989"/>
                  <a:pt x="5698" y="989"/>
                </a:cubicBezTo>
                <a:cubicBezTo>
                  <a:pt x="6160" y="999"/>
                  <a:pt x="6395" y="1272"/>
                  <a:pt x="6753" y="1752"/>
                </a:cubicBezTo>
                <a:cubicBezTo>
                  <a:pt x="7121" y="2242"/>
                  <a:pt x="7591" y="2854"/>
                  <a:pt x="8524" y="2863"/>
                </a:cubicBezTo>
                <a:cubicBezTo>
                  <a:pt x="8538" y="2864"/>
                  <a:pt x="8552" y="2864"/>
                  <a:pt x="8567" y="2864"/>
                </a:cubicBezTo>
                <a:cubicBezTo>
                  <a:pt x="9480" y="2864"/>
                  <a:pt x="9952" y="2272"/>
                  <a:pt x="10322" y="1799"/>
                </a:cubicBezTo>
                <a:cubicBezTo>
                  <a:pt x="10699" y="1328"/>
                  <a:pt x="10925" y="1065"/>
                  <a:pt x="11387" y="1065"/>
                </a:cubicBezTo>
                <a:lnTo>
                  <a:pt x="11396" y="1065"/>
                </a:lnTo>
                <a:cubicBezTo>
                  <a:pt x="11867" y="1074"/>
                  <a:pt x="12093" y="1347"/>
                  <a:pt x="12451" y="1827"/>
                </a:cubicBezTo>
                <a:cubicBezTo>
                  <a:pt x="12818" y="2317"/>
                  <a:pt x="13289" y="2929"/>
                  <a:pt x="14221" y="2939"/>
                </a:cubicBezTo>
                <a:lnTo>
                  <a:pt x="14250" y="2939"/>
                </a:lnTo>
                <a:cubicBezTo>
                  <a:pt x="15172" y="2939"/>
                  <a:pt x="15643" y="2345"/>
                  <a:pt x="16029" y="1875"/>
                </a:cubicBezTo>
                <a:cubicBezTo>
                  <a:pt x="16397" y="1413"/>
                  <a:pt x="16632" y="1149"/>
                  <a:pt x="17084" y="1149"/>
                </a:cubicBezTo>
                <a:lnTo>
                  <a:pt x="17094" y="1149"/>
                </a:lnTo>
                <a:lnTo>
                  <a:pt x="17113" y="226"/>
                </a:lnTo>
                <a:cubicBezTo>
                  <a:pt x="17105" y="226"/>
                  <a:pt x="17098" y="226"/>
                  <a:pt x="17091" y="226"/>
                </a:cubicBezTo>
                <a:cubicBezTo>
                  <a:pt x="16163" y="226"/>
                  <a:pt x="15687" y="823"/>
                  <a:pt x="15304" y="1300"/>
                </a:cubicBezTo>
                <a:cubicBezTo>
                  <a:pt x="14943" y="1754"/>
                  <a:pt x="14700" y="2025"/>
                  <a:pt x="14254" y="2025"/>
                </a:cubicBezTo>
                <a:cubicBezTo>
                  <a:pt x="14246" y="2025"/>
                  <a:pt x="14238" y="2025"/>
                  <a:pt x="14231" y="2025"/>
                </a:cubicBezTo>
                <a:cubicBezTo>
                  <a:pt x="13769" y="2016"/>
                  <a:pt x="13543" y="1752"/>
                  <a:pt x="13185" y="1272"/>
                </a:cubicBezTo>
                <a:cubicBezTo>
                  <a:pt x="12809" y="773"/>
                  <a:pt x="12347" y="161"/>
                  <a:pt x="11405" y="151"/>
                </a:cubicBezTo>
                <a:cubicBezTo>
                  <a:pt x="11398" y="151"/>
                  <a:pt x="11391" y="151"/>
                  <a:pt x="11384" y="151"/>
                </a:cubicBezTo>
                <a:cubicBezTo>
                  <a:pt x="10466" y="151"/>
                  <a:pt x="9990" y="739"/>
                  <a:pt x="9607" y="1225"/>
                </a:cubicBezTo>
                <a:cubicBezTo>
                  <a:pt x="9239" y="1686"/>
                  <a:pt x="9004" y="1950"/>
                  <a:pt x="8552" y="1950"/>
                </a:cubicBezTo>
                <a:lnTo>
                  <a:pt x="8533" y="1950"/>
                </a:lnTo>
                <a:cubicBezTo>
                  <a:pt x="8072" y="1940"/>
                  <a:pt x="7846" y="1677"/>
                  <a:pt x="7488" y="1196"/>
                </a:cubicBezTo>
                <a:cubicBezTo>
                  <a:pt x="7111" y="697"/>
                  <a:pt x="6650" y="85"/>
                  <a:pt x="5708" y="76"/>
                </a:cubicBezTo>
                <a:lnTo>
                  <a:pt x="5680" y="76"/>
                </a:lnTo>
                <a:cubicBezTo>
                  <a:pt x="4766" y="76"/>
                  <a:pt x="4286" y="669"/>
                  <a:pt x="3909" y="1149"/>
                </a:cubicBezTo>
                <a:cubicBezTo>
                  <a:pt x="3539" y="1603"/>
                  <a:pt x="3305" y="1875"/>
                  <a:pt x="2858" y="1875"/>
                </a:cubicBezTo>
                <a:cubicBezTo>
                  <a:pt x="2851" y="1875"/>
                  <a:pt x="2843" y="1875"/>
                  <a:pt x="2836" y="1875"/>
                </a:cubicBezTo>
                <a:cubicBezTo>
                  <a:pt x="2374" y="1865"/>
                  <a:pt x="2148" y="1601"/>
                  <a:pt x="1781" y="1121"/>
                </a:cubicBezTo>
                <a:cubicBezTo>
                  <a:pt x="1413" y="622"/>
                  <a:pt x="952" y="10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94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0" name="Google Shape;8700;p38"/>
          <p:cNvSpPr/>
          <p:nvPr/>
        </p:nvSpPr>
        <p:spPr>
          <a:xfrm>
            <a:off x="1089891" y="3629226"/>
            <a:ext cx="422820" cy="422820"/>
          </a:xfrm>
          <a:prstGeom prst="plaqu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0" y="2308817"/>
            <a:ext cx="9144000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Vận dụng</a:t>
            </a:r>
            <a:endParaRPr lang="vi-VN" sz="3500" b="1"/>
          </a:p>
        </p:txBody>
      </p:sp>
      <p:sp>
        <p:nvSpPr>
          <p:cNvPr id="5" name="Rectangle 4"/>
          <p:cNvSpPr/>
          <p:nvPr/>
        </p:nvSpPr>
        <p:spPr>
          <a:xfrm>
            <a:off x="3468914" y="1306490"/>
            <a:ext cx="2206172" cy="812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000000"/>
                </a:solidFill>
              </a:rPr>
              <a:t>PHẦN 3</a:t>
            </a:r>
          </a:p>
        </p:txBody>
      </p:sp>
      <p:grpSp>
        <p:nvGrpSpPr>
          <p:cNvPr id="41" name="Google Shape;9684;p61"/>
          <p:cNvGrpSpPr/>
          <p:nvPr/>
        </p:nvGrpSpPr>
        <p:grpSpPr>
          <a:xfrm>
            <a:off x="402564" y="222253"/>
            <a:ext cx="1207266" cy="607596"/>
            <a:chOff x="321825" y="1090623"/>
            <a:chExt cx="1526424" cy="768223"/>
          </a:xfrm>
        </p:grpSpPr>
        <p:sp>
          <p:nvSpPr>
            <p:cNvPr id="42" name="Google Shape;9685;p61"/>
            <p:cNvSpPr/>
            <p:nvPr/>
          </p:nvSpPr>
          <p:spPr>
            <a:xfrm>
              <a:off x="338405" y="1177110"/>
              <a:ext cx="1509832" cy="681736"/>
            </a:xfrm>
            <a:custGeom>
              <a:avLst/>
              <a:gdLst/>
              <a:ahLst/>
              <a:cxnLst/>
              <a:rect l="l" t="t" r="r" b="b"/>
              <a:pathLst>
                <a:path w="10108" h="4564" extrusionOk="0">
                  <a:moveTo>
                    <a:pt x="3965" y="0"/>
                  </a:moveTo>
                  <a:cubicBezTo>
                    <a:pt x="3712" y="0"/>
                    <a:pt x="3425" y="49"/>
                    <a:pt x="3101" y="165"/>
                  </a:cubicBezTo>
                  <a:cubicBezTo>
                    <a:pt x="1170" y="853"/>
                    <a:pt x="1830" y="2849"/>
                    <a:pt x="1830" y="2849"/>
                  </a:cubicBezTo>
                  <a:cubicBezTo>
                    <a:pt x="1830" y="2849"/>
                    <a:pt x="1661" y="2810"/>
                    <a:pt x="1434" y="2810"/>
                  </a:cubicBezTo>
                  <a:cubicBezTo>
                    <a:pt x="888" y="2810"/>
                    <a:pt x="1" y="3035"/>
                    <a:pt x="266" y="4563"/>
                  </a:cubicBezTo>
                  <a:lnTo>
                    <a:pt x="10108" y="4563"/>
                  </a:lnTo>
                  <a:cubicBezTo>
                    <a:pt x="10108" y="4563"/>
                    <a:pt x="10108" y="2361"/>
                    <a:pt x="8291" y="2361"/>
                  </a:cubicBezTo>
                  <a:cubicBezTo>
                    <a:pt x="8159" y="2361"/>
                    <a:pt x="8018" y="2372"/>
                    <a:pt x="7866" y="2397"/>
                  </a:cubicBezTo>
                  <a:cubicBezTo>
                    <a:pt x="7866" y="2397"/>
                    <a:pt x="7624" y="1218"/>
                    <a:pt x="6575" y="1218"/>
                  </a:cubicBezTo>
                  <a:cubicBezTo>
                    <a:pt x="6332" y="1218"/>
                    <a:pt x="6046" y="1281"/>
                    <a:pt x="5710" y="1437"/>
                  </a:cubicBezTo>
                  <a:cubicBezTo>
                    <a:pt x="5710" y="1437"/>
                    <a:pt x="5334" y="0"/>
                    <a:pt x="3965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9686;p61"/>
            <p:cNvGrpSpPr/>
            <p:nvPr/>
          </p:nvGrpSpPr>
          <p:grpSpPr>
            <a:xfrm>
              <a:off x="321825" y="1090623"/>
              <a:ext cx="1526424" cy="768223"/>
              <a:chOff x="372800" y="983573"/>
              <a:chExt cx="1526424" cy="768223"/>
            </a:xfrm>
          </p:grpSpPr>
          <p:sp>
            <p:nvSpPr>
              <p:cNvPr id="44" name="Google Shape;9687;p61"/>
              <p:cNvSpPr/>
              <p:nvPr/>
            </p:nvSpPr>
            <p:spPr>
              <a:xfrm>
                <a:off x="389380" y="1070060"/>
                <a:ext cx="1509832" cy="681736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4564" extrusionOk="0">
                    <a:moveTo>
                      <a:pt x="3965" y="0"/>
                    </a:moveTo>
                    <a:cubicBezTo>
                      <a:pt x="3712" y="0"/>
                      <a:pt x="3425" y="49"/>
                      <a:pt x="3101" y="165"/>
                    </a:cubicBezTo>
                    <a:cubicBezTo>
                      <a:pt x="1170" y="853"/>
                      <a:pt x="1830" y="2849"/>
                      <a:pt x="1830" y="2849"/>
                    </a:cubicBezTo>
                    <a:cubicBezTo>
                      <a:pt x="1830" y="2849"/>
                      <a:pt x="1661" y="2810"/>
                      <a:pt x="1434" y="2810"/>
                    </a:cubicBezTo>
                    <a:cubicBezTo>
                      <a:pt x="888" y="2810"/>
                      <a:pt x="1" y="3035"/>
                      <a:pt x="266" y="4563"/>
                    </a:cubicBezTo>
                    <a:lnTo>
                      <a:pt x="10108" y="4563"/>
                    </a:lnTo>
                    <a:cubicBezTo>
                      <a:pt x="10108" y="4563"/>
                      <a:pt x="10108" y="2361"/>
                      <a:pt x="8291" y="2361"/>
                    </a:cubicBezTo>
                    <a:cubicBezTo>
                      <a:pt x="8159" y="2361"/>
                      <a:pt x="8018" y="2372"/>
                      <a:pt x="7866" y="2397"/>
                    </a:cubicBezTo>
                    <a:cubicBezTo>
                      <a:pt x="7866" y="2397"/>
                      <a:pt x="7624" y="1218"/>
                      <a:pt x="6575" y="1218"/>
                    </a:cubicBezTo>
                    <a:cubicBezTo>
                      <a:pt x="6332" y="1218"/>
                      <a:pt x="6046" y="1281"/>
                      <a:pt x="5710" y="1437"/>
                    </a:cubicBezTo>
                    <a:cubicBezTo>
                      <a:pt x="5710" y="1437"/>
                      <a:pt x="5334" y="0"/>
                      <a:pt x="39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88;p61"/>
              <p:cNvSpPr/>
              <p:nvPr/>
            </p:nvSpPr>
            <p:spPr>
              <a:xfrm>
                <a:off x="967454" y="1251846"/>
                <a:ext cx="931770" cy="49995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3347" extrusionOk="0">
                    <a:moveTo>
                      <a:pt x="2714" y="1"/>
                    </a:moveTo>
                    <a:cubicBezTo>
                      <a:pt x="2471" y="1"/>
                      <a:pt x="2185" y="64"/>
                      <a:pt x="1849" y="220"/>
                    </a:cubicBezTo>
                    <a:cubicBezTo>
                      <a:pt x="1849" y="220"/>
                      <a:pt x="1839" y="191"/>
                      <a:pt x="1830" y="154"/>
                    </a:cubicBezTo>
                    <a:cubicBezTo>
                      <a:pt x="1585" y="888"/>
                      <a:pt x="1830" y="1632"/>
                      <a:pt x="1830" y="1632"/>
                    </a:cubicBezTo>
                    <a:cubicBezTo>
                      <a:pt x="1830" y="1632"/>
                      <a:pt x="1662" y="1593"/>
                      <a:pt x="1434" y="1593"/>
                    </a:cubicBezTo>
                    <a:cubicBezTo>
                      <a:pt x="888" y="1593"/>
                      <a:pt x="1" y="1818"/>
                      <a:pt x="266" y="3346"/>
                    </a:cubicBezTo>
                    <a:lnTo>
                      <a:pt x="6237" y="3346"/>
                    </a:lnTo>
                    <a:cubicBezTo>
                      <a:pt x="6237" y="3346"/>
                      <a:pt x="6237" y="1144"/>
                      <a:pt x="4428" y="1144"/>
                    </a:cubicBezTo>
                    <a:cubicBezTo>
                      <a:pt x="4297" y="1144"/>
                      <a:pt x="4156" y="1155"/>
                      <a:pt x="4005" y="1180"/>
                    </a:cubicBezTo>
                    <a:cubicBezTo>
                      <a:pt x="4005" y="1180"/>
                      <a:pt x="3763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89;p61"/>
              <p:cNvSpPr/>
              <p:nvPr/>
            </p:nvSpPr>
            <p:spPr>
              <a:xfrm>
                <a:off x="372800" y="983573"/>
                <a:ext cx="1526412" cy="768223"/>
              </a:xfrm>
              <a:custGeom>
                <a:avLst/>
                <a:gdLst/>
                <a:ahLst/>
                <a:cxnLst/>
                <a:rect l="l" t="t" r="r" b="b"/>
                <a:pathLst>
                  <a:path w="10219" h="5143" fill="none" extrusionOk="0">
                    <a:moveTo>
                      <a:pt x="377" y="5142"/>
                    </a:moveTo>
                    <a:lnTo>
                      <a:pt x="10219" y="5142"/>
                    </a:lnTo>
                    <a:cubicBezTo>
                      <a:pt x="10219" y="5142"/>
                      <a:pt x="10219" y="2609"/>
                      <a:pt x="7977" y="2976"/>
                    </a:cubicBezTo>
                    <a:cubicBezTo>
                      <a:pt x="7977" y="2976"/>
                      <a:pt x="7610" y="1187"/>
                      <a:pt x="5821" y="2016"/>
                    </a:cubicBezTo>
                    <a:cubicBezTo>
                      <a:pt x="5821" y="2016"/>
                      <a:pt x="5293" y="0"/>
                      <a:pt x="3212" y="744"/>
                    </a:cubicBezTo>
                    <a:cubicBezTo>
                      <a:pt x="1281" y="1432"/>
                      <a:pt x="1941" y="3428"/>
                      <a:pt x="1941" y="3428"/>
                    </a:cubicBezTo>
                    <a:cubicBezTo>
                      <a:pt x="1941" y="3428"/>
                      <a:pt x="1" y="2976"/>
                      <a:pt x="377" y="5142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4679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6987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C00000"/>
                </a:solidFill>
              </a:rPr>
              <a:t>Bài tập 2. </a:t>
            </a:r>
            <a:r>
              <a:rPr lang="vi-VN" sz="1800" b="1">
                <a:solidFill>
                  <a:srgbClr val="7030A0"/>
                </a:solidFill>
              </a:rPr>
              <a:t>Đọc đoạn đầu của bài </a:t>
            </a:r>
            <a:r>
              <a:rPr lang="vi-VN" sz="1800" b="1" i="1">
                <a:solidFill>
                  <a:srgbClr val="7030A0"/>
                </a:solidFill>
              </a:rPr>
              <a:t>Thanh âm của gió </a:t>
            </a:r>
            <a:r>
              <a:rPr lang="vi-VN" sz="1800" b="1">
                <a:solidFill>
                  <a:srgbClr val="7030A0"/>
                </a:solidFill>
              </a:rPr>
              <a:t>và thực hiện yêu cầu: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7331" y="540031"/>
            <a:ext cx="4832350" cy="2228033"/>
            <a:chOff x="287331" y="540031"/>
            <a:chExt cx="4832350" cy="2228033"/>
          </a:xfrm>
        </p:grpSpPr>
        <p:sp>
          <p:nvSpPr>
            <p:cNvPr id="11" name="Rounded Rectangle 10"/>
            <p:cNvSpPr/>
            <p:nvPr/>
          </p:nvSpPr>
          <p:spPr>
            <a:xfrm>
              <a:off x="287331" y="752580"/>
              <a:ext cx="4832350" cy="2015484"/>
            </a:xfrm>
            <a:prstGeom prst="roundRect">
              <a:avLst>
                <a:gd name="adj" fmla="val 7217"/>
              </a:avLst>
            </a:prstGeom>
            <a:solidFill>
              <a:schemeClr val="accent6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706" y="984931"/>
              <a:ext cx="4419600" cy="170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Tìm danh từ theo mỗi nhóm sau: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/>
                <a:t>a. 1 danh từ chỉ con vật.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/>
                <a:t>b. 1 danh từ chỉ thời gian.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/>
                <a:t>c. 2 danh từ chỉ hiện tượng tự nhiên.</a:t>
              </a:r>
              <a:endParaRPr lang="vi-VN" sz="180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041262" y="540031"/>
              <a:ext cx="1026580" cy="462181"/>
              <a:chOff x="1269997" y="2776431"/>
              <a:chExt cx="2353751" cy="462181"/>
            </a:xfrm>
          </p:grpSpPr>
          <p:sp>
            <p:nvSpPr>
              <p:cNvPr id="24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1269999" y="2776431"/>
                <a:ext cx="2353749" cy="462181"/>
              </a:xfrm>
              <a:prstGeom prst="roundRect">
                <a:avLst>
                  <a:gd name="adj" fmla="val 3080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1269997" y="2822855"/>
                <a:ext cx="2353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/>
                  <a:t>Vòng 1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584825" y="540031"/>
            <a:ext cx="3233056" cy="1854253"/>
            <a:chOff x="5584825" y="540031"/>
            <a:chExt cx="3233056" cy="1854253"/>
          </a:xfrm>
        </p:grpSpPr>
        <p:sp>
          <p:nvSpPr>
            <p:cNvPr id="17" name="Rounded Rectangle 16"/>
            <p:cNvSpPr/>
            <p:nvPr/>
          </p:nvSpPr>
          <p:spPr>
            <a:xfrm>
              <a:off x="5584825" y="752580"/>
              <a:ext cx="3233056" cy="1641704"/>
            </a:xfrm>
            <a:prstGeom prst="roundRect">
              <a:avLst>
                <a:gd name="adj" fmla="val 10695"/>
              </a:avLst>
            </a:prstGeom>
            <a:solidFill>
              <a:schemeClr val="accent6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2839" y="998189"/>
              <a:ext cx="3077028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Tìm 4 động từ chỉ hoạt động hoặc trạng thái của người hoặc vật.</a:t>
              </a:r>
              <a:endParaRPr lang="vi-VN" sz="180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688062" y="540031"/>
              <a:ext cx="1026580" cy="462181"/>
              <a:chOff x="1269997" y="2776431"/>
              <a:chExt cx="2353751" cy="462181"/>
            </a:xfrm>
          </p:grpSpPr>
          <p:sp>
            <p:nvSpPr>
              <p:cNvPr id="51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1269999" y="2776431"/>
                <a:ext cx="2353749" cy="462181"/>
              </a:xfrm>
              <a:prstGeom prst="roundRect">
                <a:avLst>
                  <a:gd name="adj" fmla="val 3080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1269997" y="2822855"/>
                <a:ext cx="2353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/>
                  <a:t>Vòng 2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584825" y="2639893"/>
            <a:ext cx="3233057" cy="2264483"/>
            <a:chOff x="5584825" y="2639893"/>
            <a:chExt cx="3233057" cy="2264483"/>
          </a:xfrm>
        </p:grpSpPr>
        <p:sp>
          <p:nvSpPr>
            <p:cNvPr id="21" name="Rounded Rectangle 20"/>
            <p:cNvSpPr/>
            <p:nvPr/>
          </p:nvSpPr>
          <p:spPr>
            <a:xfrm>
              <a:off x="5584825" y="2887605"/>
              <a:ext cx="3233057" cy="2016771"/>
            </a:xfrm>
            <a:prstGeom prst="roundRect">
              <a:avLst>
                <a:gd name="adj" fmla="val 10695"/>
              </a:avLst>
            </a:prstGeom>
            <a:solidFill>
              <a:schemeClr val="accent6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2838" y="3117286"/>
              <a:ext cx="3077029" cy="170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Đặt 1 câu nói về một hiện tượng tự nhiên, trong đó có ít nhất 1 danh từ, 1 động từ, 1 tính từ.</a:t>
              </a:r>
              <a:endParaRPr lang="vi-VN" sz="18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88061" y="2639893"/>
              <a:ext cx="1026580" cy="462181"/>
              <a:chOff x="1269997" y="2776431"/>
              <a:chExt cx="2353751" cy="462181"/>
            </a:xfrm>
          </p:grpSpPr>
          <p:sp>
            <p:nvSpPr>
              <p:cNvPr id="54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1269999" y="2776431"/>
                <a:ext cx="2353749" cy="462181"/>
              </a:xfrm>
              <a:prstGeom prst="roundRect">
                <a:avLst>
                  <a:gd name="adj" fmla="val 3080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1269997" y="2822855"/>
                <a:ext cx="2353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/>
                  <a:t>Vòng 4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7331" y="2888804"/>
            <a:ext cx="4832350" cy="2015572"/>
            <a:chOff x="287331" y="2888804"/>
            <a:chExt cx="4832350" cy="2015572"/>
          </a:xfrm>
        </p:grpSpPr>
        <p:sp>
          <p:nvSpPr>
            <p:cNvPr id="19" name="Rounded Rectangle 18"/>
            <p:cNvSpPr/>
            <p:nvPr/>
          </p:nvSpPr>
          <p:spPr>
            <a:xfrm>
              <a:off x="287331" y="3062637"/>
              <a:ext cx="4832350" cy="1841739"/>
            </a:xfrm>
            <a:prstGeom prst="roundRect">
              <a:avLst>
                <a:gd name="adj" fmla="val 10695"/>
              </a:avLst>
            </a:prstGeom>
            <a:solidFill>
              <a:schemeClr val="accent6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3706" y="3383431"/>
              <a:ext cx="4419600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Tìm 4 tính từ chỉ đặc điểm của các sự vật dưới đây:</a:t>
              </a:r>
              <a:endParaRPr lang="vi-VN" sz="180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93706" y="4267307"/>
              <a:ext cx="918384" cy="501910"/>
              <a:chOff x="1012032" y="1958369"/>
              <a:chExt cx="918384" cy="50191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39384" y="1958369"/>
                <a:ext cx="791032" cy="456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/>
                  <a:t>   Cỏ</a:t>
                </a:r>
                <a:endParaRPr lang="en-US" sz="1800" i="1"/>
              </a:p>
            </p:txBody>
          </p:sp>
          <p:pic>
            <p:nvPicPr>
              <p:cNvPr id="37" name="Picture 2" descr="https://cdn-icons-png.flaticon.com/128/8532/85320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032" y="1967564"/>
                <a:ext cx="492715" cy="492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1362753" y="4261386"/>
              <a:ext cx="1017404" cy="507831"/>
              <a:chOff x="1012032" y="1958369"/>
              <a:chExt cx="1017404" cy="50783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139384" y="1958369"/>
                <a:ext cx="89005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/>
                  <a:t>   Suối</a:t>
                </a:r>
                <a:endParaRPr lang="en-US" sz="1800" i="1"/>
              </a:p>
            </p:txBody>
          </p:sp>
          <p:pic>
            <p:nvPicPr>
              <p:cNvPr id="43" name="Picture 2" descr="https://cdn-icons-png.flaticon.com/128/8532/85320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032" y="1967564"/>
                <a:ext cx="492715" cy="492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392648" y="4267307"/>
              <a:ext cx="1089394" cy="507831"/>
              <a:chOff x="1012032" y="1958369"/>
              <a:chExt cx="1089394" cy="50783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139383" y="1958369"/>
                <a:ext cx="96204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/>
                  <a:t>   Nước</a:t>
                </a:r>
                <a:endParaRPr lang="en-US" sz="1800" i="1"/>
              </a:p>
            </p:txBody>
          </p:sp>
          <p:pic>
            <p:nvPicPr>
              <p:cNvPr id="46" name="Picture 2" descr="https://cdn-icons-png.flaticon.com/128/8532/85320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032" y="1967564"/>
                <a:ext cx="492715" cy="492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3482042" y="4255465"/>
              <a:ext cx="1336260" cy="507831"/>
              <a:chOff x="1012032" y="1958369"/>
              <a:chExt cx="1336260" cy="507831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139384" y="1958369"/>
                <a:ext cx="120890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/>
                  <a:t>   Cát, sỏi</a:t>
                </a:r>
                <a:endParaRPr lang="en-US" sz="1800" i="1"/>
              </a:p>
            </p:txBody>
          </p:sp>
          <p:pic>
            <p:nvPicPr>
              <p:cNvPr id="49" name="Picture 2" descr="https://cdn-icons-png.flaticon.com/128/8532/85320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032" y="1967564"/>
                <a:ext cx="492715" cy="492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041262" y="2888804"/>
              <a:ext cx="1026580" cy="462181"/>
              <a:chOff x="1269997" y="2776431"/>
              <a:chExt cx="2353751" cy="462181"/>
            </a:xfrm>
          </p:grpSpPr>
          <p:sp>
            <p:nvSpPr>
              <p:cNvPr id="57" name="Rectangle: Rounded Corners 5">
                <a:extLst>
                  <a:ext uri="{FF2B5EF4-FFF2-40B4-BE49-F238E27FC236}">
                    <a16:creationId xmlns:a16="http://schemas.microsoft.com/office/drawing/2014/main" id="{2019DC16-A4CD-93F9-4B2B-24CA3B797C60}"/>
                  </a:ext>
                </a:extLst>
              </p:cNvPr>
              <p:cNvSpPr/>
              <p:nvPr/>
            </p:nvSpPr>
            <p:spPr>
              <a:xfrm>
                <a:off x="1269999" y="2776431"/>
                <a:ext cx="2353749" cy="462181"/>
              </a:xfrm>
              <a:prstGeom prst="roundRect">
                <a:avLst>
                  <a:gd name="adj" fmla="val 3080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3694298-C4C1-D112-BA12-E25BD7A9DC18}"/>
                  </a:ext>
                </a:extLst>
              </p:cNvPr>
              <p:cNvSpPr txBox="1"/>
              <p:nvPr/>
            </p:nvSpPr>
            <p:spPr>
              <a:xfrm>
                <a:off x="1269997" y="2822855"/>
                <a:ext cx="2353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/>
                  <a:t>Vòng 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322939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71E98BD-32FC-42D0-B9DA-FD68CE101511}"/>
  <p:tag name="ISPRING_RESOURCE_FOLDER" val="D:\MINH 2025 - 2026\Bai 1 Luyen tap ve danh tu dong tu tinh tu\"/>
  <p:tag name="ISPRING_PRESENTATION_PATH" val="D:\MINH 2025 - 2026\Bai 1 Luyen tap ve danh tu dong tu tinh tu.pptx"/>
  <p:tag name="ISPRING_PROJECT_VERSION" val="9"/>
  <p:tag name="ISPRING_PROJECT_FOLDER_UPDATED" val="1"/>
  <p:tag name="ISPRING_SCREEN_RECS_UPDATED" val="D:\MINH 2025 - 2026\Bai 1 Luyen tap ve danh tu dong tu tinh tu\"/>
  <p:tag name="ISPRING_LMS_API_VERSION" val="SCORM 1.2"/>
  <p:tag name="ISPRING_ULTRA_SCORM_COURSE_ID" val="0722FFBD-1310-45AE-8E03-E714A9960C3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8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GQxtb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BkMbW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GQxtbWA00Ll4EAADeEwAAJwAAAHVuaXZlcnNhbC9mbGFzaF9wdWJsaXNoaW5nX3NldHRpbmdzLnhtbOVYX3PiNhB/51No3LnHw5D/lzFkMmAmzBFIsXO9TKeTEbbAamTJZ8nkuKd+mn6wfpKuLEIgkESkx0yvfcgklnZ/u9rf7moj7+xrytCU5JIK3nDq1ZqDCI9ETPmk4VyHnfcnDpIK8xgzwUnD4cJBZ82KlxUjRmUSEKVAVCKA4fI0Uw0nUSo7dd37+/sqlVmudwUrFODLaiRSN8uJJFyR3M0YnsEvNcuIdOYIFgDwkwo+V2tWKgh5BulSxAUjiMbgOaf6UJh1GJaJ4xqxEY7uJrkoeNwSTOQon4wazk8tv11v7z/IGKg2TQnXMZFNWNTL6hTHMdVeYBbQbwQlhE4ScPf4wEH3NFZJw9mv7WkYEHfXYUpwc3asYVoCgsDVHD8lCsdYYfNpDCryVcmHBbMUzzhOaRTCDtIBaDjt8Dboddv+bX8Q+sHtRXjZMz5soRT6n8MtlMJu2PO3kbeFv7i58oe9bv/jbTgY9MLu1aMWRHQlIJ67GjEPIiuKPCKLgHkqKdIRx5RBkj4JoyQK0pzhfEJC0aHA4hgzSRz0e0YmPxeYUTWDaqhBNdwRkp3LjERqqGlrOCoviPMIZwDBMeBykROHHxY5cXyycnTXWH881kYvvSmNiejjPC9TZd37V+zXa3uPWVnfPzp62YdnrHlYKRwlkMLgWRkgz11eehCjuppxpOgU6oM8cXZcMBYUWSZy1dShK60vLy68eAbGGwu+wp/+RiPB4gVrJB2RuI9TslT4wR3lHZCsO2gMmcaAz0FGOAowh2ZDFXAcLQBkMZKKqrLJdObS5znFDAEedEOCLoM1zqME53IltRYE6QqPmr/2hSLyNxNvs/SsaMCAA6QT3Er+F1GwGM1EgRi9Az2BIP+LFP5KCFruMmici7RchUaokCzNTCm5J/GZjaEbMJEWoAldN2NEGQtfCvoNjchY5IBL8BR6NKxTafCrWwFnWMpHUPzg4zvTO7r9tv/5nT4gjqeYR1uCQ7qSNFM7wcczxIV60INwRLiQpCQlpnG5Z3O26ttpWFQM8Pyd2FjBlzQtGP6e8IuALEHvkPLdWNmG+Fc9sDab4GlZ6Lp4S2gocQqUGEzYiKDbUT7vsBaAEeZIcDZDOIJrU+q2MaWikLBiGoSBlm/30OhDmpZfE+jMYDGPSW4FWavv7R8cHh2ffDitun/98ef7F5XmA8UVw9qcmShaz04sdlpP5pZXlF6YXtZ0OyJPdaLGa0Y3T2QW6t1+6A/PW2H3Uze82QBQRm/9zvJcfZ9uvl7LUeffersG/vmwdYGGfnDdC4NTm4zqCyheFSWQk2P9X4ClTjke2cgOrkPg37eC1TTbCF4N/U9WgEC4VaHame0PrA780UZqaEaTq6WxxMoFuGompnXCZcNoSiHhf4jGYVXDb+o5P0bf+MdjuWk8O+obBOdRsrM8+n909l0S9J8Ku/laPFqsvFJ47sb3IL2TUk5TIEMPUItHpObhQc1zN29VKoC2+ibXrPwNUEsDBBQAAgAIAAZDG1svhxphVwMAAD8MAAAhAAAAdW5pdmVyc2FsL2ZsYXNoX3NraW5fc2V0dGluZ3MueG1slVfbTuMwEH3nK6ruO1lKdwtSqNQbEtouoKXLu9NMW6uOHdlO2f79ji9pnDahhQgJz5xjz+V4LGK1pbyzA6mo4A/dXnd41enEy0JK4HoBWc6Ihk5CFDylD93Hv/N5N3IQwYR8A60pXytjKW0disCk0Frw66XgGve55kJmhHWH3x7tTxxZ5DmWwLAu5azIEqpjfvTuxtOLKP6M/ngwndy3EZYiywnfz8VaXCdkuV1LUfDUhHZrvjbaZp+DZJRvz0bEqNJPGrJaTLObWW/Wu4ySS1AKTEj301Fv9PMsi5EE2CH7Qf+uP7qQUx31eWOOaDuqqLa0QW9wO+i30XKyhnqRJ7PpzfS2Hc9x93pXPo3LETT802czR/HvQX5pc5EX+Vc0kkuxNgU94gzMd5bDBEnx+iFhem++swSTkDnorCAVoym2QcjUSfG7+drAbbX0f4ZDIjZ3Wwr2appwND2MQhIGQy0LiKNy5XxqIz5eCo2XCYYrwhQCQlMFesUMX0mhym3qtgr3Bz4oTwOQN1SId8GKDCYu3gBYt1f4yWRs50oY38EWBChh541BhJWxQj5jWU+QgbFCvpluvXC2P4Efexyn1MOY+GZ+Xn30Aie4LOtVrkqvOWlubrkKjvaGEpOJFIZWVguagelaHFmbCyk6iSnmZEfXROO79Nvgkr1NRsXRkcMrrVlXsaaaQZPcbIw40cN+2XVdjd5bl6N7Qark3LqjceA/dDMityAXQjDV7XgeXhIsjHs6TxlmpOKDB/KJr8SFHC40hPvbONvAwt2TS+FEa7LcZBhSWwZxFJQgjpqLHPtjm6rPiywBOcOmUShVU7c53IauNwx/9TuFD0jrhBanY+oNbscJPYgyMHgFAJHLTSlZt3CerGCaMthBefEDg024LbNYoUTb1DbSc1jpUG/ecpEg/ZyohBLi6o4GwjvGJeoTJ3Scn8CaJMomVrv15QCuNq6N5HKSGa2GQ8yuvZBqG6O/qYDYqlo1SaHFmyZS+02rtU+d7GDEaWaHBDqC4xs8jsOEyH1VrLMs74m9CsE8LIfNVElo8LRRzCgc9poo1nM8Bxd4O4crCRDOQGu8Cqb0L9gngsj0+QCpje0Gt2Njjviw2ZGKwzjLdRwFJtecQxvwb/zHYfgfUEsDBBQAAgAIAAZDG1umn2WISgQAAG8TAAAmAAAAdW5pdmVyc2FsL2h0bWxfcHVibGlzaGluZ19zZXR0aW5ncy54bWzdWF9P4zgQf+dTWDnt4zYFdoGt0iLUBlFtaXtN2Ft0OiE3cRsfjp2znbLdp/s098Huk9w4LoXSAi5atOIeUMlk5jfj+fPzKMHxt5yhGZGKCt70dmt1DxGeiJTyadO7iE/fH3lIacxTzAQnTY8LDx23doKiHDOqsohoDaoKAQxXjUI3vUzrouH7Nzc3NaoKad4KVmrAV7VE5H4hiSJcE+kXDM/hR88LorwFggMA/OWCL8xaOzsIBRbpXKQlI4imEDmn5lCYnemceb7VGuPkeipFydO2YEIiOR03vV/aYWe3s3+rY5E6NCfcpES1QGjEuoHTlJogMIvod4IyQqcZRHv4wUM3NNVZ09uv7xkYUPfXYSpwe3RsYNoCcsD1Aj8nGqdYY/toHWryTatbgRWlc45zmsTwBpnzN71OfBX1up3wqj+Iw+jqLD7v2Ri2MIrDr/EWRnE37oXb6LvCn10Ow1Gv2/98FQ8Gvbg7vLOCjK4kJPBXMxZAZkUpE7JMWKCzMh9zTBn06IM0KqKhyxmWUxKLUwpVnGCmiIf+LMj01xIzqucwDHUYhmtCihNVkESPTNmanpYl8e7gLCAEBrVc9sTHT8ueODxaObpvvd8da2OUwYymRPSxlFWrrEf/jP/d+t5dV+7uHxw8HcMj3gKsNU4yaGGIrEpQ4N8X3apRM8w40XQG80EeBDspGYvKohBSt0zqKu/3hcsoHoEJJoKv1M88o7Fg6bJqJB+TtI9z6KLhKffQBFqLQQEHBeEowhzIhWooarK0UOVYaaorUjldaJ9IihkC4gD2I+g8WitykmGpVnppWREz0knr977QRP1hE2xFj6pGDJKOTEc76f8mSpaiuSgRo9dgJxA0fJnDfxlB92kFTaTIKynDSiNVuZlRckPSYxdHl+AiL8ESWLZgRFsPf5X0OxqTiZCAS/AMOBnkVFn82lbABVbqDhTfxvjOkkW33wm/vjMHxOkM82RLcOhPkhf6VfDxHHGhb+0gHQkuFamKktK0eudyttrLy7AcEajzD6rGCr6iecnwj4RfJuQe9CuW/HW8bFP4ZyNwdpvhWTXoZngraBhxCiWxmPAiASKkfEGpDoAJ5khwNkc4gXtSGdqYUVEqkFiCsNDq5RFae2jT6mkKKxh4lCmRTpD13b39Dx8PDo8+NWr+v3//8/5Jo8UGMWTYuLMrRPvRFcXN6sGi8ozRE+vKmu2pkLlp1HTN6eYVzMG824/D0Uk77n7pxpcbAKrsrd9ZgW8u0M33abXbPLhOxz/vPo3Ck1H7DI3C6KIXRw2XHuoLGFedZNCFE7PoO9pUG5CL7uAihoqHTrCmsC6Kw1H4xQkQSuw0mm5u+wOnA3920RrZZWR4bxFxCgEul6klS7heGM0ptPiboAqnqX0Ry7wNpti4edMnqcKSyysxBcEyyV6tc94we/+8mvyvMm2flh8fVr42BP7G7zo7IF/9SNba+Q9QSwMEFAACAAgABkMbWwCo6YKzAQAAUAYAAB8AAAB1bml2ZXJzYWwvaHRtbF9za2luX3NldHRpbmdzLmpzjZRRT8IwEMff/RRkvhoiA534BgwTEh5M5M340I1jLHS9pi1TNHx314HQbTdhfVn/+/V/vet6Pzed4vFir/Pc+Snfy/lrdV5qYDWjtnBX1XmLnlnd0zxdwiLNgKcCvBqS/y09yfszQRl7ojSNdm/WVjt+HtovK8a1i0vCQhGaJrSc0D4J7YsK/F3J7JjVISOnzNHWGBTdGIUBYboCVcZKxrt9KR83wRqMOagL6IrFUDF98J/GYSt5dhyMg3AydLkYM8nEbo4JdiMWbxKFW7E8xu/b4dLrnQRVHPimLSxPtZkZyOqBp72pP/XbSalAazjGHYYjf/RIwpxFwN2EgsHTYPQPWjFuFrRG56lOzR8d+EE/GLi0ZAk0qjSZhr2wX8VE4dWoZiP4gTPwZdqSkZztQF1jhXIrrzhAqTCxFWmigR0kypEtU5EcuHBoB8nZzVrbtn+j7BjdCNXy9Ffc2+EyjWJUrhnWrtmauLVZW3O5ojMY8nLrWtQ51Rc4JVJxkdAktTgnN2PqncbO34u0mdqAWiDyonnaQwFdNBNQM7FCKzBjWLzOCq1I5+PSxvOTeAh+s/8FUEsDBBQAAgAIAAdDG1uTG7mcYigAAJpSAAAXAAAAdW5pdmVyc2FsL3VuaXZlcnNhbC5wbmftfHtcknffv21rbbdb3Ts8Wpa6zmul1rQ0U9lqrpWZlecDsmWeD2SKKAps6662kbF1kLKE1DxhwTyBgkCtW5likAckRaAkNCEgVEA5/i7d7tJqr+f1+72e1/P8nufpD7nguq7v5/j+fr7vj9fhxwP7d7/7N4e/2djYvLvnqy8O2di8UWxj81rvW28Ce2JVSUuBzYKsQ7t32pC4K8aAH28kfh74uY1NHdbW9M1C4PfbR7+KzLKxeT975m+BOME518bmkNueLz4PyY1Viqzkh9Oho3qzOi1yeNGKVagtAf9cUlfy1sLC1h8b6g9+9jmlCVPxztnXi9q/1L2P7XA47/TN13D2gOPw5r+nNuLffu9zJ7u4FYj+HW9+KunfLF1e8qWamxhLJWYwJHqxilbltGSsRsXU1tBgUDhMkmUIhllvzdhkM/Qt+mfozJdv/80ucHbHW5h1M9uMf/h/MLP1/K3s7ZnDy7/pfgPY3iz8Nek1YHv/ywiPBcD26OpNxTOnNb/33PB/9pWN8SyPeWv2nF2zZ/3gdaoEZRy+QRXTcifueLrF5iu37kmMNYMPoNf3Sd6trbSfGX0FP5CnPAUyPWhTkFmo5LvnrxnopZYzEbOq79583Dqyad2eU0TW6rBZ5R6bd5BlBzbsGfjbjM5v30wYbVrx8doN0U9PL3q9Yk38xlkDHS6WCI5dPX8t7cSMW5+93jARtfj82fM3Zr1J+jonlvPdobP1f8Tg3S5u6vYDew9RZl2/+t1AnsuivXs65yj97JXS/0Kl+xuMejWkYGzMDeKj+edup8lytbUOo2/VI9eHiqoyrXJmP5KL3QVvmKtPPkk8cWcRaPJBAKYkmKxqiA/GztVY06v4gGDqq1jLBdeo8lE+tPx5tlcJNvgFqu7JmaPsrH16lW/WWDqiYP4Z4a5QVdS0JibU5VIYqUqYOjcS3oxjmVmCTuzogbgOj3xfUcbcqPWNXcBcPohMpI4S0JYeDZZmD/h2C9lh9KRvHnS9lAAIg74gjIi52Ip217vj9rFjg7CV8z3tXNhV43p43OKYD4K7XDrTgncCP6fQ9mIw+J8PzTtGUKroT8EwX9/B+cHYaL+5ivZDhxHON/s0HvHO9vU1/MUJj1CxTUcG4b6++JefQFWjnBqODAIqmH9xggLlRD/SqRjTzANESWzLt9v5/vvErFaCe0ClUjs5NR8E5JibV+Sr1qklOhTX9VK7Ntvh+Xx8vR/23jk9tLH+CHFcp52KevlwGEcokD6frQV/BFjgAoVgyS8PLpjaivwrn+Ci/0eF5UEF48E4cc6+POOL+PrTn3xQeFHgXx93U48+rt/w13YraQR3TuVf2z6TMHraTD6aXp6PXfqJi/HBsbv/MjAwEDlqm0zzVwaqLxrzkgbOs+V/pSBOPcqMD3aqYgvmFgEYQvbaSIj9ljxrgmqUBBwvf/F4wmRFFatg7B6bz8jnxdDQDbblMdtkshctyZiZqitSAD85ky/kaWioaVzaQqxL66QqnrfR2XT3lJsLVLUXJpmQbq8E/BS+IKAKbxiqWPhXhcRs1Lv5PfkAlJf8Y5acjyQZ8c5YVey8+ZkcZnsZizQlurlk7W+ikYv2IaNeLS//nlLEkIiu72o7F2TpqXg+b3f0pgkepHWUoc6/uwg1vN4Nnzu82t7ZOMWLbZ0aDsCd8a3IMFj431f7WQrytT8GoeSf69US9JM8xLQM5+bojpDX8HynVowIn5vUI8sxlYY8F6hc0JRk6NZb79060SklqSBMpXfh2h7SwjAGOZFgHjxOEIyud5MkdGcj5pk8kW4fWF6XXdNQIBdo41xK5Oyoa6fjAxz1AIpN99OFVGy7JtQlhYKp9c6JCaMepDYxYh2jAwitSm8SvjhMD42hMCRGVZC5IARXiE2PLmk6H5Rfa2SAU9IlkmaRxtLOvoyp3OWc2mT2UdIgtPkoK6DbBYYy0jelpGQeCvgZEe0S1x4JmsG3s4/oumvtwju6mkSYiFaw6QAxkxElPi0kUgWZwoUBDBYxIysGfuWbUL42x6V4sYigodBKaMqYnwqNFxL3ysaTjS1EYbWUbV5q+6uybIyIbSK5u9a2j3qrL/fPS++IsCmJ2MbOeXCIgy34BOwSIN+QI1Twyez3KzLKueIOfTj/tSTjh02G6ZwNIWoyicXgRkTxeXDRaK0qCEwlueNfo5KVvQ9zfEsyjCiFbuKdahpB6N9bim3yI8Dyhe5XzuQ5fnxnPhQ8i7YJUw7Wg8889uYkXIF5cP/Z0ZCZcis44LIhk/7VMjU0n1H3xqA4B5/ZyFCCMZW1Kt6UVudNd3AzgUFkI97t70wkSzvRShDqs/hsmtpPaShIZcwFfAoTHHA5TTK83n4HX9fs7V5dtE06libU4wRC1zAdg9Va2Gq6a+7Q1wG2j+aU1GV/gKnMBFHYGQ1JtIF5RXk6xyW9HowhFCjLdvGXBTalEYX3tNl1aQIjPaU7m2/entMdUljFk/UurI3xkAVrKJzyWr9+7zgiPgUH5Qkye7RRz8W7sSPHBQXA9YcBv7aMaCay9Vd9M6Pg3cp0ulhC8g9G2dN36RMTukP0TUW+9KLPhLzQEk0jElxdd0CIr8h+FHdDqkA+TPXis+ug2yum5xsbZh/InzqTIk1OFVadBbLYU0E80RmB78MKOXCXxHEzgPZQcGKMG+uyiGR0b0giCmsVKsSWCeVoCmBG7oInhrqivUKsjIiFbSpqR3Ltlwi08/DihGz6sCZ+f5OvbRV3mwOUV3EwlH2GE2a3UWqY7qMg9aOUQdSKPEiOY4M6jiHf1ih+RZdfKf0PVuopKZjoAZrOcsOOw0/FDwqhLGTyr+evHTQ71v0p6EKesgQubsmVFnq6vnvxLJdq2FFqyYiIn7X327x3vRb+of+i4Nvgr/9zd96Ut+p0QiikVdsfbQ9lTo8cn+nH0xFmrcAZlSGfmISj9fDpDVd0hmh1TIGyQuCKN8n1rn6WSUhswf0OYKCVYKKH8dlbESPL0VmaTgjEOtEu+lN4Z2sY5lzM9UfylOlG2lHiwmB2W08on23qayCPVB0/+TRDKQfP2n54JzTx+J1q93yAAGf4mrWsziDbO09Dz9C0L8fZrS9WA4HsCFLuh60LdgVzm6Kau3FPE+u6rzGMkdMbKt96iasZO3ZqvDgQGfk0d799oQBrP6QhaBGuUVwGYmU2ov4pBuJ/7K+1DwU9PM4aLwnAFGWR/dZPHnmKJs77YDIy1jBBdXWJnNTzR0+inkHrYJkiVNIGxSF+inCNmNTnGWKCnmKp5eNu7aC27L521f2WmG56Le89xjMolT0k4pG6VHvnqR8Jrbm8fIn+V2ekFQue6WVZiub1+Knfj3PwaMt0CRQ9Szm0upx6n3XQ1PM4gXZ825fS+sw080U1XKBNMDxYgp4i8TSCWISy57Ds4kxy/FoLC+Si5k2Qr001iRBGY2ON+nEYGxu32Dc0vZWAZJ8WVuvpoWqpd2I6f/SH2GcO7TlWPdN0Plg1ctzZ8OR4xUGzlzgMh43Dgj34ZCo1OKBWQ8nX4/OOdjWbW28cjGUC+5UiFtr6oO6UXaDUnCHR70UbqWgjYNB69MSFAMyFuEHX4s6cyMbU7pCAylI7/1CXb/e6EPyePKQ6r9B3eVpGHsjyCsBh7NMcuUFaX/ePQTGZJgIhZYuWoPAB5EvjcTJVw9NUre0obf/0UZyzdQDOQG6Cysc1lLgZ6vSkhjNhHlm1gcNhm2vWBpunZqjbrE159NoZ9CwBsZqqOyo66wplHK9dyfnRLUnEtT0HbKuUytMV3RGr0pePK6Xe9KLd0rRKZWSYViRtX5XaVPdh+aKnEz7m7GOFDAdBNf88gG8J4S/bJa33Jolz/oapXE8wVQTopw9uKiZqJlvAnJK45ZxriKiBiG2FVVWysuTWqzqS4DjRndhJqhD8DAU1Jjmoa7lHBvHxMBEl8Uim/hlOvz8CCXc5cmwgCxBrqOMmDIpVpf69FKRaca+9dxQ/xVfHRlWvEEas4/ck0r8iup861t2o2FTeWnIWp8w36pJht5uVCKt07FiF3TewL4PF7Wmw5ZPPSqPtWaSI7x9ckr4VvzMc5xzlkQ4p38AbLFZqBRBJ3pvd+4T+wWZEflF3+Z+HuETIkiabaKQLMZ1uFzMU+AzeHw0IdDVZ0rHMU647LgCjaMzVscBHtLjUP1isghk71Whrz6r4yhgP/sDB2163NxC8qaktsEf1KyWoRzVZQvmmaxpHaY5LS8Jy/QU672nRxa0+RfQPdDky3naTnbqSL5Omw/a5nqck2vsaHwvEsOVUIHPttpew2AdAvFEK65RREBzlAjAOL0xS61FdxBvphBwKcssTRLEwwoG/82MJezbinfYWv+z2vr1SbXWz8Bngtx+rjlpcWLHPJS1lg4edV4sPDa6+dArqHLR7eQAeaOrSnQF6om9SjKVLx3dhKpU7k/MfM6u4fDPPuEVIQOnJbi4HEwYB9rqQl/NeAxhQ3rkNr9pmdwhWAiaXezwUwn1hGUNYBMBCtXFbxezAKwBRc78234TQpovLEtcWygV07rZBlIB60OVyDsPSvQVTmdbKM2kBOrY1dmlBfprr1S/zRHxLLQ8cq1ohBHY3IRGRAD1V7KDybeHqqE9DdzGRktS1ynxnmEm3qUrR6LvrJzrnaWjtV7NDgr4DCH01qoR9Wr71MoU9IhMZRyFWPc5uAxXsciEl0r2TAy1TGpu58H6hwCtg/nDaAMk42ZKVLogMHnJ5BoWl3Xf0EksDq7nxq+4HFLcMruhZ+Qx4T1QAYYzACTsE8qaKZvozvzeUCcdet94mgKOuPTqK94NTn82CnV9Qe6vUIi7mGJzbO6ra9mwO/vAox3DbajQC9tJoOIvphmk1x3EOvt8TxVqn3dDGnlX+p/LHayUcUP3Qe88sfadbqeWxLGo3l0PZzUt8ppXzh3P+LopFG0QsJuAI39e6HvrQOVpl80z7ya96LkOZeZr+aCi41awTToe3dz9z6Ob5a90z/6/W3Ha2bLYOev30jHQUnW28wc2Yw8F3/XcjRgnk1vHONk/W9B2MfWzug+GWUfy5vmuIfYI4upN0upk314ZLvlbTxJKMiXyJUdy2BPXk9T2BRHa2L0WxBY81zlMZWTL98+vEa378OB9n/TzD3THrauCz+h9vnZUZ6bGHMbsQfE2ecbuzq2yPvGT20kT+nVkD7QIPqWedu5c6Y/+nDUlnEYkzvt+MndV1yf9cNg1pNUpYU53hzGOabixq8huQdQKE1uxgTezAnRHh5opztAvcms17R9wDfrRDMs1tw1qnsBDT71jT71yUoQpt6IHlxM+RPgCzC4SYhu0lW6csw26W4ePum8ebhSTu+BTQmTMCoDhVitaL6H/IlyTPpCBj+K8RuSkO2JbWjIS5QuRlYyeA8G5+1P/96IxCZ7+29dj8D/mRztPbxlw9i5qNdnuE/iG+dhPj6XODc8O1OOXvJPcfx5Xl3oqyM8tksqarQJf+cwz7TBWzkCD4CIyDEt73zGiwi2oaIlL52K1HBRpYtFQ3bt4DryEYagiIXz/zzT55P0Kniv6ycG4Yo4El/rXqkw+Qx4+6lKYs8OB23cPDDuL4fwfj+Ol9mSwTh2W6Xx+1in8/JuhdYru2vU4bB/azOwB8slxrhdWcM0ilw1hILbur1F/Vlfmc1e3B8JRb54JEHQ0l8lFpMgxgdmbEpuqUgx7478NZJP+DwGoUdkiEcqnMKakJ4VQoV9VyjxIho5k9YPnFhT117Nmi8atgBt3xFFoSMSXSw85XKEh0SHTij1fZ7dYq6tYQZX26E3R2L7p9ODk/p7c6Y7VkG3FlvrGvlMaofRM61reczGpUn75FdNoN62Ky23+fmV3fMmZx2KDYVPyl9HS5w0+1hjyXfKLpTOR2H2zVfSW9lVia37ouuCgRxAe68CdF+xmX7F+X6O8tnWtSDtDSp/gglXeX+cMimage3elrYBxWyKWGbv0aigsJZZB6pQYVvCdwG5DYquIwKQ8JDiu0v81TYOclIdKDf5Xui6m284fZBZtbxXiJS+qKHW8+zIx0+Yf8nuY3sVYBTlytRDhWZxbgNQepVEXEGCkUey7qypkTPaWLXS4/L22ZnXAl1e5zYZX6tP0kSSqvr/sKWFZ/EGC1Ou+ETWUUSWCGMPfWE28KKTxo4yCsQLTfkQq9X6Q6LF04uRuw0iUUG7ltXvDrgeDXeeA/weFCpfWm/Zlb3xIIyQjwpesZo3eN57g3EO+k4wK1E2Dsxtkrg7rimRLUFWYfeNYJHTfQCO0ImSsuoXuNljsnD//x9WDA1q31yf1tWV4XsvW17Bzf9olMwtwC+Gm+7EK4K9OiJYO8FJ8fIsvrwFhNwVDif+N+thP8R/1rt7XqhuEWvsAVJb0koU01Qaw/XdsR5XtSUReDHUOkjUqR4XM1dqkkaNmwLcSgxVQxn4D2pIS9rJgPNFgNLQG3a15azhPd9zBq2bl+qnkX4xK2n98rD39h588v3XnGokCbMre6oXl86nN56Dr2kSN/1TA/HBLaqxLR4WP6GCSHjZzn+6ZFPb/4BwOQ4Na+ZHSkBwC3sdbOV4NeDXo16H/OIG5892Sbm5lnz5ruCndjIMNZWrpV3iPMqKc5w9DjSmzZy0VmwLonZWSTmz1ap1SvYLROg6xkEHMKbRm30AFmBSxiJQjrNGUX37hUnWWcAF8oEIbKzAPiL2Mphi2SL55nxLLPvOuT5KLOspqiNdYHfDXExCIzciZ/OyI5Fq99jI86JhMubgK7gmE5wR1UcKiYoGQX45TGGJ+fxp9blTjfZR/p7qNf8O9lmSDWO8edE+3WGc/ccC9p76lCxQZctbcoMUtw7rBIM81BYD0HZRRonNFPji+iRgo6hEOwEmVZjaskVi0xQVnWJ1OGvGW4QqN7Z8M5nYigYbYrHb0xCr31yXKcSp1+4Xm2vvjaakyl+AbAiFo2b+9jxlGhzpyLBpjL8ZQFwYn7+eRaA8yRCnaIZ8ckGiei1vDPVhclanUxHvzfaot2Syk5DAlYn5i/XEgIF2JbMhrE7GYWDBLGBVjGy5OgOgjw2gUeRXuE7mgKpjKTEhIaQKDtF/eT2rhdMAqI7B9U8kujL6UPC9MdYhIyB5hCMSwmNtG4RXA4WRJPPfiSRWRTMUL/sX0g/cwd/2And+4BYgOqvbc/xyUngdRgns7tHNQZ4ld44t+nukgkJKN7xmp0bDqIe5aKfqQtJ0W/XCBcjqnsjjD0vZ8gOJwYbiSdw1QWlFR9ekYIywmhKCynhb8TwluSaHeqOuP/AhiBrsXyx6UIeZQTVXEPDOXFpSxwL9qslU65wuO+O0+F8WE5LsVyP8EWqQEWuYxF4rQv+9LIjBaRjA2MwnrkexolOzJIuJy8emvGRqh13V+sfaSGpEEUuzlF8Fu8pI4uxrP7eKkb3AeZRYcASlkE8Ec6V7fjjgxeUis44cAeXbYf9jgXQhdLmEZ3u0h+7nsaDQXQw6lVKqFk+HKZ1G8uS4kven3s97IauCDSY0z1F9CJ9CgJf3kESvx7814NejXo1aD/zYPKozxqoM7WFqulR91iKHq+wbBnTipwJw/tQRJf7CR4FsWo67uVZw0hL3RpM+1LW2Tgod6XtXBDfAJ61M1VhdTC3d6tOavK0F4ksXP8xPCm/4RubfweykhFR9/hSLJKoHNH+VCivmg1yGtTBhn5elczXlEwV4Wsbpb07BHONSovzS4Q6Ih7KHPD4nR5ljg1ps+1gZ3Q3bcDsy79lcj/9SJVV+wD9WoJK1fThnNlICHubJDVNIET59hHPX9qRk53CKdo5loXZvb6pJ9OQ2Dkzt4XheMPx8dUEYW/xznBpH4yob7J10JUMEcZavokhX537lzB3gEowkZM5cz9jUt4qhqCoH4DVhiGqZ69/uljfCxw2pSkEuWPrOFOtaREnk/HsuSP12EqfROsw8C0ud/9x/TYBlSXO67F9XFFW2Fds3dyMZAhttUzd9wdT3l7qzjWlujma5YtgpLj+yP284VsDT8nOTRxL//9pPw8MyLGLwPaqGYK3t8ARRvr+mXChno5Cgo6qSzboOZtSfzWl/RCnOkqgLt/El7SHYIp8i6vKfLJi3RJ85sqXQLy4dSg/Ox2NJ2vca+UC/gRSwurJHxhyp5QKoORll9iyAvFpUPRMZTU7hB9Vv5Qs0To36sblUqF+LomsAd/tKro0Aw35gUnP58yumJTsbzrSt2TDk695jw96vc03qcOAaWZQ14KgOuzR5R9hz/hnSEKl3Ku0kBNT5bh0u13Nj0ZwG9pYqRFOwYDLNTI9A9mqOu6HAr9e6dWKGmPP3wBAkCn4xELH7u4NjiWXPRp3C/BARcN014BNQ6cq2DbS2BOqfLYJ/YQoXQJuKiwoZjilsOEdjcireWZEkWzwScdxESqJz58ES3x3SGJqwur6LJ4dojAGXMxipbG+2wwjJ0GgdQQK4Lw6SFBAUJ8dyP00nm14m5Zcv4+l5/k+4i7MJUmV4TQP1gsCc54IR4D/r0Rn/IPVxV9XI7Id/kux4UgVwrVd8PYp6tYslQffqawii+7tDOUYa3bTIxTUNojd5+yC5xmyilwgD5vYyOXUkF+XDCmEiERVk3w44UNdfJ6jUagdDRkwLD0F+ZRgn1g0/WOqu9CpacJYHLteUFNPC9n4NPYj/Lzo7U6DW2/VBn3YygOipXgK0IS7dKhO1g7YswF+QyfD5IFSqwAMigOE2eI+r38eEeJcVRnNkmf98n8BQBoHzzpSYfU/1/VCvrlCA/f6Ydu4Nm7IsWxvtq+UafzUEHyvK4irmG2pR2buWGejkKqxe72bizT+G3CTA1Z4taQRIt+ma9Edxxq0gzSkRb2RHiEBvloflmEqaZdR5UAaYl2KSPWXekZa3yZHl81UnI7/iDjRlFAXObkrSVIwLgg9PQtMlDArCT/YLPhdZDm3BL7g9osTmVvykvQExyKqVSS2WUbgKbOPlAbtZ/nZ2w6heOTfW+oGl/A8Ez7Ka/3ltagrstPAzXoJSJ3M5IGYyt7U184wAfmnbhnCgZIaLvFjp+5rh4RhOMIe1/u2swtDaeCvquFQAGzdt7Xnm9GRDOO5jKX5oLhPjASM7/E/cr+2hdyF2YXKBe+UF7tAgdfyFOJ/znKC8lI7L6WPo91bJslbcmvRL4S+V8mMqX7GtNXP5SFQ/FgzFc3Jb5S+krpK6WvlL5S+krpK6WvlL5S+krp/yilF2M9Zl4NcXY/ORyC3Lq7+fjsSW19szd/OT0bcXNZ5zOrEj9+ZsSV0mc6j558cUAvplIgQYwOj5Gt/DY2wcLBLLF0wl3F1iCLqCNc36CCitQ0q43NpG7mcYRbAjR/Ed6kqyAvgcUEmeRw54LFhJmnXiyTF5wfVk0nabdOBfOYhif6NRLsyHICx9BK4nrNRuhwSvdkJ8QqKrGeoqnQyBWAyBDOLyaHA569E+jxL1E0cogtke636wpCOw2OfGNkJnA/1fgHm4O+tFTk2NdiX7f5FiXfV2kaDPIMd/FIQI57Qlqyd9Cm5RM+G2f93edSTDMF/bMT9DPgtl8Qh2aeeTJlvBd1IBZCFVyfjcOWpqRO1u+qY4B2aXIWVfK4d3TcQGMk/CtP93+hj0E/+dXwvVW16DMQN4lmvtKdTbvzr+DeXA0TSkLu37M3wUE2iHrg8Kbi/dTIf0Eg95pTm+e/eY0stIqWfIvfVJwBwlT2pof9CR/azOOyrCk1SjXqxtTewE2UMSxjIHPbIoHQYBBY9YuoE1hLN3riqmSqUFIgkA1dgaImLi8BCbRSnX4YYsKgp5/o76NNMsiA8aMd2UOlnMUD2tEykrHNzdJQgnaV36Nxm6/7kcAkb5J4t4hHk1Bl23jiZY4Ts94E2QVSCf69Y9s2/okO0c8O90AmiAlnb33ibEnEndQjU1aGCvY0fVYdH2yu7E9njDLUl6NiM1sNZiIPhsQrJmIDLh6yvaTJ3150kF7kdurMjuyBlUZLTB9Msa1dyd8StyxUTy86oNUZcuVm1bFHzXUf3xDeiMsI8LOD1tY+1FD5oeNTwr/djwGUo+wCq4TX/wRn9q6UJDc69/2BKu6K7SNpFZeED3OlXXU39Nb11rHji4It4jQcqOnnZZiLu9iOtMc/t4oPCESuKxQXM4tCROobhuZ2QkfUAT6BUHtmOeeOAei8M0iAvlOkrJKqgQVXbDGVQl7ZWPblC3/OuIx7XYeSNm0lHUos8SofG1FGVZ+WsMAsLCwhskaCqbvq/Ud09aOryHQGQSvt18XVxvd5pSruZp4S55wbr2uuDbKMbFzChB1DrqTTYlr2OqGjwWuxEngJn3e7VPjGo0fr7AOFJ/aafdxAgk3F/XQlKLjhj7kbB/aoiHOj/5jBIcl+c4UVdeQW96+E9e/Fw27fudd0YHtCdyPsUfMunDLrEc8/Vn/Pv/fo40z6H1qVP0LMqjYCc/w43NE6KbDKezLZ2Rd8LBd1ItwuKvyCD0oA0zEkl2y4bYEuxXiEjn+KOj37fNqTcGbW2EWk70QhK+/XL6rloP1ytSYlf7kWKvaqdGD3oTelYWshUOxyvrFa2k6GM0YkMw9N3YrXOnvlDcAQQ5hK5agniKLJuxHXLlyMXKyYoKgpcoG03pB1QcAbR6mIKJ6c13sAzR2/qPB4irFfwZwTYEpQ5GAV94uONhvPRMFOWaZb8WJzy++KnGgPvj2CbNJKfH1IqFhIo+ySj3ZhJDgMKtH6a+uwGh/LASnmLlIg1OsyB1bmmUiKPvtr2hNZTp4f3Gxp/hEoDiX0C7Y/1DpYE64ZjAUmYag+i6A8e60oiH66rX2K6m5lXD/RvrlhzY5KpLPEL8+soCCtWg3UbTlBoBweJfK+QTIDxP1TQ/2yUyjWyVaCkQgKihaYPVHPkHk7x8W+J/eXR7vkXUWIQDxfEkGiGBwCo2fB7xpubolAFlY+uCd1EpQlG/2lpe65cvRJqhydCkd+lwMkBKI9IdOhnSaQaeihGfgrYfK45ZTbHXttRofX2QUKG1IVkpJWE7GdlazV57r8GwVzBhHt2ACOOR1HQauxsrvNGaIqGjfJJPQsWiPN2d2U6yDgGOGi/cndIRSI54ooD6VxRYa1IXWov3k/g+FKbtdSEunpUDf1aCkFwht6qO5+5suZSI/Chbf84jpCqO7jDoHUcjs3aVa0LS6zPYhxo8hP+t1WZnR0zYm7U6rMp/79XnXwDGh1hdivKApmpZAnQvSwAjhtF/tdbFy3B3Op6/SJY5Qg1yrSWWr+Y9hEsxJLp+11ApHcLYkIY0uN2xfhuECb0cM593mUgFL+WmvEP9Ks6Q4B1+psBlyLKQLHdvYWFY9ZlVDojpMzMyR+dsvyKnsDz2PwtQ+1ZGGuVcoGJ/6knPUyTLqpXOPRoSHso3MThPp8z2CRRIk+IhNsqX1aoT2v2y0MdzmR8mDzm1ZwysAvjlGf/UpCOadMHyJIDZnGzxyCtnJ4aAYyP+EuU0qibQIDFbTvbNKQOCLnAk0irSni63hfmxGbcIsdPfuUGVBjpSyuzgHyDta6tYuzO4+Yh/wuDHJRidh7E8hlHHmHq0QrJZHOssO3f9hnbe5nI0qq7i64glFsKqbY/kMx1F/q3+u1K0VQf9hI8SmvsRReJ2Ap+vQr320tWqWFjh19JOHz989cDcpKJ4jDcI5RHo6GFWFC8u5OZsNAjll8IzsYLabMWX8uYNuU0kxj8Yf0Qb+Kqyu8+aZP8kx1Akec2pAZHt4h1YfaVvLXBi886kpyvw7Rb8gqr3trGdmzGdx12rrv97W3+3WPxcplYdHCtf25nwim4NkmdhfM7+Suks6yGr9FQus/iLKhUv/gzoYfxptadGZ6fjCmUl5J2On5rxm9ABviZ0fFsk3fuy2HHMhgfd0VN75N3yHFMlTNBYI/kt9Lcm/RzZjQkETjwouFlNT3gqlU85ILSExlwd+mpzzdIJCkfEl772g7JhJrvdjhfgRKBDtLVgIztCjxdCFE0DNyt2zs7uivDmT41sfGJb9ejvIQtcOvPi3g3+7+xBkjZEuZbo/qlfbf50WKR/zmxQF74+QP4KAKDgQL1EKYXSA/8Mo3n9o5a+HaiJSHwfeORW4pWjlNOyBVCts6SO0DETB6XN4v6olK7yb/Xt2+a5kne0n+vaW8B7ptFGtpk0LCNzGilZXcq8Kny6fjmJtl2M0VjzKMYXgFI+5qIpDABewO9uGtzK+7oBtbyZoTA6UL7s/m546UAlLJga9b0lk3Ra6X21O3yzT/BhQxVdnYuthr2+1X0gebri+1Mu+47iEq4Zc25iX0BeakYCpTTOv7cpEVA7wHU62FJ3gRXipDVJxALUoTxoe52pN7n87tE1Gr+DvHegmWyTZnywPn2AJFtAQRzvPVD7W5mX5z8/Fq/+1tUhG2LcVYwl+MPBibDsE8uLthZAYyTeadm8meqBIoL24xELl04/ZatwMKQdzmzriN32ZlivyDL0gKDgsiXU4NNr3VkeOysR299LwGGmPZ4fGw54jxtfvxAngAvWZ/Zvd529/AmEqPM8twUHs/oZAjYYNZcHdZ6ueih2r+U1NvXoYyp7/+MYRzbZe8ue4okfC6URaX6WFZVP/QPrvcsDOtoBvOt1qA9RTUp0t+K28gFzJNUcafeqhxT8cFRufFANDKONwdks5a4F/CP/ZIciVNsGqNkHp9KfmDUKuqL3UqpmnNwDbubwPwHEUg7Ccgikb1cB2wginWyFKjCoXLWfZSpRGlPlNjWZFO+BTem4h/OsUWFVgmCOgnfc1x5kGyebAtEWQcwFDFiICUgSWoJ1b0N40A8sqV1uEiw6rrzM0r0iHu5TFaFhoIJJnI3Dyk9UfCHumAisCjKDCjPpWvedl7NiURWXqq9e1jjxVv4Xdh87uzcUIm94h5ujjya6c/U6iJsA/ENtT29Q7L36mIBOmzQHDNbvTkbtyb2TUBAmDap2tZJ4RWmbCi6CD7nfcAdbOUyl12THU3/bUrmDhL4V1tfZK36F9cttIXYMuIwMqQKneB/Wa+Lvr+YvSTReijmhNuBQ96jrrCxmjjdRf51sf8uFQj6/cKFNhqe1HyUy7kX6LZFGhHyPi9l9C1RjbbT1eHAVoS/apkQVY1lSdxg5VgUZPluJNZs9aWCmfAng4DuAkFiMDz1FOp+QVbsEaSPbZNJ+rnmbp4MQ7cClewIJBld4s0vkP9eBhlM3mkO9sY6VGS0fBn19LrZBfYoyJtZJVz0hvV9Lr0Fmcb38gXTCNVcfmK9ofKhwqPPPkVGhxM1TiGUWTwtwfZZptHHWVjuoZ5UfKzTvPUBVueKAcWAQy02v516+NEUH6yF46W/YF8B0fU/tEBah4ffkN4DGRjaClkBWlVc0l/MhYXixgbBiZeNnN6L6yE5mpjg8X79yoTnzUOQA0VFiDY5Y/v2bffqOjO4vnioOLaM+DI/Qtsjro7taVKSvIbgjos98kFoz3pj0ZqeRPX575CAej3ajigITp+nBLAEB9ihPWqLSr1iL/6EMHknSBQeC+wefJo9hUESGXV5dT4S93xJ720Z0oyKWKUURlwvGJNoVz9w6wZqO7B3d2PbaX9w9Wx5BpDP5V5wR5U8BMYnNHxhs2TKV9NrYQxufVqRuWo9WGhKRtSc/udTPkdrle0unWC27Yc2pqZfPN8NpMveVsLv00E+rOWG/Y3kB+CR09kKk7cAk1c4sUUPFztnBeupYDdHBbb3JRqAP7phRk5Wet+Kaxo320wfuV+hqLLy4b6DWL2ZYk29H/nJYn/t+9YtDq7TRJpNaiPvGd+7/Hf/wVp59ff/x9QSwMEFAACAAgAB0MbW+VlxrFLAAAAagAAABsAAAB1bml2ZXJzYWwvdW5pdmVyc2FsLnBuZy54bWyzsa/IzVEoSy0qzszPs1Uy1DNQsrfj5bIpKEoty0wtV6gAigEFIUBJoRLINUJwyzNTSjJslSzMzRBiGamZ6RkltkpmpuZwQX2gkQBQSwECAAAUAAIACADzVslM1qN+2kcDAADhCQAAFAAAAAAAAAABAAAAAAAAAAAAdW5pdmVyc2FsL3BsYXllci54bWxQSwECAAAUAAIACAAGQxtbf2Ttp/oEAABiEwAAHQAAAAAAAAABAAAAAAB5AwAAdW5pdmVyc2FsL2NvbW1vbl9tZXNzYWdlcy5sbmdQSwECAAAUAAIACAAGQxtbFR5gG6MAAAB/AQAALgAAAAAAAAABAAAAAACuCAAAdW5pdmVyc2FsL3BsYXliYWNrX2FuZF9uYXZpZ2F0aW9uX3NldHRpbmdzLnhtbFBLAQIAABQAAgAIAAZDG1tYDTQuXgQAAN4TAAAnAAAAAAAAAAEAAAAAAJ0JAAB1bml2ZXJzYWwvZmxhc2hfcHVibGlzaGluZ19zZXR0aW5ncy54bWxQSwECAAAUAAIACAAGQxtbL4caYVcDAAA/DAAAIQAAAAAAAAABAAAAAABADgAAdW5pdmVyc2FsL2ZsYXNoX3NraW5fc2V0dGluZ3MueG1sUEsBAgAAFAACAAgABkMbW6afZYhKBAAAbxMAACYAAAAAAAAAAQAAAAAA1hEAAHVuaXZlcnNhbC9odG1sX3B1Ymxpc2hpbmdfc2V0dGluZ3MueG1sUEsBAgAAFAACAAgABkMbWwCo6YKzAQAAUAYAAB8AAAAAAAAAAQAAAAAAZBYAAHVuaXZlcnNhbC9odG1sX3NraW5fc2V0dGluZ3MuanNQSwECAAAUAAIACAAHQxtbkxu5nGIoAACaUgAAFwAAAAAAAAAAAAAAAABUGAAAdW5pdmVyc2FsL3VuaXZlcnNhbC5wbmdQSwECAAAUAAIACAAHQxtb5WXGsUsAAABqAAAAGwAAAAAAAAABAAAAAADrQAAAdW5pdmVyc2FsL3VuaXZlcnNhbC5wbmcueG1sUEsFBgAAAAAJAAkAvAIAAG9BAAAAAA=="/>
  <p:tag name="ISPRING_CURRENT_PLAYER_ID" val="universal"/>
  <p:tag name="ISPRING_PRESENTATION_TITLE" val="Bai 1 Luyen tap ve danh tu dong tu tinh tu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MINH 2025 - 2026\Bai 1 Luyen tap ve danh tu dong tu tinh tu\quiz\quiz1.quiz"/>
  <p:tag name="ISPRING_QUIZ_RELATIVE_PATH" val="Bai 1 Luyen tap ve danh tu dong tu tinh tu\quiz\quiz1.quiz"/>
</p:tagLst>
</file>

<file path=ppt/theme/theme1.xml><?xml version="1.0" encoding="utf-8"?>
<a:theme xmlns:a="http://schemas.openxmlformats.org/drawingml/2006/main" name="It's Sunny! Theme for Classroom by Slidesgo">
  <a:themeElements>
    <a:clrScheme name="Simple Light">
      <a:dk1>
        <a:srgbClr val="5A2827"/>
      </a:dk1>
      <a:lt1>
        <a:srgbClr val="FFE994"/>
      </a:lt1>
      <a:dk2>
        <a:srgbClr val="EB4148"/>
      </a:dk2>
      <a:lt2>
        <a:srgbClr val="C3E4F5"/>
      </a:lt2>
      <a:accent1>
        <a:srgbClr val="9CD3A7"/>
      </a:accent1>
      <a:accent2>
        <a:srgbClr val="F9CEB6"/>
      </a:accent2>
      <a:accent3>
        <a:srgbClr val="FE9D6C"/>
      </a:accent3>
      <a:accent4>
        <a:srgbClr val="FFFFFF"/>
      </a:accent4>
      <a:accent5>
        <a:srgbClr val="FFFFFF"/>
      </a:accent5>
      <a:accent6>
        <a:srgbClr val="FFFFFF"/>
      </a:accent6>
      <a:hlink>
        <a:srgbClr val="5A28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577</Words>
  <Application>Microsoft Office PowerPoint</Application>
  <PresentationFormat>On-screen Show (16:9)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Aleo ExtraBold</vt:lpstr>
      <vt:lpstr>Segoe UI</vt:lpstr>
      <vt:lpstr>Arial</vt:lpstr>
      <vt:lpstr>Lato</vt:lpstr>
      <vt:lpstr>Aleo Black</vt:lpstr>
      <vt:lpstr>DM Sans</vt:lpstr>
      <vt:lpstr>It's Sunny! Theme for Classroom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Luyen tap ve danh tu dong tu tinh tu</dc:title>
  <cp:lastModifiedBy>admin</cp:lastModifiedBy>
  <cp:revision>32</cp:revision>
  <dcterms:modified xsi:type="dcterms:W3CDTF">2025-08-27T02:10:36Z</dcterms:modified>
</cp:coreProperties>
</file>