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1"/>
  </p:notesMasterIdLst>
  <p:sldIdLst>
    <p:sldId id="3011" r:id="rId2"/>
    <p:sldId id="2969" r:id="rId3"/>
    <p:sldId id="2971" r:id="rId4"/>
    <p:sldId id="3012" r:id="rId5"/>
    <p:sldId id="2953" r:id="rId6"/>
    <p:sldId id="3013" r:id="rId7"/>
    <p:sldId id="2977" r:id="rId8"/>
    <p:sldId id="2970" r:id="rId9"/>
    <p:sldId id="3014" r:id="rId10"/>
    <p:sldId id="3015" r:id="rId11"/>
    <p:sldId id="3009" r:id="rId12"/>
    <p:sldId id="3016" r:id="rId13"/>
    <p:sldId id="3017" r:id="rId14"/>
    <p:sldId id="3018" r:id="rId15"/>
    <p:sldId id="3019" r:id="rId16"/>
    <p:sldId id="3020" r:id="rId17"/>
    <p:sldId id="3021" r:id="rId18"/>
    <p:sldId id="3022" r:id="rId19"/>
    <p:sldId id="28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8CC"/>
    <a:srgbClr val="892304"/>
    <a:srgbClr val="B8E5FF"/>
    <a:srgbClr val="0998D7"/>
    <a:srgbClr val="FF3399"/>
    <a:srgbClr val="FFFFFF"/>
    <a:srgbClr val="0000FF"/>
    <a:srgbClr val="3DC3EC"/>
    <a:srgbClr val="F03C6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8B-41D9-9DC8-F2E426BCA87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8B-41D9-9DC8-F2E426BCA876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8B-41D9-9DC8-F2E426BCA87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8B-41D9-9DC8-F2E426BCA87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18B-41D9-9DC8-F2E426BCA87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18B-41D9-9DC8-F2E426BCA876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8B-41D9-9DC8-F2E426BCA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29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969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67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50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87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60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68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159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73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842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64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47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785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401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1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19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48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7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85310F18-5BA7-4C17-B4F5-065BA1013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2EC2C62-5485-4B12-B6B0-739CD2756FBA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1A38A-6943-4B48-B746-2B3F59D8D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24/10/15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C0BD-BCAB-4FDA-9CC5-B8E811C7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0F4F-3688-4021-A987-1F1B5791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35A6B-48EB-4192-AF3F-0D70B7B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24/10/15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BDF1A-6C8F-44DB-A78F-1FEDDBAB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74690-5E2F-433D-838F-2474FB88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02834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61" r:id="rId3"/>
    <p:sldLayoutId id="2147483762" r:id="rId4"/>
    <p:sldLayoutId id="214748376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6.xml"/><Relationship Id="rId3" Type="http://schemas.openxmlformats.org/officeDocument/2006/relationships/notesSlide" Target="../notesSlides/notesSlide12.xml"/><Relationship Id="rId7" Type="http://schemas.openxmlformats.org/officeDocument/2006/relationships/slide" Target="slide3.xml"/><Relationship Id="rId12" Type="http://schemas.openxmlformats.org/officeDocument/2006/relationships/slide" Target="slide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5.png"/><Relationship Id="rId1" Type="http://schemas.openxmlformats.org/officeDocument/2006/relationships/tags" Target="../tags/tag13.xml"/><Relationship Id="rId6" Type="http://schemas.openxmlformats.org/officeDocument/2006/relationships/image" Target="../media/image34.png"/><Relationship Id="rId11" Type="http://schemas.openxmlformats.org/officeDocument/2006/relationships/slide" Target="slide5.xml"/><Relationship Id="rId5" Type="http://schemas.openxmlformats.org/officeDocument/2006/relationships/chart" Target="../charts/chart1.xml"/><Relationship Id="rId15" Type="http://schemas.openxmlformats.org/officeDocument/2006/relationships/slide" Target="slide18.xml"/><Relationship Id="rId10" Type="http://schemas.openxmlformats.org/officeDocument/2006/relationships/slide" Target="slide14.xml"/><Relationship Id="rId4" Type="http://schemas.openxmlformats.org/officeDocument/2006/relationships/image" Target="../media/image33.png"/><Relationship Id="rId9" Type="http://schemas.openxmlformats.org/officeDocument/2006/relationships/slide" Target="slide4.xml"/><Relationship Id="rId1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7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36.png"/><Relationship Id="rId5" Type="http://schemas.openxmlformats.org/officeDocument/2006/relationships/slide" Target="slide1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7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36.png"/><Relationship Id="rId5" Type="http://schemas.openxmlformats.org/officeDocument/2006/relationships/slide" Target="slide1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36.png"/><Relationship Id="rId5" Type="http://schemas.openxmlformats.org/officeDocument/2006/relationships/slide" Target="slide1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7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36.png"/><Relationship Id="rId5" Type="http://schemas.openxmlformats.org/officeDocument/2006/relationships/slide" Target="slide1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7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7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12" Type="http://schemas.openxmlformats.org/officeDocument/2006/relationships/image" Target="../media/image2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sv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4710" y="1821151"/>
            <a:ext cx="8302580" cy="146024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CHÀO MỪNG CÁC </a:t>
            </a:r>
            <a:r>
              <a:rPr lang="en-US" sz="54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THẦY CÔ GIÁO</a:t>
            </a:r>
            <a:endParaRPr lang="vi-VN" sz="5400" b="1" dirty="0">
              <a:ln/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WordArt 18"/>
          <p:cNvSpPr>
            <a:spLocks noChangeArrowheads="1" noChangeShapeType="1" noTextEdit="1"/>
          </p:cNvSpPr>
          <p:nvPr/>
        </p:nvSpPr>
        <p:spPr bwMode="auto">
          <a:xfrm>
            <a:off x="3771899" y="3517647"/>
            <a:ext cx="441960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GV</a:t>
            </a:r>
            <a:r>
              <a:rPr lang="en-US" sz="28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: Phạm Thị Thu Thường</a:t>
            </a:r>
            <a:endParaRPr lang="en-US" sz="2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WordArt 18"/>
          <p:cNvSpPr>
            <a:spLocks noTextEdit="1"/>
          </p:cNvSpPr>
          <p:nvPr/>
        </p:nvSpPr>
        <p:spPr bwMode="auto">
          <a:xfrm>
            <a:off x="4584878" y="2630522"/>
            <a:ext cx="3232598" cy="650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8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Tin học - Lớp: 4A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2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3E50FF-5BDE-43BB-8686-B1A9EF9D4A51}"/>
              </a:ext>
            </a:extLst>
          </p:cNvPr>
          <p:cNvSpPr/>
          <p:nvPr/>
        </p:nvSpPr>
        <p:spPr>
          <a:xfrm>
            <a:off x="728870" y="452278"/>
            <a:ext cx="10688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3E50FF-5BDE-43BB-8686-B1A9EF9D4A51}"/>
              </a:ext>
            </a:extLst>
          </p:cNvPr>
          <p:cNvSpPr/>
          <p:nvPr/>
        </p:nvSpPr>
        <p:spPr>
          <a:xfrm>
            <a:off x="1219200" y="2161807"/>
            <a:ext cx="106889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3429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3429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3429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5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371924" y="384240"/>
            <a:ext cx="3761537" cy="1181202"/>
            <a:chOff x="371924" y="384240"/>
            <a:chExt cx="3761537" cy="11812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652195" y="1425059"/>
            <a:ext cx="975134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 sao em cần sự đồng hành của người lớn khi truy cập Internet? </a:t>
            </a:r>
          </a:p>
        </p:txBody>
      </p: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F369F1F4-4247-42F6-96A7-85BC8D08F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6" y="3860717"/>
            <a:ext cx="2975264" cy="29752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550504" y="2642888"/>
            <a:ext cx="9853031" cy="109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cần sự đồng hành của người lớn khi truy cập Internet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8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EBADB9-B909-D456-854D-593C64FEF00B}"/>
              </a:ext>
            </a:extLst>
          </p:cNvPr>
          <p:cNvGrpSpPr/>
          <p:nvPr/>
        </p:nvGrpSpPr>
        <p:grpSpPr>
          <a:xfrm>
            <a:off x="1056084" y="4610876"/>
            <a:ext cx="5544457" cy="2761344"/>
            <a:chOff x="1109021" y="4688114"/>
            <a:chExt cx="5544457" cy="2761344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ADF491B5-7856-ADD5-DFC6-8661A8FFB0F7}"/>
                </a:ext>
              </a:extLst>
            </p:cNvPr>
            <p:cNvSpPr/>
            <p:nvPr/>
          </p:nvSpPr>
          <p:spPr>
            <a:xfrm>
              <a:off x="1109021" y="4688114"/>
              <a:ext cx="5544457" cy="2169886"/>
            </a:xfrm>
            <a:prstGeom prst="trapezoid">
              <a:avLst>
                <a:gd name="adj" fmla="val 53763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ACA802-89DB-9B6F-769C-AA57249BA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503" y="5279572"/>
              <a:ext cx="3853717" cy="216988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BA5D96C-56D6-023C-9354-126E197DCD03}"/>
              </a:ext>
            </a:extLst>
          </p:cNvPr>
          <p:cNvGrpSpPr/>
          <p:nvPr/>
        </p:nvGrpSpPr>
        <p:grpSpPr>
          <a:xfrm>
            <a:off x="207817" y="784087"/>
            <a:ext cx="7416771" cy="4944514"/>
            <a:chOff x="207817" y="784087"/>
            <a:chExt cx="7416771" cy="4944514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7B460457-ED32-AE62-8C77-E76438DCCE53}"/>
                </a:ext>
              </a:extLst>
            </p:cNvPr>
            <p:cNvGraphicFramePr/>
            <p:nvPr/>
          </p:nvGraphicFramePr>
          <p:xfrm>
            <a:off x="207817" y="784087"/>
            <a:ext cx="7416771" cy="49445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EC2C21-F10D-2DE7-AF0B-4A16437BE5AB}"/>
                </a:ext>
              </a:extLst>
            </p:cNvPr>
            <p:cNvSpPr txBox="1"/>
            <p:nvPr/>
          </p:nvSpPr>
          <p:spPr>
            <a:xfrm rot="1619223">
              <a:off x="4299112" y="1309765"/>
              <a:ext cx="5760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CBBE90-87E4-6F7E-1614-644A4141BA18}"/>
                </a:ext>
              </a:extLst>
            </p:cNvPr>
            <p:cNvSpPr txBox="1"/>
            <p:nvPr/>
          </p:nvSpPr>
          <p:spPr>
            <a:xfrm rot="4961869">
              <a:off x="5128657" y="2581120"/>
              <a:ext cx="5760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C9D7B5-0E5C-6A76-468B-8FB8E81E5D8C}"/>
                </a:ext>
              </a:extLst>
            </p:cNvPr>
            <p:cNvSpPr txBox="1"/>
            <p:nvPr/>
          </p:nvSpPr>
          <p:spPr>
            <a:xfrm rot="8910271">
              <a:off x="4299111" y="3879225"/>
              <a:ext cx="5760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E54EF5-7D11-F3DA-4A59-2DA1B585D2FC}"/>
                </a:ext>
              </a:extLst>
            </p:cNvPr>
            <p:cNvSpPr txBox="1"/>
            <p:nvPr/>
          </p:nvSpPr>
          <p:spPr>
            <a:xfrm rot="12305886">
              <a:off x="2937826" y="3916144"/>
              <a:ext cx="5760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9F146E-B052-27AA-DDEF-2E713F09F42A}"/>
                </a:ext>
              </a:extLst>
            </p:cNvPr>
            <p:cNvSpPr txBox="1"/>
            <p:nvPr/>
          </p:nvSpPr>
          <p:spPr>
            <a:xfrm rot="15893575">
              <a:off x="2202807" y="2776247"/>
              <a:ext cx="5760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0D29E8-37C1-9814-B114-53FF16CFCB8B}"/>
                </a:ext>
              </a:extLst>
            </p:cNvPr>
            <p:cNvSpPr txBox="1"/>
            <p:nvPr/>
          </p:nvSpPr>
          <p:spPr>
            <a:xfrm rot="19198815">
              <a:off x="2928998" y="1574965"/>
              <a:ext cx="5760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CECA3247-AF24-12EC-B520-2930E78721C1}"/>
              </a:ext>
            </a:extLst>
          </p:cNvPr>
          <p:cNvSpPr/>
          <p:nvPr/>
        </p:nvSpPr>
        <p:spPr>
          <a:xfrm>
            <a:off x="2104511" y="4987507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B952E02-FDF2-69D2-B3A7-F6A53683171E}"/>
              </a:ext>
            </a:extLst>
          </p:cNvPr>
          <p:cNvSpPr/>
          <p:nvPr/>
        </p:nvSpPr>
        <p:spPr>
          <a:xfrm rot="1923558">
            <a:off x="2560909" y="533003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E70E064-65E7-1214-CA5F-E9A7EE693140}"/>
              </a:ext>
            </a:extLst>
          </p:cNvPr>
          <p:cNvSpPr/>
          <p:nvPr/>
        </p:nvSpPr>
        <p:spPr>
          <a:xfrm>
            <a:off x="4360008" y="559144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3809F83-DF3E-A96A-F5B5-ED94A6B7CC72}"/>
              </a:ext>
            </a:extLst>
          </p:cNvPr>
          <p:cNvSpPr/>
          <p:nvPr/>
        </p:nvSpPr>
        <p:spPr>
          <a:xfrm>
            <a:off x="4959289" y="539861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A4E6F6-646D-E82D-2C8B-5F81122AD1F4}"/>
              </a:ext>
            </a:extLst>
          </p:cNvPr>
          <p:cNvSpPr/>
          <p:nvPr/>
        </p:nvSpPr>
        <p:spPr>
          <a:xfrm>
            <a:off x="5506136" y="5085295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024ECD-A33A-0F47-B61C-A694C5E0FBA7}"/>
              </a:ext>
            </a:extLst>
          </p:cNvPr>
          <p:cNvSpPr/>
          <p:nvPr/>
        </p:nvSpPr>
        <p:spPr>
          <a:xfrm>
            <a:off x="3803298" y="5666582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E66455F-DC1B-8230-93A1-C93AD95EDC15}"/>
              </a:ext>
            </a:extLst>
          </p:cNvPr>
          <p:cNvSpPr/>
          <p:nvPr/>
        </p:nvSpPr>
        <p:spPr>
          <a:xfrm>
            <a:off x="3157283" y="5563410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cô giáo">
            <a:extLst>
              <a:ext uri="{FF2B5EF4-FFF2-40B4-BE49-F238E27FC236}">
                <a16:creationId xmlns:a16="http://schemas.microsoft.com/office/drawing/2014/main" id="{A162DDBB-6006-1835-3EBB-25D3A3CE3A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D8DB2D-C83C-4F5D-EAD0-E686DCB8D0ED}"/>
              </a:ext>
            </a:extLst>
          </p:cNvPr>
          <p:cNvSpPr txBox="1"/>
          <p:nvPr/>
        </p:nvSpPr>
        <p:spPr>
          <a:xfrm>
            <a:off x="6048242" y="364486"/>
            <a:ext cx="50364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70C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Vòng</a:t>
            </a:r>
            <a:r>
              <a:rPr lang="en-US" sz="6600" dirty="0">
                <a:solidFill>
                  <a:srgbClr val="0070C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quay may </a:t>
            </a:r>
            <a:r>
              <a:rPr lang="en-US" sz="6600" dirty="0" err="1">
                <a:solidFill>
                  <a:srgbClr val="0070C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mắn</a:t>
            </a:r>
            <a:endParaRPr lang="en-US" sz="6600" dirty="0">
              <a:solidFill>
                <a:srgbClr val="0070C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4D39E79-3018-022B-DF31-DAE66EFAC94B}"/>
              </a:ext>
            </a:extLst>
          </p:cNvPr>
          <p:cNvSpPr/>
          <p:nvPr/>
        </p:nvSpPr>
        <p:spPr>
          <a:xfrm>
            <a:off x="6537033" y="2602492"/>
            <a:ext cx="4111869" cy="2960918"/>
          </a:xfrm>
          <a:prstGeom prst="roundRect">
            <a:avLst>
              <a:gd name="adj" fmla="val 11099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">
            <a:extLst>
              <a:ext uri="{FF2B5EF4-FFF2-40B4-BE49-F238E27FC236}">
                <a16:creationId xmlns:a16="http://schemas.microsoft.com/office/drawing/2014/main" id="{D3484A4D-5236-E565-50B9-45B029E3B983}"/>
              </a:ext>
            </a:extLst>
          </p:cNvPr>
          <p:cNvSpPr/>
          <p:nvPr/>
        </p:nvSpPr>
        <p:spPr>
          <a:xfrm>
            <a:off x="6919854" y="2797203"/>
            <a:ext cx="329348" cy="325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5832E9EB-F046-6F55-9A4D-C3BAE685BE80}"/>
              </a:ext>
            </a:extLst>
          </p:cNvPr>
          <p:cNvSpPr/>
          <p:nvPr/>
        </p:nvSpPr>
        <p:spPr>
          <a:xfrm>
            <a:off x="7498357" y="2797203"/>
            <a:ext cx="329348" cy="325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3">
            <a:extLst>
              <a:ext uri="{FF2B5EF4-FFF2-40B4-BE49-F238E27FC236}">
                <a16:creationId xmlns:a16="http://schemas.microsoft.com/office/drawing/2014/main" id="{1280F50D-300C-EC8B-3D7B-86064B91ED7A}"/>
              </a:ext>
            </a:extLst>
          </p:cNvPr>
          <p:cNvSpPr/>
          <p:nvPr/>
        </p:nvSpPr>
        <p:spPr>
          <a:xfrm>
            <a:off x="8076860" y="2797203"/>
            <a:ext cx="329348" cy="325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4">
            <a:extLst>
              <a:ext uri="{FF2B5EF4-FFF2-40B4-BE49-F238E27FC236}">
                <a16:creationId xmlns:a16="http://schemas.microsoft.com/office/drawing/2014/main" id="{1E42D93E-2A18-9107-0D3A-13785C196369}"/>
              </a:ext>
            </a:extLst>
          </p:cNvPr>
          <p:cNvSpPr/>
          <p:nvPr/>
        </p:nvSpPr>
        <p:spPr>
          <a:xfrm>
            <a:off x="8655363" y="2797203"/>
            <a:ext cx="329348" cy="325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5">
            <a:extLst>
              <a:ext uri="{FF2B5EF4-FFF2-40B4-BE49-F238E27FC236}">
                <a16:creationId xmlns:a16="http://schemas.microsoft.com/office/drawing/2014/main" id="{81CCC666-1EE3-334B-6A32-103C26AE8DB7}"/>
              </a:ext>
            </a:extLst>
          </p:cNvPr>
          <p:cNvSpPr/>
          <p:nvPr/>
        </p:nvSpPr>
        <p:spPr>
          <a:xfrm>
            <a:off x="9233866" y="2797203"/>
            <a:ext cx="329348" cy="325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DCF0C181-81A3-8DE5-1E17-7E50201B4A19}"/>
              </a:ext>
            </a:extLst>
          </p:cNvPr>
          <p:cNvSpPr/>
          <p:nvPr/>
        </p:nvSpPr>
        <p:spPr>
          <a:xfrm>
            <a:off x="9812369" y="2797203"/>
            <a:ext cx="329348" cy="325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Nhóm 01">
            <a:extLst>
              <a:ext uri="{FF2B5EF4-FFF2-40B4-BE49-F238E27FC236}">
                <a16:creationId xmlns:a16="http://schemas.microsoft.com/office/drawing/2014/main" id="{CC9A96CD-ECFE-5B68-6800-96F4153F4634}"/>
              </a:ext>
            </a:extLst>
          </p:cNvPr>
          <p:cNvGrpSpPr/>
          <p:nvPr/>
        </p:nvGrpSpPr>
        <p:grpSpPr>
          <a:xfrm>
            <a:off x="6814620" y="3368929"/>
            <a:ext cx="931747" cy="707955"/>
            <a:chOff x="9797143" y="3175240"/>
            <a:chExt cx="950026" cy="730422"/>
          </a:xfrm>
        </p:grpSpPr>
        <p:sp>
          <p:nvSpPr>
            <p:cNvPr id="34" name="Rectangle: Folded Corner 33">
              <a:hlinkClick r:id="rId7" action="ppaction://hlinksldjump"/>
              <a:extLst>
                <a:ext uri="{FF2B5EF4-FFF2-40B4-BE49-F238E27FC236}">
                  <a16:creationId xmlns:a16="http://schemas.microsoft.com/office/drawing/2014/main" id="{E27E80EA-FA72-0609-38EE-6F3313541446}"/>
                </a:ext>
              </a:extLst>
            </p:cNvPr>
            <p:cNvSpPr/>
            <p:nvPr/>
          </p:nvSpPr>
          <p:spPr>
            <a:xfrm>
              <a:off x="9985168" y="3199080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6A41EF5-1BF3-8474-89A9-E9D01A949690}"/>
                </a:ext>
              </a:extLst>
            </p:cNvPr>
            <p:cNvSpPr/>
            <p:nvPr/>
          </p:nvSpPr>
          <p:spPr>
            <a:xfrm rot="19275679">
              <a:off x="9797143" y="3175240"/>
              <a:ext cx="537028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ố 1">
            <a:hlinkClick r:id="rId8" action="ppaction://hlinksldjump"/>
            <a:extLst>
              <a:ext uri="{FF2B5EF4-FFF2-40B4-BE49-F238E27FC236}">
                <a16:creationId xmlns:a16="http://schemas.microsoft.com/office/drawing/2014/main" id="{C39E2840-3C6C-C087-3D62-3014ECF9B1DB}"/>
              </a:ext>
            </a:extLst>
          </p:cNvPr>
          <p:cNvSpPr txBox="1"/>
          <p:nvPr/>
        </p:nvSpPr>
        <p:spPr>
          <a:xfrm>
            <a:off x="7054553" y="3479736"/>
            <a:ext cx="70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01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1A11E2-F19C-3992-CEAA-BBA6D72E6E71}"/>
              </a:ext>
            </a:extLst>
          </p:cNvPr>
          <p:cNvGrpSpPr/>
          <p:nvPr/>
        </p:nvGrpSpPr>
        <p:grpSpPr>
          <a:xfrm>
            <a:off x="8111985" y="3373820"/>
            <a:ext cx="931747" cy="707955"/>
            <a:chOff x="9797143" y="3175240"/>
            <a:chExt cx="950026" cy="730422"/>
          </a:xfrm>
        </p:grpSpPr>
        <p:sp>
          <p:nvSpPr>
            <p:cNvPr id="38" name="Rectangle: Folded Corner 37">
              <a:hlinkClick r:id="rId9" action="ppaction://hlinksldjump"/>
              <a:extLst>
                <a:ext uri="{FF2B5EF4-FFF2-40B4-BE49-F238E27FC236}">
                  <a16:creationId xmlns:a16="http://schemas.microsoft.com/office/drawing/2014/main" id="{ACDA5463-DAF7-7B5C-7A4F-E72D358DF6E4}"/>
                </a:ext>
              </a:extLst>
            </p:cNvPr>
            <p:cNvSpPr/>
            <p:nvPr/>
          </p:nvSpPr>
          <p:spPr>
            <a:xfrm>
              <a:off x="9985168" y="3199080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E94CCCD-C90E-446A-74BE-B842BD37C68B}"/>
                </a:ext>
              </a:extLst>
            </p:cNvPr>
            <p:cNvSpPr/>
            <p:nvPr/>
          </p:nvSpPr>
          <p:spPr>
            <a:xfrm rot="19275679">
              <a:off x="9797143" y="3175240"/>
              <a:ext cx="537028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ố 2">
            <a:hlinkClick r:id="rId9" action="ppaction://hlinksldjump"/>
            <a:extLst>
              <a:ext uri="{FF2B5EF4-FFF2-40B4-BE49-F238E27FC236}">
                <a16:creationId xmlns:a16="http://schemas.microsoft.com/office/drawing/2014/main" id="{D3AE5E24-6DA5-92CA-7BDD-9E5608B531F7}"/>
              </a:ext>
            </a:extLst>
          </p:cNvPr>
          <p:cNvSpPr txBox="1"/>
          <p:nvPr/>
        </p:nvSpPr>
        <p:spPr>
          <a:xfrm>
            <a:off x="8347291" y="3489255"/>
            <a:ext cx="70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hlinkClick r:id="rId10" action="ppaction://hlinksldjump"/>
              </a:rPr>
              <a:t>02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9E00EC-4630-9935-3F3C-C10C213A6F45}"/>
              </a:ext>
            </a:extLst>
          </p:cNvPr>
          <p:cNvGrpSpPr/>
          <p:nvPr/>
        </p:nvGrpSpPr>
        <p:grpSpPr>
          <a:xfrm>
            <a:off x="9409344" y="3378705"/>
            <a:ext cx="931747" cy="707955"/>
            <a:chOff x="9797143" y="3175240"/>
            <a:chExt cx="950026" cy="730422"/>
          </a:xfrm>
        </p:grpSpPr>
        <p:sp>
          <p:nvSpPr>
            <p:cNvPr id="42" name="Rectangle: Folded Corner 41">
              <a:hlinkClick r:id="rId11" action="ppaction://hlinksldjump"/>
              <a:extLst>
                <a:ext uri="{FF2B5EF4-FFF2-40B4-BE49-F238E27FC236}">
                  <a16:creationId xmlns:a16="http://schemas.microsoft.com/office/drawing/2014/main" id="{732105F6-36DF-8AF5-7799-4E2C6650A7D6}"/>
                </a:ext>
              </a:extLst>
            </p:cNvPr>
            <p:cNvSpPr/>
            <p:nvPr/>
          </p:nvSpPr>
          <p:spPr>
            <a:xfrm>
              <a:off x="9985168" y="3199080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FCD4F1-7753-C268-CEF5-EAA75682A7B0}"/>
                </a:ext>
              </a:extLst>
            </p:cNvPr>
            <p:cNvSpPr/>
            <p:nvPr/>
          </p:nvSpPr>
          <p:spPr>
            <a:xfrm rot="19275679">
              <a:off x="9797143" y="3175240"/>
              <a:ext cx="537028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ố 3">
            <a:hlinkClick r:id="rId11" action="ppaction://hlinksldjump"/>
            <a:extLst>
              <a:ext uri="{FF2B5EF4-FFF2-40B4-BE49-F238E27FC236}">
                <a16:creationId xmlns:a16="http://schemas.microsoft.com/office/drawing/2014/main" id="{0350E13D-CE11-5A46-D1AA-A38AB53556BC}"/>
              </a:ext>
            </a:extLst>
          </p:cNvPr>
          <p:cNvSpPr txBox="1"/>
          <p:nvPr/>
        </p:nvSpPr>
        <p:spPr>
          <a:xfrm>
            <a:off x="9605178" y="3500099"/>
            <a:ext cx="70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hlinkClick r:id="rId12" action="ppaction://hlinksldjump"/>
              </a:rPr>
              <a:t>03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40CA9F5-DE16-4F51-4229-106132F71276}"/>
              </a:ext>
            </a:extLst>
          </p:cNvPr>
          <p:cNvGrpSpPr/>
          <p:nvPr/>
        </p:nvGrpSpPr>
        <p:grpSpPr>
          <a:xfrm>
            <a:off x="6844982" y="4437260"/>
            <a:ext cx="931747" cy="707955"/>
            <a:chOff x="9797143" y="3175240"/>
            <a:chExt cx="950026" cy="730422"/>
          </a:xfrm>
        </p:grpSpPr>
        <p:sp>
          <p:nvSpPr>
            <p:cNvPr id="46" name="Rectangle: Folded Corner 45">
              <a:hlinkClick r:id="" action="ppaction://noaction"/>
              <a:extLst>
                <a:ext uri="{FF2B5EF4-FFF2-40B4-BE49-F238E27FC236}">
                  <a16:creationId xmlns:a16="http://schemas.microsoft.com/office/drawing/2014/main" id="{E90F0182-2266-A065-B092-EC720C53AFCF}"/>
                </a:ext>
              </a:extLst>
            </p:cNvPr>
            <p:cNvSpPr/>
            <p:nvPr/>
          </p:nvSpPr>
          <p:spPr>
            <a:xfrm>
              <a:off x="9985168" y="3199080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D50C01-5025-4AD4-7321-968D3549488E}"/>
                </a:ext>
              </a:extLst>
            </p:cNvPr>
            <p:cNvSpPr/>
            <p:nvPr/>
          </p:nvSpPr>
          <p:spPr>
            <a:xfrm rot="19275679">
              <a:off x="9797143" y="3175240"/>
              <a:ext cx="537028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ố 4">
            <a:hlinkClick r:id="rId13" action="ppaction://hlinksldjump"/>
            <a:extLst>
              <a:ext uri="{FF2B5EF4-FFF2-40B4-BE49-F238E27FC236}">
                <a16:creationId xmlns:a16="http://schemas.microsoft.com/office/drawing/2014/main" id="{DE14E79C-ACF9-EE5B-29B9-F035F71F0FA6}"/>
              </a:ext>
            </a:extLst>
          </p:cNvPr>
          <p:cNvSpPr txBox="1"/>
          <p:nvPr/>
        </p:nvSpPr>
        <p:spPr>
          <a:xfrm>
            <a:off x="7033988" y="4524408"/>
            <a:ext cx="700630" cy="507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04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C18094C-0EEB-11A7-4559-5CDDFC1C2498}"/>
              </a:ext>
            </a:extLst>
          </p:cNvPr>
          <p:cNvGrpSpPr/>
          <p:nvPr/>
        </p:nvGrpSpPr>
        <p:grpSpPr>
          <a:xfrm>
            <a:off x="8100235" y="4442148"/>
            <a:ext cx="931747" cy="707955"/>
            <a:chOff x="9797143" y="3175240"/>
            <a:chExt cx="950026" cy="730422"/>
          </a:xfrm>
        </p:grpSpPr>
        <p:sp>
          <p:nvSpPr>
            <p:cNvPr id="50" name="Rectangle: Folded Corner 49">
              <a:hlinkClick r:id="" action="ppaction://noaction"/>
              <a:extLst>
                <a:ext uri="{FF2B5EF4-FFF2-40B4-BE49-F238E27FC236}">
                  <a16:creationId xmlns:a16="http://schemas.microsoft.com/office/drawing/2014/main" id="{083F77B3-DA05-4393-3805-88647C38899F}"/>
                </a:ext>
              </a:extLst>
            </p:cNvPr>
            <p:cNvSpPr/>
            <p:nvPr/>
          </p:nvSpPr>
          <p:spPr>
            <a:xfrm>
              <a:off x="9985168" y="3199080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66587C2-7E16-34EC-CD9F-FB43C2333EAD}"/>
                </a:ext>
              </a:extLst>
            </p:cNvPr>
            <p:cNvSpPr/>
            <p:nvPr/>
          </p:nvSpPr>
          <p:spPr>
            <a:xfrm rot="19275679">
              <a:off x="9797143" y="3175240"/>
              <a:ext cx="537028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ố 5">
            <a:hlinkClick r:id="rId14" action="ppaction://hlinksldjump"/>
            <a:extLst>
              <a:ext uri="{FF2B5EF4-FFF2-40B4-BE49-F238E27FC236}">
                <a16:creationId xmlns:a16="http://schemas.microsoft.com/office/drawing/2014/main" id="{90DFBB01-DB73-C984-CCDD-59F8A39887C2}"/>
              </a:ext>
            </a:extLst>
          </p:cNvPr>
          <p:cNvSpPr txBox="1"/>
          <p:nvPr/>
        </p:nvSpPr>
        <p:spPr>
          <a:xfrm>
            <a:off x="8331352" y="4565994"/>
            <a:ext cx="700630" cy="507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05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F4132A7-6B3C-D0DA-9F64-299BCD85A1C0}"/>
              </a:ext>
            </a:extLst>
          </p:cNvPr>
          <p:cNvGrpSpPr/>
          <p:nvPr/>
        </p:nvGrpSpPr>
        <p:grpSpPr>
          <a:xfrm>
            <a:off x="9397597" y="4447036"/>
            <a:ext cx="931747" cy="707955"/>
            <a:chOff x="9797143" y="3175240"/>
            <a:chExt cx="950026" cy="730422"/>
          </a:xfrm>
        </p:grpSpPr>
        <p:sp>
          <p:nvSpPr>
            <p:cNvPr id="54" name="Rectangle: Folded Corner 53">
              <a:hlinkClick r:id="" action="ppaction://noaction"/>
              <a:extLst>
                <a:ext uri="{FF2B5EF4-FFF2-40B4-BE49-F238E27FC236}">
                  <a16:creationId xmlns:a16="http://schemas.microsoft.com/office/drawing/2014/main" id="{0C5790B3-977F-2CAE-8109-5E37E2624552}"/>
                </a:ext>
              </a:extLst>
            </p:cNvPr>
            <p:cNvSpPr/>
            <p:nvPr/>
          </p:nvSpPr>
          <p:spPr>
            <a:xfrm>
              <a:off x="9985168" y="3199080"/>
              <a:ext cx="762001" cy="706582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E3E74A-718A-0966-51F2-06C641C92EEF}"/>
                </a:ext>
              </a:extLst>
            </p:cNvPr>
            <p:cNvSpPr/>
            <p:nvPr/>
          </p:nvSpPr>
          <p:spPr>
            <a:xfrm rot="19275679">
              <a:off x="9797143" y="3175240"/>
              <a:ext cx="537028" cy="15965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ố 6">
            <a:hlinkClick r:id="rId15" action="ppaction://hlinksldjump"/>
            <a:extLst>
              <a:ext uri="{FF2B5EF4-FFF2-40B4-BE49-F238E27FC236}">
                <a16:creationId xmlns:a16="http://schemas.microsoft.com/office/drawing/2014/main" id="{947C6D08-2AA8-9FF8-792B-2687E63938CB}"/>
              </a:ext>
            </a:extLst>
          </p:cNvPr>
          <p:cNvSpPr txBox="1"/>
          <p:nvPr/>
        </p:nvSpPr>
        <p:spPr>
          <a:xfrm>
            <a:off x="9616306" y="4558594"/>
            <a:ext cx="700630" cy="507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06</a:t>
            </a:r>
          </a:p>
        </p:txBody>
      </p:sp>
      <p:sp>
        <p:nvSpPr>
          <p:cNvPr id="57" name="QUAY">
            <a:extLst>
              <a:ext uri="{FF2B5EF4-FFF2-40B4-BE49-F238E27FC236}">
                <a16:creationId xmlns:a16="http://schemas.microsoft.com/office/drawing/2014/main" id="{ECED3CCC-13E1-A597-DE6D-ACF69AC5A71D}"/>
              </a:ext>
            </a:extLst>
          </p:cNvPr>
          <p:cNvSpPr/>
          <p:nvPr/>
        </p:nvSpPr>
        <p:spPr>
          <a:xfrm>
            <a:off x="0" y="2991827"/>
            <a:ext cx="1534120" cy="64225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QUAY</a:t>
            </a:r>
          </a:p>
        </p:txBody>
      </p:sp>
      <p:pic>
        <p:nvPicPr>
          <p:cNvPr id="58" name="Picture 2" descr="Thực Vật, Hoa, Nhà Máy, Tăng">
            <a:extLst>
              <a:ext uri="{FF2B5EF4-FFF2-40B4-BE49-F238E27FC236}">
                <a16:creationId xmlns:a16="http://schemas.microsoft.com/office/drawing/2014/main" id="{2D3B11A6-3DEA-1353-D0F7-20D4785F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65" y="5166627"/>
            <a:ext cx="2158582" cy="2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BB5C95BB-73BC-2A96-8CC8-ABF980548E59}"/>
              </a:ext>
            </a:extLst>
          </p:cNvPr>
          <p:cNvSpPr/>
          <p:nvPr/>
        </p:nvSpPr>
        <p:spPr>
          <a:xfrm>
            <a:off x="3649856" y="3021986"/>
            <a:ext cx="491368" cy="49136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9094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/>
      <p:bldP spid="36" grpId="1"/>
      <p:bldP spid="40" grpId="0"/>
      <p:bldP spid="40" grpId="1"/>
      <p:bldP spid="44" grpId="0"/>
      <p:bldP spid="44" grpId="1"/>
      <p:bldP spid="48" grpId="0"/>
      <p:bldP spid="48" grpId="1"/>
      <p:bldP spid="52" grpId="0"/>
      <p:bldP spid="52" grpId="1"/>
      <p:bldP spid="56" grpId="0"/>
      <p:bldP spid="5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83AD24-5D84-80AB-F81F-D15F3D7D92CE}"/>
              </a:ext>
            </a:extLst>
          </p:cNvPr>
          <p:cNvGrpSpPr/>
          <p:nvPr/>
        </p:nvGrpSpPr>
        <p:grpSpPr>
          <a:xfrm>
            <a:off x="5625046" y="213897"/>
            <a:ext cx="931747" cy="707955"/>
            <a:chOff x="7329184" y="3580591"/>
            <a:chExt cx="950026" cy="7304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7B55A76-7CD9-285B-E3A8-166BFD426400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9" name="Rectangle: Folded Corner 8">
                <a:extLst>
                  <a:ext uri="{FF2B5EF4-FFF2-40B4-BE49-F238E27FC236}">
                    <a16:creationId xmlns:a16="http://schemas.microsoft.com/office/drawing/2014/main" id="{66926F12-71DC-5D35-CCD4-9424F189B24A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2552FF-55FF-6438-9145-489BA1EEF1B9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B31F4D-6353-50BA-E56A-A85B04505B75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033BA1-9C55-5DF9-65AF-5C21A8AB17E9}"/>
              </a:ext>
            </a:extLst>
          </p:cNvPr>
          <p:cNvGrpSpPr/>
          <p:nvPr/>
        </p:nvGrpSpPr>
        <p:grpSpPr>
          <a:xfrm>
            <a:off x="617459" y="947180"/>
            <a:ext cx="10862281" cy="4332370"/>
            <a:chOff x="7489505" y="3541203"/>
            <a:chExt cx="792123" cy="77689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F6B8EBC-556B-2F00-2270-05EEFB8DBA86}"/>
                </a:ext>
              </a:extLst>
            </p:cNvPr>
            <p:cNvGrpSpPr/>
            <p:nvPr/>
          </p:nvGrpSpPr>
          <p:grpSpPr>
            <a:xfrm>
              <a:off x="7489505" y="3541203"/>
              <a:ext cx="792123" cy="776894"/>
              <a:chOff x="9957465" y="3135855"/>
              <a:chExt cx="792123" cy="776895"/>
            </a:xfrm>
          </p:grpSpPr>
          <p:sp>
            <p:nvSpPr>
              <p:cNvPr id="18" name="Rectangle: Folded Corner 17">
                <a:extLst>
                  <a:ext uri="{FF2B5EF4-FFF2-40B4-BE49-F238E27FC236}">
                    <a16:creationId xmlns:a16="http://schemas.microsoft.com/office/drawing/2014/main" id="{1CFB1663-3C98-A565-A386-11E55F74A4AD}"/>
                  </a:ext>
                </a:extLst>
              </p:cNvPr>
              <p:cNvSpPr/>
              <p:nvPr/>
            </p:nvSpPr>
            <p:spPr>
              <a:xfrm>
                <a:off x="9987587" y="3162379"/>
                <a:ext cx="762001" cy="750371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92304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F450061-0420-CAA7-2A2B-E6D04E79DEBF}"/>
                  </a:ext>
                </a:extLst>
              </p:cNvPr>
              <p:cNvSpPr/>
              <p:nvPr/>
            </p:nvSpPr>
            <p:spPr>
              <a:xfrm rot="19275679">
                <a:off x="9957465" y="3135855"/>
                <a:ext cx="80623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92304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AF0FC4-536D-6979-E71D-28066030572C}"/>
                </a:ext>
              </a:extLst>
            </p:cNvPr>
            <p:cNvSpPr txBox="1"/>
            <p:nvPr/>
          </p:nvSpPr>
          <p:spPr>
            <a:xfrm>
              <a:off x="7519627" y="3572553"/>
              <a:ext cx="762001" cy="197355"/>
            </a:xfrm>
            <a:prstGeom prst="rect">
              <a:avLst/>
            </a:prstGeom>
            <a:solidFill>
              <a:srgbClr val="75DAD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Roboto" panose="02000000000000000000" pitchFamily="2" charset="0"/>
                  <a:ea typeface="Roboto" panose="02000000000000000000" pitchFamily="2" charset="0"/>
                </a:rPr>
                <a:t>Câu</a:t>
              </a:r>
              <a:r>
                <a:rPr lang="en-US" sz="2800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dirty="0" err="1">
                  <a:latin typeface="Roboto" panose="02000000000000000000" pitchFamily="2" charset="0"/>
                  <a:ea typeface="Roboto" panose="02000000000000000000" pitchFamily="2" charset="0"/>
                </a:rPr>
                <a:t>hỏi</a:t>
              </a:r>
              <a:r>
                <a:rPr lang="en-US" sz="2800" dirty="0"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US" sz="2800" dirty="0" err="1">
                  <a:solidFill>
                    <a:srgbClr val="892304"/>
                  </a:solidFill>
                </a:rPr>
                <a:t>Nếu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cố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tình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truy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cập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vào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trang</a:t>
              </a:r>
              <a:r>
                <a:rPr lang="en-US" sz="2800" dirty="0">
                  <a:solidFill>
                    <a:srgbClr val="892304"/>
                  </a:solidFill>
                </a:rPr>
                <a:t> web </a:t>
              </a:r>
              <a:r>
                <a:rPr lang="en-US" sz="2800" dirty="0" err="1">
                  <a:solidFill>
                    <a:srgbClr val="892304"/>
                  </a:solidFill>
                </a:rPr>
                <a:t>không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phù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hợp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và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không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nên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xem</a:t>
              </a:r>
              <a:r>
                <a:rPr lang="en-US" sz="2800" dirty="0">
                  <a:solidFill>
                    <a:srgbClr val="892304"/>
                  </a:solidFill>
                </a:rPr>
                <a:t>, </a:t>
              </a:r>
              <a:r>
                <a:rPr lang="en-US" sz="2800" dirty="0" err="1">
                  <a:solidFill>
                    <a:srgbClr val="892304"/>
                  </a:solidFill>
                </a:rPr>
                <a:t>em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có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thể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gặp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những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tác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hại</a:t>
              </a:r>
              <a:r>
                <a:rPr lang="en-US" sz="2800" dirty="0">
                  <a:solidFill>
                    <a:srgbClr val="892304"/>
                  </a:solidFill>
                </a:rPr>
                <a:t> </a:t>
              </a:r>
              <a:r>
                <a:rPr lang="en-US" sz="2800" dirty="0" err="1">
                  <a:solidFill>
                    <a:srgbClr val="892304"/>
                  </a:solidFill>
                </a:rPr>
                <a:t>gì</a:t>
              </a:r>
              <a:r>
                <a:rPr lang="en-US" sz="2800" dirty="0">
                  <a:solidFill>
                    <a:srgbClr val="892304"/>
                  </a:solidFill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20E3AB-D048-E351-9C71-19A8B5A6C638}"/>
                </a:ext>
              </a:extLst>
            </p:cNvPr>
            <p:cNvSpPr txBox="1"/>
            <p:nvPr/>
          </p:nvSpPr>
          <p:spPr>
            <a:xfrm>
              <a:off x="7547675" y="3818284"/>
              <a:ext cx="357530" cy="248285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A.</a:t>
              </a:r>
              <a:r>
                <a:rPr lang="vi-VN" sz="24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Em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có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thể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bị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dụ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dỗ</a:t>
              </a:r>
              <a:r>
                <a:rPr lang="en-US" sz="2400" dirty="0">
                  <a:solidFill>
                    <a:schemeClr val="tx1"/>
                  </a:solidFill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</a:rPr>
                <a:t>hướng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dẫn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làm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theo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những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việc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không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đúng</a:t>
              </a:r>
              <a:endPara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27A4F0-200C-91BF-06AD-E8F23E1A654A}"/>
                </a:ext>
              </a:extLst>
            </p:cNvPr>
            <p:cNvSpPr txBox="1"/>
            <p:nvPr/>
          </p:nvSpPr>
          <p:spPr>
            <a:xfrm>
              <a:off x="7962927" y="3835017"/>
              <a:ext cx="258113" cy="149017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Roboto" panose="02000000000000000000" pitchFamily="2" charset="0"/>
                </a:rPr>
                <a:t>B.</a:t>
              </a:r>
              <a:r>
                <a:rPr lang="en-US" sz="24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Máy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tính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em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có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thể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bị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hỏng</a:t>
              </a:r>
              <a:endPara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F1FC7F-70E5-6F9B-CB08-AE9D50DD0604}"/>
                </a:ext>
              </a:extLst>
            </p:cNvPr>
            <p:cNvSpPr txBox="1"/>
            <p:nvPr/>
          </p:nvSpPr>
          <p:spPr>
            <a:xfrm>
              <a:off x="7552319" y="4138004"/>
              <a:ext cx="356722" cy="95494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Roboto" panose="02000000000000000000" pitchFamily="2" charset="0"/>
                </a:rPr>
                <a:t>C.</a:t>
              </a:r>
              <a:r>
                <a:rPr lang="en-US" sz="24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Em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không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mở</a:t>
              </a:r>
              <a:r>
                <a:rPr lang="en-US" sz="2400" dirty="0">
                  <a:solidFill>
                    <a:schemeClr val="tx1"/>
                  </a:solidFill>
                </a:rPr>
                <a:t> đ</a:t>
              </a:r>
              <a:r>
                <a:rPr lang="vi-VN" sz="2400" dirty="0">
                  <a:solidFill>
                    <a:schemeClr val="tx1"/>
                  </a:solidFill>
                </a:rPr>
                <a:t>ư</a:t>
              </a:r>
              <a:r>
                <a:rPr lang="en-US" sz="2400" dirty="0" err="1">
                  <a:solidFill>
                    <a:schemeClr val="tx1"/>
                  </a:solidFill>
                </a:rPr>
                <a:t>ợc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tài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liệu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9932AE-399F-ACB9-3A72-12634498629F}"/>
                </a:ext>
              </a:extLst>
            </p:cNvPr>
            <p:cNvSpPr txBox="1"/>
            <p:nvPr/>
          </p:nvSpPr>
          <p:spPr>
            <a:xfrm>
              <a:off x="7973995" y="4128778"/>
              <a:ext cx="247045" cy="82787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Roboto" panose="02000000000000000000" pitchFamily="2" charset="0"/>
                </a:rPr>
                <a:t>D.</a:t>
              </a:r>
              <a:r>
                <a:rPr lang="vi-VN" sz="24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Em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bị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điểm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kém</a:t>
              </a:r>
              <a:endPara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CEFC14D-6777-9D0E-A640-BBB2EF28F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21" name="Nhà 1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3E677FD0-1F03-3473-1F9A-89BCA2EC25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2CD4CCD-5BEC-69AD-9B39-F984DE7E3207}"/>
              </a:ext>
            </a:extLst>
          </p:cNvPr>
          <p:cNvGrpSpPr/>
          <p:nvPr/>
        </p:nvGrpSpPr>
        <p:grpSpPr>
          <a:xfrm>
            <a:off x="4600379" y="5675447"/>
            <a:ext cx="3309499" cy="756516"/>
            <a:chOff x="4630626" y="5511366"/>
            <a:chExt cx="3309499" cy="7565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93D8E9-AC5B-C4D3-FEC8-83EEBA46961E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41FAB4-2C58-AB25-999D-F1029DBC0847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022500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"/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558AAA-846D-AAF6-39F9-9C9B32878720}"/>
              </a:ext>
            </a:extLst>
          </p:cNvPr>
          <p:cNvGrpSpPr/>
          <p:nvPr/>
        </p:nvGrpSpPr>
        <p:grpSpPr>
          <a:xfrm>
            <a:off x="5616874" y="151265"/>
            <a:ext cx="931747" cy="707955"/>
            <a:chOff x="7329184" y="3580591"/>
            <a:chExt cx="950026" cy="7304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80A8-EC5A-2846-5F8D-549BC5A74FE0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9" name="Rectangle: Folded Corner 8">
                <a:extLst>
                  <a:ext uri="{FF2B5EF4-FFF2-40B4-BE49-F238E27FC236}">
                    <a16:creationId xmlns:a16="http://schemas.microsoft.com/office/drawing/2014/main" id="{B9B854CA-CB1B-B5DB-7C3D-DF46A04572B2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A5A54A-93FB-D808-2CB8-6B0626A58975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62EBA5-29A8-778F-3F6E-B87596939ECA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6040E0-EE06-5009-67EC-3204E7B7D3DC}"/>
              </a:ext>
            </a:extLst>
          </p:cNvPr>
          <p:cNvGrpSpPr/>
          <p:nvPr/>
        </p:nvGrpSpPr>
        <p:grpSpPr>
          <a:xfrm>
            <a:off x="1094641" y="680105"/>
            <a:ext cx="9506700" cy="3928267"/>
            <a:chOff x="7489506" y="3541206"/>
            <a:chExt cx="789704" cy="7822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971F57A-DDC8-7B31-C833-5C0EAD480A37}"/>
                </a:ext>
              </a:extLst>
            </p:cNvPr>
            <p:cNvGrpSpPr/>
            <p:nvPr/>
          </p:nvGrpSpPr>
          <p:grpSpPr>
            <a:xfrm>
              <a:off x="7489506" y="3541206"/>
              <a:ext cx="789704" cy="782211"/>
              <a:chOff x="9957465" y="3135855"/>
              <a:chExt cx="789704" cy="782211"/>
            </a:xfrm>
          </p:grpSpPr>
          <p:sp>
            <p:nvSpPr>
              <p:cNvPr id="18" name="Rectangle: Folded Corner 17">
                <a:extLst>
                  <a:ext uri="{FF2B5EF4-FFF2-40B4-BE49-F238E27FC236}">
                    <a16:creationId xmlns:a16="http://schemas.microsoft.com/office/drawing/2014/main" id="{A3C554C6-B9AA-1655-C351-D30401F74328}"/>
                  </a:ext>
                </a:extLst>
              </p:cNvPr>
              <p:cNvSpPr/>
              <p:nvPr/>
            </p:nvSpPr>
            <p:spPr>
              <a:xfrm>
                <a:off x="9985168" y="3211484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5B22-BBA4-5488-1228-410EB6FC1423}"/>
                  </a:ext>
                </a:extLst>
              </p:cNvPr>
              <p:cNvSpPr/>
              <p:nvPr/>
            </p:nvSpPr>
            <p:spPr>
              <a:xfrm rot="19275679">
                <a:off x="9957465" y="3135855"/>
                <a:ext cx="80623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636FAE-FFFB-5577-398A-7971D3E4AB6C}"/>
                </a:ext>
              </a:extLst>
            </p:cNvPr>
            <p:cNvSpPr txBox="1"/>
            <p:nvPr/>
          </p:nvSpPr>
          <p:spPr>
            <a:xfrm>
              <a:off x="7545142" y="3666980"/>
              <a:ext cx="722168" cy="189985"/>
            </a:xfrm>
            <a:prstGeom prst="rect">
              <a:avLst/>
            </a:prstGeom>
            <a:solidFill>
              <a:srgbClr val="75DAD4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Roboto" panose="02000000000000000000" pitchFamily="2" charset="0"/>
                  <a:ea typeface="Roboto" panose="02000000000000000000" pitchFamily="2" charset="0"/>
                </a:rPr>
                <a:t>Câu</a:t>
              </a:r>
              <a:r>
                <a:rPr lang="en-US" sz="2800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dirty="0" err="1">
                  <a:latin typeface="Roboto" panose="02000000000000000000" pitchFamily="2" charset="0"/>
                  <a:ea typeface="Roboto" panose="02000000000000000000" pitchFamily="2" charset="0"/>
                </a:rPr>
                <a:t>hỏi</a:t>
              </a:r>
              <a:r>
                <a:rPr lang="en-US" sz="2800" dirty="0"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vi-VN" sz="2800" dirty="0">
                  <a:solidFill>
                    <a:srgbClr val="C00000"/>
                  </a:solidFill>
                </a:rPr>
                <a:t>Em không thể thực hiện được việc nào trên Internet?</a:t>
              </a:r>
              <a:endParaRPr lang="en-US" sz="2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FC79A9-86F1-1D90-F706-B607BCBC8666}"/>
                </a:ext>
              </a:extLst>
            </p:cNvPr>
            <p:cNvSpPr txBox="1"/>
            <p:nvPr/>
          </p:nvSpPr>
          <p:spPr>
            <a:xfrm>
              <a:off x="7587903" y="3963936"/>
              <a:ext cx="249301" cy="9192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A.</a:t>
              </a:r>
              <a:r>
                <a:rPr lang="vi-VN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/>
                <a:t>Tra</a:t>
              </a:r>
              <a:r>
                <a:rPr lang="en-US" sz="2400" dirty="0"/>
                <a:t> </a:t>
              </a:r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tài</a:t>
              </a:r>
              <a:r>
                <a:rPr lang="en-US" sz="2400" dirty="0"/>
                <a:t> </a:t>
              </a:r>
              <a:r>
                <a:rPr lang="en-US" sz="2400" dirty="0" err="1"/>
                <a:t>liệu</a:t>
              </a:r>
              <a:endParaRPr lang="en-US" sz="24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A94535-E093-151F-9EC5-08DE8EBBB3D9}"/>
                </a:ext>
              </a:extLst>
            </p:cNvPr>
            <p:cNvSpPr txBox="1"/>
            <p:nvPr/>
          </p:nvSpPr>
          <p:spPr>
            <a:xfrm>
              <a:off x="7946977" y="3963936"/>
              <a:ext cx="224097" cy="9192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B. </a:t>
              </a:r>
              <a:r>
                <a:rPr lang="en-US" sz="2400" dirty="0"/>
                <a:t>Nghe </a:t>
              </a:r>
              <a:r>
                <a:rPr lang="en-US" sz="2400" dirty="0" err="1"/>
                <a:t>nhạc</a:t>
              </a:r>
              <a:r>
                <a:rPr lang="en-US" sz="2400" dirty="0"/>
                <a:t> 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D21231-BB2A-5CF4-7C16-04D4A18B5B29}"/>
                </a:ext>
              </a:extLst>
            </p:cNvPr>
            <p:cNvSpPr txBox="1"/>
            <p:nvPr/>
          </p:nvSpPr>
          <p:spPr>
            <a:xfrm>
              <a:off x="7582100" y="4169318"/>
              <a:ext cx="255619" cy="9192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C. </a:t>
              </a:r>
              <a:r>
                <a:rPr lang="vi-VN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endParaRPr lang="en-US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1E6D62-B8E9-77AE-4F99-3A967ECB07C6}"/>
                </a:ext>
              </a:extLst>
            </p:cNvPr>
            <p:cNvSpPr txBox="1"/>
            <p:nvPr/>
          </p:nvSpPr>
          <p:spPr>
            <a:xfrm>
              <a:off x="7946977" y="4153453"/>
              <a:ext cx="224097" cy="9192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D. </a:t>
              </a:r>
              <a:r>
                <a:rPr lang="vi-VN" sz="2400" dirty="0"/>
                <a:t>N</a:t>
              </a:r>
              <a:r>
                <a:rPr lang="en-US" sz="2400" dirty="0" err="1"/>
                <a:t>ấu</a:t>
              </a:r>
              <a:r>
                <a:rPr lang="en-US" sz="2400" dirty="0"/>
                <a:t> </a:t>
              </a:r>
              <a:r>
                <a:rPr lang="en-US" sz="2400" dirty="0" err="1"/>
                <a:t>cơm</a:t>
              </a:r>
              <a:endParaRPr lang="en-US" sz="2400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71702-9475-0307-B035-63E9415979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21" name="Nhà 2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3FAE0D87-7D2B-9389-D025-698526AF47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252C0EA-5B9D-5849-16E1-5D64760200E7}"/>
              </a:ext>
            </a:extLst>
          </p:cNvPr>
          <p:cNvGrpSpPr/>
          <p:nvPr/>
        </p:nvGrpSpPr>
        <p:grpSpPr>
          <a:xfrm>
            <a:off x="4078186" y="5045210"/>
            <a:ext cx="3309499" cy="756516"/>
            <a:chOff x="4630626" y="5511366"/>
            <a:chExt cx="3309499" cy="7565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88C182-0DCF-5DE2-944C-FD08C6B528B1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E4AD082-7E16-3C05-D5F8-030873578006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68261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"/>
            </p:par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ADB027-55A3-E6A4-7EC9-3B4EDD846C3D}"/>
              </a:ext>
            </a:extLst>
          </p:cNvPr>
          <p:cNvGrpSpPr/>
          <p:nvPr/>
        </p:nvGrpSpPr>
        <p:grpSpPr>
          <a:xfrm>
            <a:off x="5180269" y="196063"/>
            <a:ext cx="931747" cy="707955"/>
            <a:chOff x="7329184" y="3580591"/>
            <a:chExt cx="950026" cy="7304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498E0E-3256-4B37-B05F-2E80936C73E5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9" name="Rectangle: Folded Corner 8">
                <a:extLst>
                  <a:ext uri="{FF2B5EF4-FFF2-40B4-BE49-F238E27FC236}">
                    <a16:creationId xmlns:a16="http://schemas.microsoft.com/office/drawing/2014/main" id="{27FD81D0-E6E8-0706-7FB2-FF19E44FAB37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27BEC2-54A7-7EFB-46CA-E7DE892AF0FD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BF8BB8-00F3-7C9F-82D6-9F7B42D7D117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4487AE-16F6-9F2B-D8DD-6D32352D70F7}"/>
              </a:ext>
            </a:extLst>
          </p:cNvPr>
          <p:cNvGrpSpPr/>
          <p:nvPr/>
        </p:nvGrpSpPr>
        <p:grpSpPr>
          <a:xfrm>
            <a:off x="911180" y="920112"/>
            <a:ext cx="10241686" cy="4049091"/>
            <a:chOff x="7489506" y="3541206"/>
            <a:chExt cx="782762" cy="8062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99A3EC-5C11-88F9-FFE3-DEE54257AF96}"/>
                </a:ext>
              </a:extLst>
            </p:cNvPr>
            <p:cNvGrpSpPr/>
            <p:nvPr/>
          </p:nvGrpSpPr>
          <p:grpSpPr>
            <a:xfrm>
              <a:off x="7489506" y="3541206"/>
              <a:ext cx="782762" cy="806270"/>
              <a:chOff x="9957465" y="3135855"/>
              <a:chExt cx="782762" cy="806270"/>
            </a:xfrm>
          </p:grpSpPr>
          <p:sp>
            <p:nvSpPr>
              <p:cNvPr id="18" name="Rectangle: Folded Corner 17">
                <a:extLst>
                  <a:ext uri="{FF2B5EF4-FFF2-40B4-BE49-F238E27FC236}">
                    <a16:creationId xmlns:a16="http://schemas.microsoft.com/office/drawing/2014/main" id="{BA12F96E-A96C-AF33-F460-53CF9B360F4A}"/>
                  </a:ext>
                </a:extLst>
              </p:cNvPr>
              <p:cNvSpPr/>
              <p:nvPr/>
            </p:nvSpPr>
            <p:spPr>
              <a:xfrm>
                <a:off x="9978226" y="3173755"/>
                <a:ext cx="762001" cy="768370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ECD596-605C-C149-03F7-A3698822006F}"/>
                  </a:ext>
                </a:extLst>
              </p:cNvPr>
              <p:cNvSpPr/>
              <p:nvPr/>
            </p:nvSpPr>
            <p:spPr>
              <a:xfrm rot="19275679">
                <a:off x="9957465" y="3135855"/>
                <a:ext cx="80623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3B8250-E8CC-77FE-C893-51A6EFC9ADB0}"/>
                </a:ext>
              </a:extLst>
            </p:cNvPr>
            <p:cNvSpPr txBox="1"/>
            <p:nvPr/>
          </p:nvSpPr>
          <p:spPr>
            <a:xfrm>
              <a:off x="7560213" y="3579450"/>
              <a:ext cx="590206" cy="189985"/>
            </a:xfrm>
            <a:prstGeom prst="rect">
              <a:avLst/>
            </a:prstGeom>
            <a:solidFill>
              <a:srgbClr val="75DAD4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Roboto" panose="02000000000000000000" pitchFamily="2" charset="0"/>
                  <a:ea typeface="Roboto" panose="02000000000000000000" pitchFamily="2" charset="0"/>
                </a:rPr>
                <a:t>Câu</a:t>
              </a:r>
              <a:r>
                <a:rPr lang="en-US" sz="2800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dirty="0" err="1">
                  <a:latin typeface="Roboto" panose="02000000000000000000" pitchFamily="2" charset="0"/>
                  <a:ea typeface="Roboto" panose="02000000000000000000" pitchFamily="2" charset="0"/>
                </a:rPr>
                <a:t>hỏi</a:t>
              </a:r>
              <a:r>
                <a:rPr lang="en-US" sz="2800" dirty="0"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vi-VN" sz="2800" dirty="0">
                  <a:solidFill>
                    <a:srgbClr val="C00000"/>
                  </a:solidFill>
                </a:rPr>
                <a:t>Cần lưu ý gì khi tra cứu thông tin trên Internet</a:t>
              </a:r>
              <a:r>
                <a:rPr lang="en-US" sz="2800" dirty="0">
                  <a:solidFill>
                    <a:srgbClr val="C00000"/>
                  </a:solidFill>
                </a:rPr>
                <a:t> ?</a:t>
              </a:r>
              <a:endParaRPr lang="en-US" sz="2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2F1ED1-7A74-2BCD-1BA6-3B15E72CCD67}"/>
                </a:ext>
              </a:extLst>
            </p:cNvPr>
            <p:cNvSpPr txBox="1"/>
            <p:nvPr/>
          </p:nvSpPr>
          <p:spPr>
            <a:xfrm>
              <a:off x="7535414" y="3842011"/>
              <a:ext cx="300502" cy="165471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</a:rPr>
                <a:t>A.</a:t>
              </a:r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/>
                <a:t>Tin </a:t>
              </a:r>
              <a:r>
                <a:rPr lang="en-US" sz="2400" dirty="0" err="1"/>
                <a:t>hoàn</a:t>
              </a:r>
              <a:r>
                <a:rPr lang="en-US" sz="2400" dirty="0"/>
                <a:t> </a:t>
              </a:r>
              <a:r>
                <a:rPr lang="en-US" sz="2400" dirty="0" err="1"/>
                <a:t>toàn</a:t>
              </a:r>
              <a:r>
                <a:rPr lang="en-US" sz="2400" dirty="0"/>
                <a:t> </a:t>
              </a:r>
              <a:r>
                <a:rPr lang="en-US" sz="2400" dirty="0" err="1"/>
                <a:t>các</a:t>
              </a:r>
              <a:r>
                <a:rPr lang="en-US" sz="2400" dirty="0"/>
                <a:t> </a:t>
              </a:r>
              <a:r>
                <a:rPr lang="en-US" sz="2400" dirty="0" err="1"/>
                <a:t>thông</a:t>
              </a:r>
              <a:r>
                <a:rPr lang="en-US" sz="2400" dirty="0"/>
                <a:t> tin </a:t>
              </a:r>
              <a:r>
                <a:rPr lang="en-US" sz="2400" dirty="0" err="1"/>
                <a:t>trên</a:t>
              </a:r>
              <a:r>
                <a:rPr lang="en-US" sz="2400" dirty="0"/>
                <a:t> Internet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18D7B5-4746-9B98-CB96-EA90D5ED9D2B}"/>
                </a:ext>
              </a:extLst>
            </p:cNvPr>
            <p:cNvSpPr txBox="1"/>
            <p:nvPr/>
          </p:nvSpPr>
          <p:spPr>
            <a:xfrm>
              <a:off x="7873274" y="3827094"/>
              <a:ext cx="302549" cy="165471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</a:rPr>
                <a:t>B.</a:t>
              </a:r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/>
                <a:t>Tin </a:t>
              </a:r>
              <a:r>
                <a:rPr lang="en-US" sz="2400" dirty="0" err="1"/>
                <a:t>vào</a:t>
              </a:r>
              <a:r>
                <a:rPr lang="en-US" sz="2400" dirty="0"/>
                <a:t> </a:t>
              </a:r>
              <a:r>
                <a:rPr lang="en-US" sz="2400" dirty="0" err="1"/>
                <a:t>các</a:t>
              </a:r>
              <a:r>
                <a:rPr lang="en-US" sz="2400" dirty="0"/>
                <a:t> </a:t>
              </a:r>
              <a:r>
                <a:rPr lang="en-US" sz="2400" dirty="0" err="1"/>
                <a:t>thông</a:t>
              </a:r>
              <a:r>
                <a:rPr lang="en-US" sz="2400" dirty="0"/>
                <a:t> tin </a:t>
              </a:r>
              <a:r>
                <a:rPr lang="en-US" sz="2400" dirty="0" err="1"/>
                <a:t>lừa</a:t>
              </a:r>
              <a:r>
                <a:rPr lang="en-US" sz="2400" dirty="0"/>
                <a:t> </a:t>
              </a:r>
              <a:r>
                <a:rPr lang="en-US" sz="2400" dirty="0" err="1"/>
                <a:t>đảo</a:t>
              </a:r>
              <a:endParaRPr lang="en-US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5F8643-1F35-5529-8158-F14DCFA8871C}"/>
                </a:ext>
              </a:extLst>
            </p:cNvPr>
            <p:cNvSpPr txBox="1"/>
            <p:nvPr/>
          </p:nvSpPr>
          <p:spPr>
            <a:xfrm>
              <a:off x="7541642" y="4103980"/>
              <a:ext cx="294274" cy="165471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</a:rPr>
                <a:t>C.</a:t>
              </a:r>
              <a:r>
                <a:rPr lang="vi-VN" sz="2400" dirty="0"/>
                <a:t> Sợ hãi trước các thông tin xấu</a:t>
              </a:r>
              <a:endParaRPr lang="en-US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84CD88-A9EB-C059-5E83-7D5226001A93}"/>
                </a:ext>
              </a:extLst>
            </p:cNvPr>
            <p:cNvSpPr txBox="1"/>
            <p:nvPr/>
          </p:nvSpPr>
          <p:spPr>
            <a:xfrm>
              <a:off x="7865065" y="4058348"/>
              <a:ext cx="349146" cy="239014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Roboto" panose="02000000000000000000" pitchFamily="2" charset="0"/>
                </a:rPr>
                <a:t>D.</a:t>
              </a:r>
              <a:r>
                <a:rPr lang="vi-VN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vi-VN" sz="2400" dirty="0"/>
                <a:t>Cần có sự cho phép và hướng của bố mẹ hoặc người lớn khi sử dụng Internet</a:t>
              </a:r>
              <a:endParaRPr lang="en-US" sz="24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92B08B2-2EFB-6EB3-D901-FBE0A4852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21" name="Graphic 20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DFE4CEEB-3F18-31C3-D131-D113B66473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5ADE317-4022-7B93-71E4-C85C872DB29D}"/>
              </a:ext>
            </a:extLst>
          </p:cNvPr>
          <p:cNvGrpSpPr/>
          <p:nvPr/>
        </p:nvGrpSpPr>
        <p:grpSpPr>
          <a:xfrm>
            <a:off x="4457266" y="5187084"/>
            <a:ext cx="3309499" cy="756516"/>
            <a:chOff x="4630626" y="5511366"/>
            <a:chExt cx="3309499" cy="7565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3D3FE5-00CB-4846-6A6C-DA31268142DF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50DB7C-C4DB-FFF8-57DD-1DA5ACB1BFB0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8124910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"/>
            </p:par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ADB027-55A3-E6A4-7EC9-3B4EDD846C3D}"/>
              </a:ext>
            </a:extLst>
          </p:cNvPr>
          <p:cNvGrpSpPr/>
          <p:nvPr/>
        </p:nvGrpSpPr>
        <p:grpSpPr>
          <a:xfrm>
            <a:off x="5655780" y="143533"/>
            <a:ext cx="931747" cy="707955"/>
            <a:chOff x="7329184" y="3580591"/>
            <a:chExt cx="950026" cy="7304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498E0E-3256-4B37-B05F-2E80936C73E5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9" name="Rectangle: Folded Corner 8">
                <a:extLst>
                  <a:ext uri="{FF2B5EF4-FFF2-40B4-BE49-F238E27FC236}">
                    <a16:creationId xmlns:a16="http://schemas.microsoft.com/office/drawing/2014/main" id="{27FD81D0-E6E8-0706-7FB2-FF19E44FAB37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27BEC2-54A7-7EFB-46CA-E7DE892AF0FD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BF8BB8-00F3-7C9F-82D6-9F7B42D7D117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4487AE-16F6-9F2B-D8DD-6D32352D70F7}"/>
              </a:ext>
            </a:extLst>
          </p:cNvPr>
          <p:cNvGrpSpPr/>
          <p:nvPr/>
        </p:nvGrpSpPr>
        <p:grpSpPr>
          <a:xfrm>
            <a:off x="1365822" y="1005041"/>
            <a:ext cx="9506700" cy="3928267"/>
            <a:chOff x="7489506" y="3541206"/>
            <a:chExt cx="789704" cy="7822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99A3EC-5C11-88F9-FFE3-DEE54257AF96}"/>
                </a:ext>
              </a:extLst>
            </p:cNvPr>
            <p:cNvGrpSpPr/>
            <p:nvPr/>
          </p:nvGrpSpPr>
          <p:grpSpPr>
            <a:xfrm>
              <a:off x="7489506" y="3541206"/>
              <a:ext cx="789704" cy="782211"/>
              <a:chOff x="9957465" y="3135855"/>
              <a:chExt cx="789704" cy="782211"/>
            </a:xfrm>
          </p:grpSpPr>
          <p:sp>
            <p:nvSpPr>
              <p:cNvPr id="18" name="Rectangle: Folded Corner 17">
                <a:extLst>
                  <a:ext uri="{FF2B5EF4-FFF2-40B4-BE49-F238E27FC236}">
                    <a16:creationId xmlns:a16="http://schemas.microsoft.com/office/drawing/2014/main" id="{BA12F96E-A96C-AF33-F460-53CF9B360F4A}"/>
                  </a:ext>
                </a:extLst>
              </p:cNvPr>
              <p:cNvSpPr/>
              <p:nvPr/>
            </p:nvSpPr>
            <p:spPr>
              <a:xfrm>
                <a:off x="9985168" y="3153684"/>
                <a:ext cx="762001" cy="7643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ECD596-605C-C149-03F7-A3698822006F}"/>
                  </a:ext>
                </a:extLst>
              </p:cNvPr>
              <p:cNvSpPr/>
              <p:nvPr/>
            </p:nvSpPr>
            <p:spPr>
              <a:xfrm rot="19275679">
                <a:off x="9957465" y="3135855"/>
                <a:ext cx="80623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3B8250-E8CC-77FE-C893-51A6EFC9ADB0}"/>
                </a:ext>
              </a:extLst>
            </p:cNvPr>
            <p:cNvSpPr txBox="1"/>
            <p:nvPr/>
          </p:nvSpPr>
          <p:spPr>
            <a:xfrm>
              <a:off x="7548184" y="3626317"/>
              <a:ext cx="714375" cy="189985"/>
            </a:xfrm>
            <a:prstGeom prst="rect">
              <a:avLst/>
            </a:prstGeom>
            <a:solidFill>
              <a:srgbClr val="75DAD4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Roboto" panose="02000000000000000000" pitchFamily="2" charset="0"/>
                  <a:ea typeface="Roboto" panose="02000000000000000000" pitchFamily="2" charset="0"/>
                </a:rPr>
                <a:t>Câu</a:t>
              </a:r>
              <a:r>
                <a:rPr lang="en-US" sz="2800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dirty="0" err="1">
                  <a:latin typeface="Roboto" panose="02000000000000000000" pitchFamily="2" charset="0"/>
                  <a:ea typeface="Roboto" panose="02000000000000000000" pitchFamily="2" charset="0"/>
                </a:rPr>
                <a:t>hỏi</a:t>
              </a:r>
              <a:r>
                <a:rPr lang="en-US" sz="2800" dirty="0"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US" sz="2800" dirty="0" err="1">
                  <a:solidFill>
                    <a:srgbClr val="C00000"/>
                  </a:solidFill>
                </a:rPr>
                <a:t>Vì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sao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em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phải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nhờ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mẹ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giúp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đỡ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khi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sử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dụng</a:t>
              </a:r>
              <a:r>
                <a:rPr lang="en-US" sz="2800" dirty="0">
                  <a:solidFill>
                    <a:srgbClr val="C00000"/>
                  </a:solidFill>
                </a:rPr>
                <a:t> Internet ?</a:t>
              </a:r>
              <a:endParaRPr lang="en-US" sz="2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2F1ED1-7A74-2BCD-1BA6-3B15E72CCD67}"/>
                </a:ext>
              </a:extLst>
            </p:cNvPr>
            <p:cNvSpPr txBox="1"/>
            <p:nvPr/>
          </p:nvSpPr>
          <p:spPr>
            <a:xfrm>
              <a:off x="7555780" y="3871327"/>
              <a:ext cx="332840" cy="165471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</a:rPr>
                <a:t>A.</a:t>
              </a:r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Vì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cách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sử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dụng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18D7B5-4746-9B98-CB96-EA90D5ED9D2B}"/>
                </a:ext>
              </a:extLst>
            </p:cNvPr>
            <p:cNvSpPr txBox="1"/>
            <p:nvPr/>
          </p:nvSpPr>
          <p:spPr>
            <a:xfrm>
              <a:off x="7933412" y="3879688"/>
              <a:ext cx="315582" cy="9192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</a:rPr>
                <a:t>B.</a:t>
              </a:r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Vì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mẹ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muốn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giúp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em</a:t>
              </a:r>
              <a:endParaRPr lang="en-US" sz="2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5F8643-1F35-5529-8158-F14DCFA8871C}"/>
                </a:ext>
              </a:extLst>
            </p:cNvPr>
            <p:cNvSpPr txBox="1"/>
            <p:nvPr/>
          </p:nvSpPr>
          <p:spPr>
            <a:xfrm>
              <a:off x="7548184" y="4106158"/>
              <a:ext cx="338305" cy="165471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</a:rPr>
                <a:t>C.</a:t>
              </a:r>
              <a:r>
                <a:rPr lang="en-US" sz="2400" b="1" dirty="0"/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Vì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nhờ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mẹ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trang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phù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hợp</a:t>
              </a:r>
              <a:endParaRPr lang="en-US" sz="2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84CD88-A9EB-C059-5E83-7D5226001A93}"/>
                </a:ext>
              </a:extLst>
            </p:cNvPr>
            <p:cNvSpPr txBox="1"/>
            <p:nvPr/>
          </p:nvSpPr>
          <p:spPr>
            <a:xfrm>
              <a:off x="7935337" y="4106158"/>
              <a:ext cx="313657" cy="165471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</a:rPr>
                <a:t>D.</a:t>
              </a:r>
              <a:r>
                <a:rPr lang="vi-VN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latin typeface="+mj-lt"/>
                  <a:ea typeface="Roboto" panose="02000000000000000000" pitchFamily="2" charset="0"/>
                  <a:cs typeface="Arial" panose="020B0604020202020204" pitchFamily="34" charset="0"/>
                </a:rPr>
                <a:t>Vì</a:t>
              </a:r>
              <a:r>
                <a:rPr lang="en-US" sz="2400" dirty="0">
                  <a:latin typeface="+mj-lt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ea typeface="Roboto" panose="02000000000000000000" pitchFamily="2" charset="0"/>
                  <a:cs typeface="Arial" panose="020B0604020202020204" pitchFamily="34" charset="0"/>
                </a:rPr>
                <a:t>e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m</a:t>
              </a:r>
              <a:r>
                <a:rPr lang="vi-VN" sz="2400" dirty="0">
                  <a:latin typeface="+mj-lt"/>
                  <a:cs typeface="Arial" panose="020B0604020202020204" pitchFamily="34" charset="0"/>
                </a:rPr>
                <a:t> thích được mẹ hướng dẫn</a:t>
              </a:r>
              <a:endParaRPr lang="en-US" sz="24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92B08B2-2EFB-6EB3-D901-FBE0A4852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21" name="Graphic 20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DFE4CEEB-3F18-31C3-D131-D113B66473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5ADE317-4022-7B93-71E4-C85C872DB29D}"/>
              </a:ext>
            </a:extLst>
          </p:cNvPr>
          <p:cNvGrpSpPr/>
          <p:nvPr/>
        </p:nvGrpSpPr>
        <p:grpSpPr>
          <a:xfrm>
            <a:off x="4582462" y="5249165"/>
            <a:ext cx="3309499" cy="756516"/>
            <a:chOff x="4630626" y="5511366"/>
            <a:chExt cx="3309499" cy="7565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3D3FE5-00CB-4846-6A6C-DA31268142DF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C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50DB7C-C4DB-FFF8-57DD-1DA5ACB1BFB0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3058928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"/>
            </p:par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ADB027-55A3-E6A4-7EC9-3B4EDD846C3D}"/>
              </a:ext>
            </a:extLst>
          </p:cNvPr>
          <p:cNvGrpSpPr/>
          <p:nvPr/>
        </p:nvGrpSpPr>
        <p:grpSpPr>
          <a:xfrm>
            <a:off x="5617456" y="278331"/>
            <a:ext cx="931747" cy="707955"/>
            <a:chOff x="7329184" y="3580591"/>
            <a:chExt cx="950026" cy="7304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498E0E-3256-4B37-B05F-2E80936C73E5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9" name="Rectangle: Folded Corner 8">
                <a:extLst>
                  <a:ext uri="{FF2B5EF4-FFF2-40B4-BE49-F238E27FC236}">
                    <a16:creationId xmlns:a16="http://schemas.microsoft.com/office/drawing/2014/main" id="{27FD81D0-E6E8-0706-7FB2-FF19E44FAB37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27BEC2-54A7-7EFB-46CA-E7DE892AF0FD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BF8BB8-00F3-7C9F-82D6-9F7B42D7D117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4487AE-16F6-9F2B-D8DD-6D32352D70F7}"/>
              </a:ext>
            </a:extLst>
          </p:cNvPr>
          <p:cNvGrpSpPr/>
          <p:nvPr/>
        </p:nvGrpSpPr>
        <p:grpSpPr>
          <a:xfrm>
            <a:off x="1278673" y="1141959"/>
            <a:ext cx="9506700" cy="3756614"/>
            <a:chOff x="7489506" y="3541206"/>
            <a:chExt cx="789704" cy="7480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99A3EC-5C11-88F9-FFE3-DEE54257AF96}"/>
                </a:ext>
              </a:extLst>
            </p:cNvPr>
            <p:cNvGrpSpPr/>
            <p:nvPr/>
          </p:nvGrpSpPr>
          <p:grpSpPr>
            <a:xfrm>
              <a:off x="7489506" y="3541206"/>
              <a:ext cx="789704" cy="748031"/>
              <a:chOff x="9957465" y="3135855"/>
              <a:chExt cx="789704" cy="748031"/>
            </a:xfrm>
          </p:grpSpPr>
          <p:sp>
            <p:nvSpPr>
              <p:cNvPr id="18" name="Rectangle: Folded Corner 17">
                <a:extLst>
                  <a:ext uri="{FF2B5EF4-FFF2-40B4-BE49-F238E27FC236}">
                    <a16:creationId xmlns:a16="http://schemas.microsoft.com/office/drawing/2014/main" id="{BA12F96E-A96C-AF33-F460-53CF9B360F4A}"/>
                  </a:ext>
                </a:extLst>
              </p:cNvPr>
              <p:cNvSpPr/>
              <p:nvPr/>
            </p:nvSpPr>
            <p:spPr>
              <a:xfrm>
                <a:off x="9985168" y="3138883"/>
                <a:ext cx="762001" cy="745003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ECD596-605C-C149-03F7-A3698822006F}"/>
                  </a:ext>
                </a:extLst>
              </p:cNvPr>
              <p:cNvSpPr/>
              <p:nvPr/>
            </p:nvSpPr>
            <p:spPr>
              <a:xfrm rot="19275679">
                <a:off x="9957465" y="3135855"/>
                <a:ext cx="80623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3B8250-E8CC-77FE-C893-51A6EFC9ADB0}"/>
                </a:ext>
              </a:extLst>
            </p:cNvPr>
            <p:cNvSpPr txBox="1"/>
            <p:nvPr/>
          </p:nvSpPr>
          <p:spPr>
            <a:xfrm>
              <a:off x="7595925" y="3605631"/>
              <a:ext cx="600709" cy="104186"/>
            </a:xfrm>
            <a:prstGeom prst="rect">
              <a:avLst/>
            </a:prstGeom>
            <a:solidFill>
              <a:srgbClr val="75DAD4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Roboto" panose="02000000000000000000" pitchFamily="2" charset="0"/>
                  <a:ea typeface="Roboto" panose="02000000000000000000" pitchFamily="2" charset="0"/>
                </a:rPr>
                <a:t>Câu</a:t>
              </a:r>
              <a:r>
                <a:rPr lang="en-US" sz="2800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dirty="0" err="1">
                  <a:latin typeface="Roboto" panose="02000000000000000000" pitchFamily="2" charset="0"/>
                  <a:ea typeface="Roboto" panose="02000000000000000000" pitchFamily="2" charset="0"/>
                </a:rPr>
                <a:t>hỏi</a:t>
              </a:r>
              <a:r>
                <a:rPr lang="en-US" sz="2800" dirty="0"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US" sz="2800" dirty="0" err="1">
                  <a:solidFill>
                    <a:srgbClr val="C00000"/>
                  </a:solidFill>
                </a:rPr>
                <a:t>Đâu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là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đặc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điểm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của</a:t>
              </a:r>
              <a:r>
                <a:rPr lang="en-US" sz="2800" dirty="0">
                  <a:solidFill>
                    <a:srgbClr val="C00000"/>
                  </a:solidFill>
                </a:rPr>
                <a:t> Internet?</a:t>
              </a:r>
              <a:endParaRPr lang="en-US" sz="2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2F1ED1-7A74-2BCD-1BA6-3B15E72CCD67}"/>
                </a:ext>
              </a:extLst>
            </p:cNvPr>
            <p:cNvSpPr txBox="1"/>
            <p:nvPr/>
          </p:nvSpPr>
          <p:spPr>
            <a:xfrm>
              <a:off x="7541627" y="3798632"/>
              <a:ext cx="351255" cy="165471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A.</a:t>
              </a:r>
              <a:r>
                <a:rPr lang="en-US" sz="2400" b="1" dirty="0">
                  <a:latin typeface="+mj-lt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Đáng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cậy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luôn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chính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xác</a:t>
              </a:r>
              <a:endParaRPr lang="en-US" sz="2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84CD88-A9EB-C059-5E83-7D5226001A93}"/>
                </a:ext>
              </a:extLst>
            </p:cNvPr>
            <p:cNvSpPr txBox="1"/>
            <p:nvPr/>
          </p:nvSpPr>
          <p:spPr>
            <a:xfrm>
              <a:off x="7937296" y="4055465"/>
              <a:ext cx="306132" cy="165471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D.</a:t>
              </a:r>
              <a:r>
                <a:rPr lang="vi-VN" sz="2400" b="1" dirty="0">
                  <a:latin typeface="+mj-lt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sai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lệch</a:t>
              </a:r>
              <a:endParaRPr lang="en-US" sz="2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2F1ED1-7A74-2BCD-1BA6-3B15E72CCD67}"/>
                </a:ext>
              </a:extLst>
            </p:cNvPr>
            <p:cNvSpPr txBox="1"/>
            <p:nvPr/>
          </p:nvSpPr>
          <p:spPr>
            <a:xfrm>
              <a:off x="7541627" y="4050073"/>
              <a:ext cx="351255" cy="165471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C.</a:t>
              </a:r>
              <a:r>
                <a:rPr lang="en-US" sz="2400" b="1" dirty="0">
                  <a:latin typeface="+mj-lt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cs typeface="Arial" panose="020B0604020202020204" pitchFamily="34" charset="0"/>
                </a:rPr>
                <a:t>Chỉ</a:t>
              </a:r>
              <a:r>
                <a:rPr lang="en-US" sz="2400" dirty="0"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cs typeface="Arial" panose="020B0604020202020204" pitchFamily="34" charset="0"/>
                </a:rPr>
                <a:t>có</a:t>
              </a:r>
              <a:r>
                <a:rPr lang="en-US" sz="2400" dirty="0"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cs typeface="Arial" panose="020B0604020202020204" pitchFamily="34" charset="0"/>
                </a:rPr>
                <a:t>bổ</a:t>
              </a:r>
              <a:r>
                <a:rPr lang="en-US" sz="2400" dirty="0"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cs typeface="Arial" panose="020B0604020202020204" pitchFamily="34" charset="0"/>
                </a:rPr>
                <a:t>ích</a:t>
              </a:r>
              <a:endParaRPr lang="en-US" sz="2400" dirty="0"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2F1ED1-7A74-2BCD-1BA6-3B15E72CCD67}"/>
                </a:ext>
              </a:extLst>
            </p:cNvPr>
            <p:cNvSpPr txBox="1"/>
            <p:nvPr/>
          </p:nvSpPr>
          <p:spPr>
            <a:xfrm>
              <a:off x="7928498" y="3817498"/>
              <a:ext cx="314930" cy="165471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B.</a:t>
              </a:r>
              <a:r>
                <a:rPr lang="en-US" sz="2400" b="1" dirty="0">
                  <a:latin typeface="+mj-lt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cs typeface="Arial" panose="020B0604020202020204" pitchFamily="34" charset="0"/>
                </a:rPr>
                <a:t>Đa</a:t>
              </a:r>
              <a:r>
                <a:rPr lang="en-US" sz="2400" dirty="0"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cs typeface="Arial" panose="020B0604020202020204" pitchFamily="34" charset="0"/>
                </a:rPr>
                <a:t>dạng</a:t>
              </a:r>
              <a:r>
                <a:rPr lang="en-US" sz="2400" dirty="0"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cs typeface="Arial" panose="020B0604020202020204" pitchFamily="34" charset="0"/>
                </a:rPr>
                <a:t>và</a:t>
              </a:r>
              <a:r>
                <a:rPr lang="en-US" sz="2400" dirty="0"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cs typeface="Arial" panose="020B0604020202020204" pitchFamily="34" charset="0"/>
                </a:rPr>
                <a:t>phong</a:t>
              </a:r>
              <a:r>
                <a:rPr lang="en-US" sz="2400" dirty="0"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cs typeface="Arial" panose="020B0604020202020204" pitchFamily="34" charset="0"/>
                </a:rPr>
                <a:t>phú</a:t>
              </a:r>
              <a:endParaRPr lang="en-US" sz="2400" dirty="0"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92B08B2-2EFB-6EB3-D901-FBE0A4852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21" name="Graphic 20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DFE4CEEB-3F18-31C3-D131-D113B66473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5ADE317-4022-7B93-71E4-C85C872DB29D}"/>
              </a:ext>
            </a:extLst>
          </p:cNvPr>
          <p:cNvGrpSpPr/>
          <p:nvPr/>
        </p:nvGrpSpPr>
        <p:grpSpPr>
          <a:xfrm>
            <a:off x="4520783" y="5287257"/>
            <a:ext cx="3309499" cy="756516"/>
            <a:chOff x="4630626" y="5511366"/>
            <a:chExt cx="3309499" cy="7565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3D3FE5-00CB-4846-6A6C-DA31268142DF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B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50DB7C-C4DB-FFF8-57DD-1DA5ACB1BFB0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766411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"/>
            </p:par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ADB027-55A3-E6A4-7EC9-3B4EDD846C3D}"/>
              </a:ext>
            </a:extLst>
          </p:cNvPr>
          <p:cNvGrpSpPr/>
          <p:nvPr/>
        </p:nvGrpSpPr>
        <p:grpSpPr>
          <a:xfrm>
            <a:off x="5617456" y="278331"/>
            <a:ext cx="931747" cy="707955"/>
            <a:chOff x="7329184" y="3580591"/>
            <a:chExt cx="950026" cy="7304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498E0E-3256-4B37-B05F-2E80936C73E5}"/>
                </a:ext>
              </a:extLst>
            </p:cNvPr>
            <p:cNvGrpSpPr/>
            <p:nvPr/>
          </p:nvGrpSpPr>
          <p:grpSpPr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9" name="Rectangle: Folded Corner 8">
                <a:extLst>
                  <a:ext uri="{FF2B5EF4-FFF2-40B4-BE49-F238E27FC236}">
                    <a16:creationId xmlns:a16="http://schemas.microsoft.com/office/drawing/2014/main" id="{27FD81D0-E6E8-0706-7FB2-FF19E44FAB37}"/>
                  </a:ext>
                </a:extLst>
              </p:cNvPr>
              <p:cNvSpPr/>
              <p:nvPr/>
            </p:nvSpPr>
            <p:spPr>
              <a:xfrm>
                <a:off x="9985168" y="3199080"/>
                <a:ext cx="762001" cy="70658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27BEC2-54A7-7EFB-46CA-E7DE892AF0FD}"/>
                  </a:ext>
                </a:extLst>
              </p:cNvPr>
              <p:cNvSpPr/>
              <p:nvPr/>
            </p:nvSpPr>
            <p:spPr>
              <a:xfrm rot="19275679">
                <a:off x="9797143" y="3175240"/>
                <a:ext cx="537028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BF8BB8-00F3-7C9F-82D6-9F7B42D7D117}"/>
                </a:ext>
              </a:extLst>
            </p:cNvPr>
            <p:cNvSpPr txBox="1"/>
            <p:nvPr/>
          </p:nvSpPr>
          <p:spPr>
            <a:xfrm>
              <a:off x="7564835" y="3696112"/>
              <a:ext cx="714375" cy="5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06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4487AE-16F6-9F2B-D8DD-6D32352D70F7}"/>
              </a:ext>
            </a:extLst>
          </p:cNvPr>
          <p:cNvGrpSpPr/>
          <p:nvPr/>
        </p:nvGrpSpPr>
        <p:grpSpPr>
          <a:xfrm>
            <a:off x="1278673" y="1141959"/>
            <a:ext cx="9506700" cy="3756614"/>
            <a:chOff x="7489506" y="3541206"/>
            <a:chExt cx="789704" cy="7480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99A3EC-5C11-88F9-FFE3-DEE54257AF96}"/>
                </a:ext>
              </a:extLst>
            </p:cNvPr>
            <p:cNvGrpSpPr/>
            <p:nvPr/>
          </p:nvGrpSpPr>
          <p:grpSpPr>
            <a:xfrm>
              <a:off x="7489506" y="3541206"/>
              <a:ext cx="789704" cy="748031"/>
              <a:chOff x="9957465" y="3135855"/>
              <a:chExt cx="789704" cy="748031"/>
            </a:xfrm>
          </p:grpSpPr>
          <p:sp>
            <p:nvSpPr>
              <p:cNvPr id="18" name="Rectangle: Folded Corner 17">
                <a:extLst>
                  <a:ext uri="{FF2B5EF4-FFF2-40B4-BE49-F238E27FC236}">
                    <a16:creationId xmlns:a16="http://schemas.microsoft.com/office/drawing/2014/main" id="{BA12F96E-A96C-AF33-F460-53CF9B360F4A}"/>
                  </a:ext>
                </a:extLst>
              </p:cNvPr>
              <p:cNvSpPr/>
              <p:nvPr/>
            </p:nvSpPr>
            <p:spPr>
              <a:xfrm>
                <a:off x="9985168" y="3211484"/>
                <a:ext cx="762001" cy="672402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ECD596-605C-C149-03F7-A3698822006F}"/>
                  </a:ext>
                </a:extLst>
              </p:cNvPr>
              <p:cNvSpPr/>
              <p:nvPr/>
            </p:nvSpPr>
            <p:spPr>
              <a:xfrm rot="19275679">
                <a:off x="9957465" y="3135855"/>
                <a:ext cx="80623" cy="15965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3B8250-E8CC-77FE-C893-51A6EFC9ADB0}"/>
                </a:ext>
              </a:extLst>
            </p:cNvPr>
            <p:cNvSpPr txBox="1"/>
            <p:nvPr/>
          </p:nvSpPr>
          <p:spPr>
            <a:xfrm>
              <a:off x="7582100" y="3657868"/>
              <a:ext cx="665560" cy="104186"/>
            </a:xfrm>
            <a:prstGeom prst="rect">
              <a:avLst/>
            </a:prstGeom>
            <a:solidFill>
              <a:srgbClr val="75DAD4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Roboto" panose="02000000000000000000" pitchFamily="2" charset="0"/>
                  <a:ea typeface="Roboto" panose="02000000000000000000" pitchFamily="2" charset="0"/>
                </a:rPr>
                <a:t>Câu</a:t>
              </a:r>
              <a:r>
                <a:rPr lang="en-US" sz="2800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dirty="0" err="1">
                  <a:latin typeface="Roboto" panose="02000000000000000000" pitchFamily="2" charset="0"/>
                  <a:ea typeface="Roboto" panose="02000000000000000000" pitchFamily="2" charset="0"/>
                </a:rPr>
                <a:t>hỏi</a:t>
              </a:r>
              <a:r>
                <a:rPr lang="en-US" sz="2800" dirty="0"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US" sz="2800" dirty="0" err="1">
                  <a:solidFill>
                    <a:srgbClr val="C00000"/>
                  </a:solidFill>
                </a:rPr>
                <a:t>Các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dạng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thông</a:t>
              </a:r>
              <a:r>
                <a:rPr lang="en-US" sz="2800" dirty="0">
                  <a:solidFill>
                    <a:srgbClr val="C00000"/>
                  </a:solidFill>
                </a:rPr>
                <a:t> tin </a:t>
              </a:r>
              <a:r>
                <a:rPr lang="en-US" sz="2800" dirty="0" err="1">
                  <a:solidFill>
                    <a:srgbClr val="C00000"/>
                  </a:solidFill>
                </a:rPr>
                <a:t>trên</a:t>
              </a:r>
              <a:r>
                <a:rPr lang="en-US" sz="2800" dirty="0">
                  <a:solidFill>
                    <a:srgbClr val="C00000"/>
                  </a:solidFill>
                </a:rPr>
                <a:t> Internet?</a:t>
              </a:r>
              <a:endParaRPr lang="en-US" sz="2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2F1ED1-7A74-2BCD-1BA6-3B15E72CCD67}"/>
                </a:ext>
              </a:extLst>
            </p:cNvPr>
            <p:cNvSpPr txBox="1"/>
            <p:nvPr/>
          </p:nvSpPr>
          <p:spPr>
            <a:xfrm>
              <a:off x="7582100" y="3897416"/>
              <a:ext cx="227381" cy="9192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A.</a:t>
              </a:r>
              <a:r>
                <a:rPr lang="en-US" sz="2400" b="1" dirty="0">
                  <a:latin typeface="+mj-lt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Siêu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liên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kết</a:t>
              </a:r>
              <a:endParaRPr lang="en-US" sz="2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84CD88-A9EB-C059-5E83-7D5226001A93}"/>
                </a:ext>
              </a:extLst>
            </p:cNvPr>
            <p:cNvSpPr txBox="1"/>
            <p:nvPr/>
          </p:nvSpPr>
          <p:spPr>
            <a:xfrm>
              <a:off x="7914880" y="4083020"/>
              <a:ext cx="324318" cy="9192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D.</a:t>
              </a:r>
              <a:r>
                <a:rPr lang="vi-VN" sz="2400" b="1" dirty="0">
                  <a:latin typeface="+mj-lt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Tất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cả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đáp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j-lt"/>
                  <a:cs typeface="Arial" panose="020B0604020202020204" pitchFamily="34" charset="0"/>
                </a:rPr>
                <a:t>án</a:t>
              </a:r>
              <a:endParaRPr lang="en-US" sz="2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2F1ED1-7A74-2BCD-1BA6-3B15E72CCD67}"/>
                </a:ext>
              </a:extLst>
            </p:cNvPr>
            <p:cNvSpPr txBox="1"/>
            <p:nvPr/>
          </p:nvSpPr>
          <p:spPr>
            <a:xfrm>
              <a:off x="7580149" y="4078742"/>
              <a:ext cx="226028" cy="9192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C.</a:t>
              </a:r>
              <a:r>
                <a:rPr lang="en-US" sz="2400" b="1" dirty="0">
                  <a:latin typeface="+mj-lt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cs typeface="Arial" panose="020B0604020202020204" pitchFamily="34" charset="0"/>
                </a:rPr>
                <a:t>Dạng</a:t>
              </a:r>
              <a:r>
                <a:rPr lang="en-US" sz="2400" dirty="0"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cs typeface="Arial" panose="020B0604020202020204" pitchFamily="34" charset="0"/>
                </a:rPr>
                <a:t>chữ</a:t>
              </a:r>
              <a:endParaRPr lang="en-US" sz="2400" dirty="0"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2F1ED1-7A74-2BCD-1BA6-3B15E72CCD67}"/>
                </a:ext>
              </a:extLst>
            </p:cNvPr>
            <p:cNvSpPr txBox="1"/>
            <p:nvPr/>
          </p:nvSpPr>
          <p:spPr>
            <a:xfrm>
              <a:off x="7914880" y="3899555"/>
              <a:ext cx="324318" cy="9192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B.</a:t>
              </a:r>
              <a:r>
                <a:rPr lang="en-US" sz="2400" b="1" dirty="0">
                  <a:latin typeface="+mj-lt"/>
                  <a:ea typeface="Roboto" panose="02000000000000000000" pitchFamily="2" charset="0"/>
                </a:rPr>
                <a:t> </a:t>
              </a:r>
              <a:r>
                <a:rPr lang="en-US" sz="2400" dirty="0" err="1">
                  <a:cs typeface="Arial" panose="020B0604020202020204" pitchFamily="34" charset="0"/>
                </a:rPr>
                <a:t>Dạng</a:t>
              </a:r>
              <a:r>
                <a:rPr lang="en-US" sz="2400" dirty="0">
                  <a:cs typeface="Arial" panose="020B0604020202020204" pitchFamily="34" charset="0"/>
                </a:rPr>
                <a:t> video, </a:t>
              </a:r>
              <a:r>
                <a:rPr lang="en-US" sz="2400" dirty="0" err="1"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cs typeface="Arial" panose="020B0604020202020204" pitchFamily="34" charset="0"/>
                </a:rPr>
                <a:t>ảnh</a:t>
              </a:r>
              <a:endParaRPr lang="en-US" sz="2400" dirty="0"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92B08B2-2EFB-6EB3-D901-FBE0A4852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02" y="4369857"/>
            <a:ext cx="1551826" cy="2533594"/>
          </a:xfrm>
          <a:prstGeom prst="rect">
            <a:avLst/>
          </a:prstGeom>
        </p:spPr>
      </p:pic>
      <p:pic>
        <p:nvPicPr>
          <p:cNvPr id="21" name="Graphic 20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DFE4CEEB-3F18-31C3-D131-D113B66473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743" y="5943600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5ADE317-4022-7B93-71E4-C85C872DB29D}"/>
              </a:ext>
            </a:extLst>
          </p:cNvPr>
          <p:cNvGrpSpPr/>
          <p:nvPr/>
        </p:nvGrpSpPr>
        <p:grpSpPr>
          <a:xfrm>
            <a:off x="4520783" y="5287257"/>
            <a:ext cx="3309499" cy="756516"/>
            <a:chOff x="4630626" y="5511366"/>
            <a:chExt cx="3309499" cy="7565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3D3FE5-00CB-4846-6A6C-DA31268142DF}"/>
                </a:ext>
              </a:extLst>
            </p:cNvPr>
            <p:cNvSpPr txBox="1"/>
            <p:nvPr/>
          </p:nvSpPr>
          <p:spPr>
            <a:xfrm>
              <a:off x="4757810" y="5744664"/>
              <a:ext cx="3182315" cy="523218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50DB7C-C4DB-FFF8-57DD-1DA5ACB1BFB0}"/>
                </a:ext>
              </a:extLst>
            </p:cNvPr>
            <p:cNvSpPr/>
            <p:nvPr/>
          </p:nvSpPr>
          <p:spPr>
            <a:xfrm rot="18710722">
              <a:off x="4397783" y="5744209"/>
              <a:ext cx="720055" cy="25437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541107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"/>
            </p:par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1A44BB0-9EF1-4D59-9207-275E58E19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89DC7ABC-A419-463E-9F73-C02DDC577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9" y="3451326"/>
            <a:ext cx="2908287" cy="29082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8B759E-BF74-413E-B3ED-0D9221EC7B0A}"/>
              </a:ext>
            </a:extLst>
          </p:cNvPr>
          <p:cNvGrpSpPr/>
          <p:nvPr/>
        </p:nvGrpSpPr>
        <p:grpSpPr>
          <a:xfrm>
            <a:off x="301091" y="301982"/>
            <a:ext cx="4134561" cy="2508169"/>
            <a:chOff x="301091" y="301982"/>
            <a:chExt cx="4134561" cy="2508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7F5D8A-D232-4BB9-935E-A22F83F55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508C07EA-9C72-42F0-92D0-80E1E25D4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81" y="953218"/>
              <a:ext cx="3678192" cy="158676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0F7048-0385-41A1-BD7F-F212EB33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pic>
        <p:nvPicPr>
          <p:cNvPr id="14" name="Picture 12">
            <a:extLst>
              <a:ext uri="{FF2B5EF4-FFF2-40B4-BE49-F238E27FC236}">
                <a16:creationId xmlns:a16="http://schemas.microsoft.com/office/drawing/2014/main" id="{DBB8FB1E-69AC-4146-A693-59192444DF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04109" y="638942"/>
            <a:ext cx="5124606" cy="18075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1E7F0AC-A784-4E43-B06C-AB04509BA591}"/>
              </a:ext>
            </a:extLst>
          </p:cNvPr>
          <p:cNvSpPr/>
          <p:nvPr/>
        </p:nvSpPr>
        <p:spPr>
          <a:xfrm>
            <a:off x="4918459" y="889576"/>
            <a:ext cx="4481465" cy="13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 ch</a:t>
            </a:r>
            <a:r>
              <a:rPr lang="vi-VN" sz="2800" b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“Ai nhanh – Ai đúng”.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623B169A-6D8D-4045-9344-F2FFF210DC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585176" y="2438885"/>
            <a:ext cx="8277576" cy="2148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448734-5F21-46B8-B85A-3E3E5A013C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58550" y="1360826"/>
            <a:ext cx="504202" cy="445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238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1334828" y="688021"/>
            <a:ext cx="79580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22DAE0-5437-4176-8EEE-A3523E844A19}"/>
              </a:ext>
            </a:extLst>
          </p:cNvPr>
          <p:cNvSpPr/>
          <p:nvPr/>
        </p:nvSpPr>
        <p:spPr>
          <a:xfrm>
            <a:off x="2103856" y="1803144"/>
            <a:ext cx="73105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>
                <a:solidFill>
                  <a:srgbClr val="7FC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Chỉ có thông tin là văn bản và hình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90011D-2F8D-441E-A867-EBA0463A34F9}"/>
              </a:ext>
            </a:extLst>
          </p:cNvPr>
          <p:cNvSpPr/>
          <p:nvPr/>
        </p:nvSpPr>
        <p:spPr>
          <a:xfrm>
            <a:off x="2103856" y="2426016"/>
            <a:ext cx="731052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>
                <a:solidFill>
                  <a:srgbClr val="7FC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có thông tin là hình ảnh và âm thanh.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5C97B-EDA2-482E-8CF7-CE5306F73B7D}"/>
              </a:ext>
            </a:extLst>
          </p:cNvPr>
          <p:cNvSpPr/>
          <p:nvPr/>
        </p:nvSpPr>
        <p:spPr>
          <a:xfrm>
            <a:off x="2103856" y="3045795"/>
            <a:ext cx="731052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>
                <a:solidFill>
                  <a:srgbClr val="7FC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có thông tin là video.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85818E8F-4523-43E9-A153-8592E7298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888" y="815731"/>
            <a:ext cx="2208069" cy="21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CB96935-1538-453F-86FC-0512246D83F6}"/>
              </a:ext>
            </a:extLst>
          </p:cNvPr>
          <p:cNvSpPr/>
          <p:nvPr/>
        </p:nvSpPr>
        <p:spPr>
          <a:xfrm>
            <a:off x="2083074" y="3789215"/>
            <a:ext cx="443608" cy="443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091CFE-7F23-E714-BDE3-2F976757599C}"/>
              </a:ext>
            </a:extLst>
          </p:cNvPr>
          <p:cNvSpPr/>
          <p:nvPr/>
        </p:nvSpPr>
        <p:spPr>
          <a:xfrm>
            <a:off x="2123521" y="3664141"/>
            <a:ext cx="7310526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>
                <a:solidFill>
                  <a:srgbClr val="7FC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các thông tin là văn bản, hình ảnh, âm thanh, video và siêu liên kết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48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630B5C-D405-497F-9B94-465FFAAE0822}"/>
              </a:ext>
            </a:extLst>
          </p:cNvPr>
          <p:cNvSpPr/>
          <p:nvPr/>
        </p:nvSpPr>
        <p:spPr>
          <a:xfrm>
            <a:off x="1066123" y="651050"/>
            <a:ext cx="8367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đây là hình ảnh khi đưa con trỏ chuột đến một số vị trí trên trang web, em hãy cho biết mục nào có chứa siêu liên kết?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46A651-8F2E-4396-83BF-8571A033FC46}"/>
              </a:ext>
            </a:extLst>
          </p:cNvPr>
          <p:cNvSpPr/>
          <p:nvPr/>
        </p:nvSpPr>
        <p:spPr>
          <a:xfrm>
            <a:off x="1560561" y="3183115"/>
            <a:ext cx="212752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355013-396F-44B5-B785-30D86F2A49DB}"/>
              </a:ext>
            </a:extLst>
          </p:cNvPr>
          <p:cNvSpPr/>
          <p:nvPr/>
        </p:nvSpPr>
        <p:spPr>
          <a:xfrm>
            <a:off x="7774447" y="3177314"/>
            <a:ext cx="212752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077E5C-26CE-4173-A147-2291BE3A50CD}"/>
              </a:ext>
            </a:extLst>
          </p:cNvPr>
          <p:cNvSpPr/>
          <p:nvPr/>
        </p:nvSpPr>
        <p:spPr>
          <a:xfrm>
            <a:off x="4724629" y="3230164"/>
            <a:ext cx="212752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85818E8F-4523-43E9-A153-8592E7298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522" y="846545"/>
            <a:ext cx="2208069" cy="217696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798B32-22A2-42E4-90B5-371C2BACBBD5}"/>
              </a:ext>
            </a:extLst>
          </p:cNvPr>
          <p:cNvSpPr/>
          <p:nvPr/>
        </p:nvSpPr>
        <p:spPr>
          <a:xfrm>
            <a:off x="1526102" y="3310687"/>
            <a:ext cx="443608" cy="443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345C733C-CE89-0AB6-B39F-0C06660F4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59" y="3177314"/>
            <a:ext cx="1256278" cy="952437"/>
          </a:xfrm>
          <a:prstGeom prst="rect">
            <a:avLst/>
          </a:prstGeom>
        </p:spPr>
      </p:pic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C73B239F-EE9A-0031-AFF4-A8D40E02DA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53" y="3230164"/>
            <a:ext cx="1256278" cy="11286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7500B0-6E8A-D75A-996C-6A7CCD4DF9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24" y="3183115"/>
            <a:ext cx="1696108" cy="797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08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42C7E-94F0-454A-8B17-763D659900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6EF2DF5B-87FE-1359-BD64-7B577515C980}"/>
              </a:ext>
            </a:extLst>
          </p:cNvPr>
          <p:cNvSpPr txBox="1"/>
          <p:nvPr/>
        </p:nvSpPr>
        <p:spPr>
          <a:xfrm>
            <a:off x="9505315" y="34108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1360525-1A4D-A183-AAF0-384F2F34D3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-3" y="387485"/>
            <a:ext cx="10779619" cy="15562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D1EC31-D74A-129E-A58B-6FD6E0090B21}"/>
              </a:ext>
            </a:extLst>
          </p:cNvPr>
          <p:cNvSpPr/>
          <p:nvPr/>
        </p:nvSpPr>
        <p:spPr>
          <a:xfrm>
            <a:off x="-233187" y="385449"/>
            <a:ext cx="1048477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MẠNG MÁY TÍNH VÀ INTERNET</a:t>
            </a:r>
            <a:endParaRPr lang="vi-VN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A1129E-1BE1-8B7A-8732-BD58E30706C1}"/>
              </a:ext>
            </a:extLst>
          </p:cNvPr>
          <p:cNvGrpSpPr/>
          <p:nvPr/>
        </p:nvGrpSpPr>
        <p:grpSpPr>
          <a:xfrm>
            <a:off x="897759" y="1884537"/>
            <a:ext cx="10124737" cy="2033544"/>
            <a:chOff x="1055313" y="1366069"/>
            <a:chExt cx="7317925" cy="20335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F551141-444E-4124-E04E-A829D5B65748}"/>
                </a:ext>
              </a:extLst>
            </p:cNvPr>
            <p:cNvSpPr/>
            <p:nvPr/>
          </p:nvSpPr>
          <p:spPr>
            <a:xfrm>
              <a:off x="1597171" y="1705938"/>
              <a:ext cx="6697078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45209C8-6B65-8B1C-A9E7-0F033796B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0815B8-B858-F372-BBFB-01F689DCFEC6}"/>
                </a:ext>
              </a:extLst>
            </p:cNvPr>
            <p:cNvSpPr/>
            <p:nvPr/>
          </p:nvSpPr>
          <p:spPr>
            <a:xfrm>
              <a:off x="1510163" y="1812189"/>
              <a:ext cx="12322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248B93-A690-8931-247B-84CE0A48F2CE}"/>
                </a:ext>
              </a:extLst>
            </p:cNvPr>
            <p:cNvSpPr/>
            <p:nvPr/>
          </p:nvSpPr>
          <p:spPr>
            <a:xfrm>
              <a:off x="2854453" y="1906255"/>
              <a:ext cx="5518785" cy="14933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altLang="vi-VN" sz="32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vi-VN" sz="32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altLang="vi-VN" sz="32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32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32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Web (</a:t>
              </a:r>
              <a:r>
                <a:rPr lang="en-US" altLang="vi-VN" sz="32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vi-VN" sz="32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2)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503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3656518" y="28402"/>
            <a:ext cx="7261226" cy="6858001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661203" y="2909394"/>
            <a:ext cx="3916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MỤC TIÊU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979234" y="2743199"/>
            <a:ext cx="8999747" cy="2103120"/>
            <a:chOff x="3021825" y="2309513"/>
            <a:chExt cx="7755655" cy="716493"/>
          </a:xfrm>
        </p:grpSpPr>
        <p:sp>
          <p:nvSpPr>
            <p:cNvPr id="64" name="Oval 63"/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65" name="Chevron 64"/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AutoShape 47"/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035FE7D-D32F-49CD-BA6A-2306525C2D4B}"/>
              </a:ext>
            </a:extLst>
          </p:cNvPr>
          <p:cNvSpPr/>
          <p:nvPr/>
        </p:nvSpPr>
        <p:spPr>
          <a:xfrm>
            <a:off x="4581643" y="3102262"/>
            <a:ext cx="72534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được sơ lược tác hại khi trẻ em cố tình truy cập vào 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web không phù hợp lứa tuổi và không nên xem.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F95CAA-FC29-4DCB-8385-D38AF586342F}"/>
              </a:ext>
            </a:extLst>
          </p:cNvPr>
          <p:cNvSpPr/>
          <p:nvPr/>
        </p:nvSpPr>
        <p:spPr>
          <a:xfrm>
            <a:off x="3523227" y="18467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2F14599F-AEE0-8982-3DBF-B3E96091E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02" y="473721"/>
            <a:ext cx="6682187" cy="5525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0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4B6D06-B0CE-4D15-8F6E-750A6EE2724E}"/>
              </a:ext>
            </a:extLst>
          </p:cNvPr>
          <p:cNvGrpSpPr/>
          <p:nvPr/>
        </p:nvGrpSpPr>
        <p:grpSpPr>
          <a:xfrm>
            <a:off x="1303209" y="1624408"/>
            <a:ext cx="9552989" cy="2431008"/>
            <a:chOff x="1329714" y="458216"/>
            <a:chExt cx="9552989" cy="231729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062DB7-4E0E-4C57-94E2-2EE772747EDC}"/>
                </a:ext>
              </a:extLst>
            </p:cNvPr>
            <p:cNvGrpSpPr/>
            <p:nvPr/>
          </p:nvGrpSpPr>
          <p:grpSpPr>
            <a:xfrm>
              <a:off x="1329714" y="458216"/>
              <a:ext cx="9552989" cy="2317292"/>
              <a:chOff x="1329714" y="458216"/>
              <a:chExt cx="9552989" cy="231729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8D218AF-D446-4BC8-870D-F8787A4C4236}"/>
                  </a:ext>
                </a:extLst>
              </p:cNvPr>
              <p:cNvGrpSpPr/>
              <p:nvPr/>
            </p:nvGrpSpPr>
            <p:grpSpPr>
              <a:xfrm>
                <a:off x="1925021" y="578336"/>
                <a:ext cx="8957682" cy="2197172"/>
                <a:chOff x="2572721" y="442467"/>
                <a:chExt cx="8058721" cy="3241432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C6D856A5-7B50-4BB9-B491-F905F443C4A0}"/>
                    </a:ext>
                  </a:extLst>
                </p:cNvPr>
                <p:cNvSpPr/>
                <p:nvPr/>
              </p:nvSpPr>
              <p:spPr>
                <a:xfrm>
                  <a:off x="2659224" y="1054359"/>
                  <a:ext cx="7972218" cy="2629540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6D0781D6-7563-4FE8-A7EE-7A6B2B90F87A}"/>
                    </a:ext>
                  </a:extLst>
                </p:cNvPr>
                <p:cNvSpPr/>
                <p:nvPr/>
              </p:nvSpPr>
              <p:spPr>
                <a:xfrm>
                  <a:off x="2572721" y="442467"/>
                  <a:ext cx="7959013" cy="3241432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CB2FB46-5F99-44B8-BADD-0A909017A8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29714" y="458216"/>
                <a:ext cx="998307" cy="883997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40576D-B929-4293-AF5D-DC8F52A280D8}"/>
                </a:ext>
              </a:extLst>
            </p:cNvPr>
            <p:cNvSpPr/>
            <p:nvPr/>
          </p:nvSpPr>
          <p:spPr>
            <a:xfrm>
              <a:off x="1828867" y="745686"/>
              <a:ext cx="8832174" cy="1862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 defTabSz="342900">
                <a:lnSpc>
                  <a:spcPct val="150000"/>
                </a:lnSpc>
              </a:pPr>
              <a:r>
                <a:rPr lang="vi-VN" sz="28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không nên xem các trang </a:t>
              </a:r>
              <a:r>
                <a:rPr lang="en-US" sz="28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vi-VN" sz="28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eb không phù hợp lứa tuổi vì có nguy cơ suy nghĩ lệch lạc, bị lừa đảo, dụ dỗ, bắt nạt và lãng phí thời gian.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267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B4B504-C8F8-4B6D-AB1E-2586A440EA3E}"/>
              </a:ext>
            </a:extLst>
          </p:cNvPr>
          <p:cNvSpPr/>
          <p:nvPr/>
        </p:nvSpPr>
        <p:spPr>
          <a:xfrm>
            <a:off x="1978723" y="818086"/>
            <a:ext cx="9205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74449-28BF-7340-EA04-08B7D9747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88" y="597206"/>
            <a:ext cx="983065" cy="9678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6E3267-3718-D2C9-1CE8-9B0901CE22D4}"/>
              </a:ext>
            </a:extLst>
          </p:cNvPr>
          <p:cNvSpPr/>
          <p:nvPr/>
        </p:nvSpPr>
        <p:spPr>
          <a:xfrm>
            <a:off x="1978723" y="2111675"/>
            <a:ext cx="856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400" b="1" dirty="0">
                <a:solidFill>
                  <a:srgbClr val="7FC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bị dụ dỗ, hướng dẫn làm theo những việc không đúng.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A2EFFD-B91A-1B80-438C-9909E0F055CF}"/>
              </a:ext>
            </a:extLst>
          </p:cNvPr>
          <p:cNvSpPr/>
          <p:nvPr/>
        </p:nvSpPr>
        <p:spPr>
          <a:xfrm>
            <a:off x="1959058" y="2758964"/>
            <a:ext cx="7709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400" dirty="0">
                <a:solidFill>
                  <a:srgbClr val="7FC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815BA8-6F18-0AEC-9768-6761B201BD6C}"/>
              </a:ext>
            </a:extLst>
          </p:cNvPr>
          <p:cNvSpPr/>
          <p:nvPr/>
        </p:nvSpPr>
        <p:spPr>
          <a:xfrm>
            <a:off x="1959058" y="3378743"/>
            <a:ext cx="7709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400" dirty="0">
                <a:solidFill>
                  <a:srgbClr val="7FC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6014B6-BB72-E4C0-E311-CB78BCAC5741}"/>
              </a:ext>
            </a:extLst>
          </p:cNvPr>
          <p:cNvSpPr/>
          <p:nvPr/>
        </p:nvSpPr>
        <p:spPr>
          <a:xfrm>
            <a:off x="1888650" y="2136092"/>
            <a:ext cx="467805" cy="443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C30616-0CB4-33BD-D074-A97D751A8BD6}"/>
              </a:ext>
            </a:extLst>
          </p:cNvPr>
          <p:cNvSpPr/>
          <p:nvPr/>
        </p:nvSpPr>
        <p:spPr>
          <a:xfrm>
            <a:off x="1978723" y="3997089"/>
            <a:ext cx="7709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400" dirty="0">
                <a:solidFill>
                  <a:srgbClr val="7FC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6014B6-BB72-E4C0-E311-CB78BCAC5741}"/>
              </a:ext>
            </a:extLst>
          </p:cNvPr>
          <p:cNvSpPr/>
          <p:nvPr/>
        </p:nvSpPr>
        <p:spPr>
          <a:xfrm>
            <a:off x="1875398" y="2754000"/>
            <a:ext cx="467805" cy="443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6014B6-BB72-E4C0-E311-CB78BCAC5741}"/>
              </a:ext>
            </a:extLst>
          </p:cNvPr>
          <p:cNvSpPr/>
          <p:nvPr/>
        </p:nvSpPr>
        <p:spPr>
          <a:xfrm>
            <a:off x="1894885" y="3341605"/>
            <a:ext cx="467805" cy="443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6014B6-BB72-E4C0-E311-CB78BCAC5741}"/>
              </a:ext>
            </a:extLst>
          </p:cNvPr>
          <p:cNvSpPr/>
          <p:nvPr/>
        </p:nvSpPr>
        <p:spPr>
          <a:xfrm>
            <a:off x="1896252" y="3997089"/>
            <a:ext cx="467805" cy="443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3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PRESENTATION_TITLE" val="Tiết 2 bài 3 Thông tin trên trang web c"/>
  <p:tag name="ISPRING_FIRST_PUBLISH" val="1"/>
  <p:tag name="ISPRING_RESOURCE_FOLDER" val="E:\NĂM HỌC 2024-2025\HỘI GIẢNG VÒNG 1\Tiết 2 bài 3 Thông tin trên trang web c\"/>
  <p:tag name="ISPRING_PRESENTATION_PATH" val="E:\NĂM HỌC 2024-2025\HỘI GIẢNG VÒNG 1\Tiết 2 bài 3 Thông tin trên trang web c.pptx"/>
  <p:tag name="ISPRING_SCREEN_RECS_UPDATED" val="E:\NĂM HỌC 2024-2025\HỘI GIẢNG VÒNG 1\Tiết 2 bài 3 Thông tin trên trang web c\"/>
  <p:tag name="ISPRING_PRESENTATION_COURSE_TITLE" val="Tiết 2 bài 3 Thông tin trên trang web c"/>
  <p:tag name="ISPRING_CURRENT_PLAYER_ID" val="universal"/>
  <p:tag name="ISPRING_PLAYERS_CUSTOMIZATION_2" val="UEsDBBQAAgAIAKK9RFI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Npk1ZjxAIVy0GAABFFwAAHQAAAHVuaXZlcnNhbC9jb21tb25fbWVzc2FnZXMubG5nrVjbbuM2EH0vsP9ACAjQAtvsboFdFEXiBS0xsRBZ8kp0vGlRCIxE20Qk0dXFifvUX+lD+xHbh37L9ks6pGTH3gskJXkIYEmZM8PhOTNDnry9SxO05nkhZHZqvDp+aSCeRTIW2eLUmNKz7380UFGyLGaJzPipkUkDvR08++YkYdmiYgsOv599g9BJyosCHouBerp/RiI+NSbDEJsmCQJ76JAQTy3bC13s+5janhs6eEgcY4CrWEiUsTxnJQRz8qJBaAecOPiK+GFgEgBV0B4Ng+lk4vmUWMaALjkqRFolGheJAmWyREW1Wsm85DESGSrhX1gUgQdxLRJRblAqY94jhODCdkNwr9fXvLYdm16FY88ixoBk7DqBMKKc8wzlnMU8f4wP1/PH2GnALVE8EfrEJwFxKSRzMvKoZwwmOS94VgLcailL2QfPsS2IM/TOQtObutQYBImIOTp6NyWB3nd3Oh4S/wjJOTqiHoXlbD8FRz0cXYKfL9DpEpw9jE4zDAkYY/+izonpE3hhhTObjoyBCdlVpLkV5RKJYJWDUBBfs6Sq2dVIqc3dEJsXIfVCPJmEwyml93EPWXTTZm164wl2r0LHO/fCoX0OYcl0xbINcuRCfvvDmzd3r16/+a4XTAB8cg6BkEZ6/bIDkEt9zwkBjTihS97DblPx8cO/K1R+/OevqJ+9N6WO7QKvmx/9rIHCl8bgXcU2KPn44U/Raj31faB8w1c70NVDZcYhunpcyQot2ZqjUqK14Le6VoAkRA6C04yGD5GEF1nVqjfLG2OgFKiM+rap6AqykHm+eV6XoKpcyhzcFSiuNR1rn4pj6vuqVmPNNKnKFhSzWKZMZMftrmeu42FLU24MXMfnkGK6WxQgHcBrgq+ViJ6Di9sskSxGcygwSHgBYqtVIqKmoDYqmCRs0xqFj2e2ew7U95wAipm1faNKZIysnKnF9kTxcUB8AMhZwfMH2Iaa+doc4STphzCyz0cO/FEVwkgslgn8lX3jmBBgwoS31o2mOOMgmHm+pZKmajNDK1YUtzKPD1i6v59twLZreiAEk+6Bq8a5AwZ+CBgM8pxHZTsYRIk1vxtdwVKBgCHVpUFJKq2KEmSTrhJech2tUEthkabUNZ9L0FfC2brmPnjXYmuluYOnrjkKh3RXUB1WZdGyox2I84v62FdDBTTZ53xrTA1aOPTeQ3UxBq7Xx8K7gEp40cfiigSQZBK02bj40j6vmybUvW1R2ha9iKkak2yawUixaS1kVcAblRIoTXpHiuN+bgICXd6lNna+Ultr1O1UthBrGGmAgDxvdQSl3ySWEtW7qf1zeIZtR/ftT6kHrUFNgCxesyziQLaIqT3dwLdYxPqbor32/1slfkesbEr9UdMlXIu8P+obz0Fj+YoiWFnydFW2uVYJa8J/SBRK4l8NocvSH+Z/N6A/yc7sjfSP3p+Do0OfPWoN4pGZ6r5bTx1Jcw4gMLCo5ggzRtLdaqTcDm1PdcT2U8i9ne2eHRw67Gwuu1u7XgPgSvRQjGAEOdaRBzDqpNCFutvqk8h++PoM0t1+RoaBTaHrzPh1IcpWz1rPnfurlvPDG+vezHrQbKhNHQjZBcDF7oCdiBTijztgTsdkm4G6RRysZCarJNbyT8SNbhOQ2yrln0/D81ym+m3Cii396zb19jFR1Ivza6eTHvPUTsGd92dPwA/fpYBgH8YYE7ummn1MpfakoxHIR6XCocF2dAIdpayMltCO57LK4o5A9UHMImcYwJo1B5zl7VNYA/BJGPVb1Lz9qReImuigiJId2C+uLHnxa28QtYwdRn2VUfK7sh1oOtQsCkLv7Awmufm8zYLi4WHI+qGLVXNg3tp1PD9TG9j/JEdSVjfFVKbw6rjdL1WXd5osmFJsjsagv0DLTVY5DJ19ELZ0M72pD0e6RrkmAMEAQUWZcETumNJbH1R1DQSVWR/SjMGY5TdQ1qmUSa/Y9AYqOZX91nR/E1KVich6Rf64pqoWTO1JiC1LXw9BJuG8f1PPEDEcOKPmniiRi85g5gi70DU+weOxKPsC+oTsrn3UpYa+QHAkU9fW//3xd5t9fWXY1GQoe/XzfdFbf963d0+FvvA+ebF3//0/UEsDBBQAAgAIAI2mTV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jaZNWZxzXR1nBQAAKB4AACcAAAB1bml2ZXJzYWwvZmxhc2hfcHVibGlzaGluZ19zZXR0aW5ncy54bWzlWcty2zYU3fsrMOxkGcuK7Tw8kjKKRI050asi3STT6XggEhJRgwALgHKUVX+li/Yj0kW/Jf2SXpAWJVl+QEmUSZOFRyZ4z8EFLu4LrD1/mzA0I1JRwetOdf/AQYSHIqJ8WnfOgs7Dpw5SGvMIM8FJ3eHCQc8be7U0GzOqYp9oDaIKAQ1XJ6muO7HW6Umlcnl5uU9VKs1bwTIN/Go/FEkllUQRromspAzP4UfPU6KcKwYLAvhLBL+CNfb2EKoVTD0RZYwgGoHmnJpFYdZhWMVOpRAb4/BiKkXGo5ZgQiI5HdedH1puu9o+XMgUVG2aEG72RDVg0AzrExxF1GiBmU/fERQTOo1B3erBkYMuaaTjunN48MjwgHxlkydnLxaPDU9LwC5wfTVBQjSOsMbFYzGjJBMiwRxENbTMCJCuja1IavJWlwPFUDTnOKFhAG+Q2au60w7OR27HHbn9lnt+NuoWqlojAi/oulYYv+u13fP+IHD989Og190aFLivgy1A22pmTT8cub7bD9zR+QtvsCXCXqklxu01ve6WmFfuC98Ltp2p3+xtCxmeDvp2mNM3Q3fU9fovz4PBoBt4wyUqP8Mrp7VWWT/4NXAQkcnV463jLBlzTBkEm2tnXBEN4YphOSWB6FDwxglmijjo15RMf8wwo3puPBSi2gUhaVOlJNQj4311x3iUs6QrCEExcMnSt4+fla795Ona0ivF7Mtl3ahlrQx2w1ho8YW1rx4cl+o/O7pb/VsUrc1oREQfS5mHrM0F3KvCo2V0rB4+fny3FrfMVsNa4zCGUKoXkXB1ZCFFjf441HQGcZpc03WSMeZnaSqkXgbT1cFSiVtoahPB186feUZjwaLSbiQZk6iPE7KSgPwLyjsgWXXQBDyFgUUHKeHIxxySHtVg5bAkUNlYaarzZNe5km5KihkCPsjKBPX8DauHMZZqzTVK+5hEEzZ+7gtN1C/FdhdDt4r6DEyAjINaybs8Qm2JLyFJ24gPCbcRO4XDw8wBItJKCYnVFpKoyZiVcALebCP4iowV1cRKVGQsQnORIUYvYJ8FAr/LEvgvJmi1OEATKZJ8FAoYjVRulhkllyR6bjPRG5giyQAJ1VLKiC5m+C2j79CYTIQEXoJnYDYYp6rg39+KOMVKLUnxQscHRYr1+m339QOzQBzNMJQr25GDe5Mk1Tvhx3PEhV7gYDtCnMGpMEaJaJS/s1nb/seboYwwYOfPZI01fkWTjOHPSV9uyAr1Dk2+m1m2Mfy9GlhPG+NZ7ujGeXNqcHEKJik44UUI2YHyjNgShpgjwdkc4RDKJGXCxoyKTMFIESAKavXxGhZ4OKb50xQyGcwoIyKtKA+qjw6Pjh8/efrsZL/y7+9/PbwTdFVADhk20xUVZOvOtsMaea3FuQd3Sythh7rWUNwDurWtsMZtq+YdLYY18oZGwxp7vd2wBm40Hfcg72g9NrAdIRMTdaINe97chVrAPaN0sxV4P3nBmxsIclfYLNhqFVNM3lxb5pX+11pa+m5z1DpFYK6zbuCf2ISHvoBIrMMYAszEXMVYYvLWwEZ2cBaA/V0rWmNmG0FoxuaIfXj/B7WRDuiH9/+kSH/4+8/QKgbbKdEfWC3/pY3UqKg6hysVp5UKUEVMi6wIdQSjCZS90RfLCZ8Soa08+jMH950Fvf9H4PrkpriIfDsKXATLMN7Z0f0+UssuDfQNb/vXfVv0LV/pjBaXyzbCPSwviESBEMxKfri4QkUen1iVKj4hKIH23G4DI/JFw9X6wffdnvdi0G1/B6nhK93B4qn8bLL2naS8v1//sGjeJJTTBLbVtPTl18jG8dFBrXLzq709YFv/utvY+w9QSwMEFAACAAgAjaZNWQrlS3R0AwAA+AsAACEAAAB1bml2ZXJzYWwvZmxhc2hfc2tpbl9zZXR0aW5ncy54bWyNVlFv2jAQfi6/ArF3WCkbrZRGoi1I1VhbrYx3JznAwrEj26Hj3+/sxMGBAEmEFN99n32++3wmUFvKuzuQigr+2Bv2ws5NEOdSAtcLSDNGNHQjouA1eezN/s7nvYFFCCbkJ2hN+VqhobR0KaJikWaE7+diLfoRibdrKXKe9MJvszvzBgMLPSJt9hlIRvkWcT+G908vs2Yco0q/akj7KxJDX2DgSJjeTofTYRtCJkEpMME8vEyGk59XOIxEwNwqo/HofjRpxTgsM7NPK9KOKqotaTwc341HzSRMLWLreb2wRiayPGtfhkyKtYn9iDE27xUGEyRBNSD85cG8V+CorL1Z5Eq9NfzTV3If5VoL3o8F1yjaPhcyJQw5K/u04pQVbsGwKqqWwMijpAXBKSgaJ/G5xJA11LMeQ3KbnKsTZg9kHX8p+kI1fjJJM1AxmmAcQiY2Yvhu3gO0/PJOfmByKAX7MCvUOoLRc8Qg1DKHYOBGxqM24us913jcIVwRptDtmxzkAzf5QXLlpqjbHOoPfFGeeJDS4PxLwfIUnosoPVjd7tDPz0+2bn5cla0KTMKuNHmRHYwO94b5PsF5Rof7NEl/52x/Aj72GIY7Qk/EFu9Com8C4AS/XXbcyLrM9HPTeJS3XmmwgFQkEFo9LGgKpjLBwNpMEIOjKAJOdnRNNN4ivw0m2tvQVTA4chQaapRMoKlmcCqkWORSYRDoXJabK6vT4DGE4uipiZ7DSjts3ehSb24pv9Z2fFm95URFkopBV+P19dhLidyCXAjBVK9bUrCF4Qz21jyGm1sCuw/IV74SbQhcaPBntnE3IkVxlFphidYk3qQYSXPUVeps7RprFJTrndaO52kEcor1puCEVrcZ1IauNwx/eknhC5I6/IzT8PQGp+KEVhr2DLbCQGS8cfouBsae5kxTBjtwDcEzmE2e2U6gUNKnezS6qWvNs1wVWtk7DkrwUXXHCXyJ8Yh6D/Idl3WsSaTsZg79wHXgw4xeTy57mtGg387s2MrEnxCdDbnCgnh5I7kWn5pIXU53GNuNkh1MOE1t60Czt2yDxzCYEFmZAetyiTyxu8XNZVJNpBy8wdNMMG0xHDYRrKfeFRd41sKVBPA7ojV2qj79C/aRIDJ5qwC1xt3gNlzcGV5ktrliU04zHQw8ky1FlXX8xv/7YafzH1BLAwQUAAIACACNpk1Zrpw9s2IFAACyHQAAJgAAAHVuaXZlcnNhbC9odG1sX3B1Ymxpc2hpbmdfc2V0dGluZ3MueG1s3Vndbts2FL7PUxAaetk4afqTBnYC11YQof6bpawNhiGgJdriQpEaSTl1r/Yqu9georvYs3RPskMplu3YceguTtFeFKno83085PmXqicfEobGRCoqeM3Z391zEOGhiCgf1Zzz4PTpoYOUxjzCTHBSc7hw0MnxTjXNBoyq2Cdag6hCQMPVUaprTqx1elSpXF9f71KVSvOrYJkGfrUbiqSSSqII10RWUoYn8EdPUqKcGwYLAviXCH4DO97ZQahaMLVFlDGCaASac2oOhdmZTphTKaQGOLwaSZHxqCGYkEiOBjXnh4bb3G8eTGUKpiZNCDdXoo5h0SzrIxxF1CiBmU8/EhQTOopB2/295w66ppGOa87B3jPDA/KVZZ6cvTg7NjwNAZfA9c0GCdE4whoXj8WOkgyJBGsQdaxlRoB0YW1OUpMPulwolqIJxwkNA/gFmauqOc3gsu+eun2303Avz/utQlVrROAFLdcK47e8pnvZ6Qauf3kWtFsbgwL3fbABaFPNrOl7fdd3O4Hbv3zjdTdE2Cs1w7jtutfaEPPOfeN7waY7dertTSG9s27HDnN20XP7La/z9jLodluB15uhch+e89ZqZdHxqxAgIpPz7q3jLBlwTBnkmls+roiGbMWwHJFAnFKIxiFmijjo15SMfswwo3piIhSS2hUhaV2lJNR9E301x0SUM6MrCEExCMkytl+8LkP71eHC0SvF7rNjrdSyWua6Xiy0eGTt9/delOq/fr5e/TsUrY5pREQHS5mnrOUD3KvCs1l23D94+XK9FnfsVsVa4zCGVKqnmXB+ZSpFjf441HQMeZrc0nWYMeZnaSqkniXT+cVSiTtoqkPBF/zPPKOBYFFpN5IMSNTBCURB75Q7aAihwcCE3ZRw5GMORY5qMGtYIlQ2UJrqvLid3kjXJcUMQQGDKkxQ218ycxhjqRZioTSIqSzh8c8doYn6pbjfYulOUZ/BnSMTkVbyLo9QU+JrKMo24j3CbcTOwFuY8RgirZSQWG0gieqMWQknEL42gu/IQFFNrERFxiI0ERli9AruWSAItCyB/8UEzXcDaChFkq8yrDRSuVnGlFyT6MRmowvYIskACd1Ryogudvgtox/RgAyFBF6Cx2A2WKeq4N/diDjFSs1I8VTHJ0VN9TpN9/0Tc0AcjTH0J5uRQzyTJNVb4ccTxIWe4uA6QpyBVxijRDTKf7M52+6Xm6FMKWDnB7LGAr+iScbwQ9KXFzJHvUWTb2eXTQx/rwbW28Z4nAe6Cd6cGkKcgkkKTvghhMJBeUZsCUPMkeBsgnAIfZEyaWNMRaZgpUgQBbX6cg0LPLhp/jSC0Ql2lBGRVpR7+88Onr94+erw9dFu5d/f/3q6FnTTMfYYNtsVLWNj7Zxhjbw109yDu2N2sEPdmiDuAd05R1jjNlVzzUxhjVwxWVhjb88X1sClKeMe5JpZYwl7KmRisk60ZM/VY6cF3DNK1xuB95MXXKwgyENhuWGrVkz3uLqZzFv7W73k4Os1k75b7zfOEBjovBX4RzYJoSMg9+owhpQyNG9bLDF5928j2z0PwOKuFa0xrI0gzFsTxD5/+oPaSAf086d/UqQ///1naJV17ZTodK2O/9ZGql/0mb25HtNKBegbRkUdhM6B0QQa3ejRqsD/yclWMfzA6Xxrae7bSFUr5166NlcV2W1LqYpgGcZbc9ZvuHx8PZt8xze90vvVqlKNfJJQA3qkmv09v6XpT18Q2wi3sbwiEgVCMCv53vQ1KPL40KoX8QlBCUzcdhcYkUfNTotO77tt70231dyq91M79/8mUs7DXl/xVH73WPjQUb6AX/wyuAPri99Zj3f+A1BLAwQUAAIACACNpk1Zg2Em7L8BAAB6BgAAHwAAAHVuaXZlcnNhbC9odG1sX3NraW5fc2V0dGluZ3MuanONlFFPwjAQx9/5FGS+GqIDnfiGARITHkzkzfjQdcdY6HpNWyZo/O6uQ6Tbbkj7sv732/961/W+ev1yBDzoP/a/qudq/VJfVxo4zeotXNd10aHnTg+MyBJYZjmITELQQIrjp3/y94mgjANZmcb7V2drPL8A3ZsVE8bHFWGhCc0QWkFoH4S2owJ/1jL7zeqQkVfmeGstygFHaUHagUSds4oJrlbV8BNswFiA/gddMQ4107vwIU46yZPjKI4SPvY5jrlicr/AFAcx45tU41YmB3o+dNOn13sFujzwzV/Yp+ncB0Rm7LOFvBl4djsLZ2E3qTQYA79xx9NJOLknYcFiEH5C0ehhNDmD1ozn1ThDF5nJ7JGOwmgYjXxasRRaVeKQ3CbDOiZLr1Y1W8EPnIWd9ZJhNUKwPeiWVfvHUKi26oIDVBpTV5E2GrlJogJZksn0wE3HbpKc26yz7fo3qo4xiFEnx9ODGzd9plGMSVC7Zti4Zmvi1uZdzeWCzmDJy20aURdUXxCUSMVFQlPUxwW5GdvsNG79VqbN9Ab0ElGUzdMdCpiymYB+lit0ArOW8XVeamU6736jIHfOL86xsc3e9w9QSwMEFAACAAgAjaZNWZQTsyJpAAAAbgAAABwAAAB1bml2ZXJzYWwvbG9jYWxfc2V0dGluZ3MueG1sDcwxDoMwDEDRnVNY3int1oHAxlaW0gNYxEWRHBuRgOD2ZPvD02/7MwocvKVg6vD1eCKwzuaDLg5/01C/EVIm9SSm7FANoe+qVmwm+XLOBSZYhS7eJo4lMo8Uixx2EajhU17/wB6brroBUEsDBBQAAgAIAJOkTVkRaCppkzIAAAlbAAAXAAAAdW5pdmVyc2FsL3VuaXZlcnNhbC5wbmftvAlUU+feL4zHU3veU5BOpxKmtNVqW1tAgsiYtPUYtFqoolILJFKEgBCiTAohia2n4FsDcUDDnGoUVISIQMKYtKUaJUCMgIFsSEQICYQNQiYy7OQLjtjb86313u/eu+67PlmLlbXzPP/h+U/P7/9k7/2fX4eGOPzd+e92dnYOWzb/c4ed3StoO7ulqX9bZvumNvuN+7aPJWk7Qr6wq+1xnbBd/BX3+Vef29nV0V4zx7xiu/6PA5v3pNnZLe9Y+F/CJ1zaZ2f3bcWWf36+8zAGHAZpoJgkVVgOvfnXsR//8WrWSv7nmJ27f/h5yTmflPdgdaJfvN987UMHP/YSyff7InY6D374n36737zyH2+tpyb97ezA2wXvS07F7dr3dufZG3ne768Hg5Gqw7NVjQxufXx3l1T8Ss6BeJ0FzMsaGCszTRUbCLV2C38e1Ji3Fz6b/HK3L3zef+CEXmL7PHI81umVRxMKnk64GKMxyazcd252rDPOTxxY+LK63IdasMyh5rgJr1nXO7tAeHWfE+mzg7x8ZHwAcoHPmQJ3dMjG3Ht8yMf4zYRmgWr3OiryWhMDDV9b7m67/OVj7hnLkhuQr7FoYv7RuDcV+XOTDA1HuMFtw0gCD9L1lxK4WdqbLoQokr5VdiZ9RM57xUD4wgJ8HWeTd4POMzNqrWMWA806K+iglRa8Zme3l24uH2kUY1wKVp7yaDVzzrWsdULDv45xaufZMzcsTFghfPNMA8u84fyDX5czrRMoknwyzKoJy1MMV8VLhV7Untl7kYRo1LCRKDNJmeEpPV7Z9Tb9MmEO753qizio6lCizHm8A1q99VfhcqFgwp+SLj2HNHOsPf0zlukVeYpdndCtjJRqKW93bew9iNrpZZysZmFI6lJZm/Eeh5uh5VPMfPHR+6R1SUVB8s9P6PlinkWr0m9adnfPxx0JpjZB7MhbDHN/tdBsJNjTWv+1IH2C77jFeZdNegKaobfe4KVDXbctmraK3jQyxVjX7erKaVe0z7hUYCaQ9kzYJkQuG7eFDCZhW7MhrRheTjyUSvEO7Tmh8te1zFkuIffqLtszQfVK/UeU8XUHIxlifbDNbdHspcdW4au/8aYWVKyXVHwqcWQyoCkUJSenIljMqHhvvbBSIPd+X3s0tsfUStFXuVMERh5kVrA8GamDmcHNUtfTvWk5gSQgwQlkIeTIBvVcKgWDStbqEXy5ZawoSnZZ9h18AwxdGpTms6ki2NATOBNF+4nVNtepTQS1u61Xe6LCQk09h7jqWlxkfAKer2dQIS1nLrsWoV8rHOpigN74T75qznd18Ucp5A1DehDxFRD3Pl8+b0E2vuenR3EM+YScUWPmSnF/wVbINPm2TRigAtMutXNVaf4MNaixzJmQYSb+t52j56CjN5TrztqYr6HRMwPBdT4t+bYFpDZnDvNtyX1tq6VgzRbTFZs14v1uI0aMvSiN2HpTe+wubT0s3HvqQhlDnJade9bmA8Cvd9lFqg+E2KHGFXTfOa0GwAZBgwB0wbM7Elrz7bc0J0+HUXgmVTepqw6vmSJ4VnE474kPRnQk3Oy0PyJadq1Mlttjf8F/dVXcsS4DqKGe8g9mHMAnd8m9fcYbyuh0AJRfB70vw+OA1wf3/RVkreE3qtW4HgGerZrWis+ogfrv1KmWLhV+2zAXZdR/Hsh2uF5VtI4aX5i8VFkrlAd5SASg1pWiVKebsoZlOtu6e1MpErBBKKZeAH1TAdt/diBS7y8+00tzWEgj35zNd2s/PmuLEqHv/JiQ6gH72jhS6amo0qXmFlnMUR4dW10KJBP4okSWXtzr0dsD9Gd+1jl/WgWGmU7y5iJYedWFdJM6NdmlOrW0GQWTprZXFZwjbXdDA7eKfk0LfJP9PUKC8CdiockIlrUrY2wu0r8d7mw6mUqE/GujKZSoff8CsTL3wBawklcb5bFyv6e4dzrWmooeDjraQOes0ct39sf4MDoM9e1DyJBMkodCHcxv7I20uVc9dy4m3eQkuCXhVcxxBXJjr0Q7zuaID35pS6VWKvr1LZPV3/hS47sSPRVC+08gr5LZ1UI/geqjo6EuPsC7hfRIsMgyWAxqyAlf4v26BdCdhmrwSINKlxYNAXcmaTMEBDNZepN8NeBi04RXya8sq6+GvIraVjbiU6XfVLGp+KD3xu9QO8bN9iehWfAtb08CC1W1CRWPxqTIvpXt59QHZ1ajeLz81SyOScQLCtDdwYM73NCIhPG0VYwVkALXA2ibywRjbTlIuUXRQGJUZRnueLW0T+nmC0fVRaqZ8M6sLNd4p25gO2yzrf5mDi5/91RDzXeDXiXel/Z9c7votFidGohSaIXmqbwSUcJpQVxC1wSEb+g1xZrUktcbWOC7haZGt2zvL+OGuj5sJOkwBcPI2AYUL7qSQqR9FJ+zlkQgYjBSJJC6amkSsTKulknZnUBIh/w/ZS/dh5Fqr97ZGBtHIVNcvqKgjHTEmwSZdCjvjNAJz4AbcpQouo7kwUkdDMqca26aUft4RuSKQERZmlmnJu1EWhEnCnqAf9iKvAfzjX+eMn58djkThvdmN9StWbk1EEVhr1sXuw19xrePii4l993+urdH6NeXKy7cfik/EIrTNbqd8L4g953DYYQZOmZYTxIhvHUGHLD4Aokf6Q+afN0+TiE65dtXgIr88T3nQbmluNK/hnSchDRIPFN+KhOT0QqdUZ0aety+OGt10mmVEM8RjGszSznrqWjT4MWTQA9JKbsX2z0PY0Kje8WK1LVVjUJOVIi01uYH/Gd4epL165PiEFpdTpJZmeYjHsSGEZuHUzoTAb7onN0zZzy4lyeywJJhoeyNYYEoT9yx216Fsd5/v1gm5g11yo0HV9OTOrblXmyT7udr6YMRHvXBn3JktZ76el5F21DPVqjebASmaLeBgZs1scc7vUpwn7EPpiWlYzDCvcV63H7hg641ewI/1TLSs3LjKJjWHlCrkGeSYO9xxGe+v86ryMy2TBEIj6Kskgdnmvpk47U4nvsOGJrDOA372MS/pUzLMhnuWaNEtmUZ2pJpdeZiVYqC5h5rMCfzqzLJHr0MqXsHhNfz4S4LvgJnck41VP8UCUevZ12yZ17dDkNrFbbgm/J2/nzVZdZvXsYjf+9QQnFO7XueZ5mXbVP/zSubAkMT3nnucHum4yUvqhSbKyq1wY1rgoS/nrzAtREv/ekZpFjE9QHZhdSVnvMi0+dI4TnPD6c5Iv42/qv/Eyz9Ep3yRT+fA2h5MZq63hHbgA6W/+7Cfj/ntQD9rt19wvBD28UBVv4TPf5iu9JL/mtDNlG2ksf7eMupVVtOpY+Grnuk1YOxR4jr/mp75qn4iJhHMOysN/XLkugfHw180+n1cWLmPx7htb0fdVy6MLjrEWY7cvHfE2RXtJvnBBGMbGNvRFjQ7IiKrIRQOdoKPXcGc8bUN42dTppWK/GijurfHi3ykzinYJ63F/khH+njunImrVl4U6S+tGiMbIxFIVzd4V80zzA5WxyrHy/sWmGMxtxCk/lSkhe+n/haGKSeepg+/NUzbZWG9c6u8B1MTiIWtmktvRfc9UzfCixwbvbc+uzSzH60KNyzCqhZJM94ss6TZ4B+XIFxwsTHYY13j4v1cenwXqU307hdUyiY0D0x9FYYWsgifzLl4kak50/HOru14gN/cif611xexI19NCYpfSrat4WWmJ4sS3g7eDz124jnxiLnozt8AnQeLsN8nwB2Y9LbXzFHMzY8t7JCnOCzjRk7c11Esn30crf75HswWxcLQDNjnJ8qQEyw0QsmUq4sUlCUUITmS+OYpiI23w3xUyUoTz/05/yhdfyC85d5ZdPsRSZ2zs9NfKz/5XJK54clRtW94d2LDMkUeeUXtAvQ+nXytvAQUUM7eTj6BRc49CoHWpPT4eFxNt2AO8M7/4x4dnV+ysZD4X9ql1KfFoc/uPUpT8JdpW/6n1urbcv/lDBNL9xUPDKR5zycO135p2b4SLHrpgjUqqb/3MgSQ1UBE8pQpVT/6bAxNhQWYrK5qPrfuSiwIMWzqrX633m4yy+gpezfqGaLsACfgoL/lwABJBsKCgrEf26XdfkFILDeNt7/b8eHfZ1DQvgvBhi4d8DY18twd6esCFZ31XeYbIuhSQqYzNgXXBOBegf5O5rQW2s8mJ7OfWEFkyE38waUeEmES0iI4kXmjpaBPPLe5JwP5VyatHJjnKtbee0Lq6vInqTnMUc3fqgnaXwnYhbnuCfPPNf/KnksJK9jlOSh9/8fZuBgTqg5EcNp+Ql93VAEU2nY+b+mBP53IshWLjgtIgxpSOtQL3aYijjy44paqVqqj9Z/DzeIqtdUzD/sD0Ea34pYqIkdozNb62ewy7rbIKZ6oUSnDQs8eTkQOXviIj2Xf7GqwihX6UeUQYtT1yjxKqEjfMe19kyUxgKXBtpJM5opzN7qRlGaT9M4u4I4nSb2VED1wTyhV7b1eSCIxY7MGt83x/cUZgVT4ld1M2AWiV/RKFKrqWKFqcIIjaPhuTfICd11YFtUSG01L6qge/NgwQQBIbtSYRL3JNGBQ5S51LWKRk6Np/Dvw2SXnOlDqN90HLpE26jqYgAxDah4E7vSAvm0YFv2LFLYW4LPExX2pmIwPXfoIo+quKBk4RXzfRpJaQSEaZhlNyyRorTBMtkyXp8Hva4uOiJUeBB6twjY2tyTOaizv1coyM8VkfRV5WdVtzM4nBpC4A+V4DcSHivVzZ87THOlq00xmjtAiaBBvYOI5agz1DZMsXBSsSNXpLWR2mdAnxXV1TqcBhuoRMNZky67U4XXCDLGBk9Chhr7sxDnqkJO/r0LlM+B2j70vbagFmHedJhHqWDfpSna4FlOvdtpXOa4N0QCCRvEMlrlR/p6OFrfXpNFGTcacSfYwJRM/MKKJbcG6DEsuBot/K4rEdTspkQtu02lGurhFgmopW/1r+FNu4oxhKpGlbsD0yaK2M7rumR/HV/YTZp5FeiTpWCkUqElc3l7DVRHgqB73c8rnXiDM4wTd8nF4Qz+F5WKJkB4Irzjo5I3ymrrrpXLaonpRLBIREKmUyQqKA6tlYWistEJlNasLCIqzaUZbmtHgBIUYOMKXCl9Hua1BB/vFMHXHDc7xOGUkI5oOYwJC0lzYxLgMt+WdvInrsOKjfoq+CrHfm452TS6dMcCR1ONARrIUuK7bd1zjR7o5aDydm54XnSjsRlO3SrYchOheQaoqBBddzjdzNWBk8wCN7RJNHcH8o9z6iZ1+/k7f2rS76rYLrFG9fracWJ8QGJkWk4KkyfM8ifwuSPfVD0vN7WsfCpT/S3znLd88FRzck9YVrMbXQxsLvK2Y9d5UnQK2s3fQVDeQB7oipPIJdeaZixl3tRxY+qgyJPWOQHKXemmE5xPOXQU4odxeWbXOU6jwzn/mnKZ1L37eUUkHY77XTBfZMT5jw+WgRrfUJ18IBMT97dkuoxcbao1pUVqCXwdl1owqGW7tyzvf+6dD7prn3E549P6rD7vvDv1LCa3b6l/SfDfnKC8xbNt9qZLx3v/PLXD4rL9SXwGZGAPm0BOXuyxVRfNG84/YbhrcIU0S1FeLcZSSH4/bW7pmpP9y8w51/lEHNZueukTaaQlTY5PhOleuY98ImtwxRHTL/+7J+8aXiElm8DqDbIc9WT+BmnTdKsMqm3BEMFG/kxpG4Orb58Jzhb2t+vGAyMYxNnWiDDLOKcWadRsYCEfjolrpVa99f7VTqA/W3eIm6btZAyZoZsdex8b5srUazAjOvZnHb2uIeBE/OvB/Pc0X2eVMrKn+0NmXukpfrzDTvaR3uuQJmh6Z+WD7KpbiDUhzJEPtBqFdV5EPJoW99zGkFacF8sIVZUfkmZp3Ic9hW+7OfxI/2bZdz30Z5xifOYmNHP1IY63hW+3/05gyOgM/2zus32hVXWH06cA+CGj9z+gY4NuZHk/jYSZWvOb1STk/HEsvOAoPUq6pmzNM5SVAshvoHLS/OwnHWtlG8rgzwcEBAP8NodKQ39uyDQ+1dWbKsUzsb8VYlt8nP9q6/JJv2eteyxmWOdlHEpjtBp/oZmV/USpicuH7pgo85PhYRRjND949vc8lnABPORWobR9nlieFCtkg+sA1X68UCiXJIIB34JtmcmWZL4O73noS5nVooe3H7J2KTDm6QP2QX0hDMs4M2n+V8INggJPOdcbLmw3Ll0ZS1YTCwj8KdM9bWZga0Gi+CQAyn1T5q4OtNH8PB9vX5cBVzRPc3EF3DEPbq5zjKaVGerLz6qBOv5yZlY7r4J6FWzAVWTpjEWZ0JkYH7F+TuCJQmbKvCQpHB74pVXLs4hDZoZR6jrZ4Ti/Ze5X4GgmfENIRwJatLojvnMvDLYVtRAvNKItTtTz5sr2CnXqtkBPOkFx0cJeKTaZWG0Z0NxXZJVFh5ePIJ7Ya9xLclNAy9GskWZku7ikkQM/Hf0O9VlKmAy5st6h0J+HCpZrRBlgAG+YQT1vUFehdAgabXgDlR2bIlGxeBZluwnX8SDhb0GVvu+wcUd04kY3NCLbF7YZOHg5vwyvmUpiV3EE1Js9umSRb2GlOdPg27Y7aaWH4tfH+ZER2aHc6tmuOfzZFANWMkftysQUCBL1MU6kudsMYg6mVbg2V9Rn2xx90O6RLig1fhzvipfVct3QgKdX50Eo40JQ7Hr0Snx9MGnBVGuFb3dDAxXYGsrNtY6MJ0HLzhVtXPpdIMuhwMa3m5HFTsCkiFsJTiCQEcm/xy23/CdFkz/yt8Pb8OauzYOOjKz48Uwnt+DjacTgumDWYIU0V4RpnR4im3SGWwdKcdQU1mhfqluZ47MoHe5IqOiWcC8iFTMu6DSgBqz/LgxsFGNaRRxRFdm2WeOvdv2tZb9TN3CC3qsbZGW1394bCe25QgIzs+afpA5nPVUn+1LGjSbLsvB2wwXFoGZXRwJGSOgSqgx4oylXlEmqN3bxTLoD5kA26FWCY/iCsAt4JzyLdnOApFgP9AKfDdZSIrLO4kz5cyBZeiETu5h7pf1x2OscXs5l6BNhmSxUsM6/Bv6ZCUdA6ocU7oyKlDSnr8AVIY2cmBtexjCrEGXK+rmf3ZGwX3i36xYM3zTFc2i3yrca2Hrf1Phfkqs4JeCETSnQ81uJntr3Jai4PHcN9hif21h1Fw2if7enwtYB94uMdepiXAUpJ7tgK76wy0+CJQTEO3XjG1VfgsAwYLAxIduBNDBshhWo50WzJTOU0bDcDlndAsI8BR0YcKRDHLbC+7LDpeYupeKIr22hXhLKWlJnVnN3FNayDfSVGDbUBC89k9f9JKZKOxI6TwxUaAdteDRhSkVZm7N2VKlUHGJ/780c07WBGQ0SfAoW7sC8DL1faRnIbAXY9BqdDEqF6G/apPZRWg06WDlTNlWBLfRx3hReHxzM8T+lRnNOjppwJ6UXLLBLQVFP09odHc79AHn0u7UsWsFWQzETqmPG9jRT5gzWIFdrSj31Z9iKSGZsyrcUlw2GblPrfuEX8pEnRbHGCZ2RswHKNG7Fa67udH/nWUBZtCjzJNyBjwI9hJvlMYhnNRTLy+qQhVIuy3HMuQOwp+2Qvt7RLMS6FVAk5YQqysCzYmwa5DOay7E/pPfYiudT68Q5tTMgHcVsi6NeC8bcsQFOqpy786y10nOsuhVcX1drQ+saijqShgzPSnjOEEAZzBR3m6DhVyvMEqZwp7vzc6V1Jtn86ZH5Kqj9oVwMJ7HnTjxv/VIkLoS2g9rxUgKmHdIBNMvWgwHPscDVhf2weoZiNdEsSQednw90zU2J/u+FMX1TMZozEZhm44MVvMPaHz1zRiYNCgY9fbV8XTk/032UySdjn3S5+20b02+veUZhFRyutqaaI83eere4kJ/uDmRRae4m0pMm5/KgrZTs8XXetao85IWBhc44/HHY4H71+nii8LGae7yoXwZ88Pg09R2bmUNvP9Ky7JUXp0eHyiw6DgupLhZGQfM06/woebKKPDnJIas4uXzas4nGo3GrAuI+POX+BdZqFLMsc1iLIIIy4mn+MYaiJli6R+Tsx0FXf4CRKwojz52ecd5P1uEoOiMshRlLqA86Pi0zl1IQQWHZx+QHC0cQtOqgHiN/17LeoKSG4HGjIP+JrBEbZMDO/7aiNq/Y/hRPT+Tp5yPJIXxpZtbuYWX6xLl7FlGM+OGgY1XWJwUFiU+FYm0lYUNW5biyrRDXKC+6pzPbX/EPZoYW4GV/l2F6Hp5WmwgnCeLiJb6xyaECBuxYak5tdTS2lap53ZREAVnRjhYIsYnTSCnz01zd/sRs0wKvkl+9R7trR1YzE5cJ7IsBG+82KtLfU3xylDyygjxibKNWwLLnan67HF3rVopKI7tsU+M8GGpbn+zJ4gCn3L/L6poy5eXdW8dfpKmupg22yiRCxLVN8UvahrjdSNvmpMJ/3X2t+GAVRL1jX5rVTrmHq0VtnFQW/wzbaBpZL3y3WwWMXsjrW3cUFzDut0hB7xR2zHWr4TxYXA5bi0gf1/ruj98GUrbvKLgtB76WoIgNZ1QDFfc6PyxUA6pmbuyyDyaQdP7n1ianM/zttn5qIGGR43YT0Th0WSEdEVppfwFqqncjSjhjMwGouFX7UeHpkQUzjC0lQKDP21v07TnuirRWOGSac0ocnajlowWP4+tHk59tQ/GBbdYHxyIUcV0TYSrGrH8ASt7Cqbpo/wV0qWQubcvMJGd0KyKpA+e+EkK90yA0ldFTh3Twt4xPYrfJsSMht9iypwTmq/5E1FbWC9SHAAZwwFfZoPbeOz6gO144Z1QOVjRvQ/eCE/5kE7UlSqb8ZuLcGf6WXIvvkekkmd/+R4iw5zeSE1ptzyYX3j4wSAkk3OwsqxhNxbggw5eVlZ1FpWUXJHYkeojhQGciaExtzimdVc5HhRUA+in/iXP95Jg91SSpAr5EEusFOoc4PNeu8/USXPx0dmZ8IIsSn9h54HSv6T1tUWqwKSWspWHOaZIvagvKjnru8+1bDmFdQg7ln//zNPwvZu2z6UXBVPLIa9gmbo/o5/cnYuh/Uls617KiSBY1g0feXXxB/TENDLoZQoO4zwvVzlP/l9VOvD3zUVEiK17jEbWR1rm0CJ5lCtVubKSYYVscG4Jy1d/0xAbQQFEsOXLRSucEtpU+CLfOT14OM3ue6rkaxFY7wYN1pqfS6/NECku/uuPzTXezCvnzyjrZ0/OYkmBqNvtSulS+Dpk9pX96nBjvyGS+Z5u7ftF3C07BawZmnq6ixhltNVlnmQFqNPxQOW6x8eWP7maZ3EYcL8bl/mGw0+sKDIb2rBbF8ljPbNBPtWfS+xep5U3dj84VCfYvkgdDr1/ZoYx7UaWSkzGa686LVpq7vfuWV/ae/Be2ifh9Tu1X0c99b/MMwpuK2f1SrZdq/X9WK/2jDuUalJaHgW7W8/yDCAAKmuK5ViCrh2hDDFEWZ/gPovtjNL0Mg61fMzay4MG+FqxVPxMNoWQ5hmi5xrwH9n6aidl76AyQwBnkBX2MrppJIlKMto0sglSK83lRwe1xTt2X9FgMpOtnWKyMDfzlOa03f5msX4PoLAiV7ULlumfrEqihMrHOoiGodEGPDPeLgxN6PbPTy+hp0VNIkOKjpbLaWPW2u747xuXUs9j5Yc9g97fSMJgw0AZ1OrdGWGciCdFYnEdvbfX6lm2W5I6EnhlPPcsK8og5OZiCTEwrqkaE2BWirxre3cptk9pABmR6IIN0M0Fci8iUEP8HBw2P2drFV7kkMICNCvbkiBGYeK8uRLg6u1Pl7+GpaLJkf8uPqqT4d+DQ3dR2f1IgNf7n7oHB2qT0VkjbaFQpsaH+vvTbguaeITQmrNnzDO6OO/AHG6/NE9mfNSC0wqvJ4pN0oH57OLozqrJd2jnrn0nMDhj3hgSw1Wqq0DJwi5GVqdRlSrJITFMvXMwrS00mliL+NR0w4/sH1yu5wbHpxG3EZQkVuwa5+cH8sQFLE3cjfQKbIvtN6lF63k3M3cRlodhunOD2aL5OXhibVpyJoQxfhhK+BxJejDamCUllp2ajO6m5Wf78ggIVkFFskVPPA4xwZ7BJVB/GyZ8Oay0ABZcpgaO+vAzyH1eIyBMFBSJknVJ4r8Q9MIBE3Lasw9d5XKiLfNiri7wTafI4rRJOQIJmoX9lNFKxiRisaMQdGDeiheOuwwxLwPngtPVaAo6bjxIewCsaewl/TJoUb+p48Vnoaz/nv0UCsSFVBNptAeyNSEj4l26BP96ULIym354AByzyQkaSpECGPOrDZwNfAkASfiYMk6KIm0+mC1X+q8WldARbJ5Zhp/8He67uuOSOeVlUXqr1/1+1bEjpihpkogwoB9R0gBD9AjzVvMUw8jve+zPIhtSzKuAFH53qYf4R02rkdOzs1e0T2wSxgbTZRctdT3T6ijKvRbVkj29ABbruXhXcNVfUE0vUFMme3h/Skm9DrHH/S37B3t/vZRRaBlG9xRuMTSrvZ5jRFY0laXeVJwqD1F0PR2sFV19wxuQLVr9kfMG8V1604xXWS9L/g6QeWU4kg5zO4mourshT5AfI51dgDsccNpIWTwp1QyOWIw1jwuhHvyqYboVQHkxepGOc3QH6uWvRq+UBaH7N1eEqURbTOOoYrQueIckeakyYRUm6K1fEsAwIg8i6fZgev4AA9pkRTZ7U2hEhDNY3qz6fLcZVtFvS0qc6bfuTDd1cikl/9XHTGL6wpVTKvqR0NRXFIh+uRAUEecZ5kSYvY7kezMTA4KOTVRUWjXYChgWKSnqB2cvlFXPb+qhnIUNWe7msltWo4uI0yfwG1YzsXpkMpVqvb3Vj0E0x6URKQVYuGL1rUY3YYFvnX9yzbybk/hoU67NwfmpPffQLBjYsl982lHuLeiwLvR8Thr/f5Vec+i26P+oQBUMpbitLxWAIYlmPiwOzmQEdBMkKeWaONZVoMuJ+13UkSFGw7UBGfoqau3OxMBha3cWn5sDMaIU+Lqjr9eIl647iXLyBY4MFScIrXQJ/drm080QLSZdYy8ynN6NgHwJZ0JHi772ZcmUb1/W0bQnZFJuYlNZ8Vo0vla0XKdtM3yy2uQ0tkWEepu3qotRm6jH84a6EIroaV51PZy456BOvi93fo5oJp5i5anYjLj9+G15mlMJlvCEZuXpY70rXhxeAKlp72B+AaX0wwlkn5AZdjOI65MH+w4Q7rJMX6bru7kZ3gvX+avwkhEAfymcAwKQQ2OXiq97Wb5l/BIFk12WOTMBEZCzGS+F5It+f4o91KcWdE7BPQ2ITQ4XXBjDCdSAwok61Ir5Mi3LZqO66CyLWhafwHMr8fcX9Ff3Fdd76KrdSOnCkub0mSp/g1J3BNt2p5bWXM2N8OMMUIqVHxQBL1BKAoVLJVuhrFsV/QIZTd1PR5wciiWi5UvFDiufpg9fhryKu6xT6ld/dFGVm166pUphtKu/5OWs8njKc1UzxxWGmPTmkSpwEQzEZzkEZeNYGcf9jbKQj8JW+M1sX9w2nsdwL6ur/A5mdcNPLOHYadUh70bPdL2jmchXZ0CLKaqG86DBoggZ1tWIotp6dhcmeuMj35D387TWaEEFFXl0M2/pifIT20Dm99WHrMqEvtXLhPiPtgRL1nDHTqTsRFhruEp5BubLIdbZWY+Fu0tmm4l7vXPY59VGU7lx1WDA0oRJjyQb5IQdmFrQUNcek5fW2Jbu2YxerJY+cQFB1LE5Muil1Mk9k/uSuosI0NKqeyw4M0zMX2eNbf+p4WxDTh1IZFNvnlc1brEB/RwKlYhq7yPY73dBq9ReACojx4VEvl4sdmQaEDCnr6YUW++PjDuXC/VM03gdIlr4jgTy7g7sJWSVfsV7bkXCzL8pXcdGcSRS++6LGNkLD7sV4Yrv2BeCw80WEsOtFhNIf8ZL0vznp5TMdl3o4CgaFPH9QHPc0FL5dT/2ypezlTS0vCV4SvCR4SfCS4CXBS4KXBC8JXhK8JHhJ8JLgJcFLgpcE//sJHozF7Fx4qn7VxOp242Q17Wzu6LPH+xeOar7B+/yweceTk58mMXrlsVVPT3qI/8WhsiAqd+EhljCKhcZ6/PzK/HEsL9sqsx4lYqdx04TpQ9MoO7sDFWTrGU5thbmbEE2BrL+jjDcfzrzaYnr0tAsKPTEoM/QwaZivLAX6vjQWkssVgRMpSfDSnLIrlDXwx68guOtl7GTkzBgpe5nWO8GFqVZ1pk0ThfxHTx7SHHhkmgKrW+v9L5SGx8R8azgsH828Ivrb+1tI/1jjwDTQxSLKgPu3WYG2hai/e5c4sKvC37jwUMXh6BbZC1MVcz+ipcvt7O7ntM3nEZbzdOKOj2T7SVdEWmVM+vNpTGtRcN8CsxFACSefIVTBo2nu6CrnR6rGOL1ythTaOnSFt7cbWpgDYzrycqDUF5jkbt97GbB8kNI8HUv+tcS0xE5xw8v4EEHF7F7E5dvZrUMFhleSpl+1K1vRoewQemXvKd//xBHp5+lYsmFyxjIWFk2Sr/UMDpBfozx0JOuMqe1CisXaxK3gQRxrTwbPouLNKl3jTQ9W8ObnSeUoE+0GyqqwPpjl34dbfvOczjkBBk4PqAacSZix6wzz2IIHLOr3+ePeYFtb9Mq8AgF+jDxOlp0FcjL3reUcPPaCup2yXasSsf/IFW3x9iIpWdb8at5chGWyZ/v+tUv3e9Sf+XXtaALyUnOtvk1PWpNf4+oJZ7Wx1OQeUzAzZt9nyXBBoSjd553pRxpItFknBeMBEq28aAg9Rsb5dE9kEVNbV5oKBBlyY1q7/zib6k7jiN5jCobQeVSPNJclvzQjqEjzwg/dlx+/uMmLGnrq5Ee64EjCWmFX4Pjgz1VRa/gC/icb985AlFnPaFQRG15Kvtp1ZCC3g8QHAwmMaMaK5mTUCUWRa6mp1DQsAPqRaxCXxtWKOwcNCP4YHkHtUZ0I90g7TWh99Ugazok0Xz7qVcL5iIenpEsvHrpijt50Srcrxql8qvCN+vwDeWN7SNC7N12ZS66RzGg4Pyhtw1xdwtFJ7qiunCOsFR4H40ymYhQRAs7O+jAV50ZLRImIfHcagNS5sKIWbqRnWX8Id1vqCIse9w0YGxAMaXAn//JLc2kwddxYkuYWjZAEQwYU0qCiRnnk97RucYxzGtbqFPwVWkWwdqharJ+txPKHd3EgJ79dKPLmu5d+CnRDcwqCCWhOnE9u/tieHBBg62/X/4Uj3L+vQGQ34JgP0EYT+oYODdWJRYA+a7sbujSW5lLu26ucHejkVVotawnBAXPCseNaUV1ewL704o1gi6epduZErEc4Ca6xOaHUf6jh87UYorq82tHyQJzHB9darT2kydJZq6ZYbvn9o5lW89LM0/QQ/s5WVYxmIeMdc7qM3gemiSYTK1bN7VaIpvSizrkshtC6miBUNu1/lgjlyTatNbLf2rZWTHDcrhfhfOx0G0d1o03fOQ3rsw5OdyRYfoTOoAxSJrO2FpuCPaLjy1+7Xkbv1UMPzm9E0wd3pazRx4nlmeUVy/3HvQ0/aCplP7xip/Cwstwh1MO+OesQJm5AYtlI8FTke6St2JUrosb5I3ctGyUNa70kXCnwwQwrmmBdeCJMy/dloEAoYDRSmda+LoCwCXrdFSGtvHf5abFc45IfEwnS56ZO45aP477cjbrmenZJqil5KJZ8M4EgO8jHhKQp1eeNiAUTt1bHNFi/8MFuKyjYYnjHhOF+40r6PvOWbj5a/prGgu00qSUqULg9b6p1m+kLv1S4zuHXvL8cSaOzPkBbHYMayX1dYjdmrK4fXXcLpWQTaqYZP0qsHQRuwW0DZFUgmuQNsSGXotjDPTrVj9FVVZ1eJbpoxVedGRX704P7Jfz3G4VHc4LvhSZtTCBChRxetF7ZFi3XlYB4ttg0CuA1R0GqkcXDLTfZshz3OMtvF8DQwM+NW102pQXXkF+PrbD/ESSVfn8tmOldFXch2fGqDhhauTQeia6baSIp8l2NbbcM0AkAGfJ+FecNXz3L6n+xmeX/qc5NPHTDq4Tn6mN4kJa+LYkOFmVvpkyxSWy+llIQsE8cJ8EWGfVfcV+vsbzyV7ueYWpMA3x9tfXDQcvnGT5X2BTN1EySiT9CHnN2OAuRkiSkbWCmiXCo5+t3WqVnwwlVbr3Jec2lZ1WB/crs+D6kRxYlWZhk5PDcZGOkeyigqZxBEM/IA89J1pGap3XrwEYg2SigTqdNb6QEZxn6fuVZzT+JTBfuXp7Tv7NFEmGrt9ftI/PQXfb78Jecb/tx8LK96GjkcthramQPA1r6EXNUCTF6TTjMdICHLc8zlOr3vfezVUmjyWNkhRHIghR7MYRYJXe0JIpAGa635TuIPaf+cUR5XHdPF5k198q3XC8XqHr+PWDUpEtU0CyuGbeU3lD95h2WHac56+VyS1vs0iNpYhrxDJsZhcp2i6S4MQm/zggJVY3rqnntvqE6QnitJxYhb+tDMdcpOKJGChobiBejgiJS1qw/oxdxjXphHVqMYIpuDeyXALIKhzL9LiJvEzczCQuwVcd1K5mSgSZI4ilvAfieEi2bRSy1eAOmIceShaeuChIVjLu6WMRoLOXK4/ei2TN/2WFypxlWaESGGsvxDiXvoSzTpnQNSWJgokLcvFu6Ltmf79/uY6sPgvsII+V+XeMSr1ASOroaTkN3bKeQA2vy90Cz+G8AvS+elihcnu97s3F7svjYrubyvqkW6X7IpHBqrcD7M3UHYfnHviKa0lDnUezyexW/ArUsCordm+kghkyxREwvg90uBANpqVhdsOH+gOQ07DuZeISfuWi3JdH4ohUVJH+U8LtbjG5lU/qLmtaVz6mZdveHtEfDL1pwR+K/vmouu0m+5ZyfyzxXvaAlmFRuwXdCAhU4X4mqzG+F/W7cfrWcV5Md2K3Et21ZUBUilUQTTSFYhi8Iyqqiyekkpp4iU6ov9muq8ITRO1rGDndHfALNd156IfzZO5K2gsSghZstqq2D25jqXtve1vA8APiFuHfGjveC9ZsPBVe/vZAHs4pK4TFB/VwJ2S6pcbYRvhYoaiQ44VfixlQ/t0m5pysprYBWASYQBEpywxVO75DWy5mpKt5uaqJKKd2ZTt2mj/n6xli0mE5nUmQ67QwNzPqKItH5Lo+2ftR9GK1lP1PNfYJmUdJqK8jGiWqG1cCgRPh/qljChwW7AysOmipEd8RcL0C/4qytxiaC9cG11rQ+m/auV6zvN8ND1DiMzJ1hs2i3E8XIuO0EHctIxp/o0mqEAd0ZHAJrmpfRQnIrfON6+T3uvURCuEuTkXVGAmoIh1zi0wAQHNB3icEDmVOgD15Tusu6vudR7NoCgbTcBwQJcLEltqkmWqaM5SUlBMU74eEy0Yey3OkcjzGzZa6qD+n5oFLcf+hpAIiWemfH20HzfBRZC/AgIAJr6IyQ9quFKIpWb5HKWpE3P/t7ni0rofq30NgcnZZ3JFHGeei6EMOW135VCpNYnMeBsk47U5/zfYkYwB5B85f+0qzKay3to9S80cp1iY0A4R+vpIyTL/pW4PMu6qhdmcnWrjadbyPuh/GiHPxdir5LB6aIVwBqdiMrLbS9/KaXEUegEFFsfSRRpl2a1sq9NQGpWpf153isN7TdipMoYk05+8X9GFomA1HiCzaldyKQJtPrWTnUgupnWFIULD08mq8SIUYVSP9ahwtZsAG85vA2puc4W/5aXc6vMEOajLcbblO+dm4ToXVYZGgNDVuAT8mQn8TF7TXbVnhUqLR+f8Z4cN3RvsvCE4J3+x3LvgoFltcA7/li32rslQCFqiTs8X9iUlaO68Bp/o3oo5HVDtlV0tBYJ0jN4bV7Eg3fsNWANs4LlPEhxOYQPIomweuYGWNGgKScUStVNzZyBjsVJIqJj5keCF3/5DVkLXyWuZMVRak215FBMRmcpJMn6LXSHPVXE58QVTVw81+sO5n82ElG9BuG9z/B9jVKOAfX51kajSdEcboznvYm3usasJVri0D/i7pXDhDSXe3KWqOtjNpC64zemlD6xv70oXPe3130bRhPKge9Srw3s2MP5V/zb3c7PRrCv1AmS0kSZ4CqAaA5X0JC3VBmT1+xjDZBfvqNSZQoSletpA4YpbVXkPRJWGi+hL9Rrk7EPgEmB6s6lNGZm7lfIYV2wf1hNhyOgfKsD+G5zFPpy4f7FqDTCjwTF6GZ22Q552m5+wy0JgPrmmELVk8Z9wpotf8STCoDnIp2cD1uiTdDdhsCposk2gux3OmSXSmqnUxVM617vonaichOG65ndDeff5ae0ydwP43jfkqRU4IM8Mz9st13TXqrRYYlPXiL4bT8y7v+6eE202Et50/wd1s/yb+lMkSoqFVMAT7QhuAApc2CBYniD52Zo0vuD8W5OtugELfQegj39lYEJTS22oGwncROWKtvvC1gxqas7FBONPJOV8ylbZzZ+gyZDY+shBtu9VezuMR5V2htlIldtJpumIVbZ0d+XlW+cUMjyX549yOcvpA5+L/aKaa5jkxONPnsPjTHnDWFWjWzdqWcqvK/mOaOBvhrCKNK837YLzMPYtczny/z4YgjZV60lZKSHpyoIkA1vPWuhRfSlJUpo5F8ttx3+UGU3f22KKNX9vJytdcV+NTOpy/DC3RCXzy4IUPJYfYkaIANnCFHOz/PXFEeI0ZzPaD/6dvxljMJF4VCwiBGqFNQjbuzy4kbMiJ5B34+o5Jacu6+oV9q13M8RjOCc2q/+jxsOxbC1p5i2GGdqhXVX5sTLMQtOdHvwy2KO/aGmqv1FO6Ozgx3Y40ueIFBno0BnRUdur7FPZi6iMtxT+5h7SyNYhYl8QVxqXvs7Pa6vdjo3djSocSTWxWdc5muK1cqbAXLqmzsSE2O22Zr5lNWowLiNY0899AzjOOW1ykurZb7Rls/u0F6ONbvX5t3dFJWfhzqjI4wnzrxDzcTasjcdsd8VSQk6+ppoTBBIIpPJXt8ZGd3LffkVIy+eUUYhS1sNrtp716h3l949fAB+5MXCq3onWU+VKnO8z/2iC7zjq3aiCNLE4ydEdw5ZR9KzJUjFS6bltjdn26zNS55lFfvQDMLz9aHwG/0lnXItnvWhFtDpURF+aFaDAXSjnz4/oS3gPLWnCz3yulcUVMN9s3r50vN758yv1+5sMPwjA/zUObaVImS7rPEzk4V56rtEuXtqgiel5RqeX3IsYX2foMh0P8XvF/W49c0H1Y+Ogmx++XG4xdC2K3gPzoysYtyfXRcYnfg4H95wvjkpHVp/1L4auQXg49eDr1lU+g/a7/Y+8P/A1BLAwQUAAIACACTpE1ZIp+Ouk0AAABrAAAAGwAAAHVuaXZlcnNhbC91bml2ZXJzYWwucG5nLnhtbLOxr8jNUShLLSrOzM+zVTLUM1Cyt+PlsikoSi3LTC1XqACKAQUhQEmh0lbJxAjBLc9MKckAqjAwsUAIZqRmpmeU2CqZW5jBBfWBZgIAUEsBAgAAFAACAAgAor1EUjZhWAJHAwAA4QkAABQAAAAAAAAAAQAAAAAAAAAAAHVuaXZlcnNhbC9wbGF5ZXIueG1sUEsBAgAAFAACAAgAjaZNWY8QCFctBgAARRcAAB0AAAAAAAAAAQAAAAAAeQMAAHVuaXZlcnNhbC9jb21tb25fbWVzc2FnZXMubG5nUEsBAgAAFAACAAgAjaZNWRUeYBujAAAAfwEAAC4AAAAAAAAAAQAAAAAA4QkAAHVuaXZlcnNhbC9wbGF5YmFja19hbmRfbmF2aWdhdGlvbl9zZXR0aW5ncy54bWxQSwECAAAUAAIACACNpk1ZnHNdHWcFAAAoHgAAJwAAAAAAAAABAAAAAADQCgAAdW5pdmVyc2FsL2ZsYXNoX3B1Ymxpc2hpbmdfc2V0dGluZ3MueG1sUEsBAgAAFAACAAgAjaZNWQrlS3R0AwAA+AsAACEAAAAAAAAAAQAAAAAAfBAAAHVuaXZlcnNhbC9mbGFzaF9za2luX3NldHRpbmdzLnhtbFBLAQIAABQAAgAIAI2mTVmunD2zYgUAALIdAAAmAAAAAAAAAAEAAAAAAC8UAAB1bml2ZXJzYWwvaHRtbF9wdWJsaXNoaW5nX3NldHRpbmdzLnhtbFBLAQIAABQAAgAIAI2mTVmDYSbsvwEAAHoGAAAfAAAAAAAAAAEAAAAAANUZAAB1bml2ZXJzYWwvaHRtbF9za2luX3NldHRpbmdzLmpzUEsBAgAAFAACAAgAjaZNWZQTsyJpAAAAbgAAABwAAAAAAAAAAQAAAAAA0RsAAHVuaXZlcnNhbC9sb2NhbF9zZXR0aW5ncy54bWxQSwECAAAUAAIACACTpE1ZEWgqaZMyAAAJWwAAFwAAAAAAAAAAAAAAAAB0HAAAdW5pdmVyc2FsL3VuaXZlcnNhbC5wbmdQSwECAAAUAAIACACTpE1ZIp+Ouk0AAABrAAAAGwAAAAAAAAABAAAAAAA8TwAAdW5pdmVyc2FsL3VuaXZlcnNhbC5wbmcueG1sUEsFBgAAAAAKAAoABgMAAMJPAAAAAA=="/>
  <p:tag name="ISPRING_UUID" val="{028BA291-3306-42A2-9EC1-5C363860199C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BACCCD-B094-466C-A263-1BE2E7C1843C}:30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034CF1-90BB-4170-A60C-2231348B1175}:30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1502B3-9450-440C-B3A8-6A5075D64FD9}:300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8846DE-743E-49FA-9E57-4DA3D88D8A26}:30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C4DFC2-6149-41D2-B5DC-1BEE4BFA6543}:30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6C9937-2989-46A4-A7B2-8BD8B2F1F6AA}:30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D06BCC-9E68-4136-ADE0-8C58F3FE3933}:30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A2764D-8E89-4205-9F7C-70B3C908B1DE}:30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14A62A-3489-46F4-B5DD-E299D9F152AD}:30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83E010-C754-4776-854B-EBBA8BC85C31}:30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1097ED-4932-4446-83BA-B150950CCB27}:3011"/>
  <p:tag name="GENSWF_ADVANCE_TIME" val="0.000"/>
  <p:tag name="ISPRING_SLIDE_INDENT_LEVEL" val="0"/>
  <p:tag name="ISPRING_CUSTOM_TIMING_US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CB4B9D-3B46-4040-83B7-3EE9FE1F3065}:2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57A16-F3BD-43D0-9AE1-DAD15DB90ED0}:2969"/>
  <p:tag name="GENSWF_ADVANCE_TIME" val="0.0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D8A94E-E729-4C44-8F8D-1451CD1B7B90}:29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936493-D7DA-41C1-BB25-5D0E3BE80A72}:30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  <p:tag name="GENSWF_SLIDE_UID" val="{B537CEF6-D444-4A66-8C4F-DDD7320630C8}:29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8DC0DF-80C3-4A15-87AD-AA9791DA3A8E}:30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B1DC4A-1EBC-497F-9C31-30B4EA714646}:29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A7D648-CBE4-4882-B3D2-2AE22DDB862F}:2970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6325</TotalTime>
  <Words>802</Words>
  <Application>Microsoft Office PowerPoint</Application>
  <PresentationFormat>Widescreen</PresentationFormat>
  <Paragraphs>122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等线</vt:lpstr>
      <vt:lpstr>微软雅黑</vt:lpstr>
      <vt:lpstr>Arial</vt:lpstr>
      <vt:lpstr>Calibri</vt:lpstr>
      <vt:lpstr>iCiel Cadena</vt:lpstr>
      <vt:lpstr>Open Sans Extrabold</vt:lpstr>
      <vt:lpstr>Roboto</vt:lpstr>
      <vt:lpstr>Segoe Print</vt:lpstr>
      <vt:lpstr>Tahoma</vt:lpstr>
      <vt:lpstr>Times New Roman</vt:lpstr>
      <vt:lpstr>UTM Avo</vt:lpstr>
      <vt:lpstr>Verdana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 bài 3 Thông tin trên trang web c</dc:title>
  <dc:subject>Giáo án Powerpoint Tin học 4 Kết nối tri thức (Cả năm) - HoaTieu.vn</dc:subject>
  <dc:creator>HoaTieu.vn</dc:creator>
  <cp:lastModifiedBy>Admin</cp:lastModifiedBy>
  <cp:revision>258</cp:revision>
  <dcterms:created xsi:type="dcterms:W3CDTF">2021-11-14T08:33:55Z</dcterms:created>
  <dcterms:modified xsi:type="dcterms:W3CDTF">2024-10-15T13:47:58Z</dcterms:modified>
  <cp:category>Giáo án Powerpoint Tin học 4 Kết nối tri thức (Cả năm) - HoaTieu.vn</cp:category>
</cp:coreProperties>
</file>