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2" r:id="rId4"/>
  </p:sldMasterIdLst>
  <p:notesMasterIdLst>
    <p:notesMasterId r:id="rId19"/>
  </p:notesMasterIdLst>
  <p:sldIdLst>
    <p:sldId id="256" r:id="rId5"/>
    <p:sldId id="3402" r:id="rId6"/>
    <p:sldId id="257" r:id="rId7"/>
    <p:sldId id="258" r:id="rId8"/>
    <p:sldId id="259" r:id="rId9"/>
    <p:sldId id="260" r:id="rId10"/>
    <p:sldId id="261" r:id="rId11"/>
    <p:sldId id="2884" r:id="rId12"/>
    <p:sldId id="265" r:id="rId13"/>
    <p:sldId id="2896" r:id="rId14"/>
    <p:sldId id="2890" r:id="rId15"/>
    <p:sldId id="2886" r:id="rId16"/>
    <p:sldId id="2901" r:id="rId17"/>
    <p:sldId id="28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99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4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23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4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13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03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06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9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01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0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1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5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009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44112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583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094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36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075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21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198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24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034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7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20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10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082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11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36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2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946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70.png"/><Relationship Id="rId3" Type="http://schemas.microsoft.com/office/2007/relationships/hdphoto" Target="../media/hdphoto2.wdp"/><Relationship Id="rId7" Type="http://schemas.openxmlformats.org/officeDocument/2006/relationships/image" Target="../media/image130.png"/><Relationship Id="rId12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image" Target="../media/image15.png"/><Relationship Id="rId4" Type="http://schemas.openxmlformats.org/officeDocument/2006/relationships/image" Target="../media/image110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2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300.png"/><Relationship Id="rId3" Type="http://schemas.openxmlformats.org/officeDocument/2006/relationships/image" Target="../media/image48.png"/><Relationship Id="rId7" Type="http://schemas.openxmlformats.org/officeDocument/2006/relationships/image" Target="../media/image240.png"/><Relationship Id="rId12" Type="http://schemas.openxmlformats.org/officeDocument/2006/relationships/image" Target="../media/image290.png"/><Relationship Id="rId2" Type="http://schemas.openxmlformats.org/officeDocument/2006/relationships/image" Target="../media/image55.png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11" Type="http://schemas.openxmlformats.org/officeDocument/2006/relationships/image" Target="../media/image28.png"/><Relationship Id="rId5" Type="http://schemas.openxmlformats.org/officeDocument/2006/relationships/image" Target="../media/image56.png"/><Relationship Id="rId15" Type="http://schemas.openxmlformats.org/officeDocument/2006/relationships/image" Target="../media/image320.png"/><Relationship Id="rId10" Type="http://schemas.openxmlformats.org/officeDocument/2006/relationships/image" Target="../media/image270.png"/><Relationship Id="rId4" Type="http://schemas.microsoft.com/office/2007/relationships/hdphoto" Target="../media/hdphoto2.wdp"/><Relationship Id="rId9" Type="http://schemas.openxmlformats.org/officeDocument/2006/relationships/image" Target="../media/image260.png"/><Relationship Id="rId14" Type="http://schemas.openxmlformats.org/officeDocument/2006/relationships/image" Target="../media/image3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gif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1.jpg"/><Relationship Id="rId10" Type="http://schemas.openxmlformats.org/officeDocument/2006/relationships/image" Target="../media/image43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Toán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D2734A6-4F27-4D67-BBFE-76C19A89D6F7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AF31D0-A676-4FAC-BB01-4E5935CEAB3E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E21E6C-31C8-4040-BE54-10DE2D3E2976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33" name="Picture 4" descr="Không có mô tả.">
            <a:extLst>
              <a:ext uri="{FF2B5EF4-FFF2-40B4-BE49-F238E27FC236}">
                <a16:creationId xmlns:a16="http://schemas.microsoft.com/office/drawing/2014/main" id="{F1EA526A-A789-48A6-85A7-EB9198C0B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F49F90-4E56-447C-9C82-869CDF9BEDC0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a)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EA634A-79C3-4356-A048-47505B77A115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1945864" y="1397481"/>
            <a:chExt cx="504889" cy="5048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C648370-C045-4ECE-B775-D931032BF38E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183CA8-F815-47BD-9E2A-DD688609CABF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BB8F8BC-6D65-4D51-807F-370D3309E3B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A8FB25-3366-4AC7-A935-4AAEE30C90BC}"/>
              </a:ext>
            </a:extLst>
          </p:cNvPr>
          <p:cNvGrpSpPr/>
          <p:nvPr/>
        </p:nvGrpSpPr>
        <p:grpSpPr>
          <a:xfrm>
            <a:off x="2612908" y="2466159"/>
            <a:ext cx="504889" cy="504889"/>
            <a:chOff x="1945864" y="1397481"/>
            <a:chExt cx="504889" cy="50488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96B03A3-64AB-4B56-90E2-742B65967EE3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5F41254-594C-4137-8051-DF06810AB1EC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640019-B39E-4C60-8082-75DA87315D31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002B3A-ED35-4B1A-AEFF-612E2ABA8E67}"/>
              </a:ext>
            </a:extLst>
          </p:cNvPr>
          <p:cNvGrpSpPr/>
          <p:nvPr/>
        </p:nvGrpSpPr>
        <p:grpSpPr>
          <a:xfrm>
            <a:off x="3258118" y="2470923"/>
            <a:ext cx="504889" cy="504889"/>
            <a:chOff x="1945864" y="1397481"/>
            <a:chExt cx="504889" cy="50488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848610F-EA2A-41A9-BCB1-5255CD3D9DD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2FCF31A-4F6B-4AC3-B4E2-80458791087B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B8D7C3-2527-438D-B031-2C5F9A4AC4A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0C350A-79B9-4E22-B956-9FAAFE2DABF0}"/>
              </a:ext>
            </a:extLst>
          </p:cNvPr>
          <p:cNvGrpSpPr/>
          <p:nvPr/>
        </p:nvGrpSpPr>
        <p:grpSpPr>
          <a:xfrm>
            <a:off x="2612908" y="3934602"/>
            <a:ext cx="504889" cy="504889"/>
            <a:chOff x="1945864" y="1397481"/>
            <a:chExt cx="504889" cy="50488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AED9E235-7046-4970-A50F-61614C2271F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+mj-lt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8165677-3751-41EB-A1DF-3E2FE65F4F61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6DFBA13-2682-4ED5-9851-1B16BEE6DC6A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FD1ACC-E96E-410E-ACE7-A55086D0E196}"/>
              </a:ext>
            </a:extLst>
          </p:cNvPr>
          <p:cNvGrpSpPr/>
          <p:nvPr/>
        </p:nvGrpSpPr>
        <p:grpSpPr>
          <a:xfrm>
            <a:off x="3258118" y="3939366"/>
            <a:ext cx="504889" cy="504889"/>
            <a:chOff x="1945864" y="1397481"/>
            <a:chExt cx="504889" cy="504889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96B3CE8-6447-4571-943D-ACC667E3BE0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53CE310-78E7-4FBF-9A71-EF4DD32AB242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3BF312C-1BE7-4573-A3DD-47BCC6E74623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54EC481-8594-41AF-9526-24A47FEE491F}"/>
              </a:ext>
            </a:extLst>
          </p:cNvPr>
          <p:cNvGrpSpPr/>
          <p:nvPr/>
        </p:nvGrpSpPr>
        <p:grpSpPr>
          <a:xfrm>
            <a:off x="3903752" y="3934602"/>
            <a:ext cx="504889" cy="504889"/>
            <a:chOff x="1945864" y="1397481"/>
            <a:chExt cx="504889" cy="50488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FF174D3-5661-4C16-AD45-D077B56366E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01BB278-C4CA-4172-864A-6A825AA67468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0BBC94-F31C-422A-9DE6-BDE356E93C62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  1    =   2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blipFill>
                <a:blip r:embed="rId4"/>
                <a:stretch>
                  <a:fillRect l="-4113" t="-9333" r="-30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1F5290C3-2682-4D63-B207-19E3D5D67EA2}"/>
              </a:ext>
            </a:extLst>
          </p:cNvPr>
          <p:cNvGrpSpPr/>
          <p:nvPr/>
        </p:nvGrpSpPr>
        <p:grpSpPr>
          <a:xfrm>
            <a:off x="6485668" y="289733"/>
            <a:ext cx="4220195" cy="2030256"/>
            <a:chOff x="6485668" y="416733"/>
            <a:chExt cx="4220195" cy="203025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96F1A97-2754-45D4-A6EA-00BB1D00D3AE}"/>
                </a:ext>
              </a:extLst>
            </p:cNvPr>
            <p:cNvGrpSpPr/>
            <p:nvPr/>
          </p:nvGrpSpPr>
          <p:grpSpPr>
            <a:xfrm>
              <a:off x="6485668" y="416733"/>
              <a:ext cx="4220195" cy="2030256"/>
              <a:chOff x="6414052" y="527396"/>
              <a:chExt cx="4220195" cy="2030256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C3C7B37-3523-43E4-AFFA-28D228C23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14052" y="527396"/>
                <a:ext cx="4220195" cy="2030256"/>
              </a:xfrm>
              <a:prstGeom prst="rect">
                <a:avLst/>
              </a:prstGeom>
            </p:spPr>
          </p:pic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6047C06-9C29-4C7D-B8F7-259DCA1136A1}"/>
                  </a:ext>
                </a:extLst>
              </p:cNvPr>
              <p:cNvSpPr/>
              <p:nvPr/>
            </p:nvSpPr>
            <p:spPr>
              <a:xfrm>
                <a:off x="6548438" y="600076"/>
                <a:ext cx="2476500" cy="17948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FE635B9-7BE5-4345-AC1E-67D05C516E11}"/>
                </a:ext>
              </a:extLst>
            </p:cNvPr>
            <p:cNvSpPr txBox="1"/>
            <p:nvPr/>
          </p:nvSpPr>
          <p:spPr>
            <a:xfrm>
              <a:off x="6870742" y="659377"/>
              <a:ext cx="1975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được lấy một lần là hai, ta có hai nhân một bằng hai.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/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</a:t>
                </a:r>
                <a:r>
                  <a:rPr lang="vi-VN" sz="1400" dirty="0">
                    <a:latin typeface="+mj-lt"/>
                  </a:rPr>
                  <a:t> </a:t>
                </a:r>
                <a:r>
                  <a:rPr lang="vi-VN" sz="2400" dirty="0">
                    <a:latin typeface="+mj-lt"/>
                  </a:rPr>
                  <a:t> 2    =   4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blipFill>
                <a:blip r:embed="rId7"/>
                <a:stretch>
                  <a:fillRect l="-4178" t="-9211" r="-313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D4A5644C-92DE-4B2A-BBB4-B72B6F6F53A4}"/>
              </a:ext>
            </a:extLst>
          </p:cNvPr>
          <p:cNvSpPr txBox="1"/>
          <p:nvPr/>
        </p:nvSpPr>
        <p:spPr>
          <a:xfrm>
            <a:off x="2599090" y="2970691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  +    2    =   4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C219B0E-12ED-44B0-9C99-647DCDE6CA1E}"/>
              </a:ext>
            </a:extLst>
          </p:cNvPr>
          <p:cNvGrpSpPr/>
          <p:nvPr/>
        </p:nvGrpSpPr>
        <p:grpSpPr>
          <a:xfrm>
            <a:off x="6324533" y="2178927"/>
            <a:ext cx="4428435" cy="1790402"/>
            <a:chOff x="6324533" y="2305927"/>
            <a:chExt cx="4428435" cy="179040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9C20F4A-DAD0-4170-8D1B-E2CDB807A20A}"/>
                </a:ext>
              </a:extLst>
            </p:cNvPr>
            <p:cNvGrpSpPr/>
            <p:nvPr/>
          </p:nvGrpSpPr>
          <p:grpSpPr>
            <a:xfrm>
              <a:off x="6324533" y="2305927"/>
              <a:ext cx="4428435" cy="1790402"/>
              <a:chOff x="6803505" y="2539683"/>
              <a:chExt cx="4428435" cy="1790402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ED9872DE-D360-49FA-BCFC-E34FAD8CD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03505" y="2539683"/>
                <a:ext cx="4428435" cy="1790402"/>
              </a:xfrm>
              <a:prstGeom prst="rect">
                <a:avLst/>
              </a:prstGeom>
            </p:spPr>
          </p:pic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2AB99E6-1618-4F97-8259-BA3248CFC5FB}"/>
                  </a:ext>
                </a:extLst>
              </p:cNvPr>
              <p:cNvSpPr/>
              <p:nvPr/>
            </p:nvSpPr>
            <p:spPr>
              <a:xfrm>
                <a:off x="6926676" y="2803399"/>
                <a:ext cx="2610886" cy="1076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5EAEEB-D910-4DF0-8E76-20A71FB4C3C6}"/>
                </a:ext>
              </a:extLst>
            </p:cNvPr>
            <p:cNvSpPr txBox="1"/>
            <p:nvPr/>
          </p:nvSpPr>
          <p:spPr>
            <a:xfrm>
              <a:off x="6792188" y="2739093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hai bằng bốn.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94B4F07-88ED-4B08-9CD3-2465579DD322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</a:t>
                </a:r>
                <a:r>
                  <a:rPr lang="vi-VN" sz="1400" dirty="0">
                    <a:latin typeface="+mj-lt"/>
                  </a:rPr>
                  <a:t> </a:t>
                </a:r>
                <a:r>
                  <a:rPr lang="vi-VN" sz="2400" dirty="0">
                    <a:latin typeface="+mj-lt"/>
                  </a:rPr>
                  <a:t> 3    =   6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94B4F07-88ED-4B08-9CD3-2465579DD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blipFill>
                <a:blip r:embed="rId10"/>
                <a:stretch>
                  <a:fillRect l="-4178" t="-9333" r="-31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1BE47C48-DD11-4B30-913A-A4E9FE916651}"/>
              </a:ext>
            </a:extLst>
          </p:cNvPr>
          <p:cNvSpPr txBox="1"/>
          <p:nvPr/>
        </p:nvSpPr>
        <p:spPr>
          <a:xfrm>
            <a:off x="2659191" y="4434006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  +    2    +    2    =   6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58DB21-4481-4337-839C-F5CB7AB979CF}"/>
              </a:ext>
            </a:extLst>
          </p:cNvPr>
          <p:cNvGrpSpPr/>
          <p:nvPr/>
        </p:nvGrpSpPr>
        <p:grpSpPr>
          <a:xfrm>
            <a:off x="6316853" y="3795538"/>
            <a:ext cx="4428435" cy="1964988"/>
            <a:chOff x="6316853" y="3922538"/>
            <a:chExt cx="4428435" cy="196498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25211D8-5D9A-4F2C-B79A-00EBB75F73EE}"/>
                </a:ext>
              </a:extLst>
            </p:cNvPr>
            <p:cNvGrpSpPr/>
            <p:nvPr/>
          </p:nvGrpSpPr>
          <p:grpSpPr>
            <a:xfrm>
              <a:off x="6316853" y="3922538"/>
              <a:ext cx="4428435" cy="1964988"/>
              <a:chOff x="5976731" y="4305298"/>
              <a:chExt cx="4810125" cy="223837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6402F245-5A4B-4492-8F75-821B74150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6731" y="4305298"/>
                <a:ext cx="4810125" cy="223837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D9B41CF-2F55-43A0-9BAB-BF5B557B2F54}"/>
                  </a:ext>
                </a:extLst>
              </p:cNvPr>
              <p:cNvSpPr/>
              <p:nvPr/>
            </p:nvSpPr>
            <p:spPr>
              <a:xfrm>
                <a:off x="6096000" y="4409115"/>
                <a:ext cx="2895600" cy="1216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B85CC25-AE97-44F3-941A-E3E796B7EF98}"/>
                </a:ext>
              </a:extLst>
            </p:cNvPr>
            <p:cNvSpPr txBox="1"/>
            <p:nvPr/>
          </p:nvSpPr>
          <p:spPr>
            <a:xfrm>
              <a:off x="6793640" y="4173448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ba bằng sáu.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852B129-45B4-4500-AEFD-52D3D7A9FABA}"/>
              </a:ext>
            </a:extLst>
          </p:cNvPr>
          <p:cNvSpPr txBox="1"/>
          <p:nvPr/>
        </p:nvSpPr>
        <p:spPr>
          <a:xfrm>
            <a:off x="1021812" y="521724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Nhận xét: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69EE7AD-74BF-41C1-8AD9-6A2D4C1200C2}"/>
              </a:ext>
            </a:extLst>
          </p:cNvPr>
          <p:cNvSpPr/>
          <p:nvPr/>
        </p:nvSpPr>
        <p:spPr>
          <a:xfrm>
            <a:off x="2700579" y="5320932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C586C8-1831-4E78-B6E4-49C05E74872B}"/>
                  </a:ext>
                </a:extLst>
              </p:cNvPr>
              <p:cNvSpPr txBox="1"/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2 = 4;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3 = 6.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Thêm 2 vào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2 ta được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3.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C586C8-1831-4E78-B6E4-49C05E748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blipFill>
                <a:blip r:embed="rId13"/>
                <a:stretch>
                  <a:fillRect l="-783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/>
      <p:bldP spid="59" grpId="0"/>
      <p:bldP spid="65" grpId="0"/>
      <p:bldP spid="66" grpId="0"/>
      <p:bldP spid="72" grpId="0"/>
      <p:bldP spid="73" grpId="0"/>
      <p:bldP spid="79" grpId="0"/>
      <p:bldP spid="80" grpId="0" animBg="1"/>
      <p:bldP spid="8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" y="4314044"/>
            <a:ext cx="857250" cy="2857500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8954920D-BEF2-4C0B-893E-915AE9BEF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FA8D2E-949B-4E7E-A467-C2D56DF23561}"/>
              </a:ext>
            </a:extLst>
          </p:cNvPr>
          <p:cNvSpPr txBox="1"/>
          <p:nvPr/>
        </p:nvSpPr>
        <p:spPr>
          <a:xfrm>
            <a:off x="873810" y="1350455"/>
            <a:ext cx="434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Hoàn thành 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7544548"/>
                  </p:ext>
                </p:extLst>
              </p:nvPr>
            </p:nvGraphicFramePr>
            <p:xfrm>
              <a:off x="8001794" y="394365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7544548"/>
                  </p:ext>
                </p:extLst>
              </p:nvPr>
            </p:nvGraphicFramePr>
            <p:xfrm>
              <a:off x="8001794" y="394365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92391" r="-1031" b="-9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194505" r="-1031" b="-8351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291304" r="-1031" b="-7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391304" r="-1031" b="-6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491304" r="-1031" b="-5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591304" r="-1031" b="-4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691304" r="-1031" b="-3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800000" r="-1031" b="-2296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890217" r="-1031" b="-127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990217" r="-1031" b="-27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CA1FA2-7987-43A5-BD7F-6E6DBF1026E0}"/>
              </a:ext>
            </a:extLst>
          </p:cNvPr>
          <p:cNvSpPr/>
          <p:nvPr/>
        </p:nvSpPr>
        <p:spPr>
          <a:xfrm>
            <a:off x="10088345" y="260772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A21019-29FE-437B-B144-5C918968DFA2}"/>
              </a:ext>
            </a:extLst>
          </p:cNvPr>
          <p:cNvSpPr/>
          <p:nvPr/>
        </p:nvSpPr>
        <p:spPr>
          <a:xfrm>
            <a:off x="10088345" y="319347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8F96A9-5923-4E86-972E-69677EC4522D}"/>
              </a:ext>
            </a:extLst>
          </p:cNvPr>
          <p:cNvSpPr/>
          <p:nvPr/>
        </p:nvSpPr>
        <p:spPr>
          <a:xfrm>
            <a:off x="10088345" y="373553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589F50-F07F-4DF1-8FC3-A59C99EAAE2C}"/>
              </a:ext>
            </a:extLst>
          </p:cNvPr>
          <p:cNvSpPr/>
          <p:nvPr/>
        </p:nvSpPr>
        <p:spPr>
          <a:xfrm>
            <a:off x="10088345" y="431404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57E528-60DC-4965-B430-DE72C47A8491}"/>
              </a:ext>
            </a:extLst>
          </p:cNvPr>
          <p:cNvSpPr/>
          <p:nvPr/>
        </p:nvSpPr>
        <p:spPr>
          <a:xfrm>
            <a:off x="10088345" y="487050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515AB7-0EB2-4FE8-880F-3BD37827A583}"/>
              </a:ext>
            </a:extLst>
          </p:cNvPr>
          <p:cNvSpPr/>
          <p:nvPr/>
        </p:nvSpPr>
        <p:spPr>
          <a:xfrm>
            <a:off x="10088345" y="542696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3401B7-146E-4592-8088-D3D10F084F5B}"/>
              </a:ext>
            </a:extLst>
          </p:cNvPr>
          <p:cNvGrpSpPr/>
          <p:nvPr/>
        </p:nvGrpSpPr>
        <p:grpSpPr>
          <a:xfrm>
            <a:off x="567997" y="170754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25604B-D351-46B6-B970-666852926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652EF-D9D6-4952-9A79-C299C8D5269D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nhân mười bằng hai 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271D-9BB4-4023-B4C3-32AA7F4CAF13}"/>
              </a:ext>
            </a:extLst>
          </p:cNvPr>
          <p:cNvSpPr/>
          <p:nvPr/>
        </p:nvSpPr>
        <p:spPr>
          <a:xfrm>
            <a:off x="8345152" y="937112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00A289-94B4-4EC8-9EF0-17A128F147B4}"/>
              </a:ext>
            </a:extLst>
          </p:cNvPr>
          <p:cNvSpPr txBox="1"/>
          <p:nvPr/>
        </p:nvSpPr>
        <p:spPr>
          <a:xfrm>
            <a:off x="3825030" y="3485560"/>
            <a:ext cx="120898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C72451-290F-4892-AEA9-BF31D6C3500A}"/>
              </a:ext>
            </a:extLst>
          </p:cNvPr>
          <p:cNvSpPr txBox="1"/>
          <p:nvPr/>
        </p:nvSpPr>
        <p:spPr>
          <a:xfrm>
            <a:off x="3581238" y="3959653"/>
            <a:ext cx="4150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 số thứ nhất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 là các số tăng dần hơn kém nhau 2 đơn vị từ 2 đến 20.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F64123-5985-4E37-B24E-50F48F1194BD}"/>
              </a:ext>
            </a:extLst>
          </p:cNvPr>
          <p:cNvSpPr/>
          <p:nvPr/>
        </p:nvSpPr>
        <p:spPr>
          <a:xfrm>
            <a:off x="9041556" y="937112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822FFD-3E1A-4E37-BEAF-1731350B98D3}"/>
              </a:ext>
            </a:extLst>
          </p:cNvPr>
          <p:cNvSpPr/>
          <p:nvPr/>
        </p:nvSpPr>
        <p:spPr>
          <a:xfrm>
            <a:off x="9970527" y="937112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3B8CF2D-6D33-4F3B-ACB5-300BD68FB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22" y="2739914"/>
            <a:ext cx="3366391" cy="33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52188828-0333-4633-9583-E78F57598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6721DB2-8727-4B09-950C-99E10EBAC1AD}"/>
              </a:ext>
            </a:extLst>
          </p:cNvPr>
          <p:cNvSpPr/>
          <p:nvPr/>
        </p:nvSpPr>
        <p:spPr>
          <a:xfrm>
            <a:off x="3177205" y="94821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E9214-DCC6-434C-827D-C4BF187B9695}"/>
              </a:ext>
            </a:extLst>
          </p:cNvPr>
          <p:cNvSpPr txBox="1"/>
          <p:nvPr/>
        </p:nvSpPr>
        <p:spPr>
          <a:xfrm>
            <a:off x="3625770" y="904302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ACFD63-5915-40F7-AA89-F2CD522761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903" y="871714"/>
            <a:ext cx="5281184" cy="3661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634832-971D-4AAE-844B-A6FC27C08ACB}"/>
                  </a:ext>
                </a:extLst>
              </p:cNvPr>
              <p:cNvSpPr/>
              <p:nvPr/>
            </p:nvSpPr>
            <p:spPr>
              <a:xfrm>
                <a:off x="1145890" y="1344687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4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634832-971D-4AAE-844B-A6FC27C0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90" y="1344687"/>
                <a:ext cx="1946367" cy="461665"/>
              </a:xfrm>
              <a:prstGeom prst="rect">
                <a:avLst/>
              </a:prstGeom>
              <a:blipFill>
                <a:blip r:embed="rId7"/>
                <a:stretch>
                  <a:fillRect l="-5016" t="-9333" r="-4075" b="-32000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886C60-FAE3-4245-BA7B-65834BF5E0DB}"/>
                  </a:ext>
                </a:extLst>
              </p:cNvPr>
              <p:cNvSpPr/>
              <p:nvPr/>
            </p:nvSpPr>
            <p:spPr>
              <a:xfrm>
                <a:off x="1145889" y="1806352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7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886C60-FAE3-4245-BA7B-65834BF5E0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9" y="1806352"/>
                <a:ext cx="1946367" cy="461665"/>
              </a:xfrm>
              <a:prstGeom prst="rect">
                <a:avLst/>
              </a:prstGeom>
              <a:blipFill>
                <a:blip r:embed="rId8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8FA21A-52A6-421E-B508-2B3C877B3F89}"/>
                  </a:ext>
                </a:extLst>
              </p:cNvPr>
              <p:cNvSpPr/>
              <p:nvPr/>
            </p:nvSpPr>
            <p:spPr>
              <a:xfrm>
                <a:off x="1145888" y="227516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1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8FA21A-52A6-421E-B508-2B3C877B3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8" y="2275164"/>
                <a:ext cx="1946367" cy="461665"/>
              </a:xfrm>
              <a:prstGeom prst="rect">
                <a:avLst/>
              </a:prstGeom>
              <a:blipFill>
                <a:blip r:embed="rId9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9904AB-FC2F-42B4-9464-24545A978C21}"/>
                  </a:ext>
                </a:extLst>
              </p:cNvPr>
              <p:cNvSpPr/>
              <p:nvPr/>
            </p:nvSpPr>
            <p:spPr>
              <a:xfrm>
                <a:off x="1145887" y="274397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5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9904AB-FC2F-42B4-9464-24545A978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7" y="2743976"/>
                <a:ext cx="1946367" cy="461665"/>
              </a:xfrm>
              <a:prstGeom prst="rect">
                <a:avLst/>
              </a:prstGeom>
              <a:blipFill>
                <a:blip r:embed="rId10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3AA8CBC-F381-4FE2-87DF-671A61376455}"/>
                  </a:ext>
                </a:extLst>
              </p:cNvPr>
              <p:cNvSpPr/>
              <p:nvPr/>
            </p:nvSpPr>
            <p:spPr>
              <a:xfrm>
                <a:off x="1145886" y="321278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2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3AA8CBC-F381-4FE2-87DF-671A61376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6" y="3212788"/>
                <a:ext cx="1946367" cy="461665"/>
              </a:xfrm>
              <a:prstGeom prst="rect">
                <a:avLst/>
              </a:prstGeom>
              <a:blipFill>
                <a:blip r:embed="rId11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0602AD0-64C7-42C6-B648-300E8D746331}"/>
                  </a:ext>
                </a:extLst>
              </p:cNvPr>
              <p:cNvSpPr/>
              <p:nvPr/>
            </p:nvSpPr>
            <p:spPr>
              <a:xfrm>
                <a:off x="3710718" y="1367322"/>
                <a:ext cx="1947969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10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0602AD0-64C7-42C6-B648-300E8D74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8" y="1367322"/>
                <a:ext cx="1947969" cy="461665"/>
              </a:xfrm>
              <a:prstGeom prst="rect">
                <a:avLst/>
              </a:prstGeom>
              <a:blipFill>
                <a:blip r:embed="rId12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7DA5608-372E-40F7-A61E-FF8104CDE320}"/>
                  </a:ext>
                </a:extLst>
              </p:cNvPr>
              <p:cNvSpPr/>
              <p:nvPr/>
            </p:nvSpPr>
            <p:spPr>
              <a:xfrm>
                <a:off x="3710717" y="183613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8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7DA5608-372E-40F7-A61E-FF8104CDE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7" y="1836134"/>
                <a:ext cx="1946367" cy="461665"/>
              </a:xfrm>
              <a:prstGeom prst="rect">
                <a:avLst/>
              </a:prstGeom>
              <a:blipFill>
                <a:blip r:embed="rId13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BCA15AE-2C23-4657-846B-107477576F0C}"/>
                  </a:ext>
                </a:extLst>
              </p:cNvPr>
              <p:cNvSpPr/>
              <p:nvPr/>
            </p:nvSpPr>
            <p:spPr>
              <a:xfrm>
                <a:off x="3710716" y="230494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6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BCA15AE-2C23-4657-846B-107477576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6" y="2304946"/>
                <a:ext cx="1946367" cy="461665"/>
              </a:xfrm>
              <a:prstGeom prst="rect">
                <a:avLst/>
              </a:prstGeom>
              <a:blipFill>
                <a:blip r:embed="rId14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6C7697E-443F-4F05-B803-C83852F6545C}"/>
                  </a:ext>
                </a:extLst>
              </p:cNvPr>
              <p:cNvSpPr/>
              <p:nvPr/>
            </p:nvSpPr>
            <p:spPr>
              <a:xfrm>
                <a:off x="3710715" y="277375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9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6C7697E-443F-4F05-B803-C83852F65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5" y="2773758"/>
                <a:ext cx="1946367" cy="461665"/>
              </a:xfrm>
              <a:prstGeom prst="rect">
                <a:avLst/>
              </a:prstGeom>
              <a:blipFill>
                <a:blip r:embed="rId15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A844E4-E965-4DB2-B3A6-2F3D887A0706}"/>
                  </a:ext>
                </a:extLst>
              </p:cNvPr>
              <p:cNvSpPr/>
              <p:nvPr/>
            </p:nvSpPr>
            <p:spPr>
              <a:xfrm>
                <a:off x="3710714" y="3242570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3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A844E4-E965-4DB2-B3A6-2F3D887A0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4" y="3242570"/>
                <a:ext cx="1946367" cy="461665"/>
              </a:xfrm>
              <a:prstGeom prst="rect">
                <a:avLst/>
              </a:prstGeom>
              <a:blipFill>
                <a:blip r:embed="rId16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95D7F2F-AA41-4C28-AFFA-DFD9ACADD3E1}"/>
              </a:ext>
            </a:extLst>
          </p:cNvPr>
          <p:cNvSpPr txBox="1"/>
          <p:nvPr/>
        </p:nvSpPr>
        <p:spPr>
          <a:xfrm>
            <a:off x="2561776" y="1313910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B0A9AF-28E2-4E96-A8F8-4AD01FFE6187}"/>
              </a:ext>
            </a:extLst>
          </p:cNvPr>
          <p:cNvSpPr txBox="1"/>
          <p:nvPr/>
        </p:nvSpPr>
        <p:spPr>
          <a:xfrm>
            <a:off x="2461587" y="1775399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F65271-0DAB-4803-A18A-E766108AB62E}"/>
              </a:ext>
            </a:extLst>
          </p:cNvPr>
          <p:cNvSpPr txBox="1"/>
          <p:nvPr/>
        </p:nvSpPr>
        <p:spPr>
          <a:xfrm>
            <a:off x="2561774" y="2223698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E58B32-A4D9-4162-8043-AD5A1BC02701}"/>
              </a:ext>
            </a:extLst>
          </p:cNvPr>
          <p:cNvSpPr txBox="1"/>
          <p:nvPr/>
        </p:nvSpPr>
        <p:spPr>
          <a:xfrm>
            <a:off x="2461585" y="271693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238CC2-C281-4D22-A486-2BA9CEDBD927}"/>
              </a:ext>
            </a:extLst>
          </p:cNvPr>
          <p:cNvSpPr txBox="1"/>
          <p:nvPr/>
        </p:nvSpPr>
        <p:spPr>
          <a:xfrm>
            <a:off x="2561772" y="317207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A9EAEF-168B-4C09-938A-D15826126851}"/>
              </a:ext>
            </a:extLst>
          </p:cNvPr>
          <p:cNvSpPr txBox="1"/>
          <p:nvPr/>
        </p:nvSpPr>
        <p:spPr>
          <a:xfrm>
            <a:off x="5026416" y="134468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97B351-34AE-465F-8213-8BC291581891}"/>
              </a:ext>
            </a:extLst>
          </p:cNvPr>
          <p:cNvSpPr txBox="1"/>
          <p:nvPr/>
        </p:nvSpPr>
        <p:spPr>
          <a:xfrm>
            <a:off x="5026419" y="178477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44715-EECA-4920-8687-D5BF813A83D8}"/>
              </a:ext>
            </a:extLst>
          </p:cNvPr>
          <p:cNvSpPr txBox="1"/>
          <p:nvPr/>
        </p:nvSpPr>
        <p:spPr>
          <a:xfrm>
            <a:off x="5026418" y="227801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741506-2776-43F3-9D99-6BBBEB86622F}"/>
              </a:ext>
            </a:extLst>
          </p:cNvPr>
          <p:cNvSpPr txBox="1"/>
          <p:nvPr/>
        </p:nvSpPr>
        <p:spPr>
          <a:xfrm>
            <a:off x="5026417" y="2733153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59FBA9-37F8-4165-B43C-00F87A2FEB8C}"/>
              </a:ext>
            </a:extLst>
          </p:cNvPr>
          <p:cNvSpPr txBox="1"/>
          <p:nvPr/>
        </p:nvSpPr>
        <p:spPr>
          <a:xfrm>
            <a:off x="5126604" y="322004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81F0D6B-ABBC-4933-BF54-B3C01A4C0213}"/>
              </a:ext>
            </a:extLst>
          </p:cNvPr>
          <p:cNvSpPr/>
          <p:nvPr/>
        </p:nvSpPr>
        <p:spPr>
          <a:xfrm>
            <a:off x="1145886" y="397883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DCA705-BD70-462A-B5B5-EEA0EAB2BAE4}"/>
              </a:ext>
            </a:extLst>
          </p:cNvPr>
          <p:cNvGrpSpPr/>
          <p:nvPr/>
        </p:nvGrpSpPr>
        <p:grpSpPr>
          <a:xfrm>
            <a:off x="1763693" y="3999348"/>
            <a:ext cx="1116312" cy="461666"/>
            <a:chOff x="1870518" y="1440653"/>
            <a:chExt cx="1116312" cy="46166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B9ABEE9-5077-40F0-9BCF-2A70F50E08C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63BD74FC-ED2E-48BB-B057-135C11781B3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D57919-CA50-434C-9E08-8FFB875684F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E83EED-AA31-4304-8D80-85053700F949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5" name="Table 17">
            <a:extLst>
              <a:ext uri="{FF2B5EF4-FFF2-40B4-BE49-F238E27FC236}">
                <a16:creationId xmlns:a16="http://schemas.microsoft.com/office/drawing/2014/main" id="{562EB277-E229-4E30-A951-0CF2777F1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055276"/>
              </p:ext>
            </p:extLst>
          </p:nvPr>
        </p:nvGraphicFramePr>
        <p:xfrm>
          <a:off x="2980251" y="4327566"/>
          <a:ext cx="7936275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1608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975186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986151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045921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7E1610EA-74A6-41F5-9A4A-149F3642BF8A}"/>
              </a:ext>
            </a:extLst>
          </p:cNvPr>
          <p:cNvSpPr txBox="1"/>
          <p:nvPr/>
        </p:nvSpPr>
        <p:spPr>
          <a:xfrm>
            <a:off x="5721589" y="557330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4C4BD8-D09F-419E-8960-2528F8ADCE09}"/>
              </a:ext>
            </a:extLst>
          </p:cNvPr>
          <p:cNvSpPr txBox="1"/>
          <p:nvPr/>
        </p:nvSpPr>
        <p:spPr>
          <a:xfrm>
            <a:off x="6774322" y="556832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374853-43F8-4607-87F9-37F05439ECF2}"/>
              </a:ext>
            </a:extLst>
          </p:cNvPr>
          <p:cNvSpPr txBox="1"/>
          <p:nvPr/>
        </p:nvSpPr>
        <p:spPr>
          <a:xfrm>
            <a:off x="7833405" y="556334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A4051B-1D71-4AA5-A0EB-E03D6926AA33}"/>
              </a:ext>
            </a:extLst>
          </p:cNvPr>
          <p:cNvSpPr txBox="1"/>
          <p:nvPr/>
        </p:nvSpPr>
        <p:spPr>
          <a:xfrm>
            <a:off x="8905188" y="555835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DAA328-331E-4852-86E6-7A2251182200}"/>
              </a:ext>
            </a:extLst>
          </p:cNvPr>
          <p:cNvSpPr txBox="1"/>
          <p:nvPr/>
        </p:nvSpPr>
        <p:spPr>
          <a:xfrm>
            <a:off x="9957921" y="555337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58176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5248" y="769853"/>
            <a:ext cx="408180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240129-D4E6-4875-9BE5-EBC6CBECA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539" y="830050"/>
            <a:ext cx="4182816" cy="20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.Sai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5 = ?</a:t>
            </a: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632" y="538198"/>
            <a:ext cx="533294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0581" y="589495"/>
            <a:ext cx="533294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 = 15</a:t>
            </a:r>
          </a:p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879336" y="1431697"/>
            <a:ext cx="8135560" cy="25418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NHÂN 2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466</Words>
  <Application>Microsoft Office PowerPoint</Application>
  <PresentationFormat>Widescreen</PresentationFormat>
  <Paragraphs>142</Paragraphs>
  <Slides>14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微软雅黑</vt:lpstr>
      <vt:lpstr>Arial</vt:lpstr>
      <vt:lpstr>Arial-Rounded</vt:lpstr>
      <vt:lpstr>Calibri</vt:lpstr>
      <vt:lpstr>Calibri Light</vt:lpstr>
      <vt:lpstr>Cambria Math</vt:lpstr>
      <vt:lpstr>Times New Roman</vt:lpstr>
      <vt:lpstr>自定义设计方案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8</cp:revision>
  <dcterms:created xsi:type="dcterms:W3CDTF">2021-07-09T06:30:31Z</dcterms:created>
  <dcterms:modified xsi:type="dcterms:W3CDTF">2024-01-17T00:52:10Z</dcterms:modified>
</cp:coreProperties>
</file>