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4422" r:id="rId3"/>
    <p:sldId id="4423" r:id="rId4"/>
    <p:sldId id="335" r:id="rId5"/>
    <p:sldId id="338" r:id="rId6"/>
    <p:sldId id="336" r:id="rId7"/>
    <p:sldId id="4424" r:id="rId8"/>
    <p:sldId id="4416" r:id="rId9"/>
    <p:sldId id="4421" r:id="rId10"/>
    <p:sldId id="4428" r:id="rId11"/>
    <p:sldId id="4429" r:id="rId12"/>
    <p:sldId id="4413" r:id="rId13"/>
    <p:sldId id="347" r:id="rId14"/>
    <p:sldId id="4434" r:id="rId15"/>
    <p:sldId id="4439" r:id="rId16"/>
    <p:sldId id="4425" r:id="rId17"/>
    <p:sldId id="4435" r:id="rId18"/>
    <p:sldId id="4436" r:id="rId19"/>
    <p:sldId id="4431" r:id="rId20"/>
    <p:sldId id="4437" r:id="rId21"/>
    <p:sldId id="4433" r:id="rId22"/>
    <p:sldId id="2638" r:id="rId23"/>
    <p:sldId id="4430" r:id="rId24"/>
    <p:sldId id="4427" r:id="rId25"/>
    <p:sldId id="370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112EE"/>
    <a:srgbClr val="3FCD68"/>
    <a:srgbClr val="66FFFF"/>
    <a:srgbClr val="F37619"/>
    <a:srgbClr val="D632DA"/>
    <a:srgbClr val="B654B8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34" autoAdjust="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F7D3A-EE43-4AD6-8F5E-DEF1C8465EF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1ACD-AC65-4C33-9BC4-6DDBEE6A5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4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6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90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635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1ACD-AC65-4C33-9BC4-6DDBEE6A5F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9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8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588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2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71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9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4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2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3FEF-C5DB-1594-B00C-50403B090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1AEB4-2B79-6388-21EE-FECB8FDC6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BDCE5-B3A4-7A76-DDA1-270CCB4A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49A64-D70F-C38D-2C9E-41FD1B7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1011D-00B5-C34F-54F6-0D3ED778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1CFF-9681-0D34-FF1B-4BF106D7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2BE56-01EA-A8E3-7411-19EAFFC6E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435B2-7B27-2EEA-EED6-EC33A0DDD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DF656-6176-D129-5227-E3D8A45E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19987-F2C4-0360-6D43-2A5A68E9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0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E20FD-92FE-E4BB-747B-DEA3C00AB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D887BF-94E1-3150-622C-0B359BA20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2EFA6-8816-167C-979F-341A1EE8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538D-0B69-6682-017F-00F07368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C43D3-F384-E2A4-40EE-224D4A9C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89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73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89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4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0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30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2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2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EA65-2567-F15B-4B81-960FBBE9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40E94-D84A-2BCB-FC3B-96160CA2A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9B114-63DF-B9E2-4A5B-AE11E4A8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43A03-C2AF-3D5C-FAEB-CE5E5CB3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02735-BCCF-87A8-5000-85F142F7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59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82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31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7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D162-4996-5F4B-268B-AEE617B6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F585A-CE2D-654D-9A77-FD56BE846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DBD04-447C-64DD-9F76-8B2AE06C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06DB2-702C-5606-3E72-EB65EE4C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5D793-3282-01CD-68A6-9734044C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332E-93E5-F032-1D94-705B2B63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1F0D0-7CBB-55CF-4FDD-502865B62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CA588-8003-F1F1-C547-0D57AF754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FD4B3-76E6-ADB0-2596-010C5B9B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CB491-25AA-E574-FD77-D148F8EF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E198D-03AA-4119-1450-DCE1BCA8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A662-8401-42F0-5045-AA00C623E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4C3ED-0D3D-ECA2-F06A-67B7221BA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790B8-1903-CEF6-4E46-31C2FFA8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6C879-0E0E-9E36-D19B-5B949B4E7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C7B0A5-0F84-7BF2-F29F-546C76C78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04DF70-E474-9524-C9D5-0C3D37AD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75DC2-2DED-6351-89C6-A7A10F49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8B6EF-6E4E-EC6E-F7DE-F3BC3CE1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F394-67CA-1E98-5915-752F3C9E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4D630-6D71-A27C-4036-4457FE55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8AEAB-53B1-16E7-87F4-3F85F225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C4581-0730-5E46-5941-DF4B5AC2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BDCA6B-F460-0D4F-3072-AE6BB06A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F80E4-BA79-8758-F00F-22E873B43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394B6-263C-61B8-07D0-A9A053BC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0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D585-2CAD-F710-DD1E-D79CBEEC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F3E6B-3622-A3A6-FC16-A9D442A6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F4D48-2710-83EA-4A16-B43494447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EF39-04EF-A9C6-3A5C-1057F72A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CCD1A-EB6B-C2A7-5D2F-D66EE5CB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3D35F-F094-27E6-15CF-3276AF77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0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A9454-A445-D6AD-2F59-D6776F90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41899-1826-FF88-BFA4-E8949E5FD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69C1E-6B86-7220-5862-685E38DBA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ED585-E92B-500E-83E0-10EABC3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4E0F8-0D34-78D3-28FF-D076DE8F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5D3AC-6C4A-7DAA-A3B6-65FB2D6F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1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CD4B3-E4F4-9AF4-7E78-5743FF0A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B42AC-43C8-0017-F306-57D6B11A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444C-60C2-3989-1F99-B94B4239D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D77AF-AD75-491A-876E-B51CBAAB41AE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E9BFB-110E-2F85-9B89-BCD31C4B4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36158-8D60-44B8-3FC9-BA6433164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4A04C-A463-46DC-B210-B25422DAC1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B131F3E-426A-32F2-C2C9-6945C72365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98" y="11479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729894-4B73-B617-92F7-B3384F39D1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98" y="11479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6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svg"/><Relationship Id="rId12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11" Type="http://schemas.openxmlformats.org/officeDocument/2006/relationships/image" Target="../media/image57.sv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1736726"/>
            <a:ext cx="7772400" cy="1920875"/>
          </a:xfrm>
        </p:spPr>
        <p:txBody>
          <a:bodyPr/>
          <a:lstStyle/>
          <a:p>
            <a:pPr eaLnBrk="1" hangingPunct="1">
              <a:defRPr/>
            </a:pPr>
            <a:endParaRPr lang="en-US" altLang="en-US" sz="6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en-US" alt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4" name="Picture 5" descr="H:\HINH PP\balloon-border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H:\HINH PP\HINH DONG\275067k4a1ryw7d4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03" y="717552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2438400" y="1181949"/>
            <a:ext cx="7081284" cy="284952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3600" kern="10" dirty="0"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ĐẾN DỰ TIẾT HỌC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438400" y="4572001"/>
            <a:ext cx="670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A50021"/>
                </a:solidFill>
              </a:rPr>
              <a:t>TIẾNG VIỆT - </a:t>
            </a:r>
            <a:r>
              <a:rPr lang="en-US" altLang="en-US" sz="4000" b="1" dirty="0">
                <a:solidFill>
                  <a:srgbClr val="A50021"/>
                </a:solidFill>
              </a:rPr>
              <a:t>LỚP </a:t>
            </a:r>
            <a:r>
              <a:rPr lang="en-US" altLang="en-US" sz="4000" b="1" dirty="0" smtClean="0">
                <a:solidFill>
                  <a:srgbClr val="A50021"/>
                </a:solidFill>
              </a:rPr>
              <a:t>5B</a:t>
            </a:r>
            <a:endParaRPr lang="en-US" altLang="en-US" sz="40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80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11303" y="-36576"/>
            <a:ext cx="11969394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5DD63-F777-ADBC-0952-AC625454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142" y="35688"/>
            <a:ext cx="3583716" cy="646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F62222-E8C5-AFD8-7AA7-A156C19442CC}"/>
              </a:ext>
            </a:extLst>
          </p:cNvPr>
          <p:cNvSpPr txBox="1"/>
          <p:nvPr/>
        </p:nvSpPr>
        <p:spPr>
          <a:xfrm>
            <a:off x="1210416" y="2050188"/>
            <a:ext cx="46148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lim</a:t>
            </a:r>
            <a:r>
              <a:rPr lang="en-US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dim</a:t>
            </a:r>
          </a:p>
          <a:p>
            <a:pPr algn="just"/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kẽ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lang="en-US" sz="26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</a:t>
            </a:r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 bay hối hả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lất phất mưa phùn.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Rào rào trận lá tuôn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Rải vàng đầy mặt đất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 cây trông thưa thớt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chỉ cội với cành.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chú thỏ phóng nhanh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 nấp vào bụi vắng.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 tất cả im ắng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ngọn cỏ làn rêu...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D6580-BBC4-56BD-3B81-BA5DE7CD5A43}"/>
              </a:ext>
            </a:extLst>
          </p:cNvPr>
          <p:cNvSpPr txBox="1"/>
          <p:nvPr/>
        </p:nvSpPr>
        <p:spPr>
          <a:xfrm>
            <a:off x="1210416" y="199022"/>
            <a:ext cx="41096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Dưới vỏ một cành bàng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Còn một vài lá đỏ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Một mầm non nho nhỏ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Còn nằm nép lặng im...</a:t>
            </a:r>
          </a:p>
          <a:p>
            <a:pPr algn="just"/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34B95B-8EE4-C1DD-7677-1F5E662B959F}"/>
              </a:ext>
            </a:extLst>
          </p:cNvPr>
          <p:cNvSpPr txBox="1"/>
          <p:nvPr/>
        </p:nvSpPr>
        <p:spPr>
          <a:xfrm>
            <a:off x="7038622" y="719058"/>
            <a:ext cx="48280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Chíp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Xuân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suối</a:t>
            </a:r>
            <a:endParaRPr lang="en-US" sz="2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róc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reo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muông</a:t>
            </a:r>
            <a:endParaRPr lang="en-US" sz="2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vang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C547D2-AA30-8C86-00B9-3B78EDD2B927}"/>
              </a:ext>
            </a:extLst>
          </p:cNvPr>
          <p:cNvSpPr txBox="1"/>
          <p:nvPr/>
        </p:nvSpPr>
        <p:spPr>
          <a:xfrm>
            <a:off x="7038622" y="3579328"/>
            <a:ext cx="41096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Mầm non vừa nghe thấy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Vội bật chiếc vỏ rơi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Nó đứng dậy giữa trời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Khoác áo màu xanh biếc.</a:t>
            </a:r>
          </a:p>
          <a:p>
            <a:pPr algn="r"/>
            <a:r>
              <a:rPr lang="vi-VN" sz="260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(Võ Quảng)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38" y="4930132"/>
            <a:ext cx="1604323" cy="177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75DD63-F777-ADBC-0952-AC625454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528" y="27627"/>
            <a:ext cx="4206240" cy="7349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23290" y="1212351"/>
            <a:ext cx="561051" cy="58746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4341" y="765811"/>
            <a:ext cx="4087465" cy="18031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vỏ một cành bàng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Còn một vài lá đỏ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Một mầm non nho nhỏ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Còn nằm nép lặng im...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4341" y="4880550"/>
            <a:ext cx="4092190" cy="17292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Rào rào trận lá tuôn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Rải vàng đầy mặt đất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Rừng cây trông thưa thớt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Thấy chỉ cội với cành.</a:t>
            </a:r>
            <a:endParaRPr lang="en-US" sz="2800" b="1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57252" y="2472293"/>
            <a:ext cx="4755287" cy="25879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suối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73490" y="665789"/>
            <a:ext cx="4739049" cy="16999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Một chú thỏ phóng nhanh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Chạy nấp vào bụi vắng.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Và tất cả im ắng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Từ ngọn cỏ làn rêu...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4341" y="2856069"/>
            <a:ext cx="4092190" cy="17209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dim</a:t>
            </a: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mây bay hối hả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lất phất mưa phùn.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66703" y="5166778"/>
            <a:ext cx="4755288" cy="1691222"/>
          </a:xfrm>
          <a:prstGeom prst="rect">
            <a:avLst/>
          </a:prstGeom>
          <a:solidFill>
            <a:srgbClr val="3FCD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Mầm non vừa nghe thấy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Vội bật chiếc vỏ rơi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Nó đứng dậy giữa trời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Khoác áo màu xanh biếc</a:t>
            </a:r>
            <a:r>
              <a:rPr lang="vi-VN" sz="2800" b="1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23290" y="3304011"/>
            <a:ext cx="561051" cy="5202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123290" y="5373384"/>
            <a:ext cx="561051" cy="5286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6339155" y="5373384"/>
            <a:ext cx="618097" cy="55648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Oval 22"/>
          <p:cNvSpPr/>
          <p:nvPr/>
        </p:nvSpPr>
        <p:spPr>
          <a:xfrm>
            <a:off x="6339155" y="3304011"/>
            <a:ext cx="618097" cy="5202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6339155" y="1058238"/>
            <a:ext cx="627548" cy="5360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47458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4839" y="228187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574158" y="2682497"/>
            <a:ext cx="6124354" cy="1388705"/>
            <a:chOff x="1241458" y="2647170"/>
            <a:chExt cx="7269213" cy="1035680"/>
          </a:xfrm>
          <a:solidFill>
            <a:srgbClr val="66FFFF"/>
          </a:solidFill>
        </p:grpSpPr>
        <p:sp>
          <p:nvSpPr>
            <p:cNvPr id="28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1"/>
              <a:ext cx="6891436" cy="1035679"/>
            </a:xfrm>
            <a:prstGeom prst="roundRect">
              <a:avLst/>
            </a:prstGeom>
            <a:grpFill/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619234" y="2647170"/>
              <a:ext cx="6891437" cy="5043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49882" y="2695892"/>
            <a:ext cx="5831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Chip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//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574158" y="740648"/>
            <a:ext cx="5494930" cy="1322972"/>
            <a:chOff x="1241458" y="2647170"/>
            <a:chExt cx="6980187" cy="781830"/>
          </a:xfrm>
        </p:grpSpPr>
        <p:sp>
          <p:nvSpPr>
            <p:cNvPr id="32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330208" y="2710058"/>
              <a:ext cx="6891437" cy="709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Thấy</a:t>
              </a: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 mây bay hối hả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/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Thấy</a:t>
              </a: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 lất phất mưa phùn</a:t>
              </a:r>
              <a:r>
                <a:rPr kumimoji="0" lang="vi-VN" sz="36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...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//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9FDCE2-05B3-4A18-862C-A8D64BBB0C58}"/>
              </a:ext>
            </a:extLst>
          </p:cNvPr>
          <p:cNvGrpSpPr/>
          <p:nvPr/>
        </p:nvGrpSpPr>
        <p:grpSpPr>
          <a:xfrm>
            <a:off x="7283300" y="558609"/>
            <a:ext cx="3842675" cy="1377199"/>
            <a:chOff x="2188397" y="339047"/>
            <a:chExt cx="5232159" cy="1377199"/>
          </a:xfrm>
        </p:grpSpPr>
        <p:sp>
          <p:nvSpPr>
            <p:cNvPr id="38" name="Speech Bubble: Rectangle with Corners Rounded 1">
              <a:extLst>
                <a:ext uri="{FF2B5EF4-FFF2-40B4-BE49-F238E27FC236}">
                  <a16:creationId xmlns:a16="http://schemas.microsoft.com/office/drawing/2014/main" id="{8965E531-2A35-40B5-A1D2-149C95BED229}"/>
                </a:ext>
              </a:extLst>
            </p:cNvPr>
            <p:cNvSpPr/>
            <p:nvPr/>
          </p:nvSpPr>
          <p:spPr>
            <a:xfrm>
              <a:off x="2188397" y="339047"/>
              <a:ext cx="5232159" cy="1377199"/>
            </a:xfrm>
            <a:prstGeom prst="wedgeRoundRectCallout">
              <a:avLst>
                <a:gd name="adj1" fmla="val -79926"/>
                <a:gd name="adj2" fmla="val 14160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EE3E88-4A0C-449F-B48E-FC00F23CF0C9}"/>
                </a:ext>
              </a:extLst>
            </p:cNvPr>
            <p:cNvSpPr txBox="1"/>
            <p:nvPr/>
          </p:nvSpPr>
          <p:spPr>
            <a:xfrm>
              <a:off x="2293724" y="360995"/>
              <a:ext cx="51268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chậm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rãi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u="none" strike="noStrike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nhấn</a:t>
              </a:r>
              <a:r>
                <a:rPr lang="en-US" sz="3200" b="0" i="0" u="none" strike="noStrike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u="none" strike="noStrike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giọng</a:t>
              </a:r>
              <a:r>
                <a:rPr lang="en-US" sz="3200" b="0" i="0" u="none" strike="noStrike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u="none" strike="noStrike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0" i="0" u="none" strike="noStrike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3200" b="1" i="0" u="none" strike="noStrike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i="0" u="none" strike="noStrike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EEE3E88-4A0C-449F-B48E-FC00F23CF0C9}"/>
              </a:ext>
            </a:extLst>
          </p:cNvPr>
          <p:cNvSpPr txBox="1"/>
          <p:nvPr/>
        </p:nvSpPr>
        <p:spPr>
          <a:xfrm>
            <a:off x="460175" y="4515098"/>
            <a:ext cx="1148316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3600" b="0" i="0" u="none" strike="noStrike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hấn</a:t>
            </a:r>
            <a:r>
              <a:rPr lang="en-US" sz="3600" b="0" i="0" u="none" strike="noStrike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0" i="0" u="none" strike="noStrike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0" i="0" u="none" strike="noStrike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hối </a:t>
            </a:r>
            <a:r>
              <a:rPr lang="vi-VN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hả, lất phất, lim dim, xanh </a:t>
            </a:r>
            <a:r>
              <a:rPr lang="vi-VN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biếc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890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EAB414F-4A27-418D-AD63-C5140F72D141}"/>
              </a:ext>
            </a:extLst>
          </p:cNvPr>
          <p:cNvGrpSpPr/>
          <p:nvPr/>
        </p:nvGrpSpPr>
        <p:grpSpPr>
          <a:xfrm>
            <a:off x="2167401" y="2536225"/>
            <a:ext cx="7586625" cy="3682646"/>
            <a:chOff x="4841104" y="3804755"/>
            <a:chExt cx="5882697" cy="285553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954E133-218B-47F5-9B0D-0614BBD4C191}"/>
                </a:ext>
              </a:extLst>
            </p:cNvPr>
            <p:cNvGrpSpPr/>
            <p:nvPr/>
          </p:nvGrpSpPr>
          <p:grpSpPr>
            <a:xfrm>
              <a:off x="4841104" y="3804755"/>
              <a:ext cx="5882697" cy="2855537"/>
              <a:chOff x="2975204" y="1242806"/>
              <a:chExt cx="5882697" cy="2855537"/>
            </a:xfrm>
          </p:grpSpPr>
          <p:sp>
            <p:nvSpPr>
              <p:cNvPr id="51" name="Rectangle: Rounded Corners 12">
                <a:extLst>
                  <a:ext uri="{FF2B5EF4-FFF2-40B4-BE49-F238E27FC236}">
                    <a16:creationId xmlns:a16="http://schemas.microsoft.com/office/drawing/2014/main" id="{9A22978D-5D1B-4C70-BF99-C05A08AC0380}"/>
                  </a:ext>
                </a:extLst>
              </p:cNvPr>
              <p:cNvSpPr/>
              <p:nvPr/>
            </p:nvSpPr>
            <p:spPr>
              <a:xfrm>
                <a:off x="2975204" y="1847435"/>
                <a:ext cx="5882697" cy="2250908"/>
              </a:xfrm>
              <a:custGeom>
                <a:avLst/>
                <a:gdLst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912522 w 5882697"/>
                  <a:gd name="connsiteY2" fmla="*/ 0 h 2250908"/>
                  <a:gd name="connsiteX3" fmla="*/ 1325069 w 5882697"/>
                  <a:gd name="connsiteY3" fmla="*/ 0 h 2250908"/>
                  <a:gd name="connsiteX4" fmla="*/ 1788478 w 5882697"/>
                  <a:gd name="connsiteY4" fmla="*/ 0 h 2250908"/>
                  <a:gd name="connsiteX5" fmla="*/ 2455333 w 5882697"/>
                  <a:gd name="connsiteY5" fmla="*/ 0 h 2250908"/>
                  <a:gd name="connsiteX6" fmla="*/ 2867880 w 5882697"/>
                  <a:gd name="connsiteY6" fmla="*/ 0 h 2250908"/>
                  <a:gd name="connsiteX7" fmla="*/ 3280428 w 5882697"/>
                  <a:gd name="connsiteY7" fmla="*/ 0 h 2250908"/>
                  <a:gd name="connsiteX8" fmla="*/ 3692974 w 5882697"/>
                  <a:gd name="connsiteY8" fmla="*/ 0 h 2250908"/>
                  <a:gd name="connsiteX9" fmla="*/ 4258106 w 5882697"/>
                  <a:gd name="connsiteY9" fmla="*/ 0 h 2250908"/>
                  <a:gd name="connsiteX10" fmla="*/ 4823238 w 5882697"/>
                  <a:gd name="connsiteY10" fmla="*/ 0 h 2250908"/>
                  <a:gd name="connsiteX11" fmla="*/ 5484443 w 5882697"/>
                  <a:gd name="connsiteY11" fmla="*/ 0 h 2250908"/>
                  <a:gd name="connsiteX12" fmla="*/ 5882697 w 5882697"/>
                  <a:gd name="connsiteY12" fmla="*/ 454052 h 2250908"/>
                  <a:gd name="connsiteX13" fmla="*/ 5882697 w 5882697"/>
                  <a:gd name="connsiteY13" fmla="*/ 874797 h 2250908"/>
                  <a:gd name="connsiteX14" fmla="*/ 5882697 w 5882697"/>
                  <a:gd name="connsiteY14" fmla="*/ 1335825 h 2250908"/>
                  <a:gd name="connsiteX15" fmla="*/ 5882697 w 5882697"/>
                  <a:gd name="connsiteY15" fmla="*/ 1796854 h 2250908"/>
                  <a:gd name="connsiteX16" fmla="*/ 5484443 w 5882697"/>
                  <a:gd name="connsiteY16" fmla="*/ 2250908 h 2250908"/>
                  <a:gd name="connsiteX17" fmla="*/ 4868449 w 5882697"/>
                  <a:gd name="connsiteY17" fmla="*/ 2250908 h 2250908"/>
                  <a:gd name="connsiteX18" fmla="*/ 4354179 w 5882697"/>
                  <a:gd name="connsiteY18" fmla="*/ 2250908 h 2250908"/>
                  <a:gd name="connsiteX19" fmla="*/ 3890770 w 5882697"/>
                  <a:gd name="connsiteY19" fmla="*/ 2250908 h 2250908"/>
                  <a:gd name="connsiteX20" fmla="*/ 3478223 w 5882697"/>
                  <a:gd name="connsiteY20" fmla="*/ 2250908 h 2250908"/>
                  <a:gd name="connsiteX21" fmla="*/ 2811367 w 5882697"/>
                  <a:gd name="connsiteY21" fmla="*/ 2250908 h 2250908"/>
                  <a:gd name="connsiteX22" fmla="*/ 2246235 w 5882697"/>
                  <a:gd name="connsiteY22" fmla="*/ 2250908 h 2250908"/>
                  <a:gd name="connsiteX23" fmla="*/ 1731964 w 5882697"/>
                  <a:gd name="connsiteY23" fmla="*/ 2250908 h 2250908"/>
                  <a:gd name="connsiteX24" fmla="*/ 1115970 w 5882697"/>
                  <a:gd name="connsiteY24" fmla="*/ 2250908 h 2250908"/>
                  <a:gd name="connsiteX25" fmla="*/ 398252 w 5882697"/>
                  <a:gd name="connsiteY25" fmla="*/ 2250908 h 2250908"/>
                  <a:gd name="connsiteX26" fmla="*/ 0 w 5882697"/>
                  <a:gd name="connsiteY26" fmla="*/ 1796854 h 2250908"/>
                  <a:gd name="connsiteX27" fmla="*/ 0 w 5882697"/>
                  <a:gd name="connsiteY27" fmla="*/ 1376110 h 2250908"/>
                  <a:gd name="connsiteX28" fmla="*/ 0 w 5882697"/>
                  <a:gd name="connsiteY28" fmla="*/ 941937 h 2250908"/>
                  <a:gd name="connsiteX29" fmla="*/ 0 w 5882697"/>
                  <a:gd name="connsiteY29" fmla="*/ 454052 h 2250908"/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1014246 w 5882697"/>
                  <a:gd name="connsiteY2" fmla="*/ 0 h 2250908"/>
                  <a:gd name="connsiteX3" fmla="*/ 1477655 w 5882697"/>
                  <a:gd name="connsiteY3" fmla="*/ 0 h 2250908"/>
                  <a:gd name="connsiteX4" fmla="*/ 1941063 w 5882697"/>
                  <a:gd name="connsiteY4" fmla="*/ 0 h 2250908"/>
                  <a:gd name="connsiteX5" fmla="*/ 2557058 w 5882697"/>
                  <a:gd name="connsiteY5" fmla="*/ 0 h 2250908"/>
                  <a:gd name="connsiteX6" fmla="*/ 3071329 w 5882697"/>
                  <a:gd name="connsiteY6" fmla="*/ 0 h 2250908"/>
                  <a:gd name="connsiteX7" fmla="*/ 3738184 w 5882697"/>
                  <a:gd name="connsiteY7" fmla="*/ 0 h 2250908"/>
                  <a:gd name="connsiteX8" fmla="*/ 4405040 w 5882697"/>
                  <a:gd name="connsiteY8" fmla="*/ 0 h 2250908"/>
                  <a:gd name="connsiteX9" fmla="*/ 5484443 w 5882697"/>
                  <a:gd name="connsiteY9" fmla="*/ 0 h 2250908"/>
                  <a:gd name="connsiteX10" fmla="*/ 5882697 w 5882697"/>
                  <a:gd name="connsiteY10" fmla="*/ 454052 h 2250908"/>
                  <a:gd name="connsiteX11" fmla="*/ 5882697 w 5882697"/>
                  <a:gd name="connsiteY11" fmla="*/ 901653 h 2250908"/>
                  <a:gd name="connsiteX12" fmla="*/ 5882697 w 5882697"/>
                  <a:gd name="connsiteY12" fmla="*/ 1349254 h 2250908"/>
                  <a:gd name="connsiteX13" fmla="*/ 5882697 w 5882697"/>
                  <a:gd name="connsiteY13" fmla="*/ 1796854 h 2250908"/>
                  <a:gd name="connsiteX14" fmla="*/ 5484443 w 5882697"/>
                  <a:gd name="connsiteY14" fmla="*/ 2250908 h 2250908"/>
                  <a:gd name="connsiteX15" fmla="*/ 4868449 w 5882697"/>
                  <a:gd name="connsiteY15" fmla="*/ 2250908 h 2250908"/>
                  <a:gd name="connsiteX16" fmla="*/ 4354179 w 5882697"/>
                  <a:gd name="connsiteY16" fmla="*/ 2250908 h 2250908"/>
                  <a:gd name="connsiteX17" fmla="*/ 3839909 w 5882697"/>
                  <a:gd name="connsiteY17" fmla="*/ 2250908 h 2250908"/>
                  <a:gd name="connsiteX18" fmla="*/ 3173052 w 5882697"/>
                  <a:gd name="connsiteY18" fmla="*/ 2250908 h 2250908"/>
                  <a:gd name="connsiteX19" fmla="*/ 2557058 w 5882697"/>
                  <a:gd name="connsiteY19" fmla="*/ 2250908 h 2250908"/>
                  <a:gd name="connsiteX20" fmla="*/ 2042787 w 5882697"/>
                  <a:gd name="connsiteY20" fmla="*/ 2250908 h 2250908"/>
                  <a:gd name="connsiteX21" fmla="*/ 1579379 w 5882697"/>
                  <a:gd name="connsiteY21" fmla="*/ 2250908 h 2250908"/>
                  <a:gd name="connsiteX22" fmla="*/ 1115970 w 5882697"/>
                  <a:gd name="connsiteY22" fmla="*/ 2250908 h 2250908"/>
                  <a:gd name="connsiteX23" fmla="*/ 398252 w 5882697"/>
                  <a:gd name="connsiteY23" fmla="*/ 2250908 h 2250908"/>
                  <a:gd name="connsiteX24" fmla="*/ 0 w 5882697"/>
                  <a:gd name="connsiteY24" fmla="*/ 1796854 h 2250908"/>
                  <a:gd name="connsiteX25" fmla="*/ 0 w 5882697"/>
                  <a:gd name="connsiteY25" fmla="*/ 1362682 h 2250908"/>
                  <a:gd name="connsiteX26" fmla="*/ 0 w 5882697"/>
                  <a:gd name="connsiteY26" fmla="*/ 928509 h 2250908"/>
                  <a:gd name="connsiteX27" fmla="*/ 0 w 5882697"/>
                  <a:gd name="connsiteY27" fmla="*/ 454052 h 2250908"/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912522 w 5882697"/>
                  <a:gd name="connsiteY2" fmla="*/ 0 h 2250908"/>
                  <a:gd name="connsiteX3" fmla="*/ 1325069 w 5882697"/>
                  <a:gd name="connsiteY3" fmla="*/ 0 h 2250908"/>
                  <a:gd name="connsiteX4" fmla="*/ 1788478 w 5882697"/>
                  <a:gd name="connsiteY4" fmla="*/ 0 h 2250908"/>
                  <a:gd name="connsiteX5" fmla="*/ 2455333 w 5882697"/>
                  <a:gd name="connsiteY5" fmla="*/ 0 h 2250908"/>
                  <a:gd name="connsiteX6" fmla="*/ 2867880 w 5882697"/>
                  <a:gd name="connsiteY6" fmla="*/ 0 h 2250908"/>
                  <a:gd name="connsiteX7" fmla="*/ 3280428 w 5882697"/>
                  <a:gd name="connsiteY7" fmla="*/ 0 h 2250908"/>
                  <a:gd name="connsiteX8" fmla="*/ 3692974 w 5882697"/>
                  <a:gd name="connsiteY8" fmla="*/ 0 h 2250908"/>
                  <a:gd name="connsiteX9" fmla="*/ 4258106 w 5882697"/>
                  <a:gd name="connsiteY9" fmla="*/ 0 h 2250908"/>
                  <a:gd name="connsiteX10" fmla="*/ 4823238 w 5882697"/>
                  <a:gd name="connsiteY10" fmla="*/ 0 h 2250908"/>
                  <a:gd name="connsiteX11" fmla="*/ 5484443 w 5882697"/>
                  <a:gd name="connsiteY11" fmla="*/ 0 h 2250908"/>
                  <a:gd name="connsiteX12" fmla="*/ 5882697 w 5882697"/>
                  <a:gd name="connsiteY12" fmla="*/ 454052 h 2250908"/>
                  <a:gd name="connsiteX13" fmla="*/ 5882697 w 5882697"/>
                  <a:gd name="connsiteY13" fmla="*/ 874797 h 2250908"/>
                  <a:gd name="connsiteX14" fmla="*/ 5882697 w 5882697"/>
                  <a:gd name="connsiteY14" fmla="*/ 1335825 h 2250908"/>
                  <a:gd name="connsiteX15" fmla="*/ 5882697 w 5882697"/>
                  <a:gd name="connsiteY15" fmla="*/ 1796854 h 2250908"/>
                  <a:gd name="connsiteX16" fmla="*/ 5484443 w 5882697"/>
                  <a:gd name="connsiteY16" fmla="*/ 2250908 h 2250908"/>
                  <a:gd name="connsiteX17" fmla="*/ 4868449 w 5882697"/>
                  <a:gd name="connsiteY17" fmla="*/ 2250908 h 2250908"/>
                  <a:gd name="connsiteX18" fmla="*/ 4354179 w 5882697"/>
                  <a:gd name="connsiteY18" fmla="*/ 2250908 h 2250908"/>
                  <a:gd name="connsiteX19" fmla="*/ 3890770 w 5882697"/>
                  <a:gd name="connsiteY19" fmla="*/ 2250908 h 2250908"/>
                  <a:gd name="connsiteX20" fmla="*/ 3478223 w 5882697"/>
                  <a:gd name="connsiteY20" fmla="*/ 2250908 h 2250908"/>
                  <a:gd name="connsiteX21" fmla="*/ 2811367 w 5882697"/>
                  <a:gd name="connsiteY21" fmla="*/ 2250908 h 2250908"/>
                  <a:gd name="connsiteX22" fmla="*/ 2246235 w 5882697"/>
                  <a:gd name="connsiteY22" fmla="*/ 2250908 h 2250908"/>
                  <a:gd name="connsiteX23" fmla="*/ 1731964 w 5882697"/>
                  <a:gd name="connsiteY23" fmla="*/ 2250908 h 2250908"/>
                  <a:gd name="connsiteX24" fmla="*/ 1115970 w 5882697"/>
                  <a:gd name="connsiteY24" fmla="*/ 2250908 h 2250908"/>
                  <a:gd name="connsiteX25" fmla="*/ 398252 w 5882697"/>
                  <a:gd name="connsiteY25" fmla="*/ 2250908 h 2250908"/>
                  <a:gd name="connsiteX26" fmla="*/ 0 w 5882697"/>
                  <a:gd name="connsiteY26" fmla="*/ 1796854 h 2250908"/>
                  <a:gd name="connsiteX27" fmla="*/ 0 w 5882697"/>
                  <a:gd name="connsiteY27" fmla="*/ 1376110 h 2250908"/>
                  <a:gd name="connsiteX28" fmla="*/ 0 w 5882697"/>
                  <a:gd name="connsiteY28" fmla="*/ 941937 h 2250908"/>
                  <a:gd name="connsiteX29" fmla="*/ 0 w 5882697"/>
                  <a:gd name="connsiteY29" fmla="*/ 454052 h 225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882697" h="2250908" fill="none" extrusionOk="0">
                    <a:moveTo>
                      <a:pt x="0" y="454052"/>
                    </a:moveTo>
                    <a:cubicBezTo>
                      <a:pt x="69545" y="253397"/>
                      <a:pt x="169478" y="22756"/>
                      <a:pt x="398252" y="0"/>
                    </a:cubicBezTo>
                    <a:cubicBezTo>
                      <a:pt x="591608" y="34221"/>
                      <a:pt x="783438" y="-17405"/>
                      <a:pt x="912522" y="0"/>
                    </a:cubicBezTo>
                    <a:cubicBezTo>
                      <a:pt x="1013719" y="-37133"/>
                      <a:pt x="1150091" y="-6674"/>
                      <a:pt x="1325069" y="0"/>
                    </a:cubicBezTo>
                    <a:cubicBezTo>
                      <a:pt x="1521656" y="-4371"/>
                      <a:pt x="1580319" y="1420"/>
                      <a:pt x="1788478" y="0"/>
                    </a:cubicBezTo>
                    <a:cubicBezTo>
                      <a:pt x="2047079" y="72538"/>
                      <a:pt x="2205679" y="41151"/>
                      <a:pt x="2455333" y="0"/>
                    </a:cubicBezTo>
                    <a:cubicBezTo>
                      <a:pt x="2636700" y="-33765"/>
                      <a:pt x="2750746" y="-16659"/>
                      <a:pt x="2867880" y="0"/>
                    </a:cubicBezTo>
                    <a:cubicBezTo>
                      <a:pt x="2927712" y="16205"/>
                      <a:pt x="3128652" y="-36189"/>
                      <a:pt x="3280428" y="0"/>
                    </a:cubicBezTo>
                    <a:cubicBezTo>
                      <a:pt x="3449206" y="22206"/>
                      <a:pt x="3636390" y="-20297"/>
                      <a:pt x="3692974" y="0"/>
                    </a:cubicBezTo>
                    <a:cubicBezTo>
                      <a:pt x="3755129" y="81065"/>
                      <a:pt x="4055358" y="11645"/>
                      <a:pt x="4258106" y="0"/>
                    </a:cubicBezTo>
                    <a:cubicBezTo>
                      <a:pt x="4466129" y="-54371"/>
                      <a:pt x="4613632" y="5169"/>
                      <a:pt x="4823238" y="0"/>
                    </a:cubicBezTo>
                    <a:cubicBezTo>
                      <a:pt x="4968050" y="2778"/>
                      <a:pt x="5369177" y="-46258"/>
                      <a:pt x="5484443" y="0"/>
                    </a:cubicBezTo>
                    <a:cubicBezTo>
                      <a:pt x="5684506" y="34366"/>
                      <a:pt x="5875460" y="187693"/>
                      <a:pt x="5882697" y="454052"/>
                    </a:cubicBezTo>
                    <a:cubicBezTo>
                      <a:pt x="5890858" y="623996"/>
                      <a:pt x="5886982" y="682568"/>
                      <a:pt x="5882697" y="874797"/>
                    </a:cubicBezTo>
                    <a:cubicBezTo>
                      <a:pt x="5862912" y="1019187"/>
                      <a:pt x="5890033" y="1233261"/>
                      <a:pt x="5882697" y="1335825"/>
                    </a:cubicBezTo>
                    <a:cubicBezTo>
                      <a:pt x="5842913" y="1433552"/>
                      <a:pt x="5897558" y="1682099"/>
                      <a:pt x="5882697" y="1796854"/>
                    </a:cubicBezTo>
                    <a:cubicBezTo>
                      <a:pt x="5863744" y="2018618"/>
                      <a:pt x="5747842" y="2240731"/>
                      <a:pt x="5484443" y="2250908"/>
                    </a:cubicBezTo>
                    <a:cubicBezTo>
                      <a:pt x="5377214" y="2302542"/>
                      <a:pt x="5105777" y="2309107"/>
                      <a:pt x="4868449" y="2250908"/>
                    </a:cubicBezTo>
                    <a:cubicBezTo>
                      <a:pt x="4584614" y="2228656"/>
                      <a:pt x="4531034" y="2239517"/>
                      <a:pt x="4354179" y="2250908"/>
                    </a:cubicBezTo>
                    <a:cubicBezTo>
                      <a:pt x="4195147" y="2276972"/>
                      <a:pt x="3984292" y="2279895"/>
                      <a:pt x="3890770" y="2250908"/>
                    </a:cubicBezTo>
                    <a:cubicBezTo>
                      <a:pt x="3799246" y="2254405"/>
                      <a:pt x="3557337" y="2204754"/>
                      <a:pt x="3478223" y="2250908"/>
                    </a:cubicBezTo>
                    <a:cubicBezTo>
                      <a:pt x="3425899" y="2221571"/>
                      <a:pt x="2987316" y="2215452"/>
                      <a:pt x="2811367" y="2250908"/>
                    </a:cubicBezTo>
                    <a:cubicBezTo>
                      <a:pt x="2552230" y="2220253"/>
                      <a:pt x="2437215" y="2248214"/>
                      <a:pt x="2246235" y="2250908"/>
                    </a:cubicBezTo>
                    <a:cubicBezTo>
                      <a:pt x="2062149" y="2285800"/>
                      <a:pt x="1955702" y="2268916"/>
                      <a:pt x="1731964" y="2250908"/>
                    </a:cubicBezTo>
                    <a:cubicBezTo>
                      <a:pt x="1474094" y="2229346"/>
                      <a:pt x="1265383" y="2279804"/>
                      <a:pt x="1115970" y="2250908"/>
                    </a:cubicBezTo>
                    <a:cubicBezTo>
                      <a:pt x="861512" y="2265941"/>
                      <a:pt x="562335" y="2208033"/>
                      <a:pt x="398252" y="2250908"/>
                    </a:cubicBezTo>
                    <a:cubicBezTo>
                      <a:pt x="217201" y="2332719"/>
                      <a:pt x="65571" y="2134756"/>
                      <a:pt x="0" y="1796854"/>
                    </a:cubicBezTo>
                    <a:cubicBezTo>
                      <a:pt x="1580" y="1612352"/>
                      <a:pt x="15566" y="1551968"/>
                      <a:pt x="0" y="1376110"/>
                    </a:cubicBezTo>
                    <a:cubicBezTo>
                      <a:pt x="-30401" y="1214037"/>
                      <a:pt x="691" y="1138625"/>
                      <a:pt x="0" y="941937"/>
                    </a:cubicBezTo>
                    <a:cubicBezTo>
                      <a:pt x="-24546" y="734837"/>
                      <a:pt x="9333" y="651049"/>
                      <a:pt x="0" y="454052"/>
                    </a:cubicBezTo>
                    <a:close/>
                  </a:path>
                  <a:path w="5882697" h="2250908" stroke="0" extrusionOk="0">
                    <a:moveTo>
                      <a:pt x="0" y="454052"/>
                    </a:moveTo>
                    <a:cubicBezTo>
                      <a:pt x="16897" y="186252"/>
                      <a:pt x="204280" y="133591"/>
                      <a:pt x="398252" y="0"/>
                    </a:cubicBezTo>
                    <a:cubicBezTo>
                      <a:pt x="708736" y="-12425"/>
                      <a:pt x="743959" y="16211"/>
                      <a:pt x="1014246" y="0"/>
                    </a:cubicBezTo>
                    <a:cubicBezTo>
                      <a:pt x="1282884" y="-26749"/>
                      <a:pt x="1292035" y="-25859"/>
                      <a:pt x="1477655" y="0"/>
                    </a:cubicBezTo>
                    <a:cubicBezTo>
                      <a:pt x="1691777" y="22986"/>
                      <a:pt x="1773446" y="16325"/>
                      <a:pt x="1941063" y="0"/>
                    </a:cubicBezTo>
                    <a:cubicBezTo>
                      <a:pt x="2014501" y="12481"/>
                      <a:pt x="2343399" y="87372"/>
                      <a:pt x="2557058" y="0"/>
                    </a:cubicBezTo>
                    <a:cubicBezTo>
                      <a:pt x="2755980" y="-51577"/>
                      <a:pt x="2940101" y="-37231"/>
                      <a:pt x="3071329" y="0"/>
                    </a:cubicBezTo>
                    <a:cubicBezTo>
                      <a:pt x="3201844" y="-6934"/>
                      <a:pt x="3632097" y="61682"/>
                      <a:pt x="3738184" y="0"/>
                    </a:cubicBezTo>
                    <a:cubicBezTo>
                      <a:pt x="3902717" y="-99941"/>
                      <a:pt x="4145595" y="-49525"/>
                      <a:pt x="4405040" y="0"/>
                    </a:cubicBezTo>
                    <a:cubicBezTo>
                      <a:pt x="4717600" y="34405"/>
                      <a:pt x="5149737" y="37985"/>
                      <a:pt x="5484443" y="0"/>
                    </a:cubicBezTo>
                    <a:cubicBezTo>
                      <a:pt x="5741128" y="36013"/>
                      <a:pt x="5867124" y="256660"/>
                      <a:pt x="5882697" y="454052"/>
                    </a:cubicBezTo>
                    <a:cubicBezTo>
                      <a:pt x="5881062" y="643816"/>
                      <a:pt x="5858039" y="741135"/>
                      <a:pt x="5882697" y="901653"/>
                    </a:cubicBezTo>
                    <a:cubicBezTo>
                      <a:pt x="5879427" y="1055002"/>
                      <a:pt x="5865232" y="1247068"/>
                      <a:pt x="5882697" y="1349254"/>
                    </a:cubicBezTo>
                    <a:cubicBezTo>
                      <a:pt x="5871386" y="1494212"/>
                      <a:pt x="5907032" y="1594375"/>
                      <a:pt x="5882697" y="1796854"/>
                    </a:cubicBezTo>
                    <a:cubicBezTo>
                      <a:pt x="5957587" y="2042714"/>
                      <a:pt x="5716545" y="2314627"/>
                      <a:pt x="5484443" y="2250908"/>
                    </a:cubicBezTo>
                    <a:cubicBezTo>
                      <a:pt x="5334221" y="2183482"/>
                      <a:pt x="5071512" y="2223616"/>
                      <a:pt x="4868449" y="2250908"/>
                    </a:cubicBezTo>
                    <a:cubicBezTo>
                      <a:pt x="4737178" y="2277019"/>
                      <a:pt x="4506972" y="2201888"/>
                      <a:pt x="4354179" y="2250908"/>
                    </a:cubicBezTo>
                    <a:cubicBezTo>
                      <a:pt x="4153062" y="2232022"/>
                      <a:pt x="4069668" y="2234723"/>
                      <a:pt x="3839909" y="2250908"/>
                    </a:cubicBezTo>
                    <a:cubicBezTo>
                      <a:pt x="3613993" y="2320858"/>
                      <a:pt x="3355019" y="2282837"/>
                      <a:pt x="3173052" y="2250908"/>
                    </a:cubicBezTo>
                    <a:cubicBezTo>
                      <a:pt x="3024818" y="2251419"/>
                      <a:pt x="2766732" y="2141301"/>
                      <a:pt x="2557058" y="2250908"/>
                    </a:cubicBezTo>
                    <a:cubicBezTo>
                      <a:pt x="2391464" y="2232180"/>
                      <a:pt x="2276708" y="2214591"/>
                      <a:pt x="2042787" y="2250908"/>
                    </a:cubicBezTo>
                    <a:cubicBezTo>
                      <a:pt x="1811602" y="2224018"/>
                      <a:pt x="1644731" y="2238362"/>
                      <a:pt x="1579379" y="2250908"/>
                    </a:cubicBezTo>
                    <a:cubicBezTo>
                      <a:pt x="1485684" y="2285860"/>
                      <a:pt x="1201320" y="2209214"/>
                      <a:pt x="1115970" y="2250908"/>
                    </a:cubicBezTo>
                    <a:cubicBezTo>
                      <a:pt x="942493" y="2281151"/>
                      <a:pt x="695368" y="2208318"/>
                      <a:pt x="398252" y="2250908"/>
                    </a:cubicBezTo>
                    <a:cubicBezTo>
                      <a:pt x="254966" y="2292626"/>
                      <a:pt x="54884" y="2111587"/>
                      <a:pt x="0" y="1796854"/>
                    </a:cubicBezTo>
                    <a:cubicBezTo>
                      <a:pt x="-32245" y="1602478"/>
                      <a:pt x="27035" y="1446554"/>
                      <a:pt x="0" y="1362682"/>
                    </a:cubicBezTo>
                    <a:cubicBezTo>
                      <a:pt x="32582" y="1228202"/>
                      <a:pt x="5394" y="1118704"/>
                      <a:pt x="0" y="928509"/>
                    </a:cubicBezTo>
                    <a:cubicBezTo>
                      <a:pt x="-5108" y="802948"/>
                      <a:pt x="-13555" y="557311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00" y="236041"/>
                      <a:pt x="178264" y="30742"/>
                      <a:pt x="398252" y="0"/>
                    </a:cubicBezTo>
                    <a:cubicBezTo>
                      <a:pt x="582810" y="34905"/>
                      <a:pt x="769857" y="12295"/>
                      <a:pt x="912522" y="0"/>
                    </a:cubicBezTo>
                    <a:cubicBezTo>
                      <a:pt x="1056242" y="-26148"/>
                      <a:pt x="1121769" y="8294"/>
                      <a:pt x="1325069" y="0"/>
                    </a:cubicBezTo>
                    <a:cubicBezTo>
                      <a:pt x="1530495" y="-2388"/>
                      <a:pt x="1593677" y="-18292"/>
                      <a:pt x="1788478" y="0"/>
                    </a:cubicBezTo>
                    <a:cubicBezTo>
                      <a:pt x="2022579" y="-14764"/>
                      <a:pt x="2267409" y="-11469"/>
                      <a:pt x="2455333" y="0"/>
                    </a:cubicBezTo>
                    <a:cubicBezTo>
                      <a:pt x="2652545" y="-21266"/>
                      <a:pt x="2765099" y="12870"/>
                      <a:pt x="2867880" y="0"/>
                    </a:cubicBezTo>
                    <a:cubicBezTo>
                      <a:pt x="2966712" y="-9837"/>
                      <a:pt x="3103997" y="-20094"/>
                      <a:pt x="3280428" y="0"/>
                    </a:cubicBezTo>
                    <a:cubicBezTo>
                      <a:pt x="3456134" y="17586"/>
                      <a:pt x="3600536" y="-31680"/>
                      <a:pt x="3692974" y="0"/>
                    </a:cubicBezTo>
                    <a:cubicBezTo>
                      <a:pt x="3720241" y="-24597"/>
                      <a:pt x="4018436" y="-199"/>
                      <a:pt x="4258106" y="0"/>
                    </a:cubicBezTo>
                    <a:cubicBezTo>
                      <a:pt x="4497706" y="-99223"/>
                      <a:pt x="4669161" y="39741"/>
                      <a:pt x="4823238" y="0"/>
                    </a:cubicBezTo>
                    <a:cubicBezTo>
                      <a:pt x="4994352" y="6680"/>
                      <a:pt x="5366982" y="-52322"/>
                      <a:pt x="5484443" y="0"/>
                    </a:cubicBezTo>
                    <a:cubicBezTo>
                      <a:pt x="5741162" y="-74649"/>
                      <a:pt x="5912915" y="152186"/>
                      <a:pt x="5882697" y="454052"/>
                    </a:cubicBezTo>
                    <a:cubicBezTo>
                      <a:pt x="5880363" y="591818"/>
                      <a:pt x="5884933" y="713160"/>
                      <a:pt x="5882697" y="874797"/>
                    </a:cubicBezTo>
                    <a:cubicBezTo>
                      <a:pt x="5849174" y="1064205"/>
                      <a:pt x="5885219" y="1216596"/>
                      <a:pt x="5882697" y="1335825"/>
                    </a:cubicBezTo>
                    <a:cubicBezTo>
                      <a:pt x="5904524" y="1434448"/>
                      <a:pt x="5905166" y="1627712"/>
                      <a:pt x="5882697" y="1796854"/>
                    </a:cubicBezTo>
                    <a:cubicBezTo>
                      <a:pt x="5781951" y="2094460"/>
                      <a:pt x="5710499" y="2212470"/>
                      <a:pt x="5484443" y="2250908"/>
                    </a:cubicBezTo>
                    <a:cubicBezTo>
                      <a:pt x="5346688" y="2295929"/>
                      <a:pt x="5152159" y="2273468"/>
                      <a:pt x="4868449" y="2250908"/>
                    </a:cubicBezTo>
                    <a:cubicBezTo>
                      <a:pt x="4595021" y="2248831"/>
                      <a:pt x="4528831" y="2235725"/>
                      <a:pt x="4354179" y="2250908"/>
                    </a:cubicBezTo>
                    <a:cubicBezTo>
                      <a:pt x="4174661" y="2310673"/>
                      <a:pt x="4008249" y="2231408"/>
                      <a:pt x="3890770" y="2250908"/>
                    </a:cubicBezTo>
                    <a:cubicBezTo>
                      <a:pt x="3772601" y="2253159"/>
                      <a:pt x="3578728" y="2245248"/>
                      <a:pt x="3478223" y="2250908"/>
                    </a:cubicBezTo>
                    <a:cubicBezTo>
                      <a:pt x="3379454" y="2322906"/>
                      <a:pt x="3125877" y="2231083"/>
                      <a:pt x="2811367" y="2250908"/>
                    </a:cubicBezTo>
                    <a:cubicBezTo>
                      <a:pt x="2549148" y="2248969"/>
                      <a:pt x="2456396" y="2297795"/>
                      <a:pt x="2246235" y="2250908"/>
                    </a:cubicBezTo>
                    <a:cubicBezTo>
                      <a:pt x="2069108" y="2238023"/>
                      <a:pt x="1857126" y="2234808"/>
                      <a:pt x="1731964" y="2250908"/>
                    </a:cubicBezTo>
                    <a:cubicBezTo>
                      <a:pt x="1549967" y="2252556"/>
                      <a:pt x="1353508" y="2319977"/>
                      <a:pt x="1115970" y="2250908"/>
                    </a:cubicBezTo>
                    <a:cubicBezTo>
                      <a:pt x="839604" y="2271556"/>
                      <a:pt x="597470" y="2224557"/>
                      <a:pt x="398252" y="2250908"/>
                    </a:cubicBezTo>
                    <a:cubicBezTo>
                      <a:pt x="248574" y="2298877"/>
                      <a:pt x="59683" y="2061454"/>
                      <a:pt x="0" y="1796854"/>
                    </a:cubicBezTo>
                    <a:cubicBezTo>
                      <a:pt x="3252" y="1592842"/>
                      <a:pt x="26051" y="1536245"/>
                      <a:pt x="0" y="1376110"/>
                    </a:cubicBezTo>
                    <a:cubicBezTo>
                      <a:pt x="-17189" y="1200861"/>
                      <a:pt x="-3344" y="1169060"/>
                      <a:pt x="0" y="941937"/>
                    </a:cubicBezTo>
                    <a:cubicBezTo>
                      <a:pt x="15402" y="721430"/>
                      <a:pt x="-8073" y="665692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1784" y="272770"/>
                      <a:pt x="176346" y="60112"/>
                      <a:pt x="398252" y="0"/>
                    </a:cubicBezTo>
                    <a:cubicBezTo>
                      <a:pt x="587554" y="25860"/>
                      <a:pt x="778788" y="-7207"/>
                      <a:pt x="912522" y="0"/>
                    </a:cubicBezTo>
                    <a:cubicBezTo>
                      <a:pt x="1057715" y="-40167"/>
                      <a:pt x="1118473" y="3901"/>
                      <a:pt x="1325069" y="0"/>
                    </a:cubicBezTo>
                    <a:cubicBezTo>
                      <a:pt x="1517469" y="-2518"/>
                      <a:pt x="1586524" y="-4989"/>
                      <a:pt x="1788478" y="0"/>
                    </a:cubicBezTo>
                    <a:cubicBezTo>
                      <a:pt x="2045967" y="38743"/>
                      <a:pt x="2222263" y="30276"/>
                      <a:pt x="2455333" y="0"/>
                    </a:cubicBezTo>
                    <a:cubicBezTo>
                      <a:pt x="2643935" y="-29422"/>
                      <a:pt x="2743595" y="7745"/>
                      <a:pt x="2867880" y="0"/>
                    </a:cubicBezTo>
                    <a:cubicBezTo>
                      <a:pt x="2964677" y="-35010"/>
                      <a:pt x="3133269" y="-5904"/>
                      <a:pt x="3280428" y="0"/>
                    </a:cubicBezTo>
                    <a:cubicBezTo>
                      <a:pt x="3438285" y="21615"/>
                      <a:pt x="3617215" y="-22586"/>
                      <a:pt x="3692974" y="0"/>
                    </a:cubicBezTo>
                    <a:cubicBezTo>
                      <a:pt x="3742479" y="54394"/>
                      <a:pt x="4048796" y="16997"/>
                      <a:pt x="4258106" y="0"/>
                    </a:cubicBezTo>
                    <a:cubicBezTo>
                      <a:pt x="4469873" y="-57760"/>
                      <a:pt x="4633548" y="9368"/>
                      <a:pt x="4823238" y="0"/>
                    </a:cubicBezTo>
                    <a:cubicBezTo>
                      <a:pt x="4963101" y="3941"/>
                      <a:pt x="5362324" y="-41771"/>
                      <a:pt x="5484443" y="0"/>
                    </a:cubicBezTo>
                    <a:cubicBezTo>
                      <a:pt x="5684596" y="8001"/>
                      <a:pt x="5872492" y="211492"/>
                      <a:pt x="5882697" y="454052"/>
                    </a:cubicBezTo>
                    <a:cubicBezTo>
                      <a:pt x="5902658" y="610011"/>
                      <a:pt x="5889016" y="705365"/>
                      <a:pt x="5882697" y="874797"/>
                    </a:cubicBezTo>
                    <a:cubicBezTo>
                      <a:pt x="5854612" y="1046900"/>
                      <a:pt x="5890580" y="1217373"/>
                      <a:pt x="5882697" y="1335825"/>
                    </a:cubicBezTo>
                    <a:cubicBezTo>
                      <a:pt x="5877330" y="1456644"/>
                      <a:pt x="5881767" y="1648974"/>
                      <a:pt x="5882697" y="1796854"/>
                    </a:cubicBezTo>
                    <a:cubicBezTo>
                      <a:pt x="5827257" y="2059696"/>
                      <a:pt x="5742173" y="2213854"/>
                      <a:pt x="5484443" y="2250908"/>
                    </a:cubicBezTo>
                    <a:cubicBezTo>
                      <a:pt x="5332520" y="2306645"/>
                      <a:pt x="5145765" y="2288479"/>
                      <a:pt x="4868449" y="2250908"/>
                    </a:cubicBezTo>
                    <a:cubicBezTo>
                      <a:pt x="4593915" y="2241132"/>
                      <a:pt x="4537160" y="2234979"/>
                      <a:pt x="4354179" y="2250908"/>
                    </a:cubicBezTo>
                    <a:cubicBezTo>
                      <a:pt x="4193919" y="2287061"/>
                      <a:pt x="3970019" y="2253160"/>
                      <a:pt x="3890770" y="2250908"/>
                    </a:cubicBezTo>
                    <a:cubicBezTo>
                      <a:pt x="3784558" y="2277694"/>
                      <a:pt x="3574020" y="2233906"/>
                      <a:pt x="3478223" y="2250908"/>
                    </a:cubicBezTo>
                    <a:cubicBezTo>
                      <a:pt x="3368829" y="2287878"/>
                      <a:pt x="3066792" y="2197509"/>
                      <a:pt x="2811367" y="2250908"/>
                    </a:cubicBezTo>
                    <a:cubicBezTo>
                      <a:pt x="2545861" y="2219064"/>
                      <a:pt x="2443069" y="2264953"/>
                      <a:pt x="2246235" y="2250908"/>
                    </a:cubicBezTo>
                    <a:cubicBezTo>
                      <a:pt x="2052399" y="2279678"/>
                      <a:pt x="1918341" y="2257809"/>
                      <a:pt x="1731964" y="2250908"/>
                    </a:cubicBezTo>
                    <a:cubicBezTo>
                      <a:pt x="1522628" y="2261337"/>
                      <a:pt x="1304160" y="2287072"/>
                      <a:pt x="1115970" y="2250908"/>
                    </a:cubicBezTo>
                    <a:cubicBezTo>
                      <a:pt x="870851" y="2256666"/>
                      <a:pt x="574452" y="2205540"/>
                      <a:pt x="398252" y="2250908"/>
                    </a:cubicBezTo>
                    <a:cubicBezTo>
                      <a:pt x="218147" y="2322247"/>
                      <a:pt x="65917" y="2124279"/>
                      <a:pt x="0" y="1796854"/>
                    </a:cubicBezTo>
                    <a:cubicBezTo>
                      <a:pt x="-4046" y="1597667"/>
                      <a:pt x="20414" y="1547451"/>
                      <a:pt x="0" y="1376110"/>
                    </a:cubicBezTo>
                    <a:cubicBezTo>
                      <a:pt x="-35194" y="1208198"/>
                      <a:pt x="2233" y="1162473"/>
                      <a:pt x="0" y="941937"/>
                    </a:cubicBezTo>
                    <a:cubicBezTo>
                      <a:pt x="203" y="724211"/>
                      <a:pt x="-3834" y="665502"/>
                      <a:pt x="0" y="45405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129858240">
                      <a:custGeom>
                        <a:avLst/>
                        <a:gdLst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176836 w 7586625"/>
                          <a:gd name="connsiteY2" fmla="*/ 0 h 2902886"/>
                          <a:gd name="connsiteX3" fmla="*/ 1708877 w 7586625"/>
                          <a:gd name="connsiteY3" fmla="*/ 0 h 2902886"/>
                          <a:gd name="connsiteX4" fmla="*/ 2306513 w 7586625"/>
                          <a:gd name="connsiteY4" fmla="*/ 0 h 2902886"/>
                          <a:gd name="connsiteX5" fmla="*/ 3166523 w 7586625"/>
                          <a:gd name="connsiteY5" fmla="*/ 0 h 2902886"/>
                          <a:gd name="connsiteX6" fmla="*/ 3698564 w 7586625"/>
                          <a:gd name="connsiteY6" fmla="*/ 0 h 2902886"/>
                          <a:gd name="connsiteX7" fmla="*/ 4230607 w 7586625"/>
                          <a:gd name="connsiteY7" fmla="*/ 0 h 2902886"/>
                          <a:gd name="connsiteX8" fmla="*/ 4762648 w 7586625"/>
                          <a:gd name="connsiteY8" fmla="*/ 0 h 2902886"/>
                          <a:gd name="connsiteX9" fmla="*/ 5491470 w 7586625"/>
                          <a:gd name="connsiteY9" fmla="*/ 0 h 2902886"/>
                          <a:gd name="connsiteX10" fmla="*/ 6220294 w 7586625"/>
                          <a:gd name="connsiteY10" fmla="*/ 0 h 2902886"/>
                          <a:gd name="connsiteX11" fmla="*/ 7073017 w 7586625"/>
                          <a:gd name="connsiteY11" fmla="*/ 0 h 2902886"/>
                          <a:gd name="connsiteX12" fmla="*/ 7586625 w 7586625"/>
                          <a:gd name="connsiteY12" fmla="*/ 585569 h 2902886"/>
                          <a:gd name="connsiteX13" fmla="*/ 7586625 w 7586625"/>
                          <a:gd name="connsiteY13" fmla="*/ 1128183 h 2902886"/>
                          <a:gd name="connsiteX14" fmla="*/ 7586625 w 7586625"/>
                          <a:gd name="connsiteY14" fmla="*/ 1722749 h 2902886"/>
                          <a:gd name="connsiteX15" fmla="*/ 7586625 w 7586625"/>
                          <a:gd name="connsiteY15" fmla="*/ 2317316 h 2902886"/>
                          <a:gd name="connsiteX16" fmla="*/ 7073017 w 7586625"/>
                          <a:gd name="connsiteY16" fmla="*/ 2902886 h 2902886"/>
                          <a:gd name="connsiteX17" fmla="*/ 6278600 w 7586625"/>
                          <a:gd name="connsiteY17" fmla="*/ 2902886 h 2902886"/>
                          <a:gd name="connsiteX18" fmla="*/ 5615371 w 7586625"/>
                          <a:gd name="connsiteY18" fmla="*/ 2902886 h 2902886"/>
                          <a:gd name="connsiteX19" fmla="*/ 5017735 w 7586625"/>
                          <a:gd name="connsiteY19" fmla="*/ 2902886 h 2902886"/>
                          <a:gd name="connsiteX20" fmla="*/ 4485694 w 7586625"/>
                          <a:gd name="connsiteY20" fmla="*/ 2902886 h 2902886"/>
                          <a:gd name="connsiteX21" fmla="*/ 3625682 w 7586625"/>
                          <a:gd name="connsiteY21" fmla="*/ 2902886 h 2902886"/>
                          <a:gd name="connsiteX22" fmla="*/ 2896860 w 7586625"/>
                          <a:gd name="connsiteY22" fmla="*/ 2902886 h 2902886"/>
                          <a:gd name="connsiteX23" fmla="*/ 2233630 w 7586625"/>
                          <a:gd name="connsiteY23" fmla="*/ 2902886 h 2902886"/>
                          <a:gd name="connsiteX24" fmla="*/ 1439212 w 7586625"/>
                          <a:gd name="connsiteY24" fmla="*/ 2902886 h 2902886"/>
                          <a:gd name="connsiteX25" fmla="*/ 513607 w 7586625"/>
                          <a:gd name="connsiteY25" fmla="*/ 2902886 h 2902886"/>
                          <a:gd name="connsiteX26" fmla="*/ 0 w 7586625"/>
                          <a:gd name="connsiteY26" fmla="*/ 2317316 h 2902886"/>
                          <a:gd name="connsiteX27" fmla="*/ 0 w 7586625"/>
                          <a:gd name="connsiteY27" fmla="*/ 1774702 h 2902886"/>
                          <a:gd name="connsiteX28" fmla="*/ 0 w 7586625"/>
                          <a:gd name="connsiteY28" fmla="*/ 1214771 h 2902886"/>
                          <a:gd name="connsiteX29" fmla="*/ 0 w 7586625"/>
                          <a:gd name="connsiteY29" fmla="*/ 585569 h 2902886"/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308024 w 7586625"/>
                          <a:gd name="connsiteY2" fmla="*/ 0 h 2902886"/>
                          <a:gd name="connsiteX3" fmla="*/ 1905660 w 7586625"/>
                          <a:gd name="connsiteY3" fmla="*/ 0 h 2902886"/>
                          <a:gd name="connsiteX4" fmla="*/ 2503294 w 7586625"/>
                          <a:gd name="connsiteY4" fmla="*/ 0 h 2902886"/>
                          <a:gd name="connsiteX5" fmla="*/ 3297713 w 7586625"/>
                          <a:gd name="connsiteY5" fmla="*/ 0 h 2902886"/>
                          <a:gd name="connsiteX6" fmla="*/ 3960942 w 7586625"/>
                          <a:gd name="connsiteY6" fmla="*/ 0 h 2902886"/>
                          <a:gd name="connsiteX7" fmla="*/ 4820953 w 7586625"/>
                          <a:gd name="connsiteY7" fmla="*/ 0 h 2902886"/>
                          <a:gd name="connsiteX8" fmla="*/ 5680964 w 7586625"/>
                          <a:gd name="connsiteY8" fmla="*/ 0 h 2902886"/>
                          <a:gd name="connsiteX9" fmla="*/ 7073017 w 7586625"/>
                          <a:gd name="connsiteY9" fmla="*/ 0 h 2902886"/>
                          <a:gd name="connsiteX10" fmla="*/ 7586625 w 7586625"/>
                          <a:gd name="connsiteY10" fmla="*/ 585569 h 2902886"/>
                          <a:gd name="connsiteX11" fmla="*/ 7586625 w 7586625"/>
                          <a:gd name="connsiteY11" fmla="*/ 1162818 h 2902886"/>
                          <a:gd name="connsiteX12" fmla="*/ 7586625 w 7586625"/>
                          <a:gd name="connsiteY12" fmla="*/ 1740067 h 2902886"/>
                          <a:gd name="connsiteX13" fmla="*/ 7586625 w 7586625"/>
                          <a:gd name="connsiteY13" fmla="*/ 2317316 h 2902886"/>
                          <a:gd name="connsiteX14" fmla="*/ 7073017 w 7586625"/>
                          <a:gd name="connsiteY14" fmla="*/ 2902886 h 2902886"/>
                          <a:gd name="connsiteX15" fmla="*/ 6278600 w 7586625"/>
                          <a:gd name="connsiteY15" fmla="*/ 2902886 h 2902886"/>
                          <a:gd name="connsiteX16" fmla="*/ 5615371 w 7586625"/>
                          <a:gd name="connsiteY16" fmla="*/ 2902886 h 2902886"/>
                          <a:gd name="connsiteX17" fmla="*/ 4952142 w 7586625"/>
                          <a:gd name="connsiteY17" fmla="*/ 2902886 h 2902886"/>
                          <a:gd name="connsiteX18" fmla="*/ 4092130 w 7586625"/>
                          <a:gd name="connsiteY18" fmla="*/ 2902886 h 2902886"/>
                          <a:gd name="connsiteX19" fmla="*/ 3297713 w 7586625"/>
                          <a:gd name="connsiteY19" fmla="*/ 2902886 h 2902886"/>
                          <a:gd name="connsiteX20" fmla="*/ 2634482 w 7586625"/>
                          <a:gd name="connsiteY20" fmla="*/ 2902886 h 2902886"/>
                          <a:gd name="connsiteX21" fmla="*/ 2036848 w 7586625"/>
                          <a:gd name="connsiteY21" fmla="*/ 2902886 h 2902886"/>
                          <a:gd name="connsiteX22" fmla="*/ 1439212 w 7586625"/>
                          <a:gd name="connsiteY22" fmla="*/ 2902886 h 2902886"/>
                          <a:gd name="connsiteX23" fmla="*/ 513607 w 7586625"/>
                          <a:gd name="connsiteY23" fmla="*/ 2902886 h 2902886"/>
                          <a:gd name="connsiteX24" fmla="*/ 0 w 7586625"/>
                          <a:gd name="connsiteY24" fmla="*/ 2317316 h 2902886"/>
                          <a:gd name="connsiteX25" fmla="*/ 0 w 7586625"/>
                          <a:gd name="connsiteY25" fmla="*/ 1757385 h 2902886"/>
                          <a:gd name="connsiteX26" fmla="*/ 0 w 7586625"/>
                          <a:gd name="connsiteY26" fmla="*/ 1197453 h 2902886"/>
                          <a:gd name="connsiteX27" fmla="*/ 0 w 7586625"/>
                          <a:gd name="connsiteY27" fmla="*/ 585569 h 2902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7586625" h="2902886" fill="none" extrusionOk="0">
                            <a:moveTo>
                              <a:pt x="0" y="585569"/>
                            </a:moveTo>
                            <a:cubicBezTo>
                              <a:pt x="26020" y="288355"/>
                              <a:pt x="188059" y="7180"/>
                              <a:pt x="513607" y="0"/>
                            </a:cubicBezTo>
                            <a:cubicBezTo>
                              <a:pt x="788216" y="32721"/>
                              <a:pt x="1008174" y="-11865"/>
                              <a:pt x="1176836" y="0"/>
                            </a:cubicBezTo>
                            <a:cubicBezTo>
                              <a:pt x="1334141" y="-34218"/>
                              <a:pt x="1471720" y="-6567"/>
                              <a:pt x="1708877" y="0"/>
                            </a:cubicBezTo>
                            <a:cubicBezTo>
                              <a:pt x="1964166" y="-3788"/>
                              <a:pt x="2038741" y="273"/>
                              <a:pt x="2306513" y="0"/>
                            </a:cubicBezTo>
                            <a:cubicBezTo>
                              <a:pt x="2609607" y="57481"/>
                              <a:pt x="2855318" y="47972"/>
                              <a:pt x="3166523" y="0"/>
                            </a:cubicBezTo>
                            <a:cubicBezTo>
                              <a:pt x="3414803" y="-28332"/>
                              <a:pt x="3553689" y="-8419"/>
                              <a:pt x="3698564" y="0"/>
                            </a:cubicBezTo>
                            <a:cubicBezTo>
                              <a:pt x="3810704" y="-6622"/>
                              <a:pt x="4012999" y="-35070"/>
                              <a:pt x="4230607" y="0"/>
                            </a:cubicBezTo>
                            <a:cubicBezTo>
                              <a:pt x="4456343" y="27342"/>
                              <a:pt x="4673780" y="-25158"/>
                              <a:pt x="4762648" y="0"/>
                            </a:cubicBezTo>
                            <a:cubicBezTo>
                              <a:pt x="4853963" y="70391"/>
                              <a:pt x="5205608" y="33696"/>
                              <a:pt x="5491470" y="0"/>
                            </a:cubicBezTo>
                            <a:cubicBezTo>
                              <a:pt x="5763172" y="-65304"/>
                              <a:pt x="5960662" y="8947"/>
                              <a:pt x="6220294" y="0"/>
                            </a:cubicBezTo>
                            <a:cubicBezTo>
                              <a:pt x="6430140" y="-6874"/>
                              <a:pt x="6915119" y="-48590"/>
                              <a:pt x="7073017" y="0"/>
                            </a:cubicBezTo>
                            <a:cubicBezTo>
                              <a:pt x="7340056" y="27234"/>
                              <a:pt x="7585811" y="216058"/>
                              <a:pt x="7586625" y="585569"/>
                            </a:cubicBezTo>
                            <a:cubicBezTo>
                              <a:pt x="7588964" y="793540"/>
                              <a:pt x="7593734" y="892053"/>
                              <a:pt x="7586625" y="1128183"/>
                            </a:cubicBezTo>
                            <a:cubicBezTo>
                              <a:pt x="7572718" y="1336604"/>
                              <a:pt x="7585362" y="1593694"/>
                              <a:pt x="7586625" y="1722749"/>
                            </a:cubicBezTo>
                            <a:cubicBezTo>
                              <a:pt x="7557408" y="1849340"/>
                              <a:pt x="7601916" y="2157844"/>
                              <a:pt x="7586625" y="2317316"/>
                            </a:cubicBezTo>
                            <a:cubicBezTo>
                              <a:pt x="7543253" y="2638646"/>
                              <a:pt x="7402372" y="2894314"/>
                              <a:pt x="7073017" y="2902886"/>
                            </a:cubicBezTo>
                            <a:cubicBezTo>
                              <a:pt x="6908065" y="2921394"/>
                              <a:pt x="6603606" y="2960215"/>
                              <a:pt x="6278600" y="2902886"/>
                            </a:cubicBezTo>
                            <a:cubicBezTo>
                              <a:pt x="5910174" y="2882961"/>
                              <a:pt x="5844441" y="2881086"/>
                              <a:pt x="5615371" y="2902886"/>
                            </a:cubicBezTo>
                            <a:cubicBezTo>
                              <a:pt x="5401826" y="2934604"/>
                              <a:pt x="5144121" y="2914882"/>
                              <a:pt x="5017735" y="2902886"/>
                            </a:cubicBezTo>
                            <a:cubicBezTo>
                              <a:pt x="4892981" y="2912579"/>
                              <a:pt x="4592711" y="2857552"/>
                              <a:pt x="4485694" y="2902886"/>
                            </a:cubicBezTo>
                            <a:cubicBezTo>
                              <a:pt x="4386186" y="2912514"/>
                              <a:pt x="3904506" y="2874081"/>
                              <a:pt x="3625682" y="2902886"/>
                            </a:cubicBezTo>
                            <a:cubicBezTo>
                              <a:pt x="3292163" y="2888335"/>
                              <a:pt x="3138614" y="2903295"/>
                              <a:pt x="2896860" y="2902886"/>
                            </a:cubicBezTo>
                            <a:cubicBezTo>
                              <a:pt x="2662427" y="2931173"/>
                              <a:pt x="2494091" y="2913457"/>
                              <a:pt x="2233630" y="2902886"/>
                            </a:cubicBezTo>
                            <a:cubicBezTo>
                              <a:pt x="1954812" y="2891584"/>
                              <a:pt x="1690478" y="2942739"/>
                              <a:pt x="1439212" y="2902886"/>
                            </a:cubicBezTo>
                            <a:cubicBezTo>
                              <a:pt x="1126621" y="2881577"/>
                              <a:pt x="771599" y="2878423"/>
                              <a:pt x="513607" y="2902886"/>
                            </a:cubicBezTo>
                            <a:cubicBezTo>
                              <a:pt x="260903" y="2999639"/>
                              <a:pt x="71587" y="2724105"/>
                              <a:pt x="0" y="2317316"/>
                            </a:cubicBezTo>
                            <a:cubicBezTo>
                              <a:pt x="-10516" y="2066683"/>
                              <a:pt x="20181" y="1998116"/>
                              <a:pt x="0" y="1774702"/>
                            </a:cubicBezTo>
                            <a:cubicBezTo>
                              <a:pt x="-33581" y="1564322"/>
                              <a:pt x="-138" y="1475978"/>
                              <a:pt x="0" y="1214771"/>
                            </a:cubicBezTo>
                            <a:cubicBezTo>
                              <a:pt x="-11033" y="942452"/>
                              <a:pt x="8356" y="841725"/>
                              <a:pt x="0" y="585569"/>
                            </a:cubicBezTo>
                            <a:close/>
                          </a:path>
                          <a:path w="7586625" h="2902886" stroke="0" extrusionOk="0">
                            <a:moveTo>
                              <a:pt x="0" y="585569"/>
                            </a:moveTo>
                            <a:cubicBezTo>
                              <a:pt x="8388" y="296159"/>
                              <a:pt x="261896" y="123074"/>
                              <a:pt x="513607" y="0"/>
                            </a:cubicBezTo>
                            <a:cubicBezTo>
                              <a:pt x="909834" y="-22557"/>
                              <a:pt x="960484" y="27962"/>
                              <a:pt x="1308024" y="0"/>
                            </a:cubicBezTo>
                            <a:cubicBezTo>
                              <a:pt x="1654566" y="-34118"/>
                              <a:pt x="1667305" y="-33614"/>
                              <a:pt x="1905660" y="0"/>
                            </a:cubicBezTo>
                            <a:cubicBezTo>
                              <a:pt x="2177686" y="30097"/>
                              <a:pt x="2319608" y="24099"/>
                              <a:pt x="2503294" y="0"/>
                            </a:cubicBezTo>
                            <a:cubicBezTo>
                              <a:pt x="2630929" y="-1017"/>
                              <a:pt x="3044503" y="61641"/>
                              <a:pt x="3297713" y="0"/>
                            </a:cubicBezTo>
                            <a:cubicBezTo>
                              <a:pt x="3545739" y="-48615"/>
                              <a:pt x="3790861" y="-43459"/>
                              <a:pt x="3960942" y="0"/>
                            </a:cubicBezTo>
                            <a:cubicBezTo>
                              <a:pt x="4135096" y="-2075"/>
                              <a:pt x="4665541" y="64714"/>
                              <a:pt x="4820953" y="0"/>
                            </a:cubicBezTo>
                            <a:cubicBezTo>
                              <a:pt x="5027164" y="-105964"/>
                              <a:pt x="5337580" y="-55772"/>
                              <a:pt x="5680964" y="0"/>
                            </a:cubicBezTo>
                            <a:cubicBezTo>
                              <a:pt x="6079553" y="29952"/>
                              <a:pt x="6664030" y="42513"/>
                              <a:pt x="7073017" y="0"/>
                            </a:cubicBezTo>
                            <a:cubicBezTo>
                              <a:pt x="7372163" y="17383"/>
                              <a:pt x="7540680" y="278351"/>
                              <a:pt x="7586625" y="585569"/>
                            </a:cubicBezTo>
                            <a:cubicBezTo>
                              <a:pt x="7581774" y="832469"/>
                              <a:pt x="7574130" y="938953"/>
                              <a:pt x="7586625" y="1162818"/>
                            </a:cubicBezTo>
                            <a:cubicBezTo>
                              <a:pt x="7582968" y="1364941"/>
                              <a:pt x="7577950" y="1597152"/>
                              <a:pt x="7586625" y="1740067"/>
                            </a:cubicBezTo>
                            <a:cubicBezTo>
                              <a:pt x="7577079" y="1904500"/>
                              <a:pt x="7600979" y="2049508"/>
                              <a:pt x="7586625" y="2317316"/>
                            </a:cubicBezTo>
                            <a:cubicBezTo>
                              <a:pt x="7648023" y="2640244"/>
                              <a:pt x="7364833" y="2946718"/>
                              <a:pt x="7073017" y="2902886"/>
                            </a:cubicBezTo>
                            <a:cubicBezTo>
                              <a:pt x="6875031" y="2866518"/>
                              <a:pt x="6534663" y="2868989"/>
                              <a:pt x="6278600" y="2902886"/>
                            </a:cubicBezTo>
                            <a:cubicBezTo>
                              <a:pt x="6070617" y="2935306"/>
                              <a:pt x="5848584" y="2882861"/>
                              <a:pt x="5615371" y="2902886"/>
                            </a:cubicBezTo>
                            <a:cubicBezTo>
                              <a:pt x="5356812" y="2881144"/>
                              <a:pt x="5248241" y="2884593"/>
                              <a:pt x="4952142" y="2902886"/>
                            </a:cubicBezTo>
                            <a:cubicBezTo>
                              <a:pt x="4659247" y="2963289"/>
                              <a:pt x="4334585" y="2933633"/>
                              <a:pt x="4092130" y="2902886"/>
                            </a:cubicBezTo>
                            <a:cubicBezTo>
                              <a:pt x="3857033" y="2904583"/>
                              <a:pt x="3549628" y="2820590"/>
                              <a:pt x="3297713" y="2902886"/>
                            </a:cubicBezTo>
                            <a:cubicBezTo>
                              <a:pt x="3072359" y="2907718"/>
                              <a:pt x="2931793" y="2865860"/>
                              <a:pt x="2634482" y="2902886"/>
                            </a:cubicBezTo>
                            <a:cubicBezTo>
                              <a:pt x="2340314" y="2886284"/>
                              <a:pt x="2142083" y="2882111"/>
                              <a:pt x="2036848" y="2902886"/>
                            </a:cubicBezTo>
                            <a:cubicBezTo>
                              <a:pt x="1905628" y="2935263"/>
                              <a:pt x="1551854" y="2851232"/>
                              <a:pt x="1439212" y="2902886"/>
                            </a:cubicBezTo>
                            <a:cubicBezTo>
                              <a:pt x="1240408" y="2939385"/>
                              <a:pt x="927864" y="2881063"/>
                              <a:pt x="513607" y="2902886"/>
                            </a:cubicBezTo>
                            <a:cubicBezTo>
                              <a:pt x="269167" y="2930168"/>
                              <a:pt x="-5814" y="2689025"/>
                              <a:pt x="0" y="2317316"/>
                            </a:cubicBezTo>
                            <a:cubicBezTo>
                              <a:pt x="-26859" y="2073466"/>
                              <a:pt x="21954" y="1898753"/>
                              <a:pt x="0" y="1757385"/>
                            </a:cubicBezTo>
                            <a:cubicBezTo>
                              <a:pt x="16920" y="1594005"/>
                              <a:pt x="20206" y="1396233"/>
                              <a:pt x="0" y="1197453"/>
                            </a:cubicBezTo>
                            <a:cubicBezTo>
                              <a:pt x="-9945" y="1028277"/>
                              <a:pt x="6175" y="739083"/>
                              <a:pt x="0" y="585569"/>
                            </a:cubicBezTo>
                            <a:close/>
                          </a:path>
                          <a:path w="7586625" h="2902886" fill="none" stroke="0" extrusionOk="0">
                            <a:moveTo>
                              <a:pt x="0" y="585569"/>
                            </a:moveTo>
                            <a:cubicBezTo>
                              <a:pt x="-33701" y="332950"/>
                              <a:pt x="216078" y="67632"/>
                              <a:pt x="513607" y="0"/>
                            </a:cubicBezTo>
                            <a:cubicBezTo>
                              <a:pt x="751116" y="31651"/>
                              <a:pt x="985745" y="34632"/>
                              <a:pt x="1176836" y="0"/>
                            </a:cubicBezTo>
                            <a:cubicBezTo>
                              <a:pt x="1355551" y="-26056"/>
                              <a:pt x="1442727" y="-323"/>
                              <a:pt x="1708877" y="0"/>
                            </a:cubicBezTo>
                            <a:cubicBezTo>
                              <a:pt x="1965720" y="2642"/>
                              <a:pt x="2049628" y="-15966"/>
                              <a:pt x="2306513" y="0"/>
                            </a:cubicBezTo>
                            <a:cubicBezTo>
                              <a:pt x="2609287" y="-88"/>
                              <a:pt x="2919156" y="14959"/>
                              <a:pt x="3166523" y="0"/>
                            </a:cubicBezTo>
                            <a:cubicBezTo>
                              <a:pt x="3419840" y="-24360"/>
                              <a:pt x="3561869" y="28346"/>
                              <a:pt x="3698564" y="0"/>
                            </a:cubicBezTo>
                            <a:cubicBezTo>
                              <a:pt x="3830737" y="-25468"/>
                              <a:pt x="4011991" y="-9718"/>
                              <a:pt x="4230607" y="0"/>
                            </a:cubicBezTo>
                            <a:cubicBezTo>
                              <a:pt x="4456486" y="26077"/>
                              <a:pt x="4632649" y="-34607"/>
                              <a:pt x="4762648" y="0"/>
                            </a:cubicBezTo>
                            <a:cubicBezTo>
                              <a:pt x="4812912" y="23536"/>
                              <a:pt x="5234500" y="12478"/>
                              <a:pt x="5491470" y="0"/>
                            </a:cubicBezTo>
                            <a:cubicBezTo>
                              <a:pt x="5790023" y="-85628"/>
                              <a:pt x="6006900" y="18745"/>
                              <a:pt x="6220294" y="0"/>
                            </a:cubicBezTo>
                            <a:cubicBezTo>
                              <a:pt x="6425691" y="-5968"/>
                              <a:pt x="6893275" y="-60934"/>
                              <a:pt x="7073017" y="0"/>
                            </a:cubicBezTo>
                            <a:cubicBezTo>
                              <a:pt x="7343824" y="-57187"/>
                              <a:pt x="7583195" y="243952"/>
                              <a:pt x="7586625" y="585569"/>
                            </a:cubicBezTo>
                            <a:cubicBezTo>
                              <a:pt x="7580384" y="771142"/>
                              <a:pt x="7597142" y="924539"/>
                              <a:pt x="7586625" y="1128183"/>
                            </a:cubicBezTo>
                            <a:cubicBezTo>
                              <a:pt x="7551111" y="1360139"/>
                              <a:pt x="7590771" y="1573225"/>
                              <a:pt x="7586625" y="1722749"/>
                            </a:cubicBezTo>
                            <a:cubicBezTo>
                              <a:pt x="7599294" y="1858357"/>
                              <a:pt x="7581915" y="2108179"/>
                              <a:pt x="7586625" y="2317316"/>
                            </a:cubicBezTo>
                            <a:cubicBezTo>
                              <a:pt x="7485130" y="2682479"/>
                              <a:pt x="7391472" y="2857247"/>
                              <a:pt x="7073017" y="2902886"/>
                            </a:cubicBezTo>
                            <a:cubicBezTo>
                              <a:pt x="6889517" y="2918485"/>
                              <a:pt x="6668582" y="2912920"/>
                              <a:pt x="6278600" y="2902886"/>
                            </a:cubicBezTo>
                            <a:cubicBezTo>
                              <a:pt x="5918391" y="2892093"/>
                              <a:pt x="5851411" y="2875955"/>
                              <a:pt x="5615371" y="2902886"/>
                            </a:cubicBezTo>
                            <a:cubicBezTo>
                              <a:pt x="5395410" y="2952588"/>
                              <a:pt x="5145427" y="2885164"/>
                              <a:pt x="5017735" y="2902886"/>
                            </a:cubicBezTo>
                            <a:cubicBezTo>
                              <a:pt x="4883689" y="2921423"/>
                              <a:pt x="4605957" y="2884426"/>
                              <a:pt x="4485694" y="2902886"/>
                            </a:cubicBezTo>
                            <a:cubicBezTo>
                              <a:pt x="4354174" y="2949287"/>
                              <a:pt x="4002493" y="2856844"/>
                              <a:pt x="3625682" y="2902886"/>
                            </a:cubicBezTo>
                            <a:cubicBezTo>
                              <a:pt x="3290979" y="2908479"/>
                              <a:pt x="3140302" y="2939757"/>
                              <a:pt x="2896860" y="2902886"/>
                            </a:cubicBezTo>
                            <a:cubicBezTo>
                              <a:pt x="2660281" y="2895323"/>
                              <a:pt x="2411014" y="2893987"/>
                              <a:pt x="2233630" y="2902886"/>
                            </a:cubicBezTo>
                            <a:cubicBezTo>
                              <a:pt x="2014211" y="2926881"/>
                              <a:pt x="1728374" y="2957321"/>
                              <a:pt x="1439212" y="2902886"/>
                            </a:cubicBezTo>
                            <a:cubicBezTo>
                              <a:pt x="1128284" y="2912276"/>
                              <a:pt x="754756" y="2846173"/>
                              <a:pt x="513607" y="2902886"/>
                            </a:cubicBezTo>
                            <a:cubicBezTo>
                              <a:pt x="299592" y="2963099"/>
                              <a:pt x="83312" y="2701747"/>
                              <a:pt x="0" y="2317316"/>
                            </a:cubicBezTo>
                            <a:cubicBezTo>
                              <a:pt x="-1121" y="2049294"/>
                              <a:pt x="35874" y="1982137"/>
                              <a:pt x="0" y="1774702"/>
                            </a:cubicBezTo>
                            <a:cubicBezTo>
                              <a:pt x="-28116" y="1557166"/>
                              <a:pt x="-224" y="1504916"/>
                              <a:pt x="0" y="1214771"/>
                            </a:cubicBezTo>
                            <a:cubicBezTo>
                              <a:pt x="16942" y="927994"/>
                              <a:pt x="-4872" y="854555"/>
                              <a:pt x="0" y="58556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2. </a:t>
                </a:r>
                <a:r>
                  <a:rPr kumimoji="0" lang="en-US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to, </a:t>
                </a:r>
                <a:r>
                  <a:rPr kumimoji="0" lang="en-US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rõ</a:t>
                </a: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3. </a:t>
                </a:r>
                <a:r>
                  <a:rPr kumimoji="0" lang="en-US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Ngắt</a:t>
                </a: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nghỉ</a:t>
                </a: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44B14B0E-1A34-4CBD-93FA-CA2448CCFE7A}"/>
                  </a:ext>
                </a:extLst>
              </p:cNvPr>
              <p:cNvSpPr/>
              <p:nvPr/>
            </p:nvSpPr>
            <p:spPr>
              <a:xfrm>
                <a:off x="3605838" y="1242806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8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8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8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8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1D62E89-6C5A-4421-BC60-36ED04292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12877" y="5099718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C66BC38-C824-4A8B-884C-50E8A8577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6204" y="5099718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1B1C0E5-6596-4CE0-8958-A57B1ADD2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9551" y="5099718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9F4D562-6605-4C2D-B185-EDF367E57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2273" y="5605185"/>
              <a:ext cx="469963" cy="4699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A4AD482-C915-470F-ADBE-384F07EE4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5597" y="5605185"/>
              <a:ext cx="469963" cy="4699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4969F9E-70BA-47CA-BB80-82D652969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8947" y="5605185"/>
              <a:ext cx="469963" cy="4699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7D7E47B-8C61-415B-83F0-69084128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0422" y="6112821"/>
              <a:ext cx="469963" cy="4699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9447791-73E9-4C31-83F8-25F7EB94F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3748" y="6112821"/>
              <a:ext cx="469963" cy="4699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9BC93EC-7985-4B26-9266-D70B9893A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57097" y="6112821"/>
              <a:ext cx="469963" cy="469963"/>
            </a:xfrm>
            <a:prstGeom prst="rect">
              <a:avLst/>
            </a:prstGeom>
          </p:spPr>
        </p:pic>
      </p:grpSp>
      <p:pic>
        <p:nvPicPr>
          <p:cNvPr id="53" name="Picture 20">
            <a:extLst>
              <a:ext uri="{FF2B5EF4-FFF2-40B4-BE49-F238E27FC236}">
                <a16:creationId xmlns:a16="http://schemas.microsoft.com/office/drawing/2014/main" id="{CF78FDE3-EC5E-4F69-8DE4-133727DD6C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341" y="1493627"/>
            <a:ext cx="2048776" cy="5219812"/>
          </a:xfrm>
          <a:prstGeom prst="rect">
            <a:avLst/>
          </a:prstGeom>
        </p:spPr>
      </p:pic>
      <p:pic>
        <p:nvPicPr>
          <p:cNvPr id="54" name="Picture 19">
            <a:extLst>
              <a:ext uri="{FF2B5EF4-FFF2-40B4-BE49-F238E27FC236}">
                <a16:creationId xmlns:a16="http://schemas.microsoft.com/office/drawing/2014/main" id="{DF43827A-FC32-4F94-A1B8-D7C2155D21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97676" y="1553706"/>
            <a:ext cx="2437974" cy="5159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1EEE53-6C2C-75A0-DE4F-42CBCBB92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177" y="0"/>
            <a:ext cx="638306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19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0"/>
          <p:cNvSpPr/>
          <p:nvPr/>
        </p:nvSpPr>
        <p:spPr>
          <a:xfrm>
            <a:off x="342582" y="287677"/>
            <a:ext cx="11655455" cy="6372835"/>
          </a:xfrm>
          <a:prstGeom prst="roundRect">
            <a:avLst>
              <a:gd name="adj" fmla="val 45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dirty="0">
                <a:solidFill>
                  <a:prstClr val="white"/>
                </a:solidFill>
                <a:latin typeface="Arial" panose="020B0604020202020204" pitchFamily="34" charset="0"/>
              </a:rPr>
              <a:t>Thứ duy nhất từ kim loại là lam đồng (lưỡi gà). </a:t>
            </a:r>
            <a:endParaRPr lang="zh-CN" altLang="en-US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EA2E356-1EC0-B427-BFE8-500D9142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3" y="1634833"/>
            <a:ext cx="10462436" cy="5025679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79F00-11CF-CB4C-3B6C-AE36340D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249" y="0"/>
            <a:ext cx="5060119" cy="859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40249" y="1057940"/>
            <a:ext cx="486579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3761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THẢO LUẬN NHÓM 4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37619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79F00-11CF-CB4C-3B6C-AE36340D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48" y="206329"/>
            <a:ext cx="5060119" cy="859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C3BE93-BC24-4569-8B6E-8798CCFCF2DA}"/>
              </a:ext>
            </a:extLst>
          </p:cNvPr>
          <p:cNvSpPr txBox="1"/>
          <p:nvPr/>
        </p:nvSpPr>
        <p:spPr>
          <a:xfrm>
            <a:off x="255081" y="1065940"/>
            <a:ext cx="1166401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1. </a:t>
            </a:r>
            <a:r>
              <a:rPr kumimoji="0" lang="vi-VN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Trong 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hai </a:t>
            </a:r>
            <a:r>
              <a:rPr lang="en-US" sz="4000" noProof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vi-VN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thơ đầu, mầm non được miêu tả như thế nào? Cách miêu tả đó có gì thú </a:t>
            </a:r>
            <a:r>
              <a:rPr kumimoji="0" lang="vi-VN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2606" y="2389380"/>
            <a:ext cx="4524658" cy="20186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vỏ một cành bàng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Còn một vài lá đỏ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Một mầm non nho nhỏ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Còn nằm nép lặng im...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2606" y="4643919"/>
            <a:ext cx="4524658" cy="20753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lim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dim</a:t>
            </a:r>
          </a:p>
          <a:p>
            <a:pPr algn="just"/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kẽ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lang="en-US" sz="33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mây bay hối hả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lất phất mưa phùn.</a:t>
            </a:r>
            <a:endParaRPr lang="en-US" sz="33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681555" y="3071973"/>
            <a:ext cx="561051" cy="58746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1555" y="5367376"/>
            <a:ext cx="561051" cy="5202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5725786" y="3348741"/>
            <a:ext cx="156004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3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nho nhỏ</a:t>
            </a:r>
          </a:p>
        </p:txBody>
      </p:sp>
      <p:sp>
        <p:nvSpPr>
          <p:cNvPr id="3" name="Rectangle 2"/>
          <p:cNvSpPr/>
          <p:nvPr/>
        </p:nvSpPr>
        <p:spPr>
          <a:xfrm>
            <a:off x="4054150" y="3868210"/>
            <a:ext cx="30139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3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nằm nép lặng im</a:t>
            </a:r>
            <a:endParaRPr lang="en-US" sz="33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42606" y="5127650"/>
            <a:ext cx="316785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33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33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kẽ</a:t>
            </a:r>
            <a:r>
              <a:rPr lang="en-US" sz="33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lang="vi-VN" sz="33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2422" y="4627405"/>
            <a:ext cx="224933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ắt</a:t>
            </a:r>
            <a:r>
              <a:rPr lang="en-US" sz="33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lim</a:t>
            </a:r>
            <a:r>
              <a:rPr lang="en-US" sz="33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dim</a:t>
            </a:r>
            <a:endParaRPr lang="vi-VN" sz="33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39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8" grpId="0" animBg="1"/>
      <p:bldP spid="9" grpId="0" animBg="1"/>
      <p:bldP spid="2" grpId="0"/>
      <p:bldP spid="3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79F00-11CF-CB4C-3B6C-AE36340D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48" y="206329"/>
            <a:ext cx="5060119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C3BE93-BC24-4569-8B6E-8798CCFCF2DA}"/>
              </a:ext>
            </a:extLst>
          </p:cNvPr>
          <p:cNvSpPr txBox="1"/>
          <p:nvPr/>
        </p:nvSpPr>
        <p:spPr>
          <a:xfrm>
            <a:off x="285903" y="1065940"/>
            <a:ext cx="1166401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vi-VN" sz="4000" dirty="0">
                <a:latin typeface="+mj-lt"/>
                <a:ea typeface="Cambria" panose="02040503050406030204" pitchFamily="18" charset="0"/>
              </a:rPr>
              <a:t>Cảnh vật mùa đông hiện ra như thế nào qua cảm nhận của mầm non?</a:t>
            </a:r>
          </a:p>
        </p:txBody>
      </p:sp>
      <p:sp>
        <p:nvSpPr>
          <p:cNvPr id="6" name="Rectangle 5"/>
          <p:cNvSpPr/>
          <p:nvPr/>
        </p:nvSpPr>
        <p:spPr>
          <a:xfrm>
            <a:off x="3627475" y="2330655"/>
            <a:ext cx="4647947" cy="19864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Rào rào trận lá tuôn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Rải vàng đầy mặt đất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Rừng cây trông thưa thớt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Thấy chỉ cội với cành.</a:t>
            </a:r>
            <a:endParaRPr lang="en-US" sz="33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66424" y="2902122"/>
            <a:ext cx="561051" cy="5286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3627475" y="4647308"/>
            <a:ext cx="4740414" cy="20928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Một chú thỏ phóng nhanh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Chạy nấp vào bụi vắng.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Và tất cả im ắng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Từ ngọn cỏ làn rêu...</a:t>
            </a:r>
          </a:p>
        </p:txBody>
      </p:sp>
      <p:sp>
        <p:nvSpPr>
          <p:cNvPr id="9" name="Oval 8"/>
          <p:cNvSpPr/>
          <p:nvPr/>
        </p:nvSpPr>
        <p:spPr>
          <a:xfrm>
            <a:off x="2999927" y="5313752"/>
            <a:ext cx="627548" cy="5360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77776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79F00-11CF-CB4C-3B6C-AE36340D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48" y="206329"/>
            <a:ext cx="5060119" cy="859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C3BE93-BC24-4569-8B6E-8798CCFCF2DA}"/>
              </a:ext>
            </a:extLst>
          </p:cNvPr>
          <p:cNvSpPr txBox="1"/>
          <p:nvPr/>
        </p:nvSpPr>
        <p:spPr>
          <a:xfrm>
            <a:off x="527983" y="1244683"/>
            <a:ext cx="116640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3. </a:t>
            </a:r>
            <a:r>
              <a:rPr lang="vi-VN" sz="4000" dirty="0">
                <a:latin typeface="+mj-lt"/>
                <a:ea typeface="Cambria" panose="02040503050406030204" pitchFamily="18" charset="0"/>
              </a:rPr>
              <a:t>Nhờ đâu mầm non nhận ra mùa xuân đến?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3626" y="2189178"/>
            <a:ext cx="5027489" cy="31065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Chíp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ngọn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suối</a:t>
            </a:r>
            <a:endParaRPr lang="en-US" sz="33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róc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reo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muông</a:t>
            </a:r>
            <a:endParaRPr lang="en-US" sz="33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vang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3015529" y="3365656"/>
            <a:ext cx="618097" cy="5202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34156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3BE93-BC24-4569-8B6E-8798CCFCF2DA}"/>
              </a:ext>
            </a:extLst>
          </p:cNvPr>
          <p:cNvSpPr txBox="1"/>
          <p:nvPr/>
        </p:nvSpPr>
        <p:spPr>
          <a:xfrm>
            <a:off x="2188396" y="5917"/>
            <a:ext cx="71508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non nhận ra mùa xuân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3C523B4-3B6C-765D-F785-AAE6C569477E}"/>
              </a:ext>
            </a:extLst>
          </p:cNvPr>
          <p:cNvSpPr/>
          <p:nvPr/>
        </p:nvSpPr>
        <p:spPr>
          <a:xfrm>
            <a:off x="336023" y="99599"/>
            <a:ext cx="1492778" cy="1318235"/>
          </a:xfrm>
          <a:custGeom>
            <a:avLst/>
            <a:gdLst/>
            <a:ahLst/>
            <a:cxnLst/>
            <a:rect l="l" t="t" r="r" b="b"/>
            <a:pathLst>
              <a:path w="4114800" h="4032504">
                <a:moveTo>
                  <a:pt x="0" y="0"/>
                </a:moveTo>
                <a:lnTo>
                  <a:pt x="4114800" y="0"/>
                </a:lnTo>
                <a:lnTo>
                  <a:pt x="4114800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17BC5A-D45D-0C9E-46E3-15FC447D6AA4}"/>
              </a:ext>
            </a:extLst>
          </p:cNvPr>
          <p:cNvSpPr txBox="1"/>
          <p:nvPr/>
        </p:nvSpPr>
        <p:spPr>
          <a:xfrm>
            <a:off x="0" y="1410341"/>
            <a:ext cx="260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6E94C94-AB5F-CCC0-7B26-3054B6EEF59B}"/>
              </a:ext>
            </a:extLst>
          </p:cNvPr>
          <p:cNvSpPr/>
          <p:nvPr/>
        </p:nvSpPr>
        <p:spPr>
          <a:xfrm>
            <a:off x="221750" y="2227776"/>
            <a:ext cx="1966646" cy="1689118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41377F-9D88-842B-D9C4-71BC3B709D1E}"/>
              </a:ext>
            </a:extLst>
          </p:cNvPr>
          <p:cNvSpPr txBox="1"/>
          <p:nvPr/>
        </p:nvSpPr>
        <p:spPr>
          <a:xfrm>
            <a:off x="-143838" y="3831114"/>
            <a:ext cx="340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0C7ACA70-6487-EF86-9EFF-C5EB029B91FD}"/>
              </a:ext>
            </a:extLst>
          </p:cNvPr>
          <p:cNvSpPr/>
          <p:nvPr/>
        </p:nvSpPr>
        <p:spPr>
          <a:xfrm>
            <a:off x="460539" y="4692002"/>
            <a:ext cx="2467596" cy="1441670"/>
          </a:xfrm>
          <a:custGeom>
            <a:avLst/>
            <a:gdLst/>
            <a:ahLst/>
            <a:cxnLst/>
            <a:rect l="l" t="t" r="r" b="b"/>
            <a:pathLst>
              <a:path w="4068509" h="4114800">
                <a:moveTo>
                  <a:pt x="0" y="0"/>
                </a:moveTo>
                <a:lnTo>
                  <a:pt x="4068508" y="0"/>
                </a:lnTo>
                <a:lnTo>
                  <a:pt x="4068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B4D34-5EAE-8671-BDCD-16CFB60E4D6E}"/>
              </a:ext>
            </a:extLst>
          </p:cNvPr>
          <p:cNvSpPr txBox="1"/>
          <p:nvPr/>
        </p:nvSpPr>
        <p:spPr>
          <a:xfrm>
            <a:off x="-143838" y="6054831"/>
            <a:ext cx="340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vang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muông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Tiếng suối chảy - chim hót - Âm thanh của núi rừng - Thư thái tâm hồn - Soul Relaxing Music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49885" y="556946"/>
            <a:ext cx="9042114" cy="63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350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7" grpId="0"/>
      <p:bldP spid="11" grpId="0" animBg="1"/>
      <p:bldP spid="12" grpId="0"/>
      <p:bldP spid="13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79F00-11CF-CB4C-3B6C-AE36340D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48" y="206329"/>
            <a:ext cx="5060119" cy="85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C3BE93-BC24-4569-8B6E-8798CCFCF2DA}"/>
              </a:ext>
            </a:extLst>
          </p:cNvPr>
          <p:cNvSpPr txBox="1"/>
          <p:nvPr/>
        </p:nvSpPr>
        <p:spPr>
          <a:xfrm>
            <a:off x="202072" y="1065940"/>
            <a:ext cx="115292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         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vi-VN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 </a:t>
            </a:r>
            <a:r>
              <a:rPr kumimoji="0" lang="vi-VN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           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vi-VN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2175" y="2670158"/>
            <a:ext cx="4649070" cy="2035406"/>
          </a:xfrm>
          <a:prstGeom prst="rect">
            <a:avLst/>
          </a:prstGeom>
          <a:solidFill>
            <a:srgbClr val="3FCD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Mầm non vừa nghe thấy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Vội bật chiếc vỏ rơi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Nó đứng dậy giữa trời</a:t>
            </a:r>
          </a:p>
          <a:p>
            <a:pPr algn="just"/>
            <a:r>
              <a:rPr lang="vi-VN" sz="33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Khoác áo màu xanh biếc</a:t>
            </a:r>
            <a:r>
              <a:rPr lang="vi-VN" sz="33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.</a:t>
            </a:r>
            <a:endParaRPr lang="vi-VN" sz="33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24078" y="3237527"/>
            <a:ext cx="618097" cy="55648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9" name="Picture 2" descr="Preguntas Frecuentes – Cooperativa Alto Verde y Algarrobo Grande Ltda">
            <a:extLst>
              <a:ext uri="{FF2B5EF4-FFF2-40B4-BE49-F238E27FC236}">
                <a16:creationId xmlns:a16="http://schemas.microsoft.com/office/drawing/2014/main" id="{82969E26-9928-4415-BA99-D7F5E2078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2" b="21781"/>
          <a:stretch/>
        </p:blipFill>
        <p:spPr bwMode="auto">
          <a:xfrm>
            <a:off x="62874" y="374939"/>
            <a:ext cx="1385324" cy="138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18562" y="2618381"/>
            <a:ext cx="184056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3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nghe thấy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42175" y="3125880"/>
            <a:ext cx="154721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3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Vội bật </a:t>
            </a:r>
            <a:endParaRPr lang="en-US" sz="33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7588" y="3661972"/>
            <a:ext cx="187102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3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đứng dậy </a:t>
            </a:r>
            <a:endParaRPr lang="en-US" sz="33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42175" y="4139384"/>
            <a:ext cx="18998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3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Khoác áo </a:t>
            </a: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28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821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713" y="318976"/>
            <a:ext cx="9689943" cy="13078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950" y="1945757"/>
            <a:ext cx="95586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TRẢI NGHIỆM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MÙA XUÂN ĐẾN</a:t>
            </a:r>
            <a:endParaRPr lang="en-US" sz="7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80653" y="236304"/>
            <a:ext cx="11748499" cy="6164245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3BE93-BC24-4569-8B6E-8798CCFCF2DA}"/>
              </a:ext>
            </a:extLst>
          </p:cNvPr>
          <p:cNvSpPr txBox="1"/>
          <p:nvPr/>
        </p:nvSpPr>
        <p:spPr>
          <a:xfrm>
            <a:off x="255181" y="888561"/>
            <a:ext cx="115292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Nêu nhận xét của em về hình ảnh của mầm non trong khổ thơ cuối?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2887352" y="2597976"/>
            <a:ext cx="8583505" cy="2467192"/>
            <a:chOff x="3951073" y="3659963"/>
            <a:chExt cx="6826518" cy="166735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59963"/>
              <a:ext cx="6826518" cy="16673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23965"/>
              <a:ext cx="6688476" cy="15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Mầm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non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trỗi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dậy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hào hứng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,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hân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hoan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trước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vẻ đẹp của đất 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trời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lúc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sang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xuân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smtClean="0">
                  <a:solidFill>
                    <a:srgbClr val="FF3399"/>
                  </a:solidFill>
                  <a:latin typeface="+mj-lt"/>
                  <a:ea typeface="Cambria" panose="02040503050406030204" pitchFamily="18" charset="0"/>
                  <a:sym typeface="Wingdings" panose="05000000000000000000" pitchFamily="2" charset="2"/>
                </a:rPr>
                <a:t>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Hình ảnh mầm non trong khổ thơ cuối thật đẹp, thật đáng yêu!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A79F00-11CF-CB4C-3B6C-AE36340D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118" y="57273"/>
            <a:ext cx="5060119" cy="85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" y="2597976"/>
            <a:ext cx="2099195" cy="24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12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80653" y="236304"/>
            <a:ext cx="11748499" cy="6164245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3BE93-BC24-4569-8B6E-8798CCFCF2DA}"/>
              </a:ext>
            </a:extLst>
          </p:cNvPr>
          <p:cNvSpPr txBox="1"/>
          <p:nvPr/>
        </p:nvSpPr>
        <p:spPr>
          <a:xfrm>
            <a:off x="180653" y="1029986"/>
            <a:ext cx="93019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 dung chính của bài thơ là gì?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2594896" y="2286694"/>
            <a:ext cx="9164713" cy="3585856"/>
            <a:chOff x="3951073" y="3659963"/>
            <a:chExt cx="6826518" cy="212541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59963"/>
              <a:ext cx="6826518" cy="212541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20093" y="3728450"/>
              <a:ext cx="6688476" cy="1988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4400" b="1" i="0" u="sng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dung: </a:t>
              </a:r>
              <a:r>
                <a:rPr kumimoji="0" lang="vi-VN" sz="4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Bài </a:t>
              </a:r>
              <a:r>
                <a:rPr kumimoji="0" lang="vi-VN" sz="4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thơ miêu tả vẻ </a:t>
              </a:r>
              <a:r>
                <a:rPr kumimoji="0" lang="vi-VN" sz="4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đẹp </a:t>
              </a:r>
              <a:r>
                <a:rPr kumimoji="0" lang="vi-VN" sz="4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của thiên nhiên </a:t>
              </a:r>
              <a:r>
                <a:rPr kumimoji="0" lang="en-US" sz="4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lúc</a:t>
              </a:r>
              <a:r>
                <a:rPr kumimoji="0" lang="en-US" sz="4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4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mùa</a:t>
              </a:r>
              <a:r>
                <a:rPr kumimoji="0" lang="en-US" sz="4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từ </a:t>
              </a:r>
              <a:r>
                <a:rPr kumimoji="0" lang="vi-VN" sz="4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mùa đông chuyển sang mùa </a:t>
              </a:r>
              <a:r>
                <a:rPr kumimoji="0" lang="vi-VN" sz="4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xuân</a:t>
              </a:r>
              <a:r>
                <a:rPr lang="en-US" sz="4200" dirty="0" smtClean="0">
                  <a:latin typeface="+mj-lt"/>
                  <a:ea typeface="Cambria" panose="02040503050406030204" pitchFamily="18" charset="0"/>
                </a:rPr>
                <a:t>;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A79F00-11CF-CB4C-3B6C-AE36340D8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648" y="206329"/>
            <a:ext cx="5060119" cy="859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5" y="2116912"/>
            <a:ext cx="2099195" cy="24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80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11303" y="-36576"/>
            <a:ext cx="11969394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5DD63-F777-ADBC-0952-AC625454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142" y="35688"/>
            <a:ext cx="3583716" cy="646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F62222-E8C5-AFD8-7AA7-A156C19442CC}"/>
              </a:ext>
            </a:extLst>
          </p:cNvPr>
          <p:cNvSpPr txBox="1"/>
          <p:nvPr/>
        </p:nvSpPr>
        <p:spPr>
          <a:xfrm>
            <a:off x="1210416" y="2050188"/>
            <a:ext cx="46148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lim</a:t>
            </a:r>
            <a:r>
              <a:rPr lang="en-US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dim</a:t>
            </a:r>
          </a:p>
          <a:p>
            <a:pPr algn="just"/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kẽ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lang="en-US" sz="26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</a:t>
            </a:r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 bay hối hả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lất phất mưa phùn.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Rào rào trận lá tuôn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Rải vàng đầy mặt đất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 cây trông thưa thớt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chỉ cội với cành.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chú thỏ phóng nhanh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 nấp vào bụi vắng.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 tất cả im ắng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ngọn cỏ làn rêu...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D6580-BBC4-56BD-3B81-BA5DE7CD5A43}"/>
              </a:ext>
            </a:extLst>
          </p:cNvPr>
          <p:cNvSpPr txBox="1"/>
          <p:nvPr/>
        </p:nvSpPr>
        <p:spPr>
          <a:xfrm>
            <a:off x="1210416" y="199022"/>
            <a:ext cx="41096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Dưới vỏ một cành bàng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Còn một vài lá đỏ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Một mầm non nho nhỏ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Còn nằm nép lặng im...</a:t>
            </a:r>
          </a:p>
          <a:p>
            <a:pPr algn="just"/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34B95B-8EE4-C1DD-7677-1F5E662B959F}"/>
              </a:ext>
            </a:extLst>
          </p:cNvPr>
          <p:cNvSpPr txBox="1"/>
          <p:nvPr/>
        </p:nvSpPr>
        <p:spPr>
          <a:xfrm>
            <a:off x="7038622" y="719058"/>
            <a:ext cx="48280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Chíp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Xuân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suối</a:t>
            </a:r>
            <a:endParaRPr lang="en-US" sz="2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róc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reo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muông</a:t>
            </a:r>
            <a:endParaRPr lang="en-US" sz="2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vang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C547D2-AA30-8C86-00B9-3B78EDD2B927}"/>
              </a:ext>
            </a:extLst>
          </p:cNvPr>
          <p:cNvSpPr txBox="1"/>
          <p:nvPr/>
        </p:nvSpPr>
        <p:spPr>
          <a:xfrm>
            <a:off x="7038622" y="3579328"/>
            <a:ext cx="41096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Mầm non vừa nghe thấy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Vội bật chiếc vỏ rơi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Nó đứng dậy giữa trời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Khoác áo màu xanh biếc.</a:t>
            </a:r>
          </a:p>
          <a:p>
            <a:pPr algn="r"/>
            <a:r>
              <a:rPr lang="vi-VN" sz="260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(Võ Quảng)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19" y="4805916"/>
            <a:ext cx="1693182" cy="20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87528" y="1062332"/>
            <a:ext cx="9416944" cy="5145261"/>
            <a:chOff x="1454651" y="571272"/>
            <a:chExt cx="9416944" cy="5145261"/>
          </a:xfrm>
        </p:grpSpPr>
        <p:sp>
          <p:nvSpPr>
            <p:cNvPr id="2" name="Rectangle 1"/>
            <p:cNvSpPr/>
            <p:nvPr/>
          </p:nvSpPr>
          <p:spPr>
            <a:xfrm>
              <a:off x="2404151" y="5199258"/>
              <a:ext cx="211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5" name="图片 59">
              <a:extLst>
                <a:ext uri="{FF2B5EF4-FFF2-40B4-BE49-F238E27FC236}">
                  <a16:creationId xmlns:a16="http://schemas.microsoft.com/office/drawing/2014/main" id="{0D2EF722-AC9E-4C65-A690-2FDDAAAD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4651" y="571272"/>
              <a:ext cx="9416944" cy="5145261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Picture 2" descr="Butterfly Cute Green - Free vector graphic on Pixabay">
            <a:extLst>
              <a:ext uri="{FF2B5EF4-FFF2-40B4-BE49-F238E27FC236}">
                <a16:creationId xmlns:a16="http://schemas.microsoft.com/office/drawing/2014/main" id="{DBD032DB-CBD8-4742-891E-4EBB6373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72" y="172695"/>
            <a:ext cx="684531" cy="7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háng chiến có nghĩa là gì ? Đọc bài Thư Trung thu Mỗi năm,">
            <a:extLst>
              <a:ext uri="{FF2B5EF4-FFF2-40B4-BE49-F238E27FC236}">
                <a16:creationId xmlns:a16="http://schemas.microsoft.com/office/drawing/2014/main" id="{C662E5D6-7453-C2CC-85D1-96CE96AE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654" l="9944" r="92871">
                        <a14:foregroundMark x1="16323" y1="19038" x2="28330" y2="33846"/>
                        <a14:foregroundMark x1="31520" y1="38077" x2="34709" y2="42500"/>
                        <a14:foregroundMark x1="11632" y1="21731" x2="28518" y2="37115"/>
                        <a14:foregroundMark x1="11445" y1="25192" x2="11632" y2="27692"/>
                        <a14:foregroundMark x1="24390" y1="36346" x2="26266" y2="36923"/>
                        <a14:foregroundMark x1="27580" y1="67115" x2="38462" y2="73462"/>
                        <a14:foregroundMark x1="38462" y1="60577" x2="37148" y2="71923"/>
                        <a14:foregroundMark x1="37148" y1="73654" x2="37148" y2="73654"/>
                        <a14:foregroundMark x1="51220" y1="59423" x2="57036" y2="71731"/>
                        <a14:foregroundMark x1="66792" y1="58269" x2="70544" y2="80192"/>
                        <a14:foregroundMark x1="87617" y1="65962" x2="92871" y2="76731"/>
                        <a14:foregroundMark x1="57036" y1="84423" x2="57598" y2="98269"/>
                        <a14:foregroundMark x1="57598" y1="98269" x2="58161" y2="98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328" y="3482766"/>
            <a:ext cx="3542557" cy="34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998CFE-1C1A-2FA7-3F3B-806E8BA15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400" y="1951041"/>
            <a:ext cx="7090263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4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1626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</a:t>
            </a:r>
          </a:p>
          <a:p>
            <a:pPr algn="ctr"/>
            <a:r>
              <a:rPr lang="en-US" sz="7200" b="1" dirty="0" smtClean="0">
                <a:solidFill>
                  <a:srgbClr val="D632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  <a:endParaRPr lang="en-US" sz="7200" b="1" dirty="0">
              <a:solidFill>
                <a:srgbClr val="D632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8" y="3867454"/>
            <a:ext cx="9350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êu cảm xúc, suy nghĩ của mình sau khi đọc bài thơ.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755225" y="388249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196E90-FF38-30B8-93D9-935F716C2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018" y="269667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BA4C15-BF4C-4985-B83E-AC9FD536B614}"/>
              </a:ext>
            </a:extLst>
          </p:cNvPr>
          <p:cNvSpPr txBox="1"/>
          <p:nvPr/>
        </p:nvSpPr>
        <p:spPr>
          <a:xfrm>
            <a:off x="489461" y="474931"/>
            <a:ext cx="11333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mbria" panose="02040503050406030204" pitchFamily="18" charset="0"/>
              </a:rPr>
              <a:t>       *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mbria" panose="02040503050406030204" pitchFamily="18" charset="0"/>
              </a:rPr>
              <a:t>ãy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mbria" panose="02040503050406030204" pitchFamily="18" charset="0"/>
              </a:rPr>
              <a:t>nêu sự thay đổi của thời tiết, cỏ cây... </a:t>
            </a:r>
            <a:r>
              <a:rPr lang="vi-VN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mbria" panose="02040503050406030204" pitchFamily="18" charset="0"/>
              </a:rPr>
              <a:t>khi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mbria" panose="02040503050406030204" pitchFamily="18" charset="0"/>
              </a:rPr>
              <a:t>mùa đông chuyển sang mùa </a:t>
            </a:r>
            <a:r>
              <a:rPr lang="vi-VN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mbria" panose="02040503050406030204" pitchFamily="18" charset="0"/>
              </a:rPr>
              <a:t>xuân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AutoShape 2" descr="TOP 10 Sự thay đổi của thời tiết, cỏ cây,... khi mùa đông chuyển sang mùa  xuân">
            <a:extLst>
              <a:ext uri="{FF2B5EF4-FFF2-40B4-BE49-F238E27FC236}">
                <a16:creationId xmlns:a16="http://schemas.microsoft.com/office/drawing/2014/main" id="{02F4CAF2-3DC9-5D34-2146-D2862B158A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Top 16 Đoạn văn viết về thời tiết yêu thích bằng tiếng Anh hay nhất -  Alltop.vn | All top">
            <a:extLst>
              <a:ext uri="{FF2B5EF4-FFF2-40B4-BE49-F238E27FC236}">
                <a16:creationId xmlns:a16="http://schemas.microsoft.com/office/drawing/2014/main" id="{FD8B6D90-3ED9-0A48-0261-89DB7868A1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914454" y="996593"/>
            <a:ext cx="5928189" cy="10274"/>
          </a:xfrm>
          <a:prstGeom prst="line">
            <a:avLst/>
          </a:prstGeom>
          <a:ln>
            <a:solidFill>
              <a:srgbClr val="5112E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00222" y="3379857"/>
            <a:ext cx="491955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9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THẢO LUẬN NHÓM 4</a:t>
            </a:r>
            <a:endParaRPr lang="en-US" sz="39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AutoShape 2" descr="thảo luận nhóm học tập dạy vẽ tay phim hoạt hình Công cụ đồ họa hình ảnh PSD"/>
          <p:cNvSpPr>
            <a:spLocks noChangeAspect="1" noChangeArrowheads="1"/>
          </p:cNvSpPr>
          <p:nvPr/>
        </p:nvSpPr>
        <p:spPr bwMode="auto">
          <a:xfrm>
            <a:off x="184661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thảo luận nhóm học tập dạy vẽ tay phim hoạt hình Công cụ đồ họa hình ảnh PS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EA2E356-1EC0-B427-BFE8-500D91429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1623185"/>
            <a:ext cx="5943600" cy="52348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83016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7363" y="0"/>
            <a:ext cx="583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TRẢI NGHIỆM</a:t>
            </a:r>
            <a:endParaRPr lang="en-US" sz="28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Lắng nghe mùa xuân về -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23221"/>
            <a:ext cx="12191999" cy="63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Đặc điểm khí hậu các mùa ở Việt Nam như thế nào? - Tin tức">
            <a:extLst>
              <a:ext uri="{FF2B5EF4-FFF2-40B4-BE49-F238E27FC236}">
                <a16:creationId xmlns:a16="http://schemas.microsoft.com/office/drawing/2014/main" id="{3EB59159-BBB6-2921-1705-DABF1AD7D9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11596" y="103057"/>
            <a:ext cx="94736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800" u="sng" dirty="0" err="1" smtClean="0">
                <a:solidFill>
                  <a:srgbClr val="5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u="sng" dirty="0" smtClean="0">
                <a:solidFill>
                  <a:srgbClr val="5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rgbClr val="5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u="sng" dirty="0" smtClean="0">
              <a:solidFill>
                <a:srgbClr val="5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6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5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/>
            <a:r>
              <a:rPr lang="en-US" sz="4800" dirty="0" smtClean="0">
                <a:solidFill>
                  <a:srgbClr val="5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4000" dirty="0" smtClean="0">
                <a:solidFill>
                  <a:srgbClr val="5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 smtClean="0">
                <a:solidFill>
                  <a:srgbClr val="5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4000" dirty="0" smtClean="0">
                <a:solidFill>
                  <a:srgbClr val="5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5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dirty="0" smtClean="0">
                <a:solidFill>
                  <a:srgbClr val="5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5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60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õ Qu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61098" cy="56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986" y="5673945"/>
            <a:ext cx="468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(1920 – 2007)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0789" y="634249"/>
            <a:ext cx="64213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endParaRPr lang="en-US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4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A3B85-10CE-59DF-8B8B-732B949BB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8410352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9FDCE2-05B3-4A18-862C-A8D64BBB0C58}"/>
              </a:ext>
            </a:extLst>
          </p:cNvPr>
          <p:cNvGrpSpPr/>
          <p:nvPr/>
        </p:nvGrpSpPr>
        <p:grpSpPr>
          <a:xfrm>
            <a:off x="9182986" y="1616430"/>
            <a:ext cx="2753832" cy="1200329"/>
            <a:chOff x="7767129" y="679604"/>
            <a:chExt cx="6051478" cy="2477797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8965E531-2A35-40B5-A1D2-149C95BED229}"/>
                </a:ext>
              </a:extLst>
            </p:cNvPr>
            <p:cNvSpPr/>
            <p:nvPr/>
          </p:nvSpPr>
          <p:spPr>
            <a:xfrm>
              <a:off x="7767129" y="679604"/>
              <a:ext cx="6051478" cy="1377199"/>
            </a:xfrm>
            <a:prstGeom prst="wedgeRoundRectCallout">
              <a:avLst>
                <a:gd name="adj1" fmla="val -71578"/>
                <a:gd name="adj2" fmla="val 68596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EE3E88-4A0C-449F-B48E-FC00F23CF0C9}"/>
                </a:ext>
              </a:extLst>
            </p:cNvPr>
            <p:cNvSpPr txBox="1"/>
            <p:nvPr/>
          </p:nvSpPr>
          <p:spPr>
            <a:xfrm>
              <a:off x="7946830" y="679604"/>
              <a:ext cx="5732795" cy="247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noProof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600" noProof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noProof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8382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11303" y="-36576"/>
            <a:ext cx="11969394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5DD63-F777-ADBC-0952-AC625454F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142" y="35688"/>
            <a:ext cx="3583716" cy="646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F62222-E8C5-AFD8-7AA7-A156C19442CC}"/>
              </a:ext>
            </a:extLst>
          </p:cNvPr>
          <p:cNvSpPr txBox="1"/>
          <p:nvPr/>
        </p:nvSpPr>
        <p:spPr>
          <a:xfrm>
            <a:off x="1210416" y="2050188"/>
            <a:ext cx="46148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lim</a:t>
            </a:r>
            <a:r>
              <a:rPr lang="en-US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dim</a:t>
            </a:r>
          </a:p>
          <a:p>
            <a:pPr algn="just"/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kẽ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lang="en-US" sz="26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</a:t>
            </a:r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 bay hối hả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lất phất mưa phùn.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Rào rào trận lá tuôn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Rải vàng đầy mặt đất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 cây trông thưa thớt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chỉ cội với cành.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chú thỏ phóng nhanh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 nấp vào bụi vắng.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 tất cả im ắng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ngọn cỏ làn rêu...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D6580-BBC4-56BD-3B81-BA5DE7CD5A43}"/>
              </a:ext>
            </a:extLst>
          </p:cNvPr>
          <p:cNvSpPr txBox="1"/>
          <p:nvPr/>
        </p:nvSpPr>
        <p:spPr>
          <a:xfrm>
            <a:off x="1210416" y="199022"/>
            <a:ext cx="41096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Dưới vỏ một cành bàng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Còn một vài lá đỏ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Một mầm non nho nhỏ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Còn nằm nép lặng im...</a:t>
            </a:r>
          </a:p>
          <a:p>
            <a:pPr algn="just"/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34B95B-8EE4-C1DD-7677-1F5E662B959F}"/>
              </a:ext>
            </a:extLst>
          </p:cNvPr>
          <p:cNvSpPr txBox="1"/>
          <p:nvPr/>
        </p:nvSpPr>
        <p:spPr>
          <a:xfrm>
            <a:off x="7038622" y="719058"/>
            <a:ext cx="48280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Chíp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chiu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Xuân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suối</a:t>
            </a:r>
            <a:endParaRPr lang="en-US" sz="2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róc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reo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muông</a:t>
            </a:r>
            <a:endParaRPr lang="en-US" sz="2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vang 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C547D2-AA30-8C86-00B9-3B78EDD2B927}"/>
              </a:ext>
            </a:extLst>
          </p:cNvPr>
          <p:cNvSpPr txBox="1"/>
          <p:nvPr/>
        </p:nvSpPr>
        <p:spPr>
          <a:xfrm>
            <a:off x="7038622" y="3579328"/>
            <a:ext cx="41096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Mầm non vừa nghe thấy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Vội bật chiếc vỏ rơi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Nó đứng dậy giữa trời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Khoác áo màu xanh biếc.</a:t>
            </a:r>
          </a:p>
          <a:p>
            <a:pPr algn="r"/>
            <a:r>
              <a:rPr lang="vi-VN" sz="260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(Võ Quảng)</a:t>
            </a:r>
          </a:p>
        </p:txBody>
      </p:sp>
      <p:pic>
        <p:nvPicPr>
          <p:cNvPr id="2" name="mix_5m39s (audio-joine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4297" y="6415025"/>
            <a:ext cx="406400" cy="40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47" y="5043995"/>
            <a:ext cx="1604323" cy="177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6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857" y="1584252"/>
            <a:ext cx="32641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nền HD 1920x1200 Rừng mùa đ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51" y="0"/>
            <a:ext cx="8778949" cy="58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2334" y="5837276"/>
            <a:ext cx="5816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endParaRPr lang="en-US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33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1288</Words>
  <Application>Microsoft Office PowerPoint</Application>
  <PresentationFormat>Widescreen</PresentationFormat>
  <Paragraphs>218</Paragraphs>
  <Slides>25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等线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225</cp:revision>
  <dcterms:created xsi:type="dcterms:W3CDTF">2024-07-21T01:36:26Z</dcterms:created>
  <dcterms:modified xsi:type="dcterms:W3CDTF">2024-10-20T13:37:43Z</dcterms:modified>
</cp:coreProperties>
</file>