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3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  <p:sldMasterId id="2147483676" r:id="rId2"/>
    <p:sldMasterId id="2147483705" r:id="rId3"/>
    <p:sldMasterId id="2147483717" r:id="rId4"/>
    <p:sldMasterId id="2147483729" r:id="rId5"/>
  </p:sldMasterIdLst>
  <p:notesMasterIdLst>
    <p:notesMasterId r:id="rId43"/>
  </p:notesMasterIdLst>
  <p:sldIdLst>
    <p:sldId id="257" r:id="rId6"/>
    <p:sldId id="263" r:id="rId7"/>
    <p:sldId id="267" r:id="rId8"/>
    <p:sldId id="268" r:id="rId9"/>
    <p:sldId id="269" r:id="rId10"/>
    <p:sldId id="270" r:id="rId11"/>
    <p:sldId id="287" r:id="rId12"/>
    <p:sldId id="274" r:id="rId13"/>
    <p:sldId id="271" r:id="rId14"/>
    <p:sldId id="288" r:id="rId15"/>
    <p:sldId id="2007577123" r:id="rId16"/>
    <p:sldId id="277" r:id="rId17"/>
    <p:sldId id="289" r:id="rId18"/>
    <p:sldId id="279" r:id="rId19"/>
    <p:sldId id="280" r:id="rId20"/>
    <p:sldId id="290" r:id="rId21"/>
    <p:sldId id="282" r:id="rId22"/>
    <p:sldId id="284" r:id="rId23"/>
    <p:sldId id="291" r:id="rId24"/>
    <p:sldId id="286" r:id="rId25"/>
    <p:sldId id="292" r:id="rId26"/>
    <p:sldId id="293" r:id="rId27"/>
    <p:sldId id="294" r:id="rId28"/>
    <p:sldId id="295" r:id="rId29"/>
    <p:sldId id="296" r:id="rId30"/>
    <p:sldId id="297" r:id="rId31"/>
    <p:sldId id="283" r:id="rId32"/>
    <p:sldId id="2884" r:id="rId33"/>
    <p:sldId id="259" r:id="rId34"/>
    <p:sldId id="265" r:id="rId35"/>
    <p:sldId id="2007577120" r:id="rId36"/>
    <p:sldId id="2892" r:id="rId37"/>
    <p:sldId id="2886" r:id="rId38"/>
    <p:sldId id="2007577124" r:id="rId39"/>
    <p:sldId id="2899" r:id="rId40"/>
    <p:sldId id="2007577122" r:id="rId41"/>
    <p:sldId id="2895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4" autoAdjust="0"/>
    <p:restoredTop sz="94660"/>
  </p:normalViewPr>
  <p:slideViewPr>
    <p:cSldViewPr snapToGrid="0">
      <p:cViewPr varScale="1">
        <p:scale>
          <a:sx n="96" d="100"/>
          <a:sy n="96" d="100"/>
        </p:scale>
        <p:origin x="62" y="8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slide" Target="slides/slide34.xml"/><Relationship Id="rId21" Type="http://schemas.openxmlformats.org/officeDocument/2006/relationships/slide" Target="slides/slide16.xml"/><Relationship Id="rId34" Type="http://schemas.openxmlformats.org/officeDocument/2006/relationships/slide" Target="slides/slide29.xml"/><Relationship Id="rId42" Type="http://schemas.openxmlformats.org/officeDocument/2006/relationships/slide" Target="slides/slide37.xml"/><Relationship Id="rId47" Type="http://schemas.openxmlformats.org/officeDocument/2006/relationships/tableStyles" Target="tableStyles.xml"/><Relationship Id="rId7" Type="http://schemas.openxmlformats.org/officeDocument/2006/relationships/slide" Target="slides/slide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40" Type="http://schemas.openxmlformats.org/officeDocument/2006/relationships/slide" Target="slides/slide35.xml"/><Relationship Id="rId45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slide" Target="slides/slide3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4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43" Type="http://schemas.openxmlformats.org/officeDocument/2006/relationships/notesMaster" Target="notesMasters/notes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46" Type="http://schemas.openxmlformats.org/officeDocument/2006/relationships/theme" Target="theme/theme1.xml"/><Relationship Id="rId20" Type="http://schemas.openxmlformats.org/officeDocument/2006/relationships/slide" Target="slides/slide15.xml"/><Relationship Id="rId41" Type="http://schemas.openxmlformats.org/officeDocument/2006/relationships/slide" Target="slides/slide3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832752-8E42-4221-A246-A7002E894990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5B9811-9642-44C8-BC50-8BEF0CD30B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23993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C4C689-0797-4A8F-B2C6-5687E1566F8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8468018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89628C-5FB7-4DD4-A232-928A4CE82FCD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847335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98208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A70F956-FC7D-4434-9D9E-CC985997F4E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宋体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686586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35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692163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101708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901388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061991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4930186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84450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56869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350776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08186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2937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BF82D2-7A68-459D-A996-9BDDA2518FA4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6140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87507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750823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200682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316832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271721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608389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163709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DED92B-7180-4E8E-9FA1-47FFA800645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62270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7492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3130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2931F4-194C-4DD9-9505-42FC048612EF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FAB2A2D-5054-49A2-BEE4-C9F6B6DAB1E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9843186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80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91843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599323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108418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40231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40427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12277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425584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4414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7671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516798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631834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847505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7720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38356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3200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213041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2614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9880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55487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4B5DA0A-A745-4ADB-9D01-C26C1A2242A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8704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00598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29810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483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604081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10073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image" Target="../media/image1.jpg"/><Relationship Id="rId10" Type="http://schemas.openxmlformats.org/officeDocument/2006/relationships/slideLayout" Target="../slideLayouts/slideLayout13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389" y="365780"/>
            <a:ext cx="10515224" cy="1324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389" y="1825890"/>
            <a:ext cx="10515224" cy="435172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389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BF82D2-7A68-459D-A996-9BDDA2518FA4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413" y="6356747"/>
            <a:ext cx="4115176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1166" y="6356747"/>
            <a:ext cx="2742447" cy="36427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38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01EE5D-26FB-46D5-A381-ECFB35BF1D3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6CCAA99-4439-4DFD-9FD7-FE41E23FFDD0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1555920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</p:sldLayoutIdLst>
  <mc:AlternateContent xmlns:mc="http://schemas.openxmlformats.org/markup-compatibility/2006" xmlns:p14="http://schemas.microsoft.com/office/powerpoint/2010/main">
    <mc:Choice Requires="p14">
      <p:transition spd="slow" p14:dur="1250" advTm="2440">
        <p14:switch dir="r"/>
      </p:transition>
    </mc:Choice>
    <mc:Fallback xmlns="">
      <p:transition spd="slow" advTm="2440">
        <p:fade/>
      </p:transition>
    </mc:Fallback>
  </mc:AlternateContent>
  <p:txStyles>
    <p:titleStyle>
      <a:lvl1pPr algn="l" defTabSz="866943" rtl="0" eaLnBrk="1" latinLnBrk="0" hangingPunct="1">
        <a:lnSpc>
          <a:spcPct val="90000"/>
        </a:lnSpc>
        <a:spcBef>
          <a:spcPct val="0"/>
        </a:spcBef>
        <a:buNone/>
        <a:defRPr sz="417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6736" indent="-216736" algn="l" defTabSz="866943" rtl="0" eaLnBrk="1" latinLnBrk="0" hangingPunct="1">
        <a:lnSpc>
          <a:spcPct val="90000"/>
        </a:lnSpc>
        <a:spcBef>
          <a:spcPts val="948"/>
        </a:spcBef>
        <a:buFont typeface="Arial" panose="020B0604020202020204" pitchFamily="34" charset="0"/>
        <a:buChar char="•"/>
        <a:defRPr sz="2655" kern="1200">
          <a:solidFill>
            <a:schemeClr val="tx1"/>
          </a:solidFill>
          <a:latin typeface="+mn-lt"/>
          <a:ea typeface="+mn-ea"/>
          <a:cs typeface="+mn-cs"/>
        </a:defRPr>
      </a:lvl1pPr>
      <a:lvl2pPr marL="650207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2275" kern="1200">
          <a:solidFill>
            <a:schemeClr val="tx1"/>
          </a:solidFill>
          <a:latin typeface="+mn-lt"/>
          <a:ea typeface="+mn-ea"/>
          <a:cs typeface="+mn-cs"/>
        </a:defRPr>
      </a:lvl2pPr>
      <a:lvl3pPr marL="1083678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896" kern="1200">
          <a:solidFill>
            <a:schemeClr val="tx1"/>
          </a:solidFill>
          <a:latin typeface="+mn-lt"/>
          <a:ea typeface="+mn-ea"/>
          <a:cs typeface="+mn-cs"/>
        </a:defRPr>
      </a:lvl3pPr>
      <a:lvl4pPr marL="1517150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950621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384092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817564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251035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684506" indent="-216736" algn="l" defTabSz="866943" rtl="0" eaLnBrk="1" latinLnBrk="0" hangingPunct="1">
        <a:lnSpc>
          <a:spcPct val="90000"/>
        </a:lnSpc>
        <a:spcBef>
          <a:spcPts val="474"/>
        </a:spcBef>
        <a:buFont typeface="Arial" panose="020B0604020202020204" pitchFamily="34" charset="0"/>
        <a:buChar char="•"/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1pPr>
      <a:lvl2pPr marL="4334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2pPr>
      <a:lvl3pPr marL="866943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3pPr>
      <a:lvl4pPr marL="1300414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4pPr>
      <a:lvl5pPr marL="1733885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5pPr>
      <a:lvl6pPr marL="2167357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6pPr>
      <a:lvl7pPr marL="2600828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7pPr>
      <a:lvl8pPr marL="3034299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8pPr>
      <a:lvl9pPr marL="3467771" algn="l" defTabSz="866943" rtl="0" eaLnBrk="1" latinLnBrk="0" hangingPunct="1">
        <a:defRPr sz="1707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6500DBD-92F3-431A-B21E-BFB344A61A87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0235912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7" r:id="rId1"/>
    <p:sldLayoutId id="2147483678" r:id="rId2"/>
    <p:sldLayoutId id="2147483679" r:id="rId3"/>
    <p:sldLayoutId id="2147483680" r:id="rId4"/>
    <p:sldLayoutId id="2147483681" r:id="rId5"/>
    <p:sldLayoutId id="2147483682" r:id="rId6"/>
    <p:sldLayoutId id="2147483683" r:id="rId7"/>
    <p:sldLayoutId id="2147483684" r:id="rId8"/>
    <p:sldLayoutId id="2147483685" r:id="rId9"/>
    <p:sldLayoutId id="2147483686" r:id="rId10"/>
    <p:sldLayoutId id="2147483687" r:id="rId11"/>
    <p:sldLayoutId id="2147483688" r:id="rId12"/>
    <p:sldLayoutId id="214748368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DED92B-7180-4E8E-9FA1-47FFA8006457}" type="datetimeFigureOut">
              <a:rPr lang="zh-CN" altLang="en-US" smtClean="0"/>
              <a:t>2025/4/10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11227F-0E14-47DF-A00B-C9B5FCB87C35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4493C3D-9EAA-4A47-A1B2-6FDD7C5EAAD2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9635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B35C661-2F9E-4D47-AA12-CA27E6F2246B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9FEAEA-29A9-4D5C-8B29-01AA654CAA9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33B2315-D867-49D1-88C9-0656F2A2C868}"/>
              </a:ext>
            </a:extLst>
          </p:cNvPr>
          <p:cNvSpPr txBox="1"/>
          <p:nvPr userDrawn="1"/>
        </p:nvSpPr>
        <p:spPr>
          <a:xfrm>
            <a:off x="8920716" y="117574"/>
            <a:ext cx="42618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200"/>
              <a:t>Hương</a:t>
            </a:r>
            <a:r>
              <a:rPr lang="ja-JP" altLang="en-US" sz="1200" dirty="0"/>
              <a:t> </a:t>
            </a:r>
            <a:r>
              <a:rPr lang="en-US" altLang="ja-JP" sz="1200" dirty="0" err="1"/>
              <a:t>Thảo</a:t>
            </a:r>
            <a:r>
              <a:rPr lang="en-US" altLang="ja-JP" sz="1200" dirty="0"/>
              <a:t>:</a:t>
            </a:r>
            <a:r>
              <a:rPr lang="ja-JP" altLang="en-US" sz="1200" dirty="0"/>
              <a:t> </a:t>
            </a:r>
            <a:r>
              <a:rPr lang="en-US" altLang="ja-JP" sz="1200" dirty="0"/>
              <a:t>tranthao121004@gmail.com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28175910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B5DA0A-A745-4ADB-9D01-C26C1A2242A9}" type="datetimeFigureOut">
              <a:rPr lang="en-US" smtClean="0"/>
              <a:t>4/10/2025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029C446-C0D0-41F4-92EC-4EAB950F723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199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4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12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13.xml"/><Relationship Id="rId12" Type="http://schemas.openxmlformats.org/officeDocument/2006/relationships/image" Target="../media/image21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slide" Target="slide10.xml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slide" Target="slide14.xml"/><Relationship Id="rId14" Type="http://schemas.openxmlformats.org/officeDocument/2006/relationships/image" Target="../media/image2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1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15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1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slide" Target="slide17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15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18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20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slide" Target="slide19.xml"/><Relationship Id="rId14" Type="http://schemas.openxmlformats.org/officeDocument/2006/relationships/slide" Target="slide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18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2.png"/><Relationship Id="rId5" Type="http://schemas.openxmlformats.org/officeDocument/2006/relationships/image" Target="../media/image11.jpg"/><Relationship Id="rId10" Type="http://schemas.openxmlformats.org/officeDocument/2006/relationships/image" Target="../media/image16.png"/><Relationship Id="rId4" Type="http://schemas.openxmlformats.org/officeDocument/2006/relationships/audio" Target="../media/audio1.wav"/><Relationship Id="rId9" Type="http://schemas.openxmlformats.org/officeDocument/2006/relationships/image" Target="../media/image1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21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23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slide" Target="slide2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21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24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2.png"/><Relationship Id="rId3" Type="http://schemas.openxmlformats.org/officeDocument/2006/relationships/audio" Target="../media/audio1.wav"/><Relationship Id="rId7" Type="http://schemas.openxmlformats.org/officeDocument/2006/relationships/slide" Target="slide26.xml"/><Relationship Id="rId12" Type="http://schemas.microsoft.com/office/2007/relationships/hdphoto" Target="../media/hdphoto1.wdp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1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jpg"/><Relationship Id="rId9" Type="http://schemas.openxmlformats.org/officeDocument/2006/relationships/slide" Target="slide25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24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27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34.png"/><Relationship Id="rId12" Type="http://schemas.openxmlformats.org/officeDocument/2006/relationships/image" Target="../media/image39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8.png"/><Relationship Id="rId11" Type="http://schemas.openxmlformats.org/officeDocument/2006/relationships/image" Target="../media/image38.png"/><Relationship Id="rId5" Type="http://schemas.openxmlformats.org/officeDocument/2006/relationships/image" Target="../media/image33.jpg"/><Relationship Id="rId10" Type="http://schemas.openxmlformats.org/officeDocument/2006/relationships/image" Target="../media/image37.png"/><Relationship Id="rId4" Type="http://schemas.openxmlformats.org/officeDocument/2006/relationships/audio" Target="../media/audio3.wav"/><Relationship Id="rId9" Type="http://schemas.openxmlformats.org/officeDocument/2006/relationships/image" Target="../media/image36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1.wdp"/><Relationship Id="rId3" Type="http://schemas.openxmlformats.org/officeDocument/2006/relationships/slideLayout" Target="../slideLayouts/slideLayout45.xml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audio" Target="../media/media2.mp3"/><Relationship Id="rId16" Type="http://schemas.openxmlformats.org/officeDocument/2006/relationships/image" Target="../media/image13.png"/><Relationship Id="rId1" Type="http://schemas.microsoft.com/office/2007/relationships/media" Target="../media/media2.mp3"/><Relationship Id="rId6" Type="http://schemas.openxmlformats.org/officeDocument/2006/relationships/image" Target="../media/image17.jpg"/><Relationship Id="rId11" Type="http://schemas.openxmlformats.org/officeDocument/2006/relationships/slide" Target="slide4.xml"/><Relationship Id="rId5" Type="http://schemas.openxmlformats.org/officeDocument/2006/relationships/audio" Target="../media/audio1.wav"/><Relationship Id="rId15" Type="http://schemas.openxmlformats.org/officeDocument/2006/relationships/image" Target="../media/image23.png"/><Relationship Id="rId10" Type="http://schemas.openxmlformats.org/officeDocument/2006/relationships/image" Target="../media/image20.png"/><Relationship Id="rId4" Type="http://schemas.openxmlformats.org/officeDocument/2006/relationships/audio" Target="../media/audio2.wav"/><Relationship Id="rId9" Type="http://schemas.openxmlformats.org/officeDocument/2006/relationships/slide" Target="slide5.xml"/><Relationship Id="rId14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gif"/><Relationship Id="rId1" Type="http://schemas.openxmlformats.org/officeDocument/2006/relationships/slideLayout" Target="../slideLayouts/slideLayout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8.pn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png"/><Relationship Id="rId7" Type="http://schemas.microsoft.com/office/2007/relationships/hdphoto" Target="../media/hdphoto4.wdp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2.png"/><Relationship Id="rId5" Type="http://schemas.microsoft.com/office/2007/relationships/hdphoto" Target="../media/hdphoto3.wdp"/><Relationship Id="rId4" Type="http://schemas.openxmlformats.org/officeDocument/2006/relationships/image" Target="../media/image51.png"/><Relationship Id="rId9" Type="http://schemas.microsoft.com/office/2007/relationships/hdphoto" Target="../media/hdphoto5.wdp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3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6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microsoft.com/office/2007/relationships/hdphoto" Target="../media/hdphoto1.wdp"/><Relationship Id="rId3" Type="http://schemas.openxmlformats.org/officeDocument/2006/relationships/audio" Target="../media/audio1.wav"/><Relationship Id="rId7" Type="http://schemas.openxmlformats.org/officeDocument/2006/relationships/slide" Target="slide8.xml"/><Relationship Id="rId12" Type="http://schemas.openxmlformats.org/officeDocument/2006/relationships/image" Target="../media/image22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19.png"/><Relationship Id="rId11" Type="http://schemas.openxmlformats.org/officeDocument/2006/relationships/image" Target="../media/image20.png"/><Relationship Id="rId5" Type="http://schemas.openxmlformats.org/officeDocument/2006/relationships/image" Target="../media/image18.png"/><Relationship Id="rId10" Type="http://schemas.openxmlformats.org/officeDocument/2006/relationships/slide" Target="slide7.xml"/><Relationship Id="rId4" Type="http://schemas.openxmlformats.org/officeDocument/2006/relationships/image" Target="../media/image17.jpg"/><Relationship Id="rId9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7.png"/><Relationship Id="rId3" Type="http://schemas.microsoft.com/office/2007/relationships/media" Target="../media/media4.mp3"/><Relationship Id="rId7" Type="http://schemas.openxmlformats.org/officeDocument/2006/relationships/image" Target="../media/image24.jpg"/><Relationship Id="rId12" Type="http://schemas.openxmlformats.org/officeDocument/2006/relationships/slide" Target="slide6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0" Type="http://schemas.openxmlformats.org/officeDocument/2006/relationships/image" Target="../media/image21.png"/><Relationship Id="rId4" Type="http://schemas.openxmlformats.org/officeDocument/2006/relationships/audio" Target="../media/media4.mp3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1.png"/><Relationship Id="rId3" Type="http://schemas.microsoft.com/office/2007/relationships/media" Target="../media/media6.mp3"/><Relationship Id="rId7" Type="http://schemas.openxmlformats.org/officeDocument/2006/relationships/image" Target="../media/image24.jpg"/><Relationship Id="rId12" Type="http://schemas.openxmlformats.org/officeDocument/2006/relationships/slide" Target="slide9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1.wav"/><Relationship Id="rId11" Type="http://schemas.openxmlformats.org/officeDocument/2006/relationships/image" Target="../media/image13.png"/><Relationship Id="rId5" Type="http://schemas.openxmlformats.org/officeDocument/2006/relationships/slideLayout" Target="../slideLayouts/slideLayout45.xml"/><Relationship Id="rId15" Type="http://schemas.openxmlformats.org/officeDocument/2006/relationships/image" Target="../media/image22.png"/><Relationship Id="rId10" Type="http://schemas.openxmlformats.org/officeDocument/2006/relationships/image" Target="../media/image30.png"/><Relationship Id="rId4" Type="http://schemas.openxmlformats.org/officeDocument/2006/relationships/audio" Target="../media/media6.mp3"/><Relationship Id="rId9" Type="http://schemas.openxmlformats.org/officeDocument/2006/relationships/image" Target="../media/image29.png"/><Relationship Id="rId1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7.jpg"/><Relationship Id="rId7" Type="http://schemas.openxmlformats.org/officeDocument/2006/relationships/image" Target="../media/image20.png"/><Relationship Id="rId12" Type="http://schemas.openxmlformats.org/officeDocument/2006/relationships/image" Target="../media/image2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5.xml"/><Relationship Id="rId6" Type="http://schemas.openxmlformats.org/officeDocument/2006/relationships/slide" Target="slide10.xml"/><Relationship Id="rId11" Type="http://schemas.microsoft.com/office/2007/relationships/hdphoto" Target="../media/hdphoto1.wdp"/><Relationship Id="rId5" Type="http://schemas.openxmlformats.org/officeDocument/2006/relationships/image" Target="../media/image19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3" name="1"/>
          <p:cNvPicPr>
            <a:picLocks noChangeAspect="1"/>
          </p:cNvPicPr>
          <p:nvPr/>
        </p:nvPicPr>
        <p:blipFill>
          <a:blip r:embed="rId4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4" name="19"/>
          <p:cNvPicPr>
            <a:picLocks noChangeAspect="1"/>
          </p:cNvPicPr>
          <p:nvPr/>
        </p:nvPicPr>
        <p:blipFill>
          <a:blip r:embed="rId5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5" name="55"/>
          <p:cNvPicPr>
            <a:picLocks noChangeAspect="1"/>
          </p:cNvPicPr>
          <p:nvPr/>
        </p:nvPicPr>
        <p:blipFill rotWithShape="1">
          <a:blip r:embed="rId6" cstate="screen"/>
          <a:srcRect/>
          <a:stretch>
            <a:fillRect/>
          </a:stretch>
        </p:blipFill>
        <p:spPr>
          <a:xfrm>
            <a:off x="923993" y="-250353"/>
            <a:ext cx="9803219" cy="3679353"/>
          </a:xfrm>
          <a:prstGeom prst="rect">
            <a:avLst/>
          </a:prstGeom>
        </p:spPr>
      </p:pic>
      <p:grpSp>
        <p:nvGrpSpPr>
          <p:cNvPr id="7" name="57"/>
          <p:cNvGrpSpPr/>
          <p:nvPr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9" name="Group 4"/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0" name="Freeform 5"/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1" name="Freeform 6"/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2" name="Freeform 7"/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3" name="Freeform 8"/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19" name="69"/>
          <p:cNvPicPr>
            <a:picLocks noChangeAspect="1"/>
          </p:cNvPicPr>
          <p:nvPr/>
        </p:nvPicPr>
        <p:blipFill>
          <a:blip r:embed="rId7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857532" y="6463016"/>
            <a:ext cx="948674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Bản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quyền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thuộc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về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: FB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Hương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Thảo</a:t>
            </a:r>
            <a:r>
              <a:rPr kumimoji="0" lang="en-US" sz="1800" b="0" i="0" u="none" strike="noStrike" kern="1200" cap="none" spc="0" normalizeH="0" baseline="0" noProof="0" dirty="0">
                <a:ln w="0"/>
                <a:solidFill>
                  <a:prstClr val="black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- https://www.facebook.com/huongthaoGADT/</a:t>
            </a:r>
          </a:p>
        </p:txBody>
      </p:sp>
      <p:pic>
        <p:nvPicPr>
          <p:cNvPr id="18" name="Picture 17" descr="logothao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0389423" y="-90774"/>
            <a:ext cx="2015267" cy="2015267"/>
          </a:xfrm>
          <a:prstGeom prst="rect">
            <a:avLst/>
          </a:prstGeom>
        </p:spPr>
      </p:pic>
      <p:pic>
        <p:nvPicPr>
          <p:cNvPr id="24" name="Picture 9" descr="E:\0000000我图PPT\00001PNG素材\儿童卡通\tr.png">
            <a:extLst>
              <a:ext uri="{FF2B5EF4-FFF2-40B4-BE49-F238E27FC236}">
                <a16:creationId xmlns:a16="http://schemas.microsoft.com/office/drawing/2014/main" id="{ACA0DB5F-4724-4F2B-B654-4FC1D4BD76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  <p:pic>
        <p:nvPicPr>
          <p:cNvPr id="13" name="Picture 12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128927" y="5207669"/>
            <a:ext cx="1752296" cy="1650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459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11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1 m = ? cm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1876670" y="5392794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</a:t>
            </a: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8972547" y="3710536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4174384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225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9578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885635" y="-48871"/>
            <a:ext cx="10265420" cy="2461871"/>
            <a:chOff x="885635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991055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635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8974" y="3203374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10 m = ? cm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689" y="5098536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 flipH="1">
            <a:off x="6836631" y="3126366"/>
            <a:ext cx="1019066" cy="1478979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310932" y="4683256"/>
              <a:ext cx="679824" cy="1044603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 flipH="1">
            <a:off x="3966319" y="4732281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7" action="ppaction://hlinksldjump"/>
            </p:cNvPr>
            <p:cNvSpPr txBox="1"/>
            <p:nvPr/>
          </p:nvSpPr>
          <p:spPr>
            <a:xfrm>
              <a:off x="7033099" y="2964459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7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459664" y="3497632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2" name="TextBox 31">
            <a:hlinkClick r:id="rId7" action="ppaction://hlinksldjump"/>
          </p:cNvPr>
          <p:cNvSpPr txBox="1"/>
          <p:nvPr/>
        </p:nvSpPr>
        <p:spPr>
          <a:xfrm>
            <a:off x="8965736" y="5387678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1020</a:t>
            </a:r>
          </a:p>
        </p:txBody>
      </p:sp>
      <p:sp>
        <p:nvSpPr>
          <p:cNvPr id="33" name="TextBox 32">
            <a:hlinkClick r:id="rId7" action="ppaction://hlinksldjump"/>
          </p:cNvPr>
          <p:cNvSpPr txBox="1"/>
          <p:nvPr/>
        </p:nvSpPr>
        <p:spPr>
          <a:xfrm>
            <a:off x="2328857" y="5425034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102</a:t>
            </a:r>
          </a:p>
        </p:txBody>
      </p:sp>
      <p:sp>
        <p:nvSpPr>
          <p:cNvPr id="34" name="TextBox 33">
            <a:hlinkClick r:id="rId7" action="ppaction://hlinksldjump"/>
          </p:cNvPr>
          <p:cNvSpPr txBox="1"/>
          <p:nvPr/>
        </p:nvSpPr>
        <p:spPr>
          <a:xfrm>
            <a:off x="2145173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1347400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90346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9337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25 – 16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4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47000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9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11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19</a:t>
            </a:r>
          </a:p>
        </p:txBody>
      </p:sp>
    </p:spTree>
    <p:extLst>
      <p:ext uri="{BB962C8B-B14F-4D97-AF65-F5344CB8AC3E}">
        <p14:creationId xmlns:p14="http://schemas.microsoft.com/office/powerpoint/2010/main" val="3551449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05227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7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76484" y="2807460"/>
            <a:ext cx="3999737" cy="3999737"/>
          </a:xfrm>
          <a:prstGeom prst="rect">
            <a:avLst/>
          </a:prstGeom>
          <a:ln>
            <a:noFill/>
          </a:ln>
        </p:spPr>
      </p:pic>
      <p:pic>
        <p:nvPicPr>
          <p:cNvPr id="7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141322" y="297406"/>
            <a:ext cx="609600" cy="6096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8"/>
          <a:srcRect l="13548" t="19986" r="55968" b="17188"/>
          <a:stretch/>
        </p:blipFill>
        <p:spPr>
          <a:xfrm>
            <a:off x="9790235" y="4159002"/>
            <a:ext cx="2401765" cy="2782997"/>
          </a:xfrm>
          <a:prstGeom prst="rect">
            <a:avLst/>
          </a:prstGeom>
        </p:spPr>
      </p:pic>
      <p:pic>
        <p:nvPicPr>
          <p:cNvPr id="9" name="Picture 8">
            <a:hlinkClick r:id="" action="ppaction://hlinkshowjump?jump=nextslide"/>
            <a:extLst>
              <a:ext uri="{FF2B5EF4-FFF2-40B4-BE49-F238E27FC236}">
                <a16:creationId xmlns:a16="http://schemas.microsoft.com/office/drawing/2014/main" id="{A152F28D-03D3-4D6D-AC5E-DF195FFC531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43144" y="4857559"/>
            <a:ext cx="1495945" cy="566994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9681" y="2726274"/>
            <a:ext cx="1476972" cy="1476972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617846" y="1685427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THỢ SĂN HẠT DẺ</a:t>
            </a:r>
          </a:p>
        </p:txBody>
      </p:sp>
    </p:spTree>
    <p:extLst>
      <p:ext uri="{BB962C8B-B14F-4D97-AF65-F5344CB8AC3E}">
        <p14:creationId xmlns:p14="http://schemas.microsoft.com/office/powerpoint/2010/main" val="1459412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766 -0.00579 L 0.83268 -0.010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010" y="-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1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1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1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1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53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  <p:bldLst>
      <p:bldP spid="10" grpId="0"/>
      <p:bldP spid="10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43027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75-60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1993505" y="3591229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15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17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5718747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4941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0845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1511" y="3134410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5 + 2 + 10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563" y="3239685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6835280" y="3004308"/>
            <a:ext cx="1001611" cy="1414304"/>
            <a:chOff x="4375090" y="3060699"/>
            <a:chExt cx="1001611" cy="1414304"/>
          </a:xfrm>
        </p:grpSpPr>
        <p:pic>
          <p:nvPicPr>
            <p:cNvPr id="15" name="Picture 14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4317229" y="3415530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7" action="ppaction://hlinksldjump"/>
            </p:cNvPr>
            <p:cNvSpPr txBox="1"/>
            <p:nvPr/>
          </p:nvSpPr>
          <p:spPr>
            <a:xfrm>
              <a:off x="4425676" y="306069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9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4064037" y="3004309"/>
            <a:ext cx="1001611" cy="1438333"/>
            <a:chOff x="6250629" y="3037489"/>
            <a:chExt cx="1001611" cy="1438333"/>
          </a:xfrm>
        </p:grpSpPr>
        <p:pic>
          <p:nvPicPr>
            <p:cNvPr id="26" name="Picture 25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6192768" y="3416349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9" action="ppaction://hlinksldjump"/>
            </p:cNvPr>
            <p:cNvSpPr txBox="1"/>
            <p:nvPr/>
          </p:nvSpPr>
          <p:spPr>
            <a:xfrm>
              <a:off x="6662463" y="3037489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7" action="ppaction://hlinksldjump"/>
          </p:cNvPr>
          <p:cNvSpPr txBox="1"/>
          <p:nvPr/>
        </p:nvSpPr>
        <p:spPr>
          <a:xfrm>
            <a:off x="8609036" y="334160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17</a:t>
            </a:r>
          </a:p>
        </p:txBody>
      </p:sp>
      <p:sp>
        <p:nvSpPr>
          <p:cNvPr id="32" name="TextBox 31">
            <a:hlinkClick r:id="rId9" action="ppaction://hlinksldjump"/>
          </p:cNvPr>
          <p:cNvSpPr txBox="1"/>
          <p:nvPr/>
        </p:nvSpPr>
        <p:spPr>
          <a:xfrm>
            <a:off x="8965736" y="5387678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18</a:t>
            </a:r>
          </a:p>
        </p:txBody>
      </p:sp>
      <p:sp>
        <p:nvSpPr>
          <p:cNvPr id="33" name="TextBox 32">
            <a:hlinkClick r:id="rId9" action="ppaction://hlinksldjump"/>
          </p:cNvPr>
          <p:cNvSpPr txBox="1"/>
          <p:nvPr/>
        </p:nvSpPr>
        <p:spPr>
          <a:xfrm>
            <a:off x="2408731" y="3566183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27</a:t>
            </a:r>
          </a:p>
        </p:txBody>
      </p:sp>
      <p:sp>
        <p:nvSpPr>
          <p:cNvPr id="34" name="TextBox 33">
            <a:hlinkClick r:id="rId9" action="ppaction://hlinksldjump"/>
          </p:cNvPr>
          <p:cNvSpPr txBox="1"/>
          <p:nvPr/>
        </p:nvSpPr>
        <p:spPr>
          <a:xfrm>
            <a:off x="2189154" y="5414141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28</a:t>
            </a:r>
          </a:p>
        </p:txBody>
      </p:sp>
    </p:spTree>
    <p:extLst>
      <p:ext uri="{BB962C8B-B14F-4D97-AF65-F5344CB8AC3E}">
        <p14:creationId xmlns:p14="http://schemas.microsoft.com/office/powerpoint/2010/main" val="1931605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0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5503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91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7974265" y="3937882"/>
            <a:ext cx="1674275" cy="1936767"/>
            <a:chOff x="7974265" y="3937882"/>
            <a:chExt cx="1674275" cy="1936767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974265" y="3937882"/>
              <a:ext cx="1674275" cy="193676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048677" y="4717478"/>
              <a:ext cx="700765" cy="628186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7550" y="4403385"/>
              <a:ext cx="700765" cy="628186"/>
            </a:xfrm>
            <a:prstGeom prst="rect">
              <a:avLst/>
            </a:prstGeom>
          </p:spPr>
        </p:pic>
        <p:pic>
          <p:nvPicPr>
            <p:cNvPr id="11" name="Picture 10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996" y="4717478"/>
              <a:ext cx="700765" cy="628186"/>
            </a:xfrm>
            <a:prstGeom prst="rect">
              <a:avLst/>
            </a:prstGeom>
          </p:spPr>
        </p:pic>
        <p:pic>
          <p:nvPicPr>
            <p:cNvPr id="12" name="Picture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201077" y="4869878"/>
              <a:ext cx="700765" cy="628186"/>
            </a:xfrm>
            <a:prstGeom prst="rect">
              <a:avLst/>
            </a:prstGeom>
          </p:spPr>
        </p:pic>
        <p:pic>
          <p:nvPicPr>
            <p:cNvPr id="13" name="Picture 12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6771" y="4403385"/>
              <a:ext cx="700765" cy="628186"/>
            </a:xfrm>
            <a:prstGeom prst="rect">
              <a:avLst/>
            </a:prstGeom>
          </p:spPr>
        </p:pic>
      </p:grpSp>
      <p:grpSp>
        <p:nvGrpSpPr>
          <p:cNvPr id="22" name="Group 21"/>
          <p:cNvGrpSpPr/>
          <p:nvPr/>
        </p:nvGrpSpPr>
        <p:grpSpPr>
          <a:xfrm>
            <a:off x="3468438" y="3958590"/>
            <a:ext cx="1199082" cy="1387074"/>
            <a:chOff x="3407044" y="3961843"/>
            <a:chExt cx="1199082" cy="1387074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422721">
              <a:off x="3407044" y="3961843"/>
              <a:ext cx="1199082" cy="1387074"/>
            </a:xfrm>
            <a:prstGeom prst="rect">
              <a:avLst/>
            </a:prstGeom>
          </p:spPr>
        </p:pic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087029" y="4608301"/>
              <a:ext cx="350382" cy="314093"/>
            </a:xfrm>
            <a:prstGeom prst="rect">
              <a:avLst/>
            </a:prstGeom>
          </p:spPr>
        </p:pic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697915" y="4479585"/>
              <a:ext cx="530757" cy="475786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559604" y="4343864"/>
              <a:ext cx="530757" cy="475786"/>
            </a:xfrm>
            <a:prstGeom prst="rect">
              <a:avLst/>
            </a:prstGeom>
          </p:spPr>
        </p:pic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32161" y="4725817"/>
              <a:ext cx="379355" cy="340065"/>
            </a:xfrm>
            <a:prstGeom prst="rect">
              <a:avLst/>
            </a:prstGeom>
          </p:spPr>
        </p:pic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08" y="1771650"/>
            <a:ext cx="4882895" cy="5086350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979542" y="670846"/>
            <a:ext cx="10780825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>
            <a:prstTxWarp prst="textChevron">
              <a:avLst/>
            </a:prstTxWarp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0" cap="none" spc="50" normalizeH="0" baseline="0" noProof="0" dirty="0">
                <a:ln w="28575" cmpd="sng">
                  <a:solidFill>
                    <a:prstClr val="black">
                      <a:lumMod val="95000"/>
                      <a:lumOff val="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NO BỤNG RỒI!!!</a:t>
            </a:r>
          </a:p>
        </p:txBody>
      </p:sp>
      <p:pic>
        <p:nvPicPr>
          <p:cNvPr id="24" name="581c6ee138d9f">
            <a:hlinkClick r:id="" action="ppaction://media"/>
            <a:extLst>
              <a:ext uri="{FF2B5EF4-FFF2-40B4-BE49-F238E27FC236}">
                <a16:creationId xmlns:a16="http://schemas.microsoft.com/office/drawing/2014/main" id="{1D6055FF-8C49-406E-A62C-230215AF60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-553494" y="32353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59529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56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21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22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23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24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50"/>
                            </p:stCondLst>
                            <p:childTnLst>
                              <p:par>
                                <p:cTn id="26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27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5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34" dur="125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35" dur="125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36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37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050"/>
                            </p:stCondLst>
                            <p:childTnLst>
                              <p:par>
                                <p:cTn id="45" presetID="3" presetClass="mediacall" presetSubtype="0" fill="hold" nodeType="afterEffect">
                                  <p:stCondLst>
                                    <p:cond delay="10000"/>
                                  </p:stCondLst>
                                  <p:childTnLst>
                                    <p:cmd type="call" cmd="stop">
                                      <p:cBhvr>
                                        <p:cTn id="46" dur="1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</p:childTnLst>
        </p:cTn>
      </p:par>
    </p:tnLst>
    <p:bldLst>
      <p:bldP spid="23" grpId="0"/>
      <p:bldP spid="23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7315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1354077" y="2123967"/>
            <a:ext cx="10086555" cy="3272627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lvl="0" algn="ctr">
              <a:lnSpc>
                <a:spcPct val="120000"/>
              </a:lnSpc>
              <a:defRPr/>
            </a:pP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</a:t>
            </a:r>
            <a:r>
              <a:rPr kumimoji="0" lang="en-US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59:</a:t>
            </a:r>
            <a:r>
              <a:rPr kumimoji="0" lang="vi-VN" sz="54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540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PHÉP CỘNG (KHÔNG NHỚ) TRONG PHẠM VI 1000</a:t>
            </a:r>
            <a:endParaRPr kumimoji="0" lang="vi-VN" sz="54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72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622E38-AC0D-4693-A87A-3AE833BB6262}"/>
              </a:ext>
            </a:extLst>
          </p:cNvPr>
          <p:cNvGrpSpPr/>
          <p:nvPr/>
        </p:nvGrpSpPr>
        <p:grpSpPr>
          <a:xfrm>
            <a:off x="1137602" y="223582"/>
            <a:ext cx="2190751" cy="980661"/>
            <a:chOff x="1523998" y="0"/>
            <a:chExt cx="2190751" cy="980661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788C9997-B163-4FDA-A4A5-3B943E4043A5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22" name="Rectangle: Top Corners Rounded 1">
                <a:extLst>
                  <a:ext uri="{FF2B5EF4-FFF2-40B4-BE49-F238E27FC236}">
                    <a16:creationId xmlns:a16="http://schemas.microsoft.com/office/drawing/2014/main" id="{49D046AE-0DF2-4717-B3FD-A2F7623BC0BA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rgbClr val="9BBB59">
                  <a:lumMod val="75000"/>
                </a:srgbClr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solid"/>
                <a:miter lim="800000"/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3" name="Rectangle: Top Corners Rounded 2">
                <a:extLst>
                  <a:ext uri="{FF2B5EF4-FFF2-40B4-BE49-F238E27FC236}">
                    <a16:creationId xmlns:a16="http://schemas.microsoft.com/office/drawing/2014/main" id="{67249BD4-FB5F-4289-90AF-A8D5476BCC09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ysClr val="window" lastClr="FFFFFF"/>
              </a:solidFill>
              <a:ln w="12700" cap="flat" cmpd="sng" algn="ctr">
                <a:solidFill>
                  <a:srgbClr val="9BBB59">
                    <a:lumMod val="50000"/>
                  </a:srgbClr>
                </a:solidFill>
                <a:prstDash val="lgDash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0" cap="none" spc="0" normalizeH="0" baseline="0" noProof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09B5B1D-0733-4635-A6A4-0A9684B4C7F1}"/>
                </a:ext>
              </a:extLst>
            </p:cNvPr>
            <p:cNvSpPr txBox="1"/>
            <p:nvPr/>
          </p:nvSpPr>
          <p:spPr>
            <a:xfrm>
              <a:off x="1588934" y="197943"/>
              <a:ext cx="212581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</a:rPr>
                <a:t>CHỦ ĐỀ </a:t>
              </a:r>
              <a:r>
                <a:rPr kumimoji="0" lang="en-US" sz="3200" b="0" i="0" u="none" strike="noStrike" kern="0" cap="none" spc="0" normalizeH="0" baseline="0" noProof="0" dirty="0">
                  <a:ln>
                    <a:noFill/>
                  </a:ln>
                  <a:solidFill>
                    <a:srgbClr val="9BBB59">
                      <a:lumMod val="75000"/>
                    </a:srgbClr>
                  </a:solidFill>
                  <a:effectLst/>
                  <a:uLnTx/>
                  <a:uFillTx/>
                  <a:latin typeface="UTM Cookies"/>
                </a:rPr>
                <a:t>12</a:t>
              </a:r>
              <a:endParaRPr kumimoji="0" lang="vi-VN" sz="3200" b="0" i="0" u="none" strike="noStrike" kern="0" cap="none" spc="0" normalizeH="0" baseline="0" noProof="0" dirty="0">
                <a:ln>
                  <a:noFill/>
                </a:ln>
                <a:solidFill>
                  <a:srgbClr val="9BBB59">
                    <a:lumMod val="75000"/>
                  </a:srgbClr>
                </a:solidFill>
                <a:effectLst/>
                <a:uLnTx/>
                <a:uFillTx/>
                <a:latin typeface="UTM Cookies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9564B791-2250-4ED6-9A01-694650D0C006}"/>
              </a:ext>
            </a:extLst>
          </p:cNvPr>
          <p:cNvSpPr txBox="1"/>
          <p:nvPr/>
        </p:nvSpPr>
        <p:spPr>
          <a:xfrm>
            <a:off x="3107421" y="290067"/>
            <a:ext cx="812056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3600" dirty="0">
                <a:solidFill>
                  <a:srgbClr val="9BBB59">
                    <a:lumMod val="50000"/>
                  </a:srgbClr>
                </a:solidFill>
                <a:latin typeface="UTM Cookies"/>
              </a:rPr>
              <a:t>PHÉP CỘNG, PHÉP TRỪ TRONG PHẠM VI 1000</a:t>
            </a:r>
            <a:endParaRPr lang="vi-VN" sz="3600" dirty="0">
              <a:solidFill>
                <a:srgbClr val="9BBB59">
                  <a:lumMod val="50000"/>
                </a:srgbClr>
              </a:solidFill>
              <a:latin typeface="UTM Cookies"/>
            </a:endParaRPr>
          </a:p>
        </p:txBody>
      </p:sp>
    </p:spTree>
    <p:extLst>
      <p:ext uri="{BB962C8B-B14F-4D97-AF65-F5344CB8AC3E}">
        <p14:creationId xmlns:p14="http://schemas.microsoft.com/office/powerpoint/2010/main" val="323706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图片 6">
            <a:extLst>
              <a:ext uri="{FF2B5EF4-FFF2-40B4-BE49-F238E27FC236}">
                <a16:creationId xmlns:a16="http://schemas.microsoft.com/office/drawing/2014/main" id="{7BBC6EA3-06B8-4F99-B416-12F69B88C4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714875"/>
            <a:ext cx="1219200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图片 2">
            <a:extLst>
              <a:ext uri="{FF2B5EF4-FFF2-40B4-BE49-F238E27FC236}">
                <a16:creationId xmlns:a16="http://schemas.microsoft.com/office/drawing/2014/main" id="{4299085A-7706-4702-9C62-6F65E3F51F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auto">
          <a:xfrm>
            <a:off x="7156450" y="1636649"/>
            <a:ext cx="9080500" cy="68073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43D235BB-ABED-41CB-AB07-3FA2D18970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30338" y="874713"/>
            <a:ext cx="6846887" cy="46275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3CCB1B3-6749-4FD7-B987-5FA5A65D25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23294" y="2143125"/>
            <a:ext cx="41402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  <a:ea typeface="微软雅黑" panose="020B0503020204020204" pitchFamily="34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8800" b="1" dirty="0" err="1">
                <a:solidFill>
                  <a:prstClr val="black"/>
                </a:solidFill>
                <a:latin typeface="Arial" panose="020B0604020202020204" pitchFamily="34" charset="0"/>
                <a:ea typeface="字魂7号-温暖童稚体" panose="00000500000000000000" pitchFamily="2" charset="-122"/>
              </a:rPr>
              <a:t>Tiết</a:t>
            </a:r>
            <a:r>
              <a:rPr lang="en-US" altLang="zh-CN" sz="8800" b="1" dirty="0">
                <a:solidFill>
                  <a:prstClr val="black"/>
                </a:solidFill>
                <a:latin typeface="Arial" panose="020B0604020202020204" pitchFamily="34" charset="0"/>
                <a:ea typeface="字魂7号-温暖童稚体" panose="00000500000000000000" pitchFamily="2" charset="-122"/>
              </a:rPr>
              <a:t> 1</a:t>
            </a:r>
            <a:endParaRPr kumimoji="0" lang="zh-CN" altLang="en-US" sz="8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字魂7号-温暖童稚体" panose="00000500000000000000" pitchFamily="2" charset="-122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20 + 50 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9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11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200440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70</a:t>
            </a:r>
          </a:p>
        </p:txBody>
      </p:sp>
      <p:grpSp>
        <p:nvGrpSpPr>
          <p:cNvPr id="39" name="Group 38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1" action="ppaction://hlinksldjump"/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1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1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77</a:t>
              </a:r>
            </a:p>
          </p:txBody>
        </p:sp>
      </p:grpSp>
      <p:sp>
        <p:nvSpPr>
          <p:cNvPr id="33" name="TextBox 32">
            <a:hlinkClick r:id="rId11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40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</a:rPr>
              <a:t>76</a:t>
            </a:r>
            <a:endParaRPr kumimoji="0" lang="en-US" sz="4400" b="0" i="0" u="none" strike="noStrike" kern="1200" cap="none" spc="0" normalizeH="0" baseline="0" noProof="0" dirty="0">
              <a:ln>
                <a:solidFill>
                  <a:prstClr val="black">
                    <a:lumMod val="95000"/>
                    <a:lumOff val="5000"/>
                  </a:prstClr>
                </a:solidFill>
              </a:ln>
              <a:solidFill>
                <a:prstClr val="white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7595379" y="5098536"/>
            <a:ext cx="3384258" cy="1422439"/>
            <a:chOff x="7595379" y="5098536"/>
            <a:chExt cx="3384258" cy="1422439"/>
          </a:xfrm>
        </p:grpSpPr>
        <p:pic>
          <p:nvPicPr>
            <p:cNvPr id="24" name="Picture 23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sp>
          <p:nvSpPr>
            <p:cNvPr id="34" name="TextBox 33">
              <a:hlinkClick r:id="rId11" action="ppaction://hlinksldjump"/>
            </p:cNvPr>
            <p:cNvSpPr txBox="1"/>
            <p:nvPr/>
          </p:nvSpPr>
          <p:spPr>
            <a:xfrm>
              <a:off x="8972546" y="5414140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67</a:t>
              </a:r>
            </a:p>
          </p:txBody>
        </p:sp>
      </p:grpSp>
      <p:pic>
        <p:nvPicPr>
          <p:cNvPr id="40" name="Am-thanh-lam-phep-bang-cay-dua-than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736600" y="-787986"/>
            <a:ext cx="609600" cy="609600"/>
          </a:xfrm>
          <a:prstGeom prst="rect">
            <a:avLst/>
          </a:prstGeom>
        </p:spPr>
      </p:pic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11" action="ppaction://hlinksldjump"/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11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14690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</p:childTnLst>
        </p:cTn>
      </p:par>
    </p:tnLst>
    <p:bldLst>
      <p:bldP spid="31" grpId="0"/>
      <p:bldP spid="3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图片 35">
            <a:extLst>
              <a:ext uri="{FF2B5EF4-FFF2-40B4-BE49-F238E27FC236}">
                <a16:creationId xmlns:a16="http://schemas.microsoft.com/office/drawing/2014/main" id="{F2913105-D98A-46DE-99B0-FB43124EAFCA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1081874" y="1375759"/>
            <a:ext cx="3429358" cy="4853802"/>
          </a:xfrm>
          <a:prstGeom prst="rect">
            <a:avLst/>
          </a:prstGeom>
        </p:spPr>
      </p:pic>
      <p:sp>
        <p:nvSpPr>
          <p:cNvPr id="2" name="Cloud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4568179" y="1221544"/>
            <a:ext cx="6008783" cy="4661425"/>
          </a:xfrm>
          <a:custGeom>
            <a:avLst/>
            <a:gdLst>
              <a:gd name="connsiteX0" fmla="*/ 542459 w 6008783"/>
              <a:gd name="connsiteY0" fmla="*/ 1550571 h 4661425"/>
              <a:gd name="connsiteX1" fmla="*/ 782115 w 6008783"/>
              <a:gd name="connsiteY1" fmla="*/ 745288 h 4661425"/>
              <a:gd name="connsiteX2" fmla="*/ 1947986 w 6008783"/>
              <a:gd name="connsiteY2" fmla="*/ 561313 h 4661425"/>
              <a:gd name="connsiteX3" fmla="*/ 3123454 w 6008783"/>
              <a:gd name="connsiteY3" fmla="*/ 370324 h 4661425"/>
              <a:gd name="connsiteX4" fmla="*/ 3581485 w 6008783"/>
              <a:gd name="connsiteY4" fmla="*/ 21580 h 4661425"/>
              <a:gd name="connsiteX5" fmla="*/ 4149537 w 6008783"/>
              <a:gd name="connsiteY5" fmla="*/ 267708 h 4661425"/>
              <a:gd name="connsiteX6" fmla="*/ 4932626 w 6008783"/>
              <a:gd name="connsiteY6" fmla="*/ 74453 h 4661425"/>
              <a:gd name="connsiteX7" fmla="*/ 5329734 w 6008783"/>
              <a:gd name="connsiteY7" fmla="*/ 601669 h 4661425"/>
              <a:gd name="connsiteX8" fmla="*/ 5839368 w 6008783"/>
              <a:gd name="connsiteY8" fmla="*/ 1113346 h 4661425"/>
              <a:gd name="connsiteX9" fmla="*/ 5816557 w 6008783"/>
              <a:gd name="connsiteY9" fmla="*/ 1668185 h 4661425"/>
              <a:gd name="connsiteX10" fmla="*/ 5983190 w 6008783"/>
              <a:gd name="connsiteY10" fmla="*/ 2516522 h 4661425"/>
              <a:gd name="connsiteX11" fmla="*/ 5202604 w 6008783"/>
              <a:gd name="connsiteY11" fmla="*/ 3259112 h 4661425"/>
              <a:gd name="connsiteX12" fmla="*/ 4923168 w 6008783"/>
              <a:gd name="connsiteY12" fmla="*/ 3895419 h 4661425"/>
              <a:gd name="connsiteX13" fmla="*/ 3971777 w 6008783"/>
              <a:gd name="connsiteY13" fmla="*/ 3972462 h 4661425"/>
              <a:gd name="connsiteX14" fmla="*/ 3291895 w 6008783"/>
              <a:gd name="connsiteY14" fmla="*/ 4651282 h 4661425"/>
              <a:gd name="connsiteX15" fmla="*/ 2292239 w 6008783"/>
              <a:gd name="connsiteY15" fmla="*/ 4236933 h 4661425"/>
              <a:gd name="connsiteX16" fmla="*/ 807291 w 6008783"/>
              <a:gd name="connsiteY16" fmla="*/ 3827547 h 4661425"/>
              <a:gd name="connsiteX17" fmla="*/ 154392 w 6008783"/>
              <a:gd name="connsiteY17" fmla="*/ 3371979 h 4661425"/>
              <a:gd name="connsiteX18" fmla="*/ 293901 w 6008783"/>
              <a:gd name="connsiteY18" fmla="*/ 2757038 h 4661425"/>
              <a:gd name="connsiteX19" fmla="*/ -696 w 6008783"/>
              <a:gd name="connsiteY19" fmla="*/ 2126127 h 4661425"/>
              <a:gd name="connsiteX20" fmla="*/ 537313 w 6008783"/>
              <a:gd name="connsiteY20" fmla="*/ 1565353 h 4661425"/>
              <a:gd name="connsiteX21" fmla="*/ 542459 w 6008783"/>
              <a:gd name="connsiteY21" fmla="*/ 1550571 h 4661425"/>
              <a:gd name="connsiteX0" fmla="*/ 652759 w 6008783"/>
              <a:gd name="connsiteY0" fmla="*/ 2824586 h 4661425"/>
              <a:gd name="connsiteX1" fmla="*/ 300439 w 6008783"/>
              <a:gd name="connsiteY1" fmla="*/ 2738587 h 4661425"/>
              <a:gd name="connsiteX2" fmla="*/ 963630 w 6008783"/>
              <a:gd name="connsiteY2" fmla="*/ 3765719 h 4661425"/>
              <a:gd name="connsiteX3" fmla="*/ 809516 w 6008783"/>
              <a:gd name="connsiteY3" fmla="*/ 3806830 h 4661425"/>
              <a:gd name="connsiteX4" fmla="*/ 2291961 w 6008783"/>
              <a:gd name="connsiteY4" fmla="*/ 4217942 h 4661425"/>
              <a:gd name="connsiteX5" fmla="*/ 2199047 w 6008783"/>
              <a:gd name="connsiteY5" fmla="*/ 4030190 h 4661425"/>
              <a:gd name="connsiteX6" fmla="*/ 4009610 w 6008783"/>
              <a:gd name="connsiteY6" fmla="*/ 3749749 h 4661425"/>
              <a:gd name="connsiteX7" fmla="*/ 3972473 w 6008783"/>
              <a:gd name="connsiteY7" fmla="*/ 3955737 h 4661425"/>
              <a:gd name="connsiteX8" fmla="*/ 4747077 w 6008783"/>
              <a:gd name="connsiteY8" fmla="*/ 2476813 h 4661425"/>
              <a:gd name="connsiteX9" fmla="*/ 5199266 w 6008783"/>
              <a:gd name="connsiteY9" fmla="*/ 3246811 h 4661425"/>
              <a:gd name="connsiteX10" fmla="*/ 5813775 w 6008783"/>
              <a:gd name="connsiteY10" fmla="*/ 1656748 h 4661425"/>
              <a:gd name="connsiteX11" fmla="*/ 5612370 w 6008783"/>
              <a:gd name="connsiteY11" fmla="*/ 1945497 h 4661425"/>
              <a:gd name="connsiteX12" fmla="*/ 5330569 w 6008783"/>
              <a:gd name="connsiteY12" fmla="*/ 585483 h 4661425"/>
              <a:gd name="connsiteX13" fmla="*/ 5341140 w 6008783"/>
              <a:gd name="connsiteY13" fmla="*/ 721873 h 4661425"/>
              <a:gd name="connsiteX14" fmla="*/ 4044522 w 6008783"/>
              <a:gd name="connsiteY14" fmla="*/ 426434 h 4661425"/>
              <a:gd name="connsiteX15" fmla="*/ 4147729 w 6008783"/>
              <a:gd name="connsiteY15" fmla="*/ 252493 h 4661425"/>
              <a:gd name="connsiteX16" fmla="*/ 3079640 w 6008783"/>
              <a:gd name="connsiteY16" fmla="*/ 509303 h 4661425"/>
              <a:gd name="connsiteX17" fmla="*/ 3129574 w 6008783"/>
              <a:gd name="connsiteY17" fmla="*/ 359318 h 4661425"/>
              <a:gd name="connsiteX18" fmla="*/ 1947290 w 6008783"/>
              <a:gd name="connsiteY18" fmla="*/ 560234 h 4661425"/>
              <a:gd name="connsiteX19" fmla="*/ 2128110 w 6008783"/>
              <a:gd name="connsiteY19" fmla="*/ 705687 h 4661425"/>
              <a:gd name="connsiteX20" fmla="*/ 574033 w 6008783"/>
              <a:gd name="connsiteY20" fmla="*/ 1703686 h 4661425"/>
              <a:gd name="connsiteX21" fmla="*/ 542459 w 6008783"/>
              <a:gd name="connsiteY21" fmla="*/ 1550571 h 46614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6008783" h="4661425" fill="none" extrusionOk="0">
                <a:moveTo>
                  <a:pt x="542459" y="1550571"/>
                </a:moveTo>
                <a:cubicBezTo>
                  <a:pt x="489159" y="1279034"/>
                  <a:pt x="604742" y="976033"/>
                  <a:pt x="782115" y="745288"/>
                </a:cubicBezTo>
                <a:cubicBezTo>
                  <a:pt x="1004667" y="337888"/>
                  <a:pt x="1567268" y="452712"/>
                  <a:pt x="1947986" y="561313"/>
                </a:cubicBezTo>
                <a:cubicBezTo>
                  <a:pt x="2145112" y="232606"/>
                  <a:pt x="2733806" y="120310"/>
                  <a:pt x="3123454" y="370324"/>
                </a:cubicBezTo>
                <a:cubicBezTo>
                  <a:pt x="3212136" y="219451"/>
                  <a:pt x="3416202" y="22870"/>
                  <a:pt x="3581485" y="21580"/>
                </a:cubicBezTo>
                <a:cubicBezTo>
                  <a:pt x="3821546" y="-25642"/>
                  <a:pt x="3974964" y="107274"/>
                  <a:pt x="4149537" y="267708"/>
                </a:cubicBezTo>
                <a:cubicBezTo>
                  <a:pt x="4317694" y="59007"/>
                  <a:pt x="4677518" y="-43256"/>
                  <a:pt x="4932626" y="74453"/>
                </a:cubicBezTo>
                <a:cubicBezTo>
                  <a:pt x="5136501" y="195854"/>
                  <a:pt x="5253545" y="360434"/>
                  <a:pt x="5329734" y="601669"/>
                </a:cubicBezTo>
                <a:cubicBezTo>
                  <a:pt x="5589524" y="671597"/>
                  <a:pt x="5756127" y="849356"/>
                  <a:pt x="5839368" y="1113346"/>
                </a:cubicBezTo>
                <a:cubicBezTo>
                  <a:pt x="5892569" y="1288541"/>
                  <a:pt x="5917344" y="1473328"/>
                  <a:pt x="5816557" y="1668185"/>
                </a:cubicBezTo>
                <a:cubicBezTo>
                  <a:pt x="5951062" y="1900521"/>
                  <a:pt x="6016225" y="2181738"/>
                  <a:pt x="5983190" y="2516522"/>
                </a:cubicBezTo>
                <a:cubicBezTo>
                  <a:pt x="5908929" y="2964341"/>
                  <a:pt x="5541634" y="3209272"/>
                  <a:pt x="5202604" y="3259112"/>
                </a:cubicBezTo>
                <a:cubicBezTo>
                  <a:pt x="5162558" y="3491915"/>
                  <a:pt x="5082952" y="3730138"/>
                  <a:pt x="4923168" y="3895419"/>
                </a:cubicBezTo>
                <a:cubicBezTo>
                  <a:pt x="4691653" y="4128524"/>
                  <a:pt x="4260817" y="4142557"/>
                  <a:pt x="3971777" y="3972462"/>
                </a:cubicBezTo>
                <a:cubicBezTo>
                  <a:pt x="3879065" y="4270839"/>
                  <a:pt x="3633741" y="4654609"/>
                  <a:pt x="3291895" y="4651282"/>
                </a:cubicBezTo>
                <a:cubicBezTo>
                  <a:pt x="2948409" y="4764804"/>
                  <a:pt x="2622679" y="4550892"/>
                  <a:pt x="2292239" y="4236933"/>
                </a:cubicBezTo>
                <a:cubicBezTo>
                  <a:pt x="1852100" y="4460147"/>
                  <a:pt x="1208901" y="4228443"/>
                  <a:pt x="807291" y="3827547"/>
                </a:cubicBezTo>
                <a:cubicBezTo>
                  <a:pt x="511831" y="3836777"/>
                  <a:pt x="264661" y="3689013"/>
                  <a:pt x="154392" y="3371979"/>
                </a:cubicBezTo>
                <a:cubicBezTo>
                  <a:pt x="155007" y="3133559"/>
                  <a:pt x="193126" y="2890716"/>
                  <a:pt x="293901" y="2757038"/>
                </a:cubicBezTo>
                <a:cubicBezTo>
                  <a:pt x="106146" y="2675562"/>
                  <a:pt x="29960" y="2418304"/>
                  <a:pt x="-696" y="2126127"/>
                </a:cubicBezTo>
                <a:cubicBezTo>
                  <a:pt x="-9260" y="1877435"/>
                  <a:pt x="234614" y="1542993"/>
                  <a:pt x="537313" y="1565353"/>
                </a:cubicBezTo>
                <a:cubicBezTo>
                  <a:pt x="538505" y="1560824"/>
                  <a:pt x="540944" y="1556484"/>
                  <a:pt x="542459" y="1550571"/>
                </a:cubicBezTo>
                <a:close/>
              </a:path>
              <a:path w="6008783" h="4661425" fill="none" extrusionOk="0">
                <a:moveTo>
                  <a:pt x="652759" y="2824586"/>
                </a:moveTo>
                <a:cubicBezTo>
                  <a:pt x="529459" y="2838665"/>
                  <a:pt x="396227" y="2812484"/>
                  <a:pt x="300439" y="2738587"/>
                </a:cubicBezTo>
                <a:moveTo>
                  <a:pt x="963630" y="3765719"/>
                </a:moveTo>
                <a:cubicBezTo>
                  <a:pt x="903504" y="3791418"/>
                  <a:pt x="865345" y="3813238"/>
                  <a:pt x="809516" y="3806830"/>
                </a:cubicBezTo>
                <a:moveTo>
                  <a:pt x="2291961" y="4217942"/>
                </a:moveTo>
                <a:cubicBezTo>
                  <a:pt x="2253791" y="4151468"/>
                  <a:pt x="2230787" y="4090019"/>
                  <a:pt x="2199047" y="4030190"/>
                </a:cubicBezTo>
                <a:moveTo>
                  <a:pt x="4009610" y="3749749"/>
                </a:moveTo>
                <a:cubicBezTo>
                  <a:pt x="4006745" y="3817810"/>
                  <a:pt x="3989739" y="3879418"/>
                  <a:pt x="3972473" y="3955737"/>
                </a:cubicBezTo>
                <a:moveTo>
                  <a:pt x="4747077" y="2476813"/>
                </a:moveTo>
                <a:cubicBezTo>
                  <a:pt x="5025629" y="2603496"/>
                  <a:pt x="5207908" y="2954693"/>
                  <a:pt x="5199266" y="3246811"/>
                </a:cubicBezTo>
                <a:moveTo>
                  <a:pt x="5813775" y="1656748"/>
                </a:moveTo>
                <a:cubicBezTo>
                  <a:pt x="5762440" y="1756298"/>
                  <a:pt x="5696614" y="1852543"/>
                  <a:pt x="5612370" y="1945497"/>
                </a:cubicBezTo>
                <a:moveTo>
                  <a:pt x="5330569" y="585483"/>
                </a:moveTo>
                <a:cubicBezTo>
                  <a:pt x="5335752" y="624608"/>
                  <a:pt x="5333874" y="667129"/>
                  <a:pt x="5341140" y="721873"/>
                </a:cubicBezTo>
                <a:moveTo>
                  <a:pt x="4044522" y="426434"/>
                </a:moveTo>
                <a:cubicBezTo>
                  <a:pt x="4072102" y="362121"/>
                  <a:pt x="4097569" y="302236"/>
                  <a:pt x="4147729" y="252493"/>
                </a:cubicBezTo>
                <a:moveTo>
                  <a:pt x="3079640" y="509303"/>
                </a:moveTo>
                <a:cubicBezTo>
                  <a:pt x="3100939" y="455521"/>
                  <a:pt x="3095394" y="409994"/>
                  <a:pt x="3129574" y="359318"/>
                </a:cubicBezTo>
                <a:moveTo>
                  <a:pt x="1947290" y="560234"/>
                </a:moveTo>
                <a:cubicBezTo>
                  <a:pt x="2023331" y="587428"/>
                  <a:pt x="2075373" y="647929"/>
                  <a:pt x="2128110" y="705687"/>
                </a:cubicBezTo>
                <a:moveTo>
                  <a:pt x="574033" y="1703686"/>
                </a:moveTo>
                <a:cubicBezTo>
                  <a:pt x="562489" y="1658778"/>
                  <a:pt x="543813" y="1608213"/>
                  <a:pt x="542459" y="1550571"/>
                </a:cubicBezTo>
              </a:path>
              <a:path w="6008783" h="4661425" stroke="0" extrusionOk="0">
                <a:moveTo>
                  <a:pt x="542459" y="1550571"/>
                </a:moveTo>
                <a:cubicBezTo>
                  <a:pt x="503364" y="1271815"/>
                  <a:pt x="636612" y="905983"/>
                  <a:pt x="782115" y="745288"/>
                </a:cubicBezTo>
                <a:cubicBezTo>
                  <a:pt x="1155158" y="454866"/>
                  <a:pt x="1582373" y="313018"/>
                  <a:pt x="1947986" y="561313"/>
                </a:cubicBezTo>
                <a:cubicBezTo>
                  <a:pt x="2213877" y="129993"/>
                  <a:pt x="2678908" y="5284"/>
                  <a:pt x="3123454" y="370324"/>
                </a:cubicBezTo>
                <a:cubicBezTo>
                  <a:pt x="3236841" y="200719"/>
                  <a:pt x="3386027" y="45063"/>
                  <a:pt x="3581485" y="21580"/>
                </a:cubicBezTo>
                <a:cubicBezTo>
                  <a:pt x="3802301" y="-19394"/>
                  <a:pt x="4027739" y="110661"/>
                  <a:pt x="4149537" y="267708"/>
                </a:cubicBezTo>
                <a:cubicBezTo>
                  <a:pt x="4368571" y="108252"/>
                  <a:pt x="4621136" y="-97998"/>
                  <a:pt x="4932626" y="74453"/>
                </a:cubicBezTo>
                <a:cubicBezTo>
                  <a:pt x="5134891" y="176546"/>
                  <a:pt x="5267249" y="368345"/>
                  <a:pt x="5329734" y="601669"/>
                </a:cubicBezTo>
                <a:cubicBezTo>
                  <a:pt x="5562321" y="709694"/>
                  <a:pt x="5785176" y="868595"/>
                  <a:pt x="5839368" y="1113346"/>
                </a:cubicBezTo>
                <a:cubicBezTo>
                  <a:pt x="5886528" y="1293086"/>
                  <a:pt x="5892442" y="1510453"/>
                  <a:pt x="5816557" y="1668185"/>
                </a:cubicBezTo>
                <a:cubicBezTo>
                  <a:pt x="5994988" y="1896793"/>
                  <a:pt x="6023213" y="2173455"/>
                  <a:pt x="5983190" y="2516522"/>
                </a:cubicBezTo>
                <a:cubicBezTo>
                  <a:pt x="5967754" y="2945443"/>
                  <a:pt x="5561829" y="3147878"/>
                  <a:pt x="5202604" y="3259112"/>
                </a:cubicBezTo>
                <a:cubicBezTo>
                  <a:pt x="5194592" y="3507575"/>
                  <a:pt x="5132727" y="3785344"/>
                  <a:pt x="4923168" y="3895419"/>
                </a:cubicBezTo>
                <a:cubicBezTo>
                  <a:pt x="4603706" y="4184964"/>
                  <a:pt x="4200576" y="4135818"/>
                  <a:pt x="3971777" y="3972462"/>
                </a:cubicBezTo>
                <a:cubicBezTo>
                  <a:pt x="3826015" y="4223629"/>
                  <a:pt x="3602810" y="4584476"/>
                  <a:pt x="3291895" y="4651282"/>
                </a:cubicBezTo>
                <a:cubicBezTo>
                  <a:pt x="2839357" y="4761774"/>
                  <a:pt x="2503140" y="4502262"/>
                  <a:pt x="2292239" y="4236933"/>
                </a:cubicBezTo>
                <a:cubicBezTo>
                  <a:pt x="1898681" y="4559225"/>
                  <a:pt x="1131383" y="4456800"/>
                  <a:pt x="807291" y="3827547"/>
                </a:cubicBezTo>
                <a:cubicBezTo>
                  <a:pt x="504925" y="3875085"/>
                  <a:pt x="226028" y="3592959"/>
                  <a:pt x="154392" y="3371979"/>
                </a:cubicBezTo>
                <a:cubicBezTo>
                  <a:pt x="87519" y="3184872"/>
                  <a:pt x="183917" y="2939100"/>
                  <a:pt x="293901" y="2757038"/>
                </a:cubicBezTo>
                <a:cubicBezTo>
                  <a:pt x="120103" y="2664843"/>
                  <a:pt x="-13846" y="2357805"/>
                  <a:pt x="-696" y="2126127"/>
                </a:cubicBezTo>
                <a:cubicBezTo>
                  <a:pt x="-21751" y="1778337"/>
                  <a:pt x="200075" y="1586705"/>
                  <a:pt x="537313" y="1565353"/>
                </a:cubicBezTo>
                <a:cubicBezTo>
                  <a:pt x="539037" y="1561095"/>
                  <a:pt x="541445" y="1554801"/>
                  <a:pt x="542459" y="1550571"/>
                </a:cubicBezTo>
                <a:close/>
              </a:path>
              <a:path w="6008783" h="4661425" fill="none" stroke="0" extrusionOk="0">
                <a:moveTo>
                  <a:pt x="652759" y="2824586"/>
                </a:moveTo>
                <a:cubicBezTo>
                  <a:pt x="511307" y="2823638"/>
                  <a:pt x="405985" y="2808375"/>
                  <a:pt x="300439" y="2738587"/>
                </a:cubicBezTo>
                <a:moveTo>
                  <a:pt x="963630" y="3765719"/>
                </a:moveTo>
                <a:cubicBezTo>
                  <a:pt x="910983" y="3781763"/>
                  <a:pt x="864036" y="3792570"/>
                  <a:pt x="809516" y="3806830"/>
                </a:cubicBezTo>
                <a:moveTo>
                  <a:pt x="2291961" y="4217942"/>
                </a:moveTo>
                <a:cubicBezTo>
                  <a:pt x="2265089" y="4159227"/>
                  <a:pt x="2221815" y="4103844"/>
                  <a:pt x="2199047" y="4030190"/>
                </a:cubicBezTo>
                <a:moveTo>
                  <a:pt x="4009610" y="3749749"/>
                </a:moveTo>
                <a:cubicBezTo>
                  <a:pt x="4015141" y="3833853"/>
                  <a:pt x="3994481" y="3906207"/>
                  <a:pt x="3972473" y="3955737"/>
                </a:cubicBezTo>
                <a:moveTo>
                  <a:pt x="4747077" y="2476813"/>
                </a:moveTo>
                <a:cubicBezTo>
                  <a:pt x="5040544" y="2552652"/>
                  <a:pt x="5227974" y="2977574"/>
                  <a:pt x="5199266" y="3246811"/>
                </a:cubicBezTo>
                <a:moveTo>
                  <a:pt x="5813775" y="1656748"/>
                </a:moveTo>
                <a:cubicBezTo>
                  <a:pt x="5745651" y="1771084"/>
                  <a:pt x="5677722" y="1886548"/>
                  <a:pt x="5612370" y="1945497"/>
                </a:cubicBezTo>
                <a:moveTo>
                  <a:pt x="5330569" y="585483"/>
                </a:moveTo>
                <a:cubicBezTo>
                  <a:pt x="5330268" y="623821"/>
                  <a:pt x="5348931" y="681645"/>
                  <a:pt x="5341140" y="721873"/>
                </a:cubicBezTo>
                <a:moveTo>
                  <a:pt x="4044522" y="426434"/>
                </a:moveTo>
                <a:cubicBezTo>
                  <a:pt x="4053990" y="372571"/>
                  <a:pt x="4108355" y="285196"/>
                  <a:pt x="4147729" y="252493"/>
                </a:cubicBezTo>
                <a:moveTo>
                  <a:pt x="3079640" y="509303"/>
                </a:moveTo>
                <a:cubicBezTo>
                  <a:pt x="3077929" y="454364"/>
                  <a:pt x="3120507" y="407772"/>
                  <a:pt x="3129574" y="359318"/>
                </a:cubicBezTo>
                <a:moveTo>
                  <a:pt x="1947290" y="560234"/>
                </a:moveTo>
                <a:cubicBezTo>
                  <a:pt x="2017941" y="599678"/>
                  <a:pt x="2087594" y="659659"/>
                  <a:pt x="2128110" y="705687"/>
                </a:cubicBezTo>
                <a:moveTo>
                  <a:pt x="574033" y="1703686"/>
                </a:moveTo>
                <a:cubicBezTo>
                  <a:pt x="561296" y="1645930"/>
                  <a:pt x="555132" y="1594082"/>
                  <a:pt x="542459" y="1550571"/>
                </a:cubicBezTo>
              </a:path>
            </a:pathLst>
          </a:custGeom>
          <a:solidFill>
            <a:schemeClr val="accent6">
              <a:alpha val="50000"/>
            </a:schemeClr>
          </a:solidFill>
          <a:ln w="12700">
            <a:solidFill>
              <a:schemeClr val="accent6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1050119024">
                  <a:prstGeom prst="cloud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F28DD7-2077-4CB0-8A48-7F1DF2792AEF}"/>
              </a:ext>
            </a:extLst>
          </p:cNvPr>
          <p:cNvSpPr txBox="1"/>
          <p:nvPr/>
        </p:nvSpPr>
        <p:spPr>
          <a:xfrm>
            <a:off x="5224905" y="2274838"/>
            <a:ext cx="491172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</p:spTree>
    <p:extLst>
      <p:ext uri="{BB962C8B-B14F-4D97-AF65-F5344CB8AC3E}">
        <p14:creationId xmlns:p14="http://schemas.microsoft.com/office/powerpoint/2010/main" val="63666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Clipping">
            <a:extLst>
              <a:ext uri="{FF2B5EF4-FFF2-40B4-BE49-F238E27FC236}">
                <a16:creationId xmlns:a16="http://schemas.microsoft.com/office/drawing/2014/main" id="{67E9EC69-3300-4B97-B7D7-DBB7C34C892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7082" b="99150" l="8498" r="99015">
                        <a14:foregroundMark x1="25369" y1="96034" x2="34236" y2="94051"/>
                        <a14:foregroundMark x1="51232" y1="16147" x2="57266" y2="89802"/>
                        <a14:foregroundMark x1="41995" y1="59773" x2="46798" y2="81020"/>
                        <a14:foregroundMark x1="45690" y1="75071" x2="50862" y2="52125"/>
                        <a14:foregroundMark x1="72044" y1="45042" x2="96552" y2="51841"/>
                        <a14:foregroundMark x1="82759" y1="82153" x2="81773" y2="94618"/>
                        <a14:foregroundMark x1="79926" y1="94901" x2="85468" y2="96317"/>
                        <a14:foregroundMark x1="79433" y1="91501" x2="78571" y2="99150"/>
                        <a14:foregroundMark x1="84113" y1="68839" x2="90764" y2="98867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69" t="7076"/>
          <a:stretch/>
        </p:blipFill>
        <p:spPr>
          <a:xfrm>
            <a:off x="2442753" y="2416624"/>
            <a:ext cx="6365845" cy="2785207"/>
          </a:xfrm>
          <a:prstGeom prst="rect">
            <a:avLst/>
          </a:prstGeom>
        </p:spPr>
      </p:pic>
      <p:sp>
        <p:nvSpPr>
          <p:cNvPr id="5" name="Oval Callout 3">
            <a:extLst>
              <a:ext uri="{FF2B5EF4-FFF2-40B4-BE49-F238E27FC236}">
                <a16:creationId xmlns:a16="http://schemas.microsoft.com/office/drawing/2014/main" id="{D12FD0DC-44AE-4D02-B762-1D299264C465}"/>
              </a:ext>
            </a:extLst>
          </p:cNvPr>
          <p:cNvSpPr/>
          <p:nvPr/>
        </p:nvSpPr>
        <p:spPr>
          <a:xfrm>
            <a:off x="2442753" y="1267093"/>
            <a:ext cx="2682747" cy="1214846"/>
          </a:xfrm>
          <a:prstGeom prst="wedgeEllipseCallout">
            <a:avLst>
              <a:gd name="adj1" fmla="val 6878"/>
              <a:gd name="adj2" fmla="val 6034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1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264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6" name="Oval Callout 4">
            <a:extLst>
              <a:ext uri="{FF2B5EF4-FFF2-40B4-BE49-F238E27FC236}">
                <a16:creationId xmlns:a16="http://schemas.microsoft.com/office/drawing/2014/main" id="{41D307AD-D87D-4281-A04F-77B8E379FF26}"/>
              </a:ext>
            </a:extLst>
          </p:cNvPr>
          <p:cNvSpPr/>
          <p:nvPr/>
        </p:nvSpPr>
        <p:spPr>
          <a:xfrm>
            <a:off x="5068387" y="1071150"/>
            <a:ext cx="2682747" cy="1214846"/>
          </a:xfrm>
          <a:prstGeom prst="wedgeEllipseCallout">
            <a:avLst>
              <a:gd name="adj1" fmla="val -28062"/>
              <a:gd name="adj2" fmla="val 62500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2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312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7" name="Oval Callout 5">
            <a:extLst>
              <a:ext uri="{FF2B5EF4-FFF2-40B4-BE49-F238E27FC236}">
                <a16:creationId xmlns:a16="http://schemas.microsoft.com/office/drawing/2014/main" id="{5B70F0EE-B974-4270-AD3E-8AEB9D195109}"/>
              </a:ext>
            </a:extLst>
          </p:cNvPr>
          <p:cNvSpPr/>
          <p:nvPr/>
        </p:nvSpPr>
        <p:spPr>
          <a:xfrm>
            <a:off x="8138160" y="1665510"/>
            <a:ext cx="3249310" cy="1214846"/>
          </a:xfrm>
          <a:prstGeom prst="wedgeEllipseCallout">
            <a:avLst>
              <a:gd name="adj1" fmla="val -58182"/>
              <a:gd name="adj2" fmla="val 6680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>
                <a:solidFill>
                  <a:schemeClr val="tx1"/>
                </a:solidFill>
              </a:rPr>
              <a:t>Cả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hai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tập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có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bao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nhiêu</a:t>
            </a:r>
            <a:r>
              <a:rPr lang="en-US" sz="2400" dirty="0">
                <a:solidFill>
                  <a:schemeClr val="tx1"/>
                </a:solidFill>
              </a:rPr>
              <a:t> </a:t>
            </a:r>
            <a:r>
              <a:rPr lang="en-US" sz="2400" dirty="0" err="1">
                <a:solidFill>
                  <a:schemeClr val="tx1"/>
                </a:solidFill>
              </a:rPr>
              <a:t>trang</a:t>
            </a:r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BB90858-6EE8-42C0-B01B-9D3882BF2DBB}"/>
              </a:ext>
            </a:extLst>
          </p:cNvPr>
          <p:cNvSpPr txBox="1"/>
          <p:nvPr/>
        </p:nvSpPr>
        <p:spPr>
          <a:xfrm>
            <a:off x="4611190" y="5499463"/>
            <a:ext cx="406497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264 + 312 = 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4994683-B032-4A8D-96DA-CF31C6FFE1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959" y="630567"/>
            <a:ext cx="2069886" cy="1034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398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>
            <a:extLst>
              <a:ext uri="{FF2B5EF4-FFF2-40B4-BE49-F238E27FC236}">
                <a16:creationId xmlns:a16="http://schemas.microsoft.com/office/drawing/2014/main" id="{E7C18201-7EC3-43D2-8E6A-5E848DA51EE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60627845"/>
              </p:ext>
            </p:extLst>
          </p:nvPr>
        </p:nvGraphicFramePr>
        <p:xfrm>
          <a:off x="1026500" y="600893"/>
          <a:ext cx="4529892" cy="565621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509964">
                  <a:extLst>
                    <a:ext uri="{9D8B030D-6E8A-4147-A177-3AD203B41FA5}">
                      <a16:colId xmlns:a16="http://schemas.microsoft.com/office/drawing/2014/main" val="633779265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val="2559691057"/>
                    </a:ext>
                  </a:extLst>
                </a:gridCol>
                <a:gridCol w="1509964">
                  <a:extLst>
                    <a:ext uri="{9D8B030D-6E8A-4147-A177-3AD203B41FA5}">
                      <a16:colId xmlns:a16="http://schemas.microsoft.com/office/drawing/2014/main" val="4179061976"/>
                    </a:ext>
                  </a:extLst>
                </a:gridCol>
              </a:tblGrid>
              <a:tr h="502182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baseline="0" dirty="0"/>
                        <a:t> </a:t>
                      </a:r>
                      <a:endParaRPr lang="en-US" sz="2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baseline="0" dirty="0"/>
                        <a:t> </a:t>
                      </a:r>
                      <a:r>
                        <a:rPr lang="en-US" sz="2400" baseline="0" dirty="0" err="1"/>
                        <a:t>vị</a:t>
                      </a:r>
                      <a:endParaRPr lang="en-US" sz="24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485631716"/>
                  </a:ext>
                </a:extLst>
              </a:tr>
              <a:tr h="205787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963109958"/>
                  </a:ext>
                </a:extLst>
              </a:tr>
              <a:tr h="3096162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950634898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6E2FD33-2E75-4F19-91BE-F386F77DA055}"/>
              </a:ext>
            </a:extLst>
          </p:cNvPr>
          <p:cNvSpPr txBox="1"/>
          <p:nvPr/>
        </p:nvSpPr>
        <p:spPr>
          <a:xfrm>
            <a:off x="743005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F5851CEE-904A-4CD8-BCA5-7EC771214579}"/>
              </a:ext>
            </a:extLst>
          </p:cNvPr>
          <p:cNvGrpSpPr/>
          <p:nvPr/>
        </p:nvGrpSpPr>
        <p:grpSpPr>
          <a:xfrm>
            <a:off x="1293029" y="1108461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3113943C-5C07-4CCA-A3C0-1701DB2CAB0C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7DD0595-A97B-4B78-A85A-3708D43F7876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B06D6FF-6C83-4255-80D2-2B78E287312B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D4AA462C-4849-43B4-B889-4705B6333F95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39ECB59D-7186-4115-BA18-3491BEF99C1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6F133A59-1ADC-4067-BC3B-9D4F7B296CDD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546D1708-650F-4123-BF32-B0AAC6A51722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1B63FF39-1211-4046-9877-7CBDE0D96C7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0125FB35-8878-46A3-BA09-32EC2C3F1DDB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F2901C7E-6671-416F-BC10-4D82DD7F02B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7E0EDEDC-2F17-4EE8-8333-C44BB7DCF544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2DCFF130-649B-44C0-A23B-5F29E12A7127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E5F49A1-0686-42D1-95B2-27FBF192027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426C3DDE-9A7D-41AB-92A6-7B6E148360A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6A66B5F8-1BD3-4361-9380-665ABE19B636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AA9AE10-0B62-4E31-B532-4E93F23EFA31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81B2D75-AE42-48D9-ADDC-CEF6995420FC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19A9022F-D0BF-4F09-9134-7242B7DE7720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9714B90F-79B5-4B8F-9D54-D9B616C7B6C3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7AC5E94A-63F8-492B-B4D8-112716A0BD12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219C4CC2-2DA8-4CE4-95CB-19F6B23A79D9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3BBDC46A-C231-45AA-A7A8-0F55329198F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FE6A30C7-6CCB-4585-99C2-413D650743A1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7592FE3-9337-4EF8-AE1A-B4EE16C8DDB9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707976C0-1816-4DED-90E5-2257118CC020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4825A92E-E45B-43F9-8816-70D8F5097BF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E0009F00-3C72-46EF-A10A-9C52B984F99A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153CD04E-4DAB-48D6-A4D4-F25ED8011D0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43FCAD7C-2117-4FA6-ACC1-CCE41885C40A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B5D39BA9-9B2A-4C31-BB1A-32A0990ACDA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B491B174-F39D-479C-9869-5EAC96635554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63EA5872-DA96-41FB-981C-D3E54FCF5DC0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DD842F05-21C0-4C17-A14F-94ABEEB9B0B9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" name="Rectangle 37">
              <a:extLst>
                <a:ext uri="{FF2B5EF4-FFF2-40B4-BE49-F238E27FC236}">
                  <a16:creationId xmlns:a16="http://schemas.microsoft.com/office/drawing/2014/main" id="{09425A72-753A-4EE8-852A-4C5EE9FF2565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0752B14F-0CA5-438C-9295-A7B33D9DCEF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7CF4859E-604B-419A-B54B-F0854290E260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C470D19-3DB5-4143-81BA-B93D6564A05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8C49D9E-AEF9-481A-B7CA-B3F2E2E33920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85A4D818-8EEA-4695-A07D-D7AAA1BD8311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487AADB4-7999-45A9-BBEE-3C23303108CB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79442D2-E386-4AAC-98EC-A9D0867FD4D5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48045C6-8DD3-4748-9278-0B9A0EC923AF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65202357-224C-4AA5-A3DD-1A634A668B69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AE35910B-5442-4D8F-B6C2-ECD9959F99D1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5034FC54-F7F0-45D7-99A1-3F7A113CE6C4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7D6A9378-28FF-4116-B526-26F00F9A2696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9672E6F-4468-47B1-93C5-72BD64C0F12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2" name="Rectangle 51">
              <a:extLst>
                <a:ext uri="{FF2B5EF4-FFF2-40B4-BE49-F238E27FC236}">
                  <a16:creationId xmlns:a16="http://schemas.microsoft.com/office/drawing/2014/main" id="{A35D8B5B-69D2-421C-93B8-B6D0FB9A3B79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0F966ACE-6BEA-4F01-9206-3FE3126B3708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63650884-9171-4119-B710-4D0DF9614C81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1AFD3D23-580C-469F-B069-5EAD83876BC2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2E1C8763-37BA-4329-B38B-F60859BF3A36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221E4B8C-183C-4F1E-94E2-870F2CC32E4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3C4270AC-53C3-4372-A4CD-2349434BEBBB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3F8E49B5-65A8-48D3-9BC7-9FF6C535EB88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A1CEFBAE-1707-4D26-9327-01EF0D0F0D25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84FFEEF3-9688-4496-92A5-D92A59B9CF2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1D2554A9-F764-49EF-86CA-F4A7C80794FA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FE95A878-DCFE-4A02-B0E3-7BEF9D070F40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8613BD70-41DC-4CCE-AB49-73E1B31CF000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96BDEE62-8D44-4572-AB94-6C6855ED82FB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3304A090-58B4-4D25-8802-922AB506EE0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0868A0E9-4D4D-4675-A288-97D2BF9A02BA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8373A728-F330-4CB3-BD60-F34DD1D3166E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686DA424-E14D-41BB-A8DE-B31846AB8B9A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0" name="Rectangle 69">
              <a:extLst>
                <a:ext uri="{FF2B5EF4-FFF2-40B4-BE49-F238E27FC236}">
                  <a16:creationId xmlns:a16="http://schemas.microsoft.com/office/drawing/2014/main" id="{9B011D54-9CAB-4E2E-B003-9A6209A28456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1" name="Rectangle 70">
              <a:extLst>
                <a:ext uri="{FF2B5EF4-FFF2-40B4-BE49-F238E27FC236}">
                  <a16:creationId xmlns:a16="http://schemas.microsoft.com/office/drawing/2014/main" id="{C79ED103-DFC1-4C1A-82A4-DCDFC7F57061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2" name="Rectangle 71">
              <a:extLst>
                <a:ext uri="{FF2B5EF4-FFF2-40B4-BE49-F238E27FC236}">
                  <a16:creationId xmlns:a16="http://schemas.microsoft.com/office/drawing/2014/main" id="{301DE2C7-3E80-489D-8197-595862C583D4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1728F5C3-BF69-401E-9553-1C449E2D05EF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4" name="Rectangle 73">
              <a:extLst>
                <a:ext uri="{FF2B5EF4-FFF2-40B4-BE49-F238E27FC236}">
                  <a16:creationId xmlns:a16="http://schemas.microsoft.com/office/drawing/2014/main" id="{F0C3F2CE-BFDF-43AB-BE00-7A835BE652C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5" name="Rectangle 74">
              <a:extLst>
                <a:ext uri="{FF2B5EF4-FFF2-40B4-BE49-F238E27FC236}">
                  <a16:creationId xmlns:a16="http://schemas.microsoft.com/office/drawing/2014/main" id="{6D298199-05FF-4AB1-9DD7-75E258E7910C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6" name="Rectangle 75">
              <a:extLst>
                <a:ext uri="{FF2B5EF4-FFF2-40B4-BE49-F238E27FC236}">
                  <a16:creationId xmlns:a16="http://schemas.microsoft.com/office/drawing/2014/main" id="{261E24E0-F8B7-42FF-94DB-0064321EC6E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7" name="Rectangle 76">
              <a:extLst>
                <a:ext uri="{FF2B5EF4-FFF2-40B4-BE49-F238E27FC236}">
                  <a16:creationId xmlns:a16="http://schemas.microsoft.com/office/drawing/2014/main" id="{ECC3F199-9650-4A15-A77C-393AB4754196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8" name="Rectangle 77">
              <a:extLst>
                <a:ext uri="{FF2B5EF4-FFF2-40B4-BE49-F238E27FC236}">
                  <a16:creationId xmlns:a16="http://schemas.microsoft.com/office/drawing/2014/main" id="{83023877-F944-493D-9467-9F08CEED6A14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B25C8EFD-B17E-4853-9A2E-3D2E190259BB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0" name="Rectangle 79">
              <a:extLst>
                <a:ext uri="{FF2B5EF4-FFF2-40B4-BE49-F238E27FC236}">
                  <a16:creationId xmlns:a16="http://schemas.microsoft.com/office/drawing/2014/main" id="{1DB077E1-0CF5-4766-AC89-CD834796BD7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1" name="Rectangle 80">
              <a:extLst>
                <a:ext uri="{FF2B5EF4-FFF2-40B4-BE49-F238E27FC236}">
                  <a16:creationId xmlns:a16="http://schemas.microsoft.com/office/drawing/2014/main" id="{11E0E226-2A48-4682-BD6B-F484C91B5A9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2" name="Rectangle 81">
              <a:extLst>
                <a:ext uri="{FF2B5EF4-FFF2-40B4-BE49-F238E27FC236}">
                  <a16:creationId xmlns:a16="http://schemas.microsoft.com/office/drawing/2014/main" id="{E362FF0F-B901-4140-A501-7D57B5F8383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3" name="Rectangle 82">
              <a:extLst>
                <a:ext uri="{FF2B5EF4-FFF2-40B4-BE49-F238E27FC236}">
                  <a16:creationId xmlns:a16="http://schemas.microsoft.com/office/drawing/2014/main" id="{89FB03CD-3C14-4D47-967D-C081CF96BE27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4" name="Rectangle 83">
              <a:extLst>
                <a:ext uri="{FF2B5EF4-FFF2-40B4-BE49-F238E27FC236}">
                  <a16:creationId xmlns:a16="http://schemas.microsoft.com/office/drawing/2014/main" id="{47CBAE3A-C5F6-4FDA-AEE6-FFD5373B09D7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5" name="Rectangle 84">
              <a:extLst>
                <a:ext uri="{FF2B5EF4-FFF2-40B4-BE49-F238E27FC236}">
                  <a16:creationId xmlns:a16="http://schemas.microsoft.com/office/drawing/2014/main" id="{B6CBCE26-2B50-4B1F-AC1D-43F5DCBFF825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6" name="Rectangle 85">
              <a:extLst>
                <a:ext uri="{FF2B5EF4-FFF2-40B4-BE49-F238E27FC236}">
                  <a16:creationId xmlns:a16="http://schemas.microsoft.com/office/drawing/2014/main" id="{7644BE42-1F2A-446A-84AE-D11852F0D232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7" name="Rectangle 86">
              <a:extLst>
                <a:ext uri="{FF2B5EF4-FFF2-40B4-BE49-F238E27FC236}">
                  <a16:creationId xmlns:a16="http://schemas.microsoft.com/office/drawing/2014/main" id="{8DEF5E34-228D-443B-A028-3A02F076C740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8" name="Rectangle 87">
              <a:extLst>
                <a:ext uri="{FF2B5EF4-FFF2-40B4-BE49-F238E27FC236}">
                  <a16:creationId xmlns:a16="http://schemas.microsoft.com/office/drawing/2014/main" id="{3C37017A-9519-4A39-8E8D-F57CA830738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89" name="Rectangle 88">
              <a:extLst>
                <a:ext uri="{FF2B5EF4-FFF2-40B4-BE49-F238E27FC236}">
                  <a16:creationId xmlns:a16="http://schemas.microsoft.com/office/drawing/2014/main" id="{8D09434B-C938-4905-8A9A-0FF0FF6CEF9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0" name="Rectangle 89">
              <a:extLst>
                <a:ext uri="{FF2B5EF4-FFF2-40B4-BE49-F238E27FC236}">
                  <a16:creationId xmlns:a16="http://schemas.microsoft.com/office/drawing/2014/main" id="{9AAA45B5-1F37-497B-A270-62B299DA5625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1" name="Rectangle 90">
              <a:extLst>
                <a:ext uri="{FF2B5EF4-FFF2-40B4-BE49-F238E27FC236}">
                  <a16:creationId xmlns:a16="http://schemas.microsoft.com/office/drawing/2014/main" id="{95F1936D-54C6-45BB-A444-6E2FCD1BB39A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2" name="Rectangle 91">
              <a:extLst>
                <a:ext uri="{FF2B5EF4-FFF2-40B4-BE49-F238E27FC236}">
                  <a16:creationId xmlns:a16="http://schemas.microsoft.com/office/drawing/2014/main" id="{A7111C86-0932-4201-906C-64E8439E732F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3" name="Rectangle 92">
              <a:extLst>
                <a:ext uri="{FF2B5EF4-FFF2-40B4-BE49-F238E27FC236}">
                  <a16:creationId xmlns:a16="http://schemas.microsoft.com/office/drawing/2014/main" id="{15B115FF-1767-43F6-88CF-78B797F01488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4" name="Rectangle 93">
              <a:extLst>
                <a:ext uri="{FF2B5EF4-FFF2-40B4-BE49-F238E27FC236}">
                  <a16:creationId xmlns:a16="http://schemas.microsoft.com/office/drawing/2014/main" id="{2C75C190-6C78-4ABB-A9D1-347CFD926D7D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5" name="Rectangle 94">
              <a:extLst>
                <a:ext uri="{FF2B5EF4-FFF2-40B4-BE49-F238E27FC236}">
                  <a16:creationId xmlns:a16="http://schemas.microsoft.com/office/drawing/2014/main" id="{59A1E8A0-1752-4B67-9ADE-E74E3C329C85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6" name="Rectangle 95">
              <a:extLst>
                <a:ext uri="{FF2B5EF4-FFF2-40B4-BE49-F238E27FC236}">
                  <a16:creationId xmlns:a16="http://schemas.microsoft.com/office/drawing/2014/main" id="{D0E63559-9122-4A9E-827A-0E93A55BFD4C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7" name="Rectangle 96">
              <a:extLst>
                <a:ext uri="{FF2B5EF4-FFF2-40B4-BE49-F238E27FC236}">
                  <a16:creationId xmlns:a16="http://schemas.microsoft.com/office/drawing/2014/main" id="{0667D923-BC1F-470C-8377-6821FF79DBAB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8" name="Rectangle 97">
              <a:extLst>
                <a:ext uri="{FF2B5EF4-FFF2-40B4-BE49-F238E27FC236}">
                  <a16:creationId xmlns:a16="http://schemas.microsoft.com/office/drawing/2014/main" id="{2469F710-206F-42C7-9AB2-65475B4EB6F7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99" name="Rectangle 98">
              <a:extLst>
                <a:ext uri="{FF2B5EF4-FFF2-40B4-BE49-F238E27FC236}">
                  <a16:creationId xmlns:a16="http://schemas.microsoft.com/office/drawing/2014/main" id="{5B4B9C25-2BE6-45AD-8BF1-4FCCC8808D9A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0" name="Rectangle 99">
              <a:extLst>
                <a:ext uri="{FF2B5EF4-FFF2-40B4-BE49-F238E27FC236}">
                  <a16:creationId xmlns:a16="http://schemas.microsoft.com/office/drawing/2014/main" id="{B78E1721-A3B1-4CD4-B5DB-F9869E1B6E3E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1" name="Rectangle 100">
              <a:extLst>
                <a:ext uri="{FF2B5EF4-FFF2-40B4-BE49-F238E27FC236}">
                  <a16:creationId xmlns:a16="http://schemas.microsoft.com/office/drawing/2014/main" id="{DC2CB682-45F3-493E-80AE-48E68D265049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2" name="Rectangle 101">
              <a:extLst>
                <a:ext uri="{FF2B5EF4-FFF2-40B4-BE49-F238E27FC236}">
                  <a16:creationId xmlns:a16="http://schemas.microsoft.com/office/drawing/2014/main" id="{6CF5AFA4-205A-441E-B221-29231592D273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3" name="Rectangle 102">
              <a:extLst>
                <a:ext uri="{FF2B5EF4-FFF2-40B4-BE49-F238E27FC236}">
                  <a16:creationId xmlns:a16="http://schemas.microsoft.com/office/drawing/2014/main" id="{86501844-241F-4D4A-943A-02C77DFF6966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4" name="Rectangle 103">
              <a:extLst>
                <a:ext uri="{FF2B5EF4-FFF2-40B4-BE49-F238E27FC236}">
                  <a16:creationId xmlns:a16="http://schemas.microsoft.com/office/drawing/2014/main" id="{17571280-C0F8-4CA6-8D07-2CD03FBDCB03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99E96267-1154-4F2D-B665-088AE2E59002}"/>
              </a:ext>
            </a:extLst>
          </p:cNvPr>
          <p:cNvGrpSpPr/>
          <p:nvPr/>
        </p:nvGrpSpPr>
        <p:grpSpPr>
          <a:xfrm>
            <a:off x="1293029" y="214042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106" name="Rectangle 105">
              <a:extLst>
                <a:ext uri="{FF2B5EF4-FFF2-40B4-BE49-F238E27FC236}">
                  <a16:creationId xmlns:a16="http://schemas.microsoft.com/office/drawing/2014/main" id="{493ED60A-6A7E-4BA9-AF1D-60C3DB948B34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7" name="Rectangle 106">
              <a:extLst>
                <a:ext uri="{FF2B5EF4-FFF2-40B4-BE49-F238E27FC236}">
                  <a16:creationId xmlns:a16="http://schemas.microsoft.com/office/drawing/2014/main" id="{45F0E36C-D9D4-45A5-8DBC-EFB130023011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92385C9F-5779-4A86-A13F-0BDADCA18F66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09" name="Rectangle 108">
              <a:extLst>
                <a:ext uri="{FF2B5EF4-FFF2-40B4-BE49-F238E27FC236}">
                  <a16:creationId xmlns:a16="http://schemas.microsoft.com/office/drawing/2014/main" id="{F2D2C04C-702D-4B6A-B571-FA7BD38175F8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0" name="Rectangle 109">
              <a:extLst>
                <a:ext uri="{FF2B5EF4-FFF2-40B4-BE49-F238E27FC236}">
                  <a16:creationId xmlns:a16="http://schemas.microsoft.com/office/drawing/2014/main" id="{3492DBD0-6C8A-455E-BD1C-AE6F1743B6C7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1" name="Rectangle 110">
              <a:extLst>
                <a:ext uri="{FF2B5EF4-FFF2-40B4-BE49-F238E27FC236}">
                  <a16:creationId xmlns:a16="http://schemas.microsoft.com/office/drawing/2014/main" id="{1CDF9950-0AF2-4D8B-B3C7-6363436BBA63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2" name="Rectangle 111">
              <a:extLst>
                <a:ext uri="{FF2B5EF4-FFF2-40B4-BE49-F238E27FC236}">
                  <a16:creationId xmlns:a16="http://schemas.microsoft.com/office/drawing/2014/main" id="{033D3F79-B99E-46D0-A138-AC09938B64BB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3" name="Rectangle 112">
              <a:extLst>
                <a:ext uri="{FF2B5EF4-FFF2-40B4-BE49-F238E27FC236}">
                  <a16:creationId xmlns:a16="http://schemas.microsoft.com/office/drawing/2014/main" id="{A6CBB9B2-1BA9-49F8-A4D4-4ED41B3BF99F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4" name="Rectangle 113">
              <a:extLst>
                <a:ext uri="{FF2B5EF4-FFF2-40B4-BE49-F238E27FC236}">
                  <a16:creationId xmlns:a16="http://schemas.microsoft.com/office/drawing/2014/main" id="{25A2FDCC-79FA-4357-B19F-471BF10DBE8C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5" name="Rectangle 114">
              <a:extLst>
                <a:ext uri="{FF2B5EF4-FFF2-40B4-BE49-F238E27FC236}">
                  <a16:creationId xmlns:a16="http://schemas.microsoft.com/office/drawing/2014/main" id="{1547CC17-5723-4FD5-8DDC-3F9EA6D6A09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6" name="Rectangle 115">
              <a:extLst>
                <a:ext uri="{FF2B5EF4-FFF2-40B4-BE49-F238E27FC236}">
                  <a16:creationId xmlns:a16="http://schemas.microsoft.com/office/drawing/2014/main" id="{AD32AC52-69DA-422E-BAE4-34E2BC0BE8CC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7" name="Rectangle 116">
              <a:extLst>
                <a:ext uri="{FF2B5EF4-FFF2-40B4-BE49-F238E27FC236}">
                  <a16:creationId xmlns:a16="http://schemas.microsoft.com/office/drawing/2014/main" id="{15186E6D-C404-4AD2-ADA2-2050FC94A9D4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8" name="Rectangle 117">
              <a:extLst>
                <a:ext uri="{FF2B5EF4-FFF2-40B4-BE49-F238E27FC236}">
                  <a16:creationId xmlns:a16="http://schemas.microsoft.com/office/drawing/2014/main" id="{F8ACFD23-41C9-4695-ACEC-E78789BC6B1E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19" name="Rectangle 118">
              <a:extLst>
                <a:ext uri="{FF2B5EF4-FFF2-40B4-BE49-F238E27FC236}">
                  <a16:creationId xmlns:a16="http://schemas.microsoft.com/office/drawing/2014/main" id="{94998E4D-72EE-403D-B1E0-37E25DC3AED5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0" name="Rectangle 119">
              <a:extLst>
                <a:ext uri="{FF2B5EF4-FFF2-40B4-BE49-F238E27FC236}">
                  <a16:creationId xmlns:a16="http://schemas.microsoft.com/office/drawing/2014/main" id="{6DAEA77A-2D33-419A-A500-CE4036394ED3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1" name="Rectangle 120">
              <a:extLst>
                <a:ext uri="{FF2B5EF4-FFF2-40B4-BE49-F238E27FC236}">
                  <a16:creationId xmlns:a16="http://schemas.microsoft.com/office/drawing/2014/main" id="{E369F3D6-FB8A-4FDF-B2C2-7E6D12806CAB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2" name="Rectangle 121">
              <a:extLst>
                <a:ext uri="{FF2B5EF4-FFF2-40B4-BE49-F238E27FC236}">
                  <a16:creationId xmlns:a16="http://schemas.microsoft.com/office/drawing/2014/main" id="{7A41F8EC-EFE3-48A2-9A17-00E4E2495A82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3" name="Rectangle 122">
              <a:extLst>
                <a:ext uri="{FF2B5EF4-FFF2-40B4-BE49-F238E27FC236}">
                  <a16:creationId xmlns:a16="http://schemas.microsoft.com/office/drawing/2014/main" id="{B019B2E0-51AE-469E-889C-1B5B55FA5CBE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4" name="Rectangle 123">
              <a:extLst>
                <a:ext uri="{FF2B5EF4-FFF2-40B4-BE49-F238E27FC236}">
                  <a16:creationId xmlns:a16="http://schemas.microsoft.com/office/drawing/2014/main" id="{702D5BC5-904B-4D45-AA59-598C8437D23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5" name="Rectangle 124">
              <a:extLst>
                <a:ext uri="{FF2B5EF4-FFF2-40B4-BE49-F238E27FC236}">
                  <a16:creationId xmlns:a16="http://schemas.microsoft.com/office/drawing/2014/main" id="{84959655-891C-4289-A75D-10483C1D60B3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6" name="Rectangle 125">
              <a:extLst>
                <a:ext uri="{FF2B5EF4-FFF2-40B4-BE49-F238E27FC236}">
                  <a16:creationId xmlns:a16="http://schemas.microsoft.com/office/drawing/2014/main" id="{EF304CF7-977B-42F7-A2A1-6E3619040AA2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7" name="Rectangle 126">
              <a:extLst>
                <a:ext uri="{FF2B5EF4-FFF2-40B4-BE49-F238E27FC236}">
                  <a16:creationId xmlns:a16="http://schemas.microsoft.com/office/drawing/2014/main" id="{1375844C-AB5B-4500-9E57-847D444C9F2E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8" name="Rectangle 127">
              <a:extLst>
                <a:ext uri="{FF2B5EF4-FFF2-40B4-BE49-F238E27FC236}">
                  <a16:creationId xmlns:a16="http://schemas.microsoft.com/office/drawing/2014/main" id="{269C6FA8-17DC-4C63-B0C7-DE1D63FBF08F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29" name="Rectangle 128">
              <a:extLst>
                <a:ext uri="{FF2B5EF4-FFF2-40B4-BE49-F238E27FC236}">
                  <a16:creationId xmlns:a16="http://schemas.microsoft.com/office/drawing/2014/main" id="{7BBD1A6C-C3C7-48FB-B0E9-F53478D4144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0" name="Rectangle 129">
              <a:extLst>
                <a:ext uri="{FF2B5EF4-FFF2-40B4-BE49-F238E27FC236}">
                  <a16:creationId xmlns:a16="http://schemas.microsoft.com/office/drawing/2014/main" id="{7B007BFF-3156-4685-B4CD-79782E7ACA5E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1" name="Rectangle 130">
              <a:extLst>
                <a:ext uri="{FF2B5EF4-FFF2-40B4-BE49-F238E27FC236}">
                  <a16:creationId xmlns:a16="http://schemas.microsoft.com/office/drawing/2014/main" id="{C848F08D-FE24-427A-8391-736C3AFC0E8C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2" name="Rectangle 131">
              <a:extLst>
                <a:ext uri="{FF2B5EF4-FFF2-40B4-BE49-F238E27FC236}">
                  <a16:creationId xmlns:a16="http://schemas.microsoft.com/office/drawing/2014/main" id="{0BF2AC9A-D2FD-4CB6-AF11-9A6FE736C8BD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3" name="Rectangle 132">
              <a:extLst>
                <a:ext uri="{FF2B5EF4-FFF2-40B4-BE49-F238E27FC236}">
                  <a16:creationId xmlns:a16="http://schemas.microsoft.com/office/drawing/2014/main" id="{57828FBF-F40E-4F49-9C48-4F31E26052E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4" name="Rectangle 133">
              <a:extLst>
                <a:ext uri="{FF2B5EF4-FFF2-40B4-BE49-F238E27FC236}">
                  <a16:creationId xmlns:a16="http://schemas.microsoft.com/office/drawing/2014/main" id="{FEEB3138-0564-4E6D-9BBC-E50A566BF38E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5" name="Rectangle 134">
              <a:extLst>
                <a:ext uri="{FF2B5EF4-FFF2-40B4-BE49-F238E27FC236}">
                  <a16:creationId xmlns:a16="http://schemas.microsoft.com/office/drawing/2014/main" id="{D1BD5087-92F8-450A-854F-297CB28FB0A2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6" name="Rectangle 135">
              <a:extLst>
                <a:ext uri="{FF2B5EF4-FFF2-40B4-BE49-F238E27FC236}">
                  <a16:creationId xmlns:a16="http://schemas.microsoft.com/office/drawing/2014/main" id="{EA93BD40-5F01-4CD5-AEA0-16A442ABD785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7" name="Rectangle 136">
              <a:extLst>
                <a:ext uri="{FF2B5EF4-FFF2-40B4-BE49-F238E27FC236}">
                  <a16:creationId xmlns:a16="http://schemas.microsoft.com/office/drawing/2014/main" id="{CA76DBCD-7DA0-4578-B7C4-AF8B68EAF38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8" name="Rectangle 137">
              <a:extLst>
                <a:ext uri="{FF2B5EF4-FFF2-40B4-BE49-F238E27FC236}">
                  <a16:creationId xmlns:a16="http://schemas.microsoft.com/office/drawing/2014/main" id="{7B21B5D8-3F3A-450B-A6E3-5C7C1A16676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39" name="Rectangle 138">
              <a:extLst>
                <a:ext uri="{FF2B5EF4-FFF2-40B4-BE49-F238E27FC236}">
                  <a16:creationId xmlns:a16="http://schemas.microsoft.com/office/drawing/2014/main" id="{1AC2BA42-F520-49A6-B218-82B10C91651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0" name="Rectangle 139">
              <a:extLst>
                <a:ext uri="{FF2B5EF4-FFF2-40B4-BE49-F238E27FC236}">
                  <a16:creationId xmlns:a16="http://schemas.microsoft.com/office/drawing/2014/main" id="{065F5EA1-7BB0-464C-9235-580435E6C9C2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1" name="Rectangle 140">
              <a:extLst>
                <a:ext uri="{FF2B5EF4-FFF2-40B4-BE49-F238E27FC236}">
                  <a16:creationId xmlns:a16="http://schemas.microsoft.com/office/drawing/2014/main" id="{2C8C6405-5638-4721-A3CB-92DCFE1DB9B7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2" name="Rectangle 141">
              <a:extLst>
                <a:ext uri="{FF2B5EF4-FFF2-40B4-BE49-F238E27FC236}">
                  <a16:creationId xmlns:a16="http://schemas.microsoft.com/office/drawing/2014/main" id="{46E930E5-72E1-4A30-B024-AA2CFEA47D7E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3" name="Rectangle 142">
              <a:extLst>
                <a:ext uri="{FF2B5EF4-FFF2-40B4-BE49-F238E27FC236}">
                  <a16:creationId xmlns:a16="http://schemas.microsoft.com/office/drawing/2014/main" id="{9AA78A43-D6A8-49F2-B614-8521F2600A33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4" name="Rectangle 143">
              <a:extLst>
                <a:ext uri="{FF2B5EF4-FFF2-40B4-BE49-F238E27FC236}">
                  <a16:creationId xmlns:a16="http://schemas.microsoft.com/office/drawing/2014/main" id="{1D818929-07D3-47FA-BCCC-43F69A497A3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5" name="Rectangle 144">
              <a:extLst>
                <a:ext uri="{FF2B5EF4-FFF2-40B4-BE49-F238E27FC236}">
                  <a16:creationId xmlns:a16="http://schemas.microsoft.com/office/drawing/2014/main" id="{4C806440-B6E1-461D-942F-94971E7C3550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6" name="Rectangle 145">
              <a:extLst>
                <a:ext uri="{FF2B5EF4-FFF2-40B4-BE49-F238E27FC236}">
                  <a16:creationId xmlns:a16="http://schemas.microsoft.com/office/drawing/2014/main" id="{54F6BA26-BB57-473E-ADF6-9B8143AC5643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7" name="Rectangle 146">
              <a:extLst>
                <a:ext uri="{FF2B5EF4-FFF2-40B4-BE49-F238E27FC236}">
                  <a16:creationId xmlns:a16="http://schemas.microsoft.com/office/drawing/2014/main" id="{D92E39BC-EA26-4365-98C8-23D90A5667C3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8" name="Rectangle 147">
              <a:extLst>
                <a:ext uri="{FF2B5EF4-FFF2-40B4-BE49-F238E27FC236}">
                  <a16:creationId xmlns:a16="http://schemas.microsoft.com/office/drawing/2014/main" id="{848632A2-017D-48D9-80B8-5E1CC70D2920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3B6EC5A5-2259-44F3-9949-E53F133D8B49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0" name="Rectangle 149">
              <a:extLst>
                <a:ext uri="{FF2B5EF4-FFF2-40B4-BE49-F238E27FC236}">
                  <a16:creationId xmlns:a16="http://schemas.microsoft.com/office/drawing/2014/main" id="{3585F728-D0D7-4F88-BA05-951DFEE3093F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1" name="Rectangle 150">
              <a:extLst>
                <a:ext uri="{FF2B5EF4-FFF2-40B4-BE49-F238E27FC236}">
                  <a16:creationId xmlns:a16="http://schemas.microsoft.com/office/drawing/2014/main" id="{0D4C1251-90E7-45DD-ACCF-805D6ED682E8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2" name="Rectangle 151">
              <a:extLst>
                <a:ext uri="{FF2B5EF4-FFF2-40B4-BE49-F238E27FC236}">
                  <a16:creationId xmlns:a16="http://schemas.microsoft.com/office/drawing/2014/main" id="{F1B06020-6EBC-4E89-9090-51B582130FAB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3" name="Rectangle 152">
              <a:extLst>
                <a:ext uri="{FF2B5EF4-FFF2-40B4-BE49-F238E27FC236}">
                  <a16:creationId xmlns:a16="http://schemas.microsoft.com/office/drawing/2014/main" id="{65F41653-59E5-4F55-845B-82A020AB6608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4" name="Rectangle 153">
              <a:extLst>
                <a:ext uri="{FF2B5EF4-FFF2-40B4-BE49-F238E27FC236}">
                  <a16:creationId xmlns:a16="http://schemas.microsoft.com/office/drawing/2014/main" id="{25FCA362-D735-4389-B9B0-72F8058A69AC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5" name="Rectangle 154">
              <a:extLst>
                <a:ext uri="{FF2B5EF4-FFF2-40B4-BE49-F238E27FC236}">
                  <a16:creationId xmlns:a16="http://schemas.microsoft.com/office/drawing/2014/main" id="{BB333782-023C-4652-B73A-6CDCBDA675B8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6" name="Rectangle 155">
              <a:extLst>
                <a:ext uri="{FF2B5EF4-FFF2-40B4-BE49-F238E27FC236}">
                  <a16:creationId xmlns:a16="http://schemas.microsoft.com/office/drawing/2014/main" id="{526BFA8C-43E1-4DBD-95B6-4A68A7EF52FA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7" name="Rectangle 156">
              <a:extLst>
                <a:ext uri="{FF2B5EF4-FFF2-40B4-BE49-F238E27FC236}">
                  <a16:creationId xmlns:a16="http://schemas.microsoft.com/office/drawing/2014/main" id="{5083A24D-5D8A-433E-A62C-C9B1DA8D834D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8" name="Rectangle 157">
              <a:extLst>
                <a:ext uri="{FF2B5EF4-FFF2-40B4-BE49-F238E27FC236}">
                  <a16:creationId xmlns:a16="http://schemas.microsoft.com/office/drawing/2014/main" id="{1157A8E3-6CA0-4F7A-B51A-E6410FE0172B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59" name="Rectangle 158">
              <a:extLst>
                <a:ext uri="{FF2B5EF4-FFF2-40B4-BE49-F238E27FC236}">
                  <a16:creationId xmlns:a16="http://schemas.microsoft.com/office/drawing/2014/main" id="{7F839148-8EC3-4DFA-AD04-5AA5D96F376E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0" name="Rectangle 159">
              <a:extLst>
                <a:ext uri="{FF2B5EF4-FFF2-40B4-BE49-F238E27FC236}">
                  <a16:creationId xmlns:a16="http://schemas.microsoft.com/office/drawing/2014/main" id="{DC54DE86-C52C-4BCF-B5FE-5540F9B68AA9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1" name="Rectangle 160">
              <a:extLst>
                <a:ext uri="{FF2B5EF4-FFF2-40B4-BE49-F238E27FC236}">
                  <a16:creationId xmlns:a16="http://schemas.microsoft.com/office/drawing/2014/main" id="{F61BF2B6-34D8-4A08-B19C-68A1D08509C1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BB52D1D6-8E12-464A-9B9E-E9D8ADEE32C3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773B6823-B695-4E09-83DC-876EE630D004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F47C9A07-A734-41EA-AAB0-981A6EF48EC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9FF4ED6C-250F-43BD-A141-00F30B73067C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6" name="Rectangle 165">
              <a:extLst>
                <a:ext uri="{FF2B5EF4-FFF2-40B4-BE49-F238E27FC236}">
                  <a16:creationId xmlns:a16="http://schemas.microsoft.com/office/drawing/2014/main" id="{EBDE9A7E-24FF-42CA-9519-61F2F096A3C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7" name="Rectangle 166">
              <a:extLst>
                <a:ext uri="{FF2B5EF4-FFF2-40B4-BE49-F238E27FC236}">
                  <a16:creationId xmlns:a16="http://schemas.microsoft.com/office/drawing/2014/main" id="{A703CCAF-8DD2-4526-978B-7A02A086FB23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8" name="Rectangle 167">
              <a:extLst>
                <a:ext uri="{FF2B5EF4-FFF2-40B4-BE49-F238E27FC236}">
                  <a16:creationId xmlns:a16="http://schemas.microsoft.com/office/drawing/2014/main" id="{CB3E0B82-77A7-4E38-851D-422BBD8E36C3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69" name="Rectangle 168">
              <a:extLst>
                <a:ext uri="{FF2B5EF4-FFF2-40B4-BE49-F238E27FC236}">
                  <a16:creationId xmlns:a16="http://schemas.microsoft.com/office/drawing/2014/main" id="{1FD991C5-B8C8-466F-9F8C-52887E998AB3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0" name="Rectangle 169">
              <a:extLst>
                <a:ext uri="{FF2B5EF4-FFF2-40B4-BE49-F238E27FC236}">
                  <a16:creationId xmlns:a16="http://schemas.microsoft.com/office/drawing/2014/main" id="{6752D205-11CF-48B7-B867-6BB03D5B020D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1" name="Rectangle 170">
              <a:extLst>
                <a:ext uri="{FF2B5EF4-FFF2-40B4-BE49-F238E27FC236}">
                  <a16:creationId xmlns:a16="http://schemas.microsoft.com/office/drawing/2014/main" id="{84E86A8D-2B01-400B-A2CB-52F114F7A60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2" name="Rectangle 171">
              <a:extLst>
                <a:ext uri="{FF2B5EF4-FFF2-40B4-BE49-F238E27FC236}">
                  <a16:creationId xmlns:a16="http://schemas.microsoft.com/office/drawing/2014/main" id="{46C0EE3E-C794-441C-8D4A-FA076DF42F30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3" name="Rectangle 172">
              <a:extLst>
                <a:ext uri="{FF2B5EF4-FFF2-40B4-BE49-F238E27FC236}">
                  <a16:creationId xmlns:a16="http://schemas.microsoft.com/office/drawing/2014/main" id="{EA433852-9DF5-400E-9E24-DB4CAD0B010C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0E3D8E1B-A9A5-4E71-A28C-4B9ED1F181AC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5" name="Rectangle 174">
              <a:extLst>
                <a:ext uri="{FF2B5EF4-FFF2-40B4-BE49-F238E27FC236}">
                  <a16:creationId xmlns:a16="http://schemas.microsoft.com/office/drawing/2014/main" id="{C449C7AD-FB0F-41B7-A73E-7555B2CB9D52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6" name="Rectangle 175">
              <a:extLst>
                <a:ext uri="{FF2B5EF4-FFF2-40B4-BE49-F238E27FC236}">
                  <a16:creationId xmlns:a16="http://schemas.microsoft.com/office/drawing/2014/main" id="{C732FD6F-BF5F-433E-8763-637C85A85485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7" name="Rectangle 176">
              <a:extLst>
                <a:ext uri="{FF2B5EF4-FFF2-40B4-BE49-F238E27FC236}">
                  <a16:creationId xmlns:a16="http://schemas.microsoft.com/office/drawing/2014/main" id="{FC81D029-922A-4E40-9446-F39B3C71B3DF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8" name="Rectangle 177">
              <a:extLst>
                <a:ext uri="{FF2B5EF4-FFF2-40B4-BE49-F238E27FC236}">
                  <a16:creationId xmlns:a16="http://schemas.microsoft.com/office/drawing/2014/main" id="{052D11E1-CADC-464C-86C5-EDA347DA8C31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79" name="Rectangle 178">
              <a:extLst>
                <a:ext uri="{FF2B5EF4-FFF2-40B4-BE49-F238E27FC236}">
                  <a16:creationId xmlns:a16="http://schemas.microsoft.com/office/drawing/2014/main" id="{74DE0BFB-AB1B-46AA-BA72-B804DF6589F6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0" name="Rectangle 179">
              <a:extLst>
                <a:ext uri="{FF2B5EF4-FFF2-40B4-BE49-F238E27FC236}">
                  <a16:creationId xmlns:a16="http://schemas.microsoft.com/office/drawing/2014/main" id="{D08CE080-9B44-4241-8083-7FD46BB4B562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1" name="Rectangle 180">
              <a:extLst>
                <a:ext uri="{FF2B5EF4-FFF2-40B4-BE49-F238E27FC236}">
                  <a16:creationId xmlns:a16="http://schemas.microsoft.com/office/drawing/2014/main" id="{A56DDD66-E950-487C-A0D4-4C6CAFC127F4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2" name="Rectangle 181">
              <a:extLst>
                <a:ext uri="{FF2B5EF4-FFF2-40B4-BE49-F238E27FC236}">
                  <a16:creationId xmlns:a16="http://schemas.microsoft.com/office/drawing/2014/main" id="{31CE8F72-7F02-4B09-81AE-15FD2A3E0B84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3" name="Rectangle 182">
              <a:extLst>
                <a:ext uri="{FF2B5EF4-FFF2-40B4-BE49-F238E27FC236}">
                  <a16:creationId xmlns:a16="http://schemas.microsoft.com/office/drawing/2014/main" id="{B0E9E4A4-CE4D-4389-99C8-1E987CA4CC08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4" name="Rectangle 183">
              <a:extLst>
                <a:ext uri="{FF2B5EF4-FFF2-40B4-BE49-F238E27FC236}">
                  <a16:creationId xmlns:a16="http://schemas.microsoft.com/office/drawing/2014/main" id="{1DD309E3-EBF1-4DF6-9351-4D9E9A61511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5" name="Rectangle 184">
              <a:extLst>
                <a:ext uri="{FF2B5EF4-FFF2-40B4-BE49-F238E27FC236}">
                  <a16:creationId xmlns:a16="http://schemas.microsoft.com/office/drawing/2014/main" id="{7CDAF186-EC39-4151-878B-10D4D2052502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6" name="Rectangle 185">
              <a:extLst>
                <a:ext uri="{FF2B5EF4-FFF2-40B4-BE49-F238E27FC236}">
                  <a16:creationId xmlns:a16="http://schemas.microsoft.com/office/drawing/2014/main" id="{B3E7A58E-B851-4431-BC78-9B7080DBC739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7" name="Rectangle 186">
              <a:extLst>
                <a:ext uri="{FF2B5EF4-FFF2-40B4-BE49-F238E27FC236}">
                  <a16:creationId xmlns:a16="http://schemas.microsoft.com/office/drawing/2014/main" id="{FB0E9FCF-C2A0-4256-B266-A4E7DEF66549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8" name="Rectangle 187">
              <a:extLst>
                <a:ext uri="{FF2B5EF4-FFF2-40B4-BE49-F238E27FC236}">
                  <a16:creationId xmlns:a16="http://schemas.microsoft.com/office/drawing/2014/main" id="{695CC97B-BF27-499F-A7FE-B1C75E973444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89" name="Rectangle 188">
              <a:extLst>
                <a:ext uri="{FF2B5EF4-FFF2-40B4-BE49-F238E27FC236}">
                  <a16:creationId xmlns:a16="http://schemas.microsoft.com/office/drawing/2014/main" id="{139C2549-E51D-4BBD-AEB5-6FEBD75788C9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0" name="Rectangle 189">
              <a:extLst>
                <a:ext uri="{FF2B5EF4-FFF2-40B4-BE49-F238E27FC236}">
                  <a16:creationId xmlns:a16="http://schemas.microsoft.com/office/drawing/2014/main" id="{6A927231-754D-4C55-AB90-A3209993A37C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1" name="Rectangle 190">
              <a:extLst>
                <a:ext uri="{FF2B5EF4-FFF2-40B4-BE49-F238E27FC236}">
                  <a16:creationId xmlns:a16="http://schemas.microsoft.com/office/drawing/2014/main" id="{F7E71FE3-00A4-4A8E-B65E-348B11F1FEF2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2" name="Rectangle 191">
              <a:extLst>
                <a:ext uri="{FF2B5EF4-FFF2-40B4-BE49-F238E27FC236}">
                  <a16:creationId xmlns:a16="http://schemas.microsoft.com/office/drawing/2014/main" id="{2830BE5E-2644-4FC2-87A7-BB32CD27A80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3" name="Rectangle 192">
              <a:extLst>
                <a:ext uri="{FF2B5EF4-FFF2-40B4-BE49-F238E27FC236}">
                  <a16:creationId xmlns:a16="http://schemas.microsoft.com/office/drawing/2014/main" id="{BE518515-BEE2-441B-9C3C-7521685F92A8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4" name="Rectangle 193">
              <a:extLst>
                <a:ext uri="{FF2B5EF4-FFF2-40B4-BE49-F238E27FC236}">
                  <a16:creationId xmlns:a16="http://schemas.microsoft.com/office/drawing/2014/main" id="{C7BD3303-9CCD-4C3E-AB6D-FC98BDA9BC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5" name="Rectangle 194">
              <a:extLst>
                <a:ext uri="{FF2B5EF4-FFF2-40B4-BE49-F238E27FC236}">
                  <a16:creationId xmlns:a16="http://schemas.microsoft.com/office/drawing/2014/main" id="{4106AE06-0A1C-4296-887F-BE8653419775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7E477ABC-E598-4325-A241-173AA4CF1AF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7" name="Rectangle 196">
              <a:extLst>
                <a:ext uri="{FF2B5EF4-FFF2-40B4-BE49-F238E27FC236}">
                  <a16:creationId xmlns:a16="http://schemas.microsoft.com/office/drawing/2014/main" id="{9A920B51-894A-4F82-95EB-1ECCA9F40109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8" name="Rectangle 197">
              <a:extLst>
                <a:ext uri="{FF2B5EF4-FFF2-40B4-BE49-F238E27FC236}">
                  <a16:creationId xmlns:a16="http://schemas.microsoft.com/office/drawing/2014/main" id="{C921E396-BA89-4CA1-92E7-8FA554CE1006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199" name="Rectangle 198">
              <a:extLst>
                <a:ext uri="{FF2B5EF4-FFF2-40B4-BE49-F238E27FC236}">
                  <a16:creationId xmlns:a16="http://schemas.microsoft.com/office/drawing/2014/main" id="{3550EA32-BBBF-4D27-B5BA-BB4E706D2828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0" name="Rectangle 199">
              <a:extLst>
                <a:ext uri="{FF2B5EF4-FFF2-40B4-BE49-F238E27FC236}">
                  <a16:creationId xmlns:a16="http://schemas.microsoft.com/office/drawing/2014/main" id="{387DBCB7-E4A9-4F82-97F2-D2D6666DF9C7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F3212A79-BDEC-489C-A757-98F1658028BF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2" name="Rectangle 201">
              <a:extLst>
                <a:ext uri="{FF2B5EF4-FFF2-40B4-BE49-F238E27FC236}">
                  <a16:creationId xmlns:a16="http://schemas.microsoft.com/office/drawing/2014/main" id="{18E74F34-F837-446D-AA62-B86D7DED3C61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3" name="Rectangle 202">
              <a:extLst>
                <a:ext uri="{FF2B5EF4-FFF2-40B4-BE49-F238E27FC236}">
                  <a16:creationId xmlns:a16="http://schemas.microsoft.com/office/drawing/2014/main" id="{62BA0E06-E703-4960-A8F1-538726911FD1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4" name="Rectangle 203">
              <a:extLst>
                <a:ext uri="{FF2B5EF4-FFF2-40B4-BE49-F238E27FC236}">
                  <a16:creationId xmlns:a16="http://schemas.microsoft.com/office/drawing/2014/main" id="{1B4B0515-D330-4CC8-A5F2-4DCE4FEB156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5" name="Rectangle 204">
              <a:extLst>
                <a:ext uri="{FF2B5EF4-FFF2-40B4-BE49-F238E27FC236}">
                  <a16:creationId xmlns:a16="http://schemas.microsoft.com/office/drawing/2014/main" id="{8EFE9CE3-6E61-43D2-8E76-77ABA68555BF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36DC942A-3E8F-4018-9435-5E66FBC40E8A}"/>
              </a:ext>
            </a:extLst>
          </p:cNvPr>
          <p:cNvGrpSpPr/>
          <p:nvPr/>
        </p:nvGrpSpPr>
        <p:grpSpPr>
          <a:xfrm>
            <a:off x="1293029" y="3316084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207" name="Rectangle 206">
              <a:extLst>
                <a:ext uri="{FF2B5EF4-FFF2-40B4-BE49-F238E27FC236}">
                  <a16:creationId xmlns:a16="http://schemas.microsoft.com/office/drawing/2014/main" id="{29FD2701-1C48-4BB0-B004-8BE9C550ABD5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8" name="Rectangle 207">
              <a:extLst>
                <a:ext uri="{FF2B5EF4-FFF2-40B4-BE49-F238E27FC236}">
                  <a16:creationId xmlns:a16="http://schemas.microsoft.com/office/drawing/2014/main" id="{E6CDED40-F5BC-42D0-914D-D9964BFE39AF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09" name="Rectangle 208">
              <a:extLst>
                <a:ext uri="{FF2B5EF4-FFF2-40B4-BE49-F238E27FC236}">
                  <a16:creationId xmlns:a16="http://schemas.microsoft.com/office/drawing/2014/main" id="{54FF0DB2-F130-447C-B0C4-8AC91687E62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0" name="Rectangle 209">
              <a:extLst>
                <a:ext uri="{FF2B5EF4-FFF2-40B4-BE49-F238E27FC236}">
                  <a16:creationId xmlns:a16="http://schemas.microsoft.com/office/drawing/2014/main" id="{6DEE1AC5-A6D2-4402-A7FB-6D965AB4473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1" name="Rectangle 210">
              <a:extLst>
                <a:ext uri="{FF2B5EF4-FFF2-40B4-BE49-F238E27FC236}">
                  <a16:creationId xmlns:a16="http://schemas.microsoft.com/office/drawing/2014/main" id="{45552AE5-B3ED-4A4C-A29D-83661DE93DCB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2" name="Rectangle 211">
              <a:extLst>
                <a:ext uri="{FF2B5EF4-FFF2-40B4-BE49-F238E27FC236}">
                  <a16:creationId xmlns:a16="http://schemas.microsoft.com/office/drawing/2014/main" id="{BFAA90AA-274E-4B58-AE76-2443CB72D0C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3" name="Rectangle 212">
              <a:extLst>
                <a:ext uri="{FF2B5EF4-FFF2-40B4-BE49-F238E27FC236}">
                  <a16:creationId xmlns:a16="http://schemas.microsoft.com/office/drawing/2014/main" id="{C20DB827-930D-436C-992E-3C1FD9C2EB00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4" name="Rectangle 213">
              <a:extLst>
                <a:ext uri="{FF2B5EF4-FFF2-40B4-BE49-F238E27FC236}">
                  <a16:creationId xmlns:a16="http://schemas.microsoft.com/office/drawing/2014/main" id="{15CBCFEF-01A0-425C-B357-C782C46CB45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5" name="Rectangle 214">
              <a:extLst>
                <a:ext uri="{FF2B5EF4-FFF2-40B4-BE49-F238E27FC236}">
                  <a16:creationId xmlns:a16="http://schemas.microsoft.com/office/drawing/2014/main" id="{697F22F1-A0AD-4DCF-B14B-B3D59FF3CFD8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6" name="Rectangle 215">
              <a:extLst>
                <a:ext uri="{FF2B5EF4-FFF2-40B4-BE49-F238E27FC236}">
                  <a16:creationId xmlns:a16="http://schemas.microsoft.com/office/drawing/2014/main" id="{25328585-3681-4E22-AA6D-A5D68E89807D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7" name="Rectangle 216">
              <a:extLst>
                <a:ext uri="{FF2B5EF4-FFF2-40B4-BE49-F238E27FC236}">
                  <a16:creationId xmlns:a16="http://schemas.microsoft.com/office/drawing/2014/main" id="{73E7C95D-A723-4CA6-AB50-BB4732D7FEE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8" name="Rectangle 217">
              <a:extLst>
                <a:ext uri="{FF2B5EF4-FFF2-40B4-BE49-F238E27FC236}">
                  <a16:creationId xmlns:a16="http://schemas.microsoft.com/office/drawing/2014/main" id="{7DCE57B3-73E0-465C-992D-476F975C8F1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19" name="Rectangle 218">
              <a:extLst>
                <a:ext uri="{FF2B5EF4-FFF2-40B4-BE49-F238E27FC236}">
                  <a16:creationId xmlns:a16="http://schemas.microsoft.com/office/drawing/2014/main" id="{08AE2F45-280A-49B4-A7B0-799635655CC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0" name="Rectangle 219">
              <a:extLst>
                <a:ext uri="{FF2B5EF4-FFF2-40B4-BE49-F238E27FC236}">
                  <a16:creationId xmlns:a16="http://schemas.microsoft.com/office/drawing/2014/main" id="{1CB0DE26-2ECD-4609-8AA9-DF27FDA69976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1" name="Rectangle 220">
              <a:extLst>
                <a:ext uri="{FF2B5EF4-FFF2-40B4-BE49-F238E27FC236}">
                  <a16:creationId xmlns:a16="http://schemas.microsoft.com/office/drawing/2014/main" id="{6E13302E-FE6B-4AE9-B67E-AD6EB0D5CCF9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2" name="Rectangle 221">
              <a:extLst>
                <a:ext uri="{FF2B5EF4-FFF2-40B4-BE49-F238E27FC236}">
                  <a16:creationId xmlns:a16="http://schemas.microsoft.com/office/drawing/2014/main" id="{85DB49B5-597B-4C72-ABE1-09D73C17832C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3" name="Rectangle 222">
              <a:extLst>
                <a:ext uri="{FF2B5EF4-FFF2-40B4-BE49-F238E27FC236}">
                  <a16:creationId xmlns:a16="http://schemas.microsoft.com/office/drawing/2014/main" id="{3D795759-2C86-4B2B-838D-78613B531DAE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4" name="Rectangle 223">
              <a:extLst>
                <a:ext uri="{FF2B5EF4-FFF2-40B4-BE49-F238E27FC236}">
                  <a16:creationId xmlns:a16="http://schemas.microsoft.com/office/drawing/2014/main" id="{E817DDDA-E18F-439A-BBA2-16A36E0C9112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5" name="Rectangle 224">
              <a:extLst>
                <a:ext uri="{FF2B5EF4-FFF2-40B4-BE49-F238E27FC236}">
                  <a16:creationId xmlns:a16="http://schemas.microsoft.com/office/drawing/2014/main" id="{98C69BF1-38C6-42AD-9641-D420BC7C8EDB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6" name="Rectangle 225">
              <a:extLst>
                <a:ext uri="{FF2B5EF4-FFF2-40B4-BE49-F238E27FC236}">
                  <a16:creationId xmlns:a16="http://schemas.microsoft.com/office/drawing/2014/main" id="{13A08B79-466A-40F2-B75D-63E6DD8A7635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7" name="Rectangle 226">
              <a:extLst>
                <a:ext uri="{FF2B5EF4-FFF2-40B4-BE49-F238E27FC236}">
                  <a16:creationId xmlns:a16="http://schemas.microsoft.com/office/drawing/2014/main" id="{137ECF21-790C-4199-92AF-BFE06DEE212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8" name="Rectangle 227">
              <a:extLst>
                <a:ext uri="{FF2B5EF4-FFF2-40B4-BE49-F238E27FC236}">
                  <a16:creationId xmlns:a16="http://schemas.microsoft.com/office/drawing/2014/main" id="{A0BC1A5A-FF8A-44A7-8F1B-6F0590C6FB8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29" name="Rectangle 228">
              <a:extLst>
                <a:ext uri="{FF2B5EF4-FFF2-40B4-BE49-F238E27FC236}">
                  <a16:creationId xmlns:a16="http://schemas.microsoft.com/office/drawing/2014/main" id="{7D94A8B5-4B3D-452D-87A5-B84F0A73BBCA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0" name="Rectangle 229">
              <a:extLst>
                <a:ext uri="{FF2B5EF4-FFF2-40B4-BE49-F238E27FC236}">
                  <a16:creationId xmlns:a16="http://schemas.microsoft.com/office/drawing/2014/main" id="{77F7F2D0-E019-440F-832B-A8D2FB8FC814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1" name="Rectangle 230">
              <a:extLst>
                <a:ext uri="{FF2B5EF4-FFF2-40B4-BE49-F238E27FC236}">
                  <a16:creationId xmlns:a16="http://schemas.microsoft.com/office/drawing/2014/main" id="{966127F4-B85D-40F1-A915-7FC1B0C8BFC2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2" name="Rectangle 231">
              <a:extLst>
                <a:ext uri="{FF2B5EF4-FFF2-40B4-BE49-F238E27FC236}">
                  <a16:creationId xmlns:a16="http://schemas.microsoft.com/office/drawing/2014/main" id="{A53E345E-8172-4A55-B598-AB687F8D52DA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3" name="Rectangle 232">
              <a:extLst>
                <a:ext uri="{FF2B5EF4-FFF2-40B4-BE49-F238E27FC236}">
                  <a16:creationId xmlns:a16="http://schemas.microsoft.com/office/drawing/2014/main" id="{DFCC1FC3-7CF6-4A7E-986C-A839F2366F02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4" name="Rectangle 233">
              <a:extLst>
                <a:ext uri="{FF2B5EF4-FFF2-40B4-BE49-F238E27FC236}">
                  <a16:creationId xmlns:a16="http://schemas.microsoft.com/office/drawing/2014/main" id="{EFD5323A-61B3-42F9-80FB-9A73C7020895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5" name="Rectangle 234">
              <a:extLst>
                <a:ext uri="{FF2B5EF4-FFF2-40B4-BE49-F238E27FC236}">
                  <a16:creationId xmlns:a16="http://schemas.microsoft.com/office/drawing/2014/main" id="{8191EF9D-7844-4753-B84C-66D40F8D64D3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6" name="Rectangle 235">
              <a:extLst>
                <a:ext uri="{FF2B5EF4-FFF2-40B4-BE49-F238E27FC236}">
                  <a16:creationId xmlns:a16="http://schemas.microsoft.com/office/drawing/2014/main" id="{19B17B64-5993-49F2-B9FE-1ADD28276237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7" name="Rectangle 236">
              <a:extLst>
                <a:ext uri="{FF2B5EF4-FFF2-40B4-BE49-F238E27FC236}">
                  <a16:creationId xmlns:a16="http://schemas.microsoft.com/office/drawing/2014/main" id="{5B114E6B-BCEF-4F54-8706-E8B61D76F7F9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8" name="Rectangle 237">
              <a:extLst>
                <a:ext uri="{FF2B5EF4-FFF2-40B4-BE49-F238E27FC236}">
                  <a16:creationId xmlns:a16="http://schemas.microsoft.com/office/drawing/2014/main" id="{4D01B665-5437-4FE7-A833-5235049A2ADF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39" name="Rectangle 238">
              <a:extLst>
                <a:ext uri="{FF2B5EF4-FFF2-40B4-BE49-F238E27FC236}">
                  <a16:creationId xmlns:a16="http://schemas.microsoft.com/office/drawing/2014/main" id="{3FEEC74E-90DC-4C26-848B-546542155ED2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0" name="Rectangle 239">
              <a:extLst>
                <a:ext uri="{FF2B5EF4-FFF2-40B4-BE49-F238E27FC236}">
                  <a16:creationId xmlns:a16="http://schemas.microsoft.com/office/drawing/2014/main" id="{00338078-E76E-429E-9139-392E7C932CDA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1" name="Rectangle 240">
              <a:extLst>
                <a:ext uri="{FF2B5EF4-FFF2-40B4-BE49-F238E27FC236}">
                  <a16:creationId xmlns:a16="http://schemas.microsoft.com/office/drawing/2014/main" id="{B97D5E55-90B3-4B88-A59A-78D370D44CE1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2" name="Rectangle 241">
              <a:extLst>
                <a:ext uri="{FF2B5EF4-FFF2-40B4-BE49-F238E27FC236}">
                  <a16:creationId xmlns:a16="http://schemas.microsoft.com/office/drawing/2014/main" id="{29AF73D8-FE5E-4840-A65E-C2D56959BC6B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3" name="Rectangle 242">
              <a:extLst>
                <a:ext uri="{FF2B5EF4-FFF2-40B4-BE49-F238E27FC236}">
                  <a16:creationId xmlns:a16="http://schemas.microsoft.com/office/drawing/2014/main" id="{91E5D62E-019C-4109-880D-A3F84DADD41D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4" name="Rectangle 243">
              <a:extLst>
                <a:ext uri="{FF2B5EF4-FFF2-40B4-BE49-F238E27FC236}">
                  <a16:creationId xmlns:a16="http://schemas.microsoft.com/office/drawing/2014/main" id="{44174955-0BAE-4225-8B20-41CCDF92B328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5" name="Rectangle 244">
              <a:extLst>
                <a:ext uri="{FF2B5EF4-FFF2-40B4-BE49-F238E27FC236}">
                  <a16:creationId xmlns:a16="http://schemas.microsoft.com/office/drawing/2014/main" id="{5867D0EA-C9D8-4007-A43A-EEBC98B7688A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6" name="Rectangle 245">
              <a:extLst>
                <a:ext uri="{FF2B5EF4-FFF2-40B4-BE49-F238E27FC236}">
                  <a16:creationId xmlns:a16="http://schemas.microsoft.com/office/drawing/2014/main" id="{75E23C48-E8AA-45EC-A779-213795F6AD2F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7" name="Rectangle 246">
              <a:extLst>
                <a:ext uri="{FF2B5EF4-FFF2-40B4-BE49-F238E27FC236}">
                  <a16:creationId xmlns:a16="http://schemas.microsoft.com/office/drawing/2014/main" id="{136BAC0A-37AF-4A5D-8972-55ED02500B3C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8" name="Rectangle 247">
              <a:extLst>
                <a:ext uri="{FF2B5EF4-FFF2-40B4-BE49-F238E27FC236}">
                  <a16:creationId xmlns:a16="http://schemas.microsoft.com/office/drawing/2014/main" id="{7118AD4A-2E22-4BC3-93A3-C1CA05726E65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49" name="Rectangle 248">
              <a:extLst>
                <a:ext uri="{FF2B5EF4-FFF2-40B4-BE49-F238E27FC236}">
                  <a16:creationId xmlns:a16="http://schemas.microsoft.com/office/drawing/2014/main" id="{C556D642-84C8-44DC-AEEC-2F7BEAEB7D37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0" name="Rectangle 249">
              <a:extLst>
                <a:ext uri="{FF2B5EF4-FFF2-40B4-BE49-F238E27FC236}">
                  <a16:creationId xmlns:a16="http://schemas.microsoft.com/office/drawing/2014/main" id="{6E1E4301-AADC-4D62-9FF8-06ED657E1CA7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1" name="Rectangle 250">
              <a:extLst>
                <a:ext uri="{FF2B5EF4-FFF2-40B4-BE49-F238E27FC236}">
                  <a16:creationId xmlns:a16="http://schemas.microsoft.com/office/drawing/2014/main" id="{553AA4F3-0034-4A1D-A384-08CB5BD10DE6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2" name="Rectangle 251">
              <a:extLst>
                <a:ext uri="{FF2B5EF4-FFF2-40B4-BE49-F238E27FC236}">
                  <a16:creationId xmlns:a16="http://schemas.microsoft.com/office/drawing/2014/main" id="{03277638-5B4E-4D97-8C4F-BBE403F3C45F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3" name="Rectangle 252">
              <a:extLst>
                <a:ext uri="{FF2B5EF4-FFF2-40B4-BE49-F238E27FC236}">
                  <a16:creationId xmlns:a16="http://schemas.microsoft.com/office/drawing/2014/main" id="{50B05D35-C0F9-4139-90F7-A19A826D827E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4" name="Rectangle 253">
              <a:extLst>
                <a:ext uri="{FF2B5EF4-FFF2-40B4-BE49-F238E27FC236}">
                  <a16:creationId xmlns:a16="http://schemas.microsoft.com/office/drawing/2014/main" id="{2BF27B42-96F7-484C-9E55-9AC6F4BDBFFB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5" name="Rectangle 254">
              <a:extLst>
                <a:ext uri="{FF2B5EF4-FFF2-40B4-BE49-F238E27FC236}">
                  <a16:creationId xmlns:a16="http://schemas.microsoft.com/office/drawing/2014/main" id="{F13FF54A-AE59-4A84-9E4F-B8F4C071BFB4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6" name="Rectangle 255">
              <a:extLst>
                <a:ext uri="{FF2B5EF4-FFF2-40B4-BE49-F238E27FC236}">
                  <a16:creationId xmlns:a16="http://schemas.microsoft.com/office/drawing/2014/main" id="{986FCE66-80B9-4F7E-B6B7-C3876DDAFDE6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7" name="Rectangle 256">
              <a:extLst>
                <a:ext uri="{FF2B5EF4-FFF2-40B4-BE49-F238E27FC236}">
                  <a16:creationId xmlns:a16="http://schemas.microsoft.com/office/drawing/2014/main" id="{1668C940-512E-4A34-BF5A-14C49E213681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8" name="Rectangle 257">
              <a:extLst>
                <a:ext uri="{FF2B5EF4-FFF2-40B4-BE49-F238E27FC236}">
                  <a16:creationId xmlns:a16="http://schemas.microsoft.com/office/drawing/2014/main" id="{82779859-41F6-4115-93A2-E940BCC91785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59" name="Rectangle 258">
              <a:extLst>
                <a:ext uri="{FF2B5EF4-FFF2-40B4-BE49-F238E27FC236}">
                  <a16:creationId xmlns:a16="http://schemas.microsoft.com/office/drawing/2014/main" id="{0CDEF016-7C68-4FC7-A54E-ADBFE5C4F226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0" name="Rectangle 259">
              <a:extLst>
                <a:ext uri="{FF2B5EF4-FFF2-40B4-BE49-F238E27FC236}">
                  <a16:creationId xmlns:a16="http://schemas.microsoft.com/office/drawing/2014/main" id="{1D3F458D-60F6-4109-96D8-F7B633697CA3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1" name="Rectangle 260">
              <a:extLst>
                <a:ext uri="{FF2B5EF4-FFF2-40B4-BE49-F238E27FC236}">
                  <a16:creationId xmlns:a16="http://schemas.microsoft.com/office/drawing/2014/main" id="{ABC07024-6F0E-4B4A-9316-F1B68DE36865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2" name="Rectangle 261">
              <a:extLst>
                <a:ext uri="{FF2B5EF4-FFF2-40B4-BE49-F238E27FC236}">
                  <a16:creationId xmlns:a16="http://schemas.microsoft.com/office/drawing/2014/main" id="{F3F9A933-2E3A-42AD-BB38-7DBE8E893582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3" name="Rectangle 262">
              <a:extLst>
                <a:ext uri="{FF2B5EF4-FFF2-40B4-BE49-F238E27FC236}">
                  <a16:creationId xmlns:a16="http://schemas.microsoft.com/office/drawing/2014/main" id="{F72760A9-C8C4-4060-B3D3-B479311A5EE7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4" name="Rectangle 263">
              <a:extLst>
                <a:ext uri="{FF2B5EF4-FFF2-40B4-BE49-F238E27FC236}">
                  <a16:creationId xmlns:a16="http://schemas.microsoft.com/office/drawing/2014/main" id="{0CC20610-F505-496C-8D04-EA0CA88BB530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5" name="Rectangle 264">
              <a:extLst>
                <a:ext uri="{FF2B5EF4-FFF2-40B4-BE49-F238E27FC236}">
                  <a16:creationId xmlns:a16="http://schemas.microsoft.com/office/drawing/2014/main" id="{F543AB2A-0F63-44A8-BAB1-DEBDD64271A7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6" name="Rectangle 265">
              <a:extLst>
                <a:ext uri="{FF2B5EF4-FFF2-40B4-BE49-F238E27FC236}">
                  <a16:creationId xmlns:a16="http://schemas.microsoft.com/office/drawing/2014/main" id="{2FC32CEE-F60D-457B-A834-A79C1459B5AD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7" name="Rectangle 266">
              <a:extLst>
                <a:ext uri="{FF2B5EF4-FFF2-40B4-BE49-F238E27FC236}">
                  <a16:creationId xmlns:a16="http://schemas.microsoft.com/office/drawing/2014/main" id="{F60C61C8-42DD-4D1F-98ED-40532694E800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8" name="Rectangle 267">
              <a:extLst>
                <a:ext uri="{FF2B5EF4-FFF2-40B4-BE49-F238E27FC236}">
                  <a16:creationId xmlns:a16="http://schemas.microsoft.com/office/drawing/2014/main" id="{57736CCC-D5B2-44FE-BE50-B751F8AEF53F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69" name="Rectangle 268">
              <a:extLst>
                <a:ext uri="{FF2B5EF4-FFF2-40B4-BE49-F238E27FC236}">
                  <a16:creationId xmlns:a16="http://schemas.microsoft.com/office/drawing/2014/main" id="{87B6AA77-9114-4216-B5CE-0B145EF4EEC2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0" name="Rectangle 269">
              <a:extLst>
                <a:ext uri="{FF2B5EF4-FFF2-40B4-BE49-F238E27FC236}">
                  <a16:creationId xmlns:a16="http://schemas.microsoft.com/office/drawing/2014/main" id="{7CB74DD0-5679-4353-9523-26CF7DCF7EAA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1" name="Rectangle 270">
              <a:extLst>
                <a:ext uri="{FF2B5EF4-FFF2-40B4-BE49-F238E27FC236}">
                  <a16:creationId xmlns:a16="http://schemas.microsoft.com/office/drawing/2014/main" id="{42387692-8675-4C21-B6B8-89ED3495DD5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2" name="Rectangle 271">
              <a:extLst>
                <a:ext uri="{FF2B5EF4-FFF2-40B4-BE49-F238E27FC236}">
                  <a16:creationId xmlns:a16="http://schemas.microsoft.com/office/drawing/2014/main" id="{C7D952CE-3D02-4297-B585-C293381E252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3" name="Rectangle 272">
              <a:extLst>
                <a:ext uri="{FF2B5EF4-FFF2-40B4-BE49-F238E27FC236}">
                  <a16:creationId xmlns:a16="http://schemas.microsoft.com/office/drawing/2014/main" id="{DB78A31B-ED49-4E17-8A79-0645C009287B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4" name="Rectangle 273">
              <a:extLst>
                <a:ext uri="{FF2B5EF4-FFF2-40B4-BE49-F238E27FC236}">
                  <a16:creationId xmlns:a16="http://schemas.microsoft.com/office/drawing/2014/main" id="{DD86C716-409C-41DD-84E8-1BC26E5CF9D8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5" name="Rectangle 274">
              <a:extLst>
                <a:ext uri="{FF2B5EF4-FFF2-40B4-BE49-F238E27FC236}">
                  <a16:creationId xmlns:a16="http://schemas.microsoft.com/office/drawing/2014/main" id="{F87C55F6-E274-4D81-B97F-16D128B8D245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6" name="Rectangle 275">
              <a:extLst>
                <a:ext uri="{FF2B5EF4-FFF2-40B4-BE49-F238E27FC236}">
                  <a16:creationId xmlns:a16="http://schemas.microsoft.com/office/drawing/2014/main" id="{F44B8BD4-7EA2-494E-A76B-309D0FA73FB1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7" name="Rectangle 276">
              <a:extLst>
                <a:ext uri="{FF2B5EF4-FFF2-40B4-BE49-F238E27FC236}">
                  <a16:creationId xmlns:a16="http://schemas.microsoft.com/office/drawing/2014/main" id="{4E8F97EF-E0F2-4293-A1CC-7070916E3946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8" name="Rectangle 277">
              <a:extLst>
                <a:ext uri="{FF2B5EF4-FFF2-40B4-BE49-F238E27FC236}">
                  <a16:creationId xmlns:a16="http://schemas.microsoft.com/office/drawing/2014/main" id="{8C8EE02E-6F71-4E79-B925-7A7D608E3A9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79" name="Rectangle 278">
              <a:extLst>
                <a:ext uri="{FF2B5EF4-FFF2-40B4-BE49-F238E27FC236}">
                  <a16:creationId xmlns:a16="http://schemas.microsoft.com/office/drawing/2014/main" id="{FB4EEADE-F42B-4637-BFF1-669EF056B388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0" name="Rectangle 279">
              <a:extLst>
                <a:ext uri="{FF2B5EF4-FFF2-40B4-BE49-F238E27FC236}">
                  <a16:creationId xmlns:a16="http://schemas.microsoft.com/office/drawing/2014/main" id="{81B89093-BFCA-4F37-8FB8-39F038DF4E28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1" name="Rectangle 280">
              <a:extLst>
                <a:ext uri="{FF2B5EF4-FFF2-40B4-BE49-F238E27FC236}">
                  <a16:creationId xmlns:a16="http://schemas.microsoft.com/office/drawing/2014/main" id="{D3F9A8D4-D7A5-4F54-8335-BDA618B808E8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2" name="Rectangle 281">
              <a:extLst>
                <a:ext uri="{FF2B5EF4-FFF2-40B4-BE49-F238E27FC236}">
                  <a16:creationId xmlns:a16="http://schemas.microsoft.com/office/drawing/2014/main" id="{AB4DA4B3-A94C-460B-AE82-246383186C43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3" name="Rectangle 282">
              <a:extLst>
                <a:ext uri="{FF2B5EF4-FFF2-40B4-BE49-F238E27FC236}">
                  <a16:creationId xmlns:a16="http://schemas.microsoft.com/office/drawing/2014/main" id="{6FE112BF-CCE4-44D3-9B47-6B91BA5344E7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4" name="Rectangle 283">
              <a:extLst>
                <a:ext uri="{FF2B5EF4-FFF2-40B4-BE49-F238E27FC236}">
                  <a16:creationId xmlns:a16="http://schemas.microsoft.com/office/drawing/2014/main" id="{363CACD9-2107-40BE-90E1-B06E40AE3B7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5" name="Rectangle 284">
              <a:extLst>
                <a:ext uri="{FF2B5EF4-FFF2-40B4-BE49-F238E27FC236}">
                  <a16:creationId xmlns:a16="http://schemas.microsoft.com/office/drawing/2014/main" id="{6B7A5B91-C507-4754-8F47-194986D9BA14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6" name="Rectangle 285">
              <a:extLst>
                <a:ext uri="{FF2B5EF4-FFF2-40B4-BE49-F238E27FC236}">
                  <a16:creationId xmlns:a16="http://schemas.microsoft.com/office/drawing/2014/main" id="{45390A36-72B0-47C2-848A-393442EBBA3B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7" name="Rectangle 286">
              <a:extLst>
                <a:ext uri="{FF2B5EF4-FFF2-40B4-BE49-F238E27FC236}">
                  <a16:creationId xmlns:a16="http://schemas.microsoft.com/office/drawing/2014/main" id="{BA324766-2FF9-4172-A247-D639D250C9BB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8" name="Rectangle 287">
              <a:extLst>
                <a:ext uri="{FF2B5EF4-FFF2-40B4-BE49-F238E27FC236}">
                  <a16:creationId xmlns:a16="http://schemas.microsoft.com/office/drawing/2014/main" id="{1207EAE3-3CF5-4BA0-8B1D-A050698C8807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89" name="Rectangle 288">
              <a:extLst>
                <a:ext uri="{FF2B5EF4-FFF2-40B4-BE49-F238E27FC236}">
                  <a16:creationId xmlns:a16="http://schemas.microsoft.com/office/drawing/2014/main" id="{72B5FC98-C71D-4A49-98AE-104330C1FE36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0" name="Rectangle 289">
              <a:extLst>
                <a:ext uri="{FF2B5EF4-FFF2-40B4-BE49-F238E27FC236}">
                  <a16:creationId xmlns:a16="http://schemas.microsoft.com/office/drawing/2014/main" id="{8C4CBF44-3F32-48DC-874F-B7C20D34D1F5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1" name="Rectangle 290">
              <a:extLst>
                <a:ext uri="{FF2B5EF4-FFF2-40B4-BE49-F238E27FC236}">
                  <a16:creationId xmlns:a16="http://schemas.microsoft.com/office/drawing/2014/main" id="{332EAE9C-6DAE-49FA-9604-EC2804230026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2" name="Rectangle 291">
              <a:extLst>
                <a:ext uri="{FF2B5EF4-FFF2-40B4-BE49-F238E27FC236}">
                  <a16:creationId xmlns:a16="http://schemas.microsoft.com/office/drawing/2014/main" id="{757BDBFD-62AF-4469-8179-29C66A8BC7AA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3" name="Rectangle 292">
              <a:extLst>
                <a:ext uri="{FF2B5EF4-FFF2-40B4-BE49-F238E27FC236}">
                  <a16:creationId xmlns:a16="http://schemas.microsoft.com/office/drawing/2014/main" id="{0E9AC360-FDA0-4F31-AFFB-0A818E4E97DD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4" name="Rectangle 293">
              <a:extLst>
                <a:ext uri="{FF2B5EF4-FFF2-40B4-BE49-F238E27FC236}">
                  <a16:creationId xmlns:a16="http://schemas.microsoft.com/office/drawing/2014/main" id="{A57EF2F2-9102-447B-974B-F198DC9E5110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5" name="Rectangle 294">
              <a:extLst>
                <a:ext uri="{FF2B5EF4-FFF2-40B4-BE49-F238E27FC236}">
                  <a16:creationId xmlns:a16="http://schemas.microsoft.com/office/drawing/2014/main" id="{FB0C0FDD-E271-4E42-A2C2-5621190D72C3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6" name="Rectangle 295">
              <a:extLst>
                <a:ext uri="{FF2B5EF4-FFF2-40B4-BE49-F238E27FC236}">
                  <a16:creationId xmlns:a16="http://schemas.microsoft.com/office/drawing/2014/main" id="{9D011D4E-BDB2-40FC-8D9F-2FDEB6100019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7" name="Rectangle 296">
              <a:extLst>
                <a:ext uri="{FF2B5EF4-FFF2-40B4-BE49-F238E27FC236}">
                  <a16:creationId xmlns:a16="http://schemas.microsoft.com/office/drawing/2014/main" id="{1A163C3A-1177-4526-9990-88D4A6CE01D2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8" name="Rectangle 297">
              <a:extLst>
                <a:ext uri="{FF2B5EF4-FFF2-40B4-BE49-F238E27FC236}">
                  <a16:creationId xmlns:a16="http://schemas.microsoft.com/office/drawing/2014/main" id="{CEDB2EB4-1900-42CE-B1C2-077ED71858F1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299" name="Rectangle 298">
              <a:extLst>
                <a:ext uri="{FF2B5EF4-FFF2-40B4-BE49-F238E27FC236}">
                  <a16:creationId xmlns:a16="http://schemas.microsoft.com/office/drawing/2014/main" id="{C77ABCFF-7367-4260-A33E-AB98DC324D97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0" name="Rectangle 299">
              <a:extLst>
                <a:ext uri="{FF2B5EF4-FFF2-40B4-BE49-F238E27FC236}">
                  <a16:creationId xmlns:a16="http://schemas.microsoft.com/office/drawing/2014/main" id="{01EF2CDE-39B8-411E-BD37-F1D979909A14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1" name="Rectangle 300">
              <a:extLst>
                <a:ext uri="{FF2B5EF4-FFF2-40B4-BE49-F238E27FC236}">
                  <a16:creationId xmlns:a16="http://schemas.microsoft.com/office/drawing/2014/main" id="{3C40FB96-3A75-4B0A-A30A-A856CDF32B26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2" name="Rectangle 301">
              <a:extLst>
                <a:ext uri="{FF2B5EF4-FFF2-40B4-BE49-F238E27FC236}">
                  <a16:creationId xmlns:a16="http://schemas.microsoft.com/office/drawing/2014/main" id="{C4231DEF-2C81-4C67-A158-9D68F8823B28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3" name="Rectangle 302">
              <a:extLst>
                <a:ext uri="{FF2B5EF4-FFF2-40B4-BE49-F238E27FC236}">
                  <a16:creationId xmlns:a16="http://schemas.microsoft.com/office/drawing/2014/main" id="{A5492DC2-D545-4321-8416-7AC44E0DDBB2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4" name="Rectangle 303">
              <a:extLst>
                <a:ext uri="{FF2B5EF4-FFF2-40B4-BE49-F238E27FC236}">
                  <a16:creationId xmlns:a16="http://schemas.microsoft.com/office/drawing/2014/main" id="{8613373A-A431-40E2-B49A-97ED8D8D6627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5" name="Rectangle 304">
              <a:extLst>
                <a:ext uri="{FF2B5EF4-FFF2-40B4-BE49-F238E27FC236}">
                  <a16:creationId xmlns:a16="http://schemas.microsoft.com/office/drawing/2014/main" id="{3F9AC286-4CD9-4D66-8188-26BBA6F73F3B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6" name="Rectangle 305">
              <a:extLst>
                <a:ext uri="{FF2B5EF4-FFF2-40B4-BE49-F238E27FC236}">
                  <a16:creationId xmlns:a16="http://schemas.microsoft.com/office/drawing/2014/main" id="{787E44A5-7BE5-4F9E-9753-D9567DEEBE3D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6985FAD0-7DB0-4F15-89E0-E42A50B7C8D2}"/>
              </a:ext>
            </a:extLst>
          </p:cNvPr>
          <p:cNvGrpSpPr/>
          <p:nvPr/>
        </p:nvGrpSpPr>
        <p:grpSpPr>
          <a:xfrm>
            <a:off x="1293029" y="4334987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308" name="Rectangle 307">
              <a:extLst>
                <a:ext uri="{FF2B5EF4-FFF2-40B4-BE49-F238E27FC236}">
                  <a16:creationId xmlns:a16="http://schemas.microsoft.com/office/drawing/2014/main" id="{661C1464-FE62-4496-811B-EBE84BAEDB12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9" name="Rectangle 308">
              <a:extLst>
                <a:ext uri="{FF2B5EF4-FFF2-40B4-BE49-F238E27FC236}">
                  <a16:creationId xmlns:a16="http://schemas.microsoft.com/office/drawing/2014/main" id="{D506585F-0711-48E9-9805-FAFA3BE8EA73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0" name="Rectangle 309">
              <a:extLst>
                <a:ext uri="{FF2B5EF4-FFF2-40B4-BE49-F238E27FC236}">
                  <a16:creationId xmlns:a16="http://schemas.microsoft.com/office/drawing/2014/main" id="{5ECB606D-BBC4-4B37-8969-A92C3D825F80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1" name="Rectangle 310">
              <a:extLst>
                <a:ext uri="{FF2B5EF4-FFF2-40B4-BE49-F238E27FC236}">
                  <a16:creationId xmlns:a16="http://schemas.microsoft.com/office/drawing/2014/main" id="{24FAD711-F749-4009-BDA9-7B3588925A29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2" name="Rectangle 311">
              <a:extLst>
                <a:ext uri="{FF2B5EF4-FFF2-40B4-BE49-F238E27FC236}">
                  <a16:creationId xmlns:a16="http://schemas.microsoft.com/office/drawing/2014/main" id="{48403175-DEED-461C-BCB9-87D74416BB14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3" name="Rectangle 312">
              <a:extLst>
                <a:ext uri="{FF2B5EF4-FFF2-40B4-BE49-F238E27FC236}">
                  <a16:creationId xmlns:a16="http://schemas.microsoft.com/office/drawing/2014/main" id="{98D4ED88-CD48-4484-AD88-900AB305CF14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4" name="Rectangle 313">
              <a:extLst>
                <a:ext uri="{FF2B5EF4-FFF2-40B4-BE49-F238E27FC236}">
                  <a16:creationId xmlns:a16="http://schemas.microsoft.com/office/drawing/2014/main" id="{A4CF5242-BD19-49AA-BF87-80E91BE7280D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5" name="Rectangle 314">
              <a:extLst>
                <a:ext uri="{FF2B5EF4-FFF2-40B4-BE49-F238E27FC236}">
                  <a16:creationId xmlns:a16="http://schemas.microsoft.com/office/drawing/2014/main" id="{BC1A679F-B9A7-4AD2-B201-946F836075C3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6" name="Rectangle 315">
              <a:extLst>
                <a:ext uri="{FF2B5EF4-FFF2-40B4-BE49-F238E27FC236}">
                  <a16:creationId xmlns:a16="http://schemas.microsoft.com/office/drawing/2014/main" id="{DBC7E0BA-0636-4371-B350-C9BAE976BC70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7" name="Rectangle 316">
              <a:extLst>
                <a:ext uri="{FF2B5EF4-FFF2-40B4-BE49-F238E27FC236}">
                  <a16:creationId xmlns:a16="http://schemas.microsoft.com/office/drawing/2014/main" id="{674ECBD0-ABB4-4AAE-B945-330072F7382A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8" name="Rectangle 317">
              <a:extLst>
                <a:ext uri="{FF2B5EF4-FFF2-40B4-BE49-F238E27FC236}">
                  <a16:creationId xmlns:a16="http://schemas.microsoft.com/office/drawing/2014/main" id="{EB1D27B2-B193-40B2-AD73-D6EE9F48522A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19" name="Rectangle 318">
              <a:extLst>
                <a:ext uri="{FF2B5EF4-FFF2-40B4-BE49-F238E27FC236}">
                  <a16:creationId xmlns:a16="http://schemas.microsoft.com/office/drawing/2014/main" id="{E7AB2E2A-DFE7-4FD4-B84C-C2D6BB864593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0" name="Rectangle 319">
              <a:extLst>
                <a:ext uri="{FF2B5EF4-FFF2-40B4-BE49-F238E27FC236}">
                  <a16:creationId xmlns:a16="http://schemas.microsoft.com/office/drawing/2014/main" id="{77892115-4CBF-4DC2-A066-860E21C37EEA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1" name="Rectangle 320">
              <a:extLst>
                <a:ext uri="{FF2B5EF4-FFF2-40B4-BE49-F238E27FC236}">
                  <a16:creationId xmlns:a16="http://schemas.microsoft.com/office/drawing/2014/main" id="{8E303FEC-CE31-4658-8E6C-EBE680C7701D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2" name="Rectangle 321">
              <a:extLst>
                <a:ext uri="{FF2B5EF4-FFF2-40B4-BE49-F238E27FC236}">
                  <a16:creationId xmlns:a16="http://schemas.microsoft.com/office/drawing/2014/main" id="{6C12CD3C-A3CC-45DE-9EB1-6F4C5A72813F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3" name="Rectangle 322">
              <a:extLst>
                <a:ext uri="{FF2B5EF4-FFF2-40B4-BE49-F238E27FC236}">
                  <a16:creationId xmlns:a16="http://schemas.microsoft.com/office/drawing/2014/main" id="{0236033D-524E-4DF3-BB94-89EFA1580445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4" name="Rectangle 323">
              <a:extLst>
                <a:ext uri="{FF2B5EF4-FFF2-40B4-BE49-F238E27FC236}">
                  <a16:creationId xmlns:a16="http://schemas.microsoft.com/office/drawing/2014/main" id="{ADEDC5CF-34AE-471F-9765-31A0C44B37D4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5" name="Rectangle 324">
              <a:extLst>
                <a:ext uri="{FF2B5EF4-FFF2-40B4-BE49-F238E27FC236}">
                  <a16:creationId xmlns:a16="http://schemas.microsoft.com/office/drawing/2014/main" id="{3E77DCD5-8BE7-4FA4-BCCC-556F9A78EA4A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6" name="Rectangle 325">
              <a:extLst>
                <a:ext uri="{FF2B5EF4-FFF2-40B4-BE49-F238E27FC236}">
                  <a16:creationId xmlns:a16="http://schemas.microsoft.com/office/drawing/2014/main" id="{E7DDF282-4FC8-4E62-929A-25B465FD4B4E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7" name="Rectangle 326">
              <a:extLst>
                <a:ext uri="{FF2B5EF4-FFF2-40B4-BE49-F238E27FC236}">
                  <a16:creationId xmlns:a16="http://schemas.microsoft.com/office/drawing/2014/main" id="{5814616B-D597-4511-B9CF-F5EA36F81EB1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8" name="Rectangle 327">
              <a:extLst>
                <a:ext uri="{FF2B5EF4-FFF2-40B4-BE49-F238E27FC236}">
                  <a16:creationId xmlns:a16="http://schemas.microsoft.com/office/drawing/2014/main" id="{951430AD-2822-47F1-AE12-5614FDFF51BC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29" name="Rectangle 328">
              <a:extLst>
                <a:ext uri="{FF2B5EF4-FFF2-40B4-BE49-F238E27FC236}">
                  <a16:creationId xmlns:a16="http://schemas.microsoft.com/office/drawing/2014/main" id="{22B69ADB-EFF3-4360-8070-301F9E997644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0" name="Rectangle 329">
              <a:extLst>
                <a:ext uri="{FF2B5EF4-FFF2-40B4-BE49-F238E27FC236}">
                  <a16:creationId xmlns:a16="http://schemas.microsoft.com/office/drawing/2014/main" id="{EA1338B4-1A87-4865-A408-FFA4B5F40058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1" name="Rectangle 330">
              <a:extLst>
                <a:ext uri="{FF2B5EF4-FFF2-40B4-BE49-F238E27FC236}">
                  <a16:creationId xmlns:a16="http://schemas.microsoft.com/office/drawing/2014/main" id="{EB6091E6-C507-4C13-B2C4-267EC43D3805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2" name="Rectangle 331">
              <a:extLst>
                <a:ext uri="{FF2B5EF4-FFF2-40B4-BE49-F238E27FC236}">
                  <a16:creationId xmlns:a16="http://schemas.microsoft.com/office/drawing/2014/main" id="{7E9B6E4C-6CC9-4135-8240-5D4F04C8F92B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3" name="Rectangle 332">
              <a:extLst>
                <a:ext uri="{FF2B5EF4-FFF2-40B4-BE49-F238E27FC236}">
                  <a16:creationId xmlns:a16="http://schemas.microsoft.com/office/drawing/2014/main" id="{68904BE6-C96E-4038-8EE0-E173AA87B0D3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4" name="Rectangle 333">
              <a:extLst>
                <a:ext uri="{FF2B5EF4-FFF2-40B4-BE49-F238E27FC236}">
                  <a16:creationId xmlns:a16="http://schemas.microsoft.com/office/drawing/2014/main" id="{BDB67AF5-4158-49DE-922E-B29E7D8E2313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5" name="Rectangle 334">
              <a:extLst>
                <a:ext uri="{FF2B5EF4-FFF2-40B4-BE49-F238E27FC236}">
                  <a16:creationId xmlns:a16="http://schemas.microsoft.com/office/drawing/2014/main" id="{49B6024C-5B34-447A-9FB7-9F7B4B13168B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6" name="Rectangle 335">
              <a:extLst>
                <a:ext uri="{FF2B5EF4-FFF2-40B4-BE49-F238E27FC236}">
                  <a16:creationId xmlns:a16="http://schemas.microsoft.com/office/drawing/2014/main" id="{4C0C12F6-40F3-410B-89A7-1A3C599147C0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7" name="Rectangle 336">
              <a:extLst>
                <a:ext uri="{FF2B5EF4-FFF2-40B4-BE49-F238E27FC236}">
                  <a16:creationId xmlns:a16="http://schemas.microsoft.com/office/drawing/2014/main" id="{BFD2EC7D-E2F9-44C9-805F-442B2884F065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8" name="Rectangle 337">
              <a:extLst>
                <a:ext uri="{FF2B5EF4-FFF2-40B4-BE49-F238E27FC236}">
                  <a16:creationId xmlns:a16="http://schemas.microsoft.com/office/drawing/2014/main" id="{7B5C2E8A-6E5D-4DCF-A3BF-B6E022F54A08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39" name="Rectangle 338">
              <a:extLst>
                <a:ext uri="{FF2B5EF4-FFF2-40B4-BE49-F238E27FC236}">
                  <a16:creationId xmlns:a16="http://schemas.microsoft.com/office/drawing/2014/main" id="{97E9092E-3DE3-4356-A449-1C0E02E923B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0" name="Rectangle 339">
              <a:extLst>
                <a:ext uri="{FF2B5EF4-FFF2-40B4-BE49-F238E27FC236}">
                  <a16:creationId xmlns:a16="http://schemas.microsoft.com/office/drawing/2014/main" id="{D08C8330-D4D1-4E89-A3A1-DBC676623B5C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1" name="Rectangle 340">
              <a:extLst>
                <a:ext uri="{FF2B5EF4-FFF2-40B4-BE49-F238E27FC236}">
                  <a16:creationId xmlns:a16="http://schemas.microsoft.com/office/drawing/2014/main" id="{17C9D4DB-5EEB-4BB7-8014-5ACA9864D5AF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2" name="Rectangle 341">
              <a:extLst>
                <a:ext uri="{FF2B5EF4-FFF2-40B4-BE49-F238E27FC236}">
                  <a16:creationId xmlns:a16="http://schemas.microsoft.com/office/drawing/2014/main" id="{1D2AB88A-93A5-4DDF-BE9F-ED85E832F148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3" name="Rectangle 342">
              <a:extLst>
                <a:ext uri="{FF2B5EF4-FFF2-40B4-BE49-F238E27FC236}">
                  <a16:creationId xmlns:a16="http://schemas.microsoft.com/office/drawing/2014/main" id="{E79C2598-0B1E-462F-80D0-AE6038422F56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4" name="Rectangle 343">
              <a:extLst>
                <a:ext uri="{FF2B5EF4-FFF2-40B4-BE49-F238E27FC236}">
                  <a16:creationId xmlns:a16="http://schemas.microsoft.com/office/drawing/2014/main" id="{E8E408C6-EAE2-447F-A7CF-E67AA80F6FC3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5" name="Rectangle 344">
              <a:extLst>
                <a:ext uri="{FF2B5EF4-FFF2-40B4-BE49-F238E27FC236}">
                  <a16:creationId xmlns:a16="http://schemas.microsoft.com/office/drawing/2014/main" id="{1978052A-2E0A-4DE0-8C3C-FDEC479A749B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6" name="Rectangle 345">
              <a:extLst>
                <a:ext uri="{FF2B5EF4-FFF2-40B4-BE49-F238E27FC236}">
                  <a16:creationId xmlns:a16="http://schemas.microsoft.com/office/drawing/2014/main" id="{3BC2C44F-F44E-406C-AF19-2C465D34F117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7" name="Rectangle 346">
              <a:extLst>
                <a:ext uri="{FF2B5EF4-FFF2-40B4-BE49-F238E27FC236}">
                  <a16:creationId xmlns:a16="http://schemas.microsoft.com/office/drawing/2014/main" id="{2A87C851-D27B-4183-8A47-B11F66327CB7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8" name="Rectangle 347">
              <a:extLst>
                <a:ext uri="{FF2B5EF4-FFF2-40B4-BE49-F238E27FC236}">
                  <a16:creationId xmlns:a16="http://schemas.microsoft.com/office/drawing/2014/main" id="{DDD2578E-C8C3-4996-9380-6E4E05AA75CE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49" name="Rectangle 348">
              <a:extLst>
                <a:ext uri="{FF2B5EF4-FFF2-40B4-BE49-F238E27FC236}">
                  <a16:creationId xmlns:a16="http://schemas.microsoft.com/office/drawing/2014/main" id="{3F917F93-3076-450B-BA11-41637A14B209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0" name="Rectangle 349">
              <a:extLst>
                <a:ext uri="{FF2B5EF4-FFF2-40B4-BE49-F238E27FC236}">
                  <a16:creationId xmlns:a16="http://schemas.microsoft.com/office/drawing/2014/main" id="{7B9D4775-D786-45E3-A484-FBE7E0DDF1B2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1" name="Rectangle 350">
              <a:extLst>
                <a:ext uri="{FF2B5EF4-FFF2-40B4-BE49-F238E27FC236}">
                  <a16:creationId xmlns:a16="http://schemas.microsoft.com/office/drawing/2014/main" id="{40996365-F778-4EC7-BAFE-73F408A89F7A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2" name="Rectangle 351">
              <a:extLst>
                <a:ext uri="{FF2B5EF4-FFF2-40B4-BE49-F238E27FC236}">
                  <a16:creationId xmlns:a16="http://schemas.microsoft.com/office/drawing/2014/main" id="{E5D2C818-6E15-4B0E-A566-9FD7ADFB314C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3" name="Rectangle 352">
              <a:extLst>
                <a:ext uri="{FF2B5EF4-FFF2-40B4-BE49-F238E27FC236}">
                  <a16:creationId xmlns:a16="http://schemas.microsoft.com/office/drawing/2014/main" id="{29A0E093-56AA-4A9C-8F3B-DD853B57BB59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4" name="Rectangle 353">
              <a:extLst>
                <a:ext uri="{FF2B5EF4-FFF2-40B4-BE49-F238E27FC236}">
                  <a16:creationId xmlns:a16="http://schemas.microsoft.com/office/drawing/2014/main" id="{DB9DED14-30B6-4E70-92D5-8C33C1147C6F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5" name="Rectangle 354">
              <a:extLst>
                <a:ext uri="{FF2B5EF4-FFF2-40B4-BE49-F238E27FC236}">
                  <a16:creationId xmlns:a16="http://schemas.microsoft.com/office/drawing/2014/main" id="{E0FAF343-A5BC-4514-8014-D390A90474DF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6" name="Rectangle 355">
              <a:extLst>
                <a:ext uri="{FF2B5EF4-FFF2-40B4-BE49-F238E27FC236}">
                  <a16:creationId xmlns:a16="http://schemas.microsoft.com/office/drawing/2014/main" id="{CB21F90C-54DE-49F1-9C6E-C8DD2E613C37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7" name="Rectangle 356">
              <a:extLst>
                <a:ext uri="{FF2B5EF4-FFF2-40B4-BE49-F238E27FC236}">
                  <a16:creationId xmlns:a16="http://schemas.microsoft.com/office/drawing/2014/main" id="{2E95C81E-8B8C-46FF-90DD-9AF0951A0F5D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8" name="Rectangle 357">
              <a:extLst>
                <a:ext uri="{FF2B5EF4-FFF2-40B4-BE49-F238E27FC236}">
                  <a16:creationId xmlns:a16="http://schemas.microsoft.com/office/drawing/2014/main" id="{F9A4FE2D-4053-4504-ABFF-97BC9AA54BF3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9" name="Rectangle 358">
              <a:extLst>
                <a:ext uri="{FF2B5EF4-FFF2-40B4-BE49-F238E27FC236}">
                  <a16:creationId xmlns:a16="http://schemas.microsoft.com/office/drawing/2014/main" id="{F7823045-6FC1-474B-A493-220760438870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0" name="Rectangle 359">
              <a:extLst>
                <a:ext uri="{FF2B5EF4-FFF2-40B4-BE49-F238E27FC236}">
                  <a16:creationId xmlns:a16="http://schemas.microsoft.com/office/drawing/2014/main" id="{AC2B16B8-3C9F-4841-A372-6C014E5F975C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1" name="Rectangle 360">
              <a:extLst>
                <a:ext uri="{FF2B5EF4-FFF2-40B4-BE49-F238E27FC236}">
                  <a16:creationId xmlns:a16="http://schemas.microsoft.com/office/drawing/2014/main" id="{791DBF32-D80C-46B5-A83F-81BEC4832678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2" name="Rectangle 361">
              <a:extLst>
                <a:ext uri="{FF2B5EF4-FFF2-40B4-BE49-F238E27FC236}">
                  <a16:creationId xmlns:a16="http://schemas.microsoft.com/office/drawing/2014/main" id="{670F1D8F-C58F-46BE-A6F7-08EFFE9952F1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3" name="Rectangle 362">
              <a:extLst>
                <a:ext uri="{FF2B5EF4-FFF2-40B4-BE49-F238E27FC236}">
                  <a16:creationId xmlns:a16="http://schemas.microsoft.com/office/drawing/2014/main" id="{F81E18C1-948D-4A5B-8AE6-1C57113990D7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4" name="Rectangle 363">
              <a:extLst>
                <a:ext uri="{FF2B5EF4-FFF2-40B4-BE49-F238E27FC236}">
                  <a16:creationId xmlns:a16="http://schemas.microsoft.com/office/drawing/2014/main" id="{54DFA2BE-905C-4E56-A121-454951A1EEDD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5" name="Rectangle 364">
              <a:extLst>
                <a:ext uri="{FF2B5EF4-FFF2-40B4-BE49-F238E27FC236}">
                  <a16:creationId xmlns:a16="http://schemas.microsoft.com/office/drawing/2014/main" id="{CC1EFFBC-6159-41A5-A940-D9E9734AD62C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6" name="Rectangle 365">
              <a:extLst>
                <a:ext uri="{FF2B5EF4-FFF2-40B4-BE49-F238E27FC236}">
                  <a16:creationId xmlns:a16="http://schemas.microsoft.com/office/drawing/2014/main" id="{90035DCD-EB02-4513-A0DD-1F95029B706D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7" name="Rectangle 366">
              <a:extLst>
                <a:ext uri="{FF2B5EF4-FFF2-40B4-BE49-F238E27FC236}">
                  <a16:creationId xmlns:a16="http://schemas.microsoft.com/office/drawing/2014/main" id="{B171D9E4-1F17-40F4-9AB1-CEC811777CB3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8" name="Rectangle 367">
              <a:extLst>
                <a:ext uri="{FF2B5EF4-FFF2-40B4-BE49-F238E27FC236}">
                  <a16:creationId xmlns:a16="http://schemas.microsoft.com/office/drawing/2014/main" id="{C2B7AB05-4A85-4A27-AC3B-6B53917F68A9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69" name="Rectangle 368">
              <a:extLst>
                <a:ext uri="{FF2B5EF4-FFF2-40B4-BE49-F238E27FC236}">
                  <a16:creationId xmlns:a16="http://schemas.microsoft.com/office/drawing/2014/main" id="{0F21F7BA-80C2-4C43-B6DC-0C3511E663B2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0" name="Rectangle 369">
              <a:extLst>
                <a:ext uri="{FF2B5EF4-FFF2-40B4-BE49-F238E27FC236}">
                  <a16:creationId xmlns:a16="http://schemas.microsoft.com/office/drawing/2014/main" id="{DFE73729-B826-489D-B9E8-6B187CDD0306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1" name="Rectangle 370">
              <a:extLst>
                <a:ext uri="{FF2B5EF4-FFF2-40B4-BE49-F238E27FC236}">
                  <a16:creationId xmlns:a16="http://schemas.microsoft.com/office/drawing/2014/main" id="{E977535B-F54B-4DA6-9F71-958029E59E72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2" name="Rectangle 371">
              <a:extLst>
                <a:ext uri="{FF2B5EF4-FFF2-40B4-BE49-F238E27FC236}">
                  <a16:creationId xmlns:a16="http://schemas.microsoft.com/office/drawing/2014/main" id="{4FDF6072-3D61-4CD2-B30C-BC9F8D68E64E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3" name="Rectangle 372">
              <a:extLst>
                <a:ext uri="{FF2B5EF4-FFF2-40B4-BE49-F238E27FC236}">
                  <a16:creationId xmlns:a16="http://schemas.microsoft.com/office/drawing/2014/main" id="{0A24EB2A-25E1-4C09-986C-F4E570D96BDD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4" name="Rectangle 373">
              <a:extLst>
                <a:ext uri="{FF2B5EF4-FFF2-40B4-BE49-F238E27FC236}">
                  <a16:creationId xmlns:a16="http://schemas.microsoft.com/office/drawing/2014/main" id="{D3C3988E-C7B2-4605-9411-349E056A46CA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5" name="Rectangle 374">
              <a:extLst>
                <a:ext uri="{FF2B5EF4-FFF2-40B4-BE49-F238E27FC236}">
                  <a16:creationId xmlns:a16="http://schemas.microsoft.com/office/drawing/2014/main" id="{40CB5177-2720-41C8-BDD9-5EA39BDE6CE0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6" name="Rectangle 375">
              <a:extLst>
                <a:ext uri="{FF2B5EF4-FFF2-40B4-BE49-F238E27FC236}">
                  <a16:creationId xmlns:a16="http://schemas.microsoft.com/office/drawing/2014/main" id="{861D8852-A51A-4C53-A63C-EA631FFFEA13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7" name="Rectangle 376">
              <a:extLst>
                <a:ext uri="{FF2B5EF4-FFF2-40B4-BE49-F238E27FC236}">
                  <a16:creationId xmlns:a16="http://schemas.microsoft.com/office/drawing/2014/main" id="{893E5FCA-07C8-438D-822A-7E5BC610828B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8" name="Rectangle 377">
              <a:extLst>
                <a:ext uri="{FF2B5EF4-FFF2-40B4-BE49-F238E27FC236}">
                  <a16:creationId xmlns:a16="http://schemas.microsoft.com/office/drawing/2014/main" id="{ADCC12D0-F0A3-4223-913C-BD35DA97C0E8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79" name="Rectangle 378">
              <a:extLst>
                <a:ext uri="{FF2B5EF4-FFF2-40B4-BE49-F238E27FC236}">
                  <a16:creationId xmlns:a16="http://schemas.microsoft.com/office/drawing/2014/main" id="{E9576EEB-F7ED-4115-9994-C2928ECE3C2A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0" name="Rectangle 379">
              <a:extLst>
                <a:ext uri="{FF2B5EF4-FFF2-40B4-BE49-F238E27FC236}">
                  <a16:creationId xmlns:a16="http://schemas.microsoft.com/office/drawing/2014/main" id="{40B60385-4188-4E4D-A2D8-07396BDF863A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1" name="Rectangle 380">
              <a:extLst>
                <a:ext uri="{FF2B5EF4-FFF2-40B4-BE49-F238E27FC236}">
                  <a16:creationId xmlns:a16="http://schemas.microsoft.com/office/drawing/2014/main" id="{D7085DD3-3C8D-4253-B26C-AD8350FD3D9E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2" name="Rectangle 381">
              <a:extLst>
                <a:ext uri="{FF2B5EF4-FFF2-40B4-BE49-F238E27FC236}">
                  <a16:creationId xmlns:a16="http://schemas.microsoft.com/office/drawing/2014/main" id="{593B94B7-FFAD-4C2C-B159-841D599916CA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3" name="Rectangle 382">
              <a:extLst>
                <a:ext uri="{FF2B5EF4-FFF2-40B4-BE49-F238E27FC236}">
                  <a16:creationId xmlns:a16="http://schemas.microsoft.com/office/drawing/2014/main" id="{81C7D154-7335-427C-B737-873E85A99DA9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4" name="Rectangle 383">
              <a:extLst>
                <a:ext uri="{FF2B5EF4-FFF2-40B4-BE49-F238E27FC236}">
                  <a16:creationId xmlns:a16="http://schemas.microsoft.com/office/drawing/2014/main" id="{931AC124-7FC3-40FA-AC34-6E7A2E005D6E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5" name="Rectangle 384">
              <a:extLst>
                <a:ext uri="{FF2B5EF4-FFF2-40B4-BE49-F238E27FC236}">
                  <a16:creationId xmlns:a16="http://schemas.microsoft.com/office/drawing/2014/main" id="{29C21106-8817-4F6B-8B14-CC0AB9E5F757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6" name="Rectangle 385">
              <a:extLst>
                <a:ext uri="{FF2B5EF4-FFF2-40B4-BE49-F238E27FC236}">
                  <a16:creationId xmlns:a16="http://schemas.microsoft.com/office/drawing/2014/main" id="{386B99BE-D552-4515-8244-7CDE681E8523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7" name="Rectangle 386">
              <a:extLst>
                <a:ext uri="{FF2B5EF4-FFF2-40B4-BE49-F238E27FC236}">
                  <a16:creationId xmlns:a16="http://schemas.microsoft.com/office/drawing/2014/main" id="{831304ED-E553-4F9A-85E5-302B1F27F95E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8" name="Rectangle 387">
              <a:extLst>
                <a:ext uri="{FF2B5EF4-FFF2-40B4-BE49-F238E27FC236}">
                  <a16:creationId xmlns:a16="http://schemas.microsoft.com/office/drawing/2014/main" id="{26817355-FB77-491D-8EAB-466F3BE4E0FA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89" name="Rectangle 388">
              <a:extLst>
                <a:ext uri="{FF2B5EF4-FFF2-40B4-BE49-F238E27FC236}">
                  <a16:creationId xmlns:a16="http://schemas.microsoft.com/office/drawing/2014/main" id="{5998516A-8AAC-465D-A851-42B00EEB18E4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0" name="Rectangle 389">
              <a:extLst>
                <a:ext uri="{FF2B5EF4-FFF2-40B4-BE49-F238E27FC236}">
                  <a16:creationId xmlns:a16="http://schemas.microsoft.com/office/drawing/2014/main" id="{931F1E29-CC79-4EB2-9A13-E32354E9F00F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1" name="Rectangle 390">
              <a:extLst>
                <a:ext uri="{FF2B5EF4-FFF2-40B4-BE49-F238E27FC236}">
                  <a16:creationId xmlns:a16="http://schemas.microsoft.com/office/drawing/2014/main" id="{96739DC6-6B81-4EB3-B37C-33631A217C53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2" name="Rectangle 391">
              <a:extLst>
                <a:ext uri="{FF2B5EF4-FFF2-40B4-BE49-F238E27FC236}">
                  <a16:creationId xmlns:a16="http://schemas.microsoft.com/office/drawing/2014/main" id="{4E96D427-C69B-4ECA-B830-60763CD8C305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3" name="Rectangle 392">
              <a:extLst>
                <a:ext uri="{FF2B5EF4-FFF2-40B4-BE49-F238E27FC236}">
                  <a16:creationId xmlns:a16="http://schemas.microsoft.com/office/drawing/2014/main" id="{19CEDFFB-8AF1-49D5-8BC4-41F31D3FFFB9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4" name="Rectangle 393">
              <a:extLst>
                <a:ext uri="{FF2B5EF4-FFF2-40B4-BE49-F238E27FC236}">
                  <a16:creationId xmlns:a16="http://schemas.microsoft.com/office/drawing/2014/main" id="{E7A06F9F-F552-4180-B92D-2D2C0081AF44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5" name="Rectangle 394">
              <a:extLst>
                <a:ext uri="{FF2B5EF4-FFF2-40B4-BE49-F238E27FC236}">
                  <a16:creationId xmlns:a16="http://schemas.microsoft.com/office/drawing/2014/main" id="{6DD01C67-0DA5-47F1-9CD2-78F9A03AB964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6" name="Rectangle 395">
              <a:extLst>
                <a:ext uri="{FF2B5EF4-FFF2-40B4-BE49-F238E27FC236}">
                  <a16:creationId xmlns:a16="http://schemas.microsoft.com/office/drawing/2014/main" id="{FB3D4767-031E-4EA0-BB2C-BBE2C1D172F1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7" name="Rectangle 396">
              <a:extLst>
                <a:ext uri="{FF2B5EF4-FFF2-40B4-BE49-F238E27FC236}">
                  <a16:creationId xmlns:a16="http://schemas.microsoft.com/office/drawing/2014/main" id="{A7093339-D408-41BA-A847-12E62A243DC8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8" name="Rectangle 397">
              <a:extLst>
                <a:ext uri="{FF2B5EF4-FFF2-40B4-BE49-F238E27FC236}">
                  <a16:creationId xmlns:a16="http://schemas.microsoft.com/office/drawing/2014/main" id="{A792C404-37F6-4AC2-86D2-DE0D5716F22A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99" name="Rectangle 398">
              <a:extLst>
                <a:ext uri="{FF2B5EF4-FFF2-40B4-BE49-F238E27FC236}">
                  <a16:creationId xmlns:a16="http://schemas.microsoft.com/office/drawing/2014/main" id="{1C48F389-41BD-45D2-B5B9-CACEB5C5500F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0" name="Rectangle 399">
              <a:extLst>
                <a:ext uri="{FF2B5EF4-FFF2-40B4-BE49-F238E27FC236}">
                  <a16:creationId xmlns:a16="http://schemas.microsoft.com/office/drawing/2014/main" id="{635C3CE7-4DF7-4485-9D16-18824412C03F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1" name="Rectangle 400">
              <a:extLst>
                <a:ext uri="{FF2B5EF4-FFF2-40B4-BE49-F238E27FC236}">
                  <a16:creationId xmlns:a16="http://schemas.microsoft.com/office/drawing/2014/main" id="{71BF5549-CA29-4FD7-95E8-87722B222B03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2" name="Rectangle 401">
              <a:extLst>
                <a:ext uri="{FF2B5EF4-FFF2-40B4-BE49-F238E27FC236}">
                  <a16:creationId xmlns:a16="http://schemas.microsoft.com/office/drawing/2014/main" id="{DE9AE22B-A207-44D9-95D1-B39040ADCF3D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3" name="Rectangle 402">
              <a:extLst>
                <a:ext uri="{FF2B5EF4-FFF2-40B4-BE49-F238E27FC236}">
                  <a16:creationId xmlns:a16="http://schemas.microsoft.com/office/drawing/2014/main" id="{CEEF1B7B-49D7-48BA-B2D4-4A92DE85B093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4" name="Rectangle 403">
              <a:extLst>
                <a:ext uri="{FF2B5EF4-FFF2-40B4-BE49-F238E27FC236}">
                  <a16:creationId xmlns:a16="http://schemas.microsoft.com/office/drawing/2014/main" id="{FEA3F3D2-6ABE-44E9-853E-56EADE06E53A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5" name="Rectangle 404">
              <a:extLst>
                <a:ext uri="{FF2B5EF4-FFF2-40B4-BE49-F238E27FC236}">
                  <a16:creationId xmlns:a16="http://schemas.microsoft.com/office/drawing/2014/main" id="{637241BC-A925-4CD8-8CE9-A65E6D66A7E4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6" name="Rectangle 405">
              <a:extLst>
                <a:ext uri="{FF2B5EF4-FFF2-40B4-BE49-F238E27FC236}">
                  <a16:creationId xmlns:a16="http://schemas.microsoft.com/office/drawing/2014/main" id="{AA6CE8FD-D74C-480F-A264-B6AE6561E497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07" name="Rectangle 406">
              <a:extLst>
                <a:ext uri="{FF2B5EF4-FFF2-40B4-BE49-F238E27FC236}">
                  <a16:creationId xmlns:a16="http://schemas.microsoft.com/office/drawing/2014/main" id="{5F981E37-78A5-4E8D-B524-413B1943D705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408" name="Group 407">
            <a:extLst>
              <a:ext uri="{FF2B5EF4-FFF2-40B4-BE49-F238E27FC236}">
                <a16:creationId xmlns:a16="http://schemas.microsoft.com/office/drawing/2014/main" id="{0524A8C1-B3F1-4420-9FE4-DBEC34F0618F}"/>
              </a:ext>
            </a:extLst>
          </p:cNvPr>
          <p:cNvGrpSpPr/>
          <p:nvPr/>
        </p:nvGrpSpPr>
        <p:grpSpPr>
          <a:xfrm>
            <a:off x="1293029" y="5355559"/>
            <a:ext cx="901548" cy="901548"/>
            <a:chOff x="4046220" y="2072640"/>
            <a:chExt cx="2590800" cy="2590800"/>
          </a:xfrm>
          <a:solidFill>
            <a:schemeClr val="accent5">
              <a:lumMod val="20000"/>
              <a:lumOff val="80000"/>
            </a:schemeClr>
          </a:solidFill>
        </p:grpSpPr>
        <p:sp>
          <p:nvSpPr>
            <p:cNvPr id="409" name="Rectangle 408">
              <a:extLst>
                <a:ext uri="{FF2B5EF4-FFF2-40B4-BE49-F238E27FC236}">
                  <a16:creationId xmlns:a16="http://schemas.microsoft.com/office/drawing/2014/main" id="{8279A6F2-BBA3-4263-ACB8-5781F9D0710B}"/>
                </a:ext>
              </a:extLst>
            </p:cNvPr>
            <p:cNvSpPr/>
            <p:nvPr/>
          </p:nvSpPr>
          <p:spPr>
            <a:xfrm>
              <a:off x="40462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0" name="Rectangle 409">
              <a:extLst>
                <a:ext uri="{FF2B5EF4-FFF2-40B4-BE49-F238E27FC236}">
                  <a16:creationId xmlns:a16="http://schemas.microsoft.com/office/drawing/2014/main" id="{0C0A4DE5-4891-4CBB-892E-E6344C7D0A7A}"/>
                </a:ext>
              </a:extLst>
            </p:cNvPr>
            <p:cNvSpPr/>
            <p:nvPr/>
          </p:nvSpPr>
          <p:spPr>
            <a:xfrm>
              <a:off x="43053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1" name="Rectangle 410">
              <a:extLst>
                <a:ext uri="{FF2B5EF4-FFF2-40B4-BE49-F238E27FC236}">
                  <a16:creationId xmlns:a16="http://schemas.microsoft.com/office/drawing/2014/main" id="{80A20DD3-4BF5-4FC0-8CA7-05FCF761C54C}"/>
                </a:ext>
              </a:extLst>
            </p:cNvPr>
            <p:cNvSpPr/>
            <p:nvPr/>
          </p:nvSpPr>
          <p:spPr>
            <a:xfrm>
              <a:off x="45643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2" name="Rectangle 411">
              <a:extLst>
                <a:ext uri="{FF2B5EF4-FFF2-40B4-BE49-F238E27FC236}">
                  <a16:creationId xmlns:a16="http://schemas.microsoft.com/office/drawing/2014/main" id="{B1F195F7-04F2-41AF-93F7-7C8402ABE9D0}"/>
                </a:ext>
              </a:extLst>
            </p:cNvPr>
            <p:cNvSpPr/>
            <p:nvPr/>
          </p:nvSpPr>
          <p:spPr>
            <a:xfrm>
              <a:off x="48234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3" name="Rectangle 412">
              <a:extLst>
                <a:ext uri="{FF2B5EF4-FFF2-40B4-BE49-F238E27FC236}">
                  <a16:creationId xmlns:a16="http://schemas.microsoft.com/office/drawing/2014/main" id="{319126FF-3606-4C52-9745-4BDBD83FBFC6}"/>
                </a:ext>
              </a:extLst>
            </p:cNvPr>
            <p:cNvSpPr/>
            <p:nvPr/>
          </p:nvSpPr>
          <p:spPr>
            <a:xfrm>
              <a:off x="50825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4" name="Rectangle 413">
              <a:extLst>
                <a:ext uri="{FF2B5EF4-FFF2-40B4-BE49-F238E27FC236}">
                  <a16:creationId xmlns:a16="http://schemas.microsoft.com/office/drawing/2014/main" id="{CEE141E0-EC11-4D3B-AD2C-B9FD43EC1167}"/>
                </a:ext>
              </a:extLst>
            </p:cNvPr>
            <p:cNvSpPr/>
            <p:nvPr/>
          </p:nvSpPr>
          <p:spPr>
            <a:xfrm>
              <a:off x="534162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5" name="Rectangle 414">
              <a:extLst>
                <a:ext uri="{FF2B5EF4-FFF2-40B4-BE49-F238E27FC236}">
                  <a16:creationId xmlns:a16="http://schemas.microsoft.com/office/drawing/2014/main" id="{4E6C0783-49C6-428F-B30B-1D25BCFFEB5C}"/>
                </a:ext>
              </a:extLst>
            </p:cNvPr>
            <p:cNvSpPr/>
            <p:nvPr/>
          </p:nvSpPr>
          <p:spPr>
            <a:xfrm>
              <a:off x="560070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6" name="Rectangle 415">
              <a:extLst>
                <a:ext uri="{FF2B5EF4-FFF2-40B4-BE49-F238E27FC236}">
                  <a16:creationId xmlns:a16="http://schemas.microsoft.com/office/drawing/2014/main" id="{A16ACD66-D931-4CC2-BC43-E599A71A93EE}"/>
                </a:ext>
              </a:extLst>
            </p:cNvPr>
            <p:cNvSpPr/>
            <p:nvPr/>
          </p:nvSpPr>
          <p:spPr>
            <a:xfrm>
              <a:off x="585978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7" name="Rectangle 416">
              <a:extLst>
                <a:ext uri="{FF2B5EF4-FFF2-40B4-BE49-F238E27FC236}">
                  <a16:creationId xmlns:a16="http://schemas.microsoft.com/office/drawing/2014/main" id="{59D922B7-C96E-4BA2-A84C-910DB33C9119}"/>
                </a:ext>
              </a:extLst>
            </p:cNvPr>
            <p:cNvSpPr/>
            <p:nvPr/>
          </p:nvSpPr>
          <p:spPr>
            <a:xfrm>
              <a:off x="611886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8" name="Rectangle 417">
              <a:extLst>
                <a:ext uri="{FF2B5EF4-FFF2-40B4-BE49-F238E27FC236}">
                  <a16:creationId xmlns:a16="http://schemas.microsoft.com/office/drawing/2014/main" id="{E34EA35C-EF7A-4140-B514-728D1C71DA18}"/>
                </a:ext>
              </a:extLst>
            </p:cNvPr>
            <p:cNvSpPr/>
            <p:nvPr/>
          </p:nvSpPr>
          <p:spPr>
            <a:xfrm>
              <a:off x="6377940" y="20726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19" name="Rectangle 418">
              <a:extLst>
                <a:ext uri="{FF2B5EF4-FFF2-40B4-BE49-F238E27FC236}">
                  <a16:creationId xmlns:a16="http://schemas.microsoft.com/office/drawing/2014/main" id="{1D4859E3-BFF1-48FC-89A1-7A5DFC9F3032}"/>
                </a:ext>
              </a:extLst>
            </p:cNvPr>
            <p:cNvSpPr/>
            <p:nvPr/>
          </p:nvSpPr>
          <p:spPr>
            <a:xfrm>
              <a:off x="40462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0" name="Rectangle 419">
              <a:extLst>
                <a:ext uri="{FF2B5EF4-FFF2-40B4-BE49-F238E27FC236}">
                  <a16:creationId xmlns:a16="http://schemas.microsoft.com/office/drawing/2014/main" id="{B9DC8E7D-B3A3-49D5-AD7D-4FD25A11C10F}"/>
                </a:ext>
              </a:extLst>
            </p:cNvPr>
            <p:cNvSpPr/>
            <p:nvPr/>
          </p:nvSpPr>
          <p:spPr>
            <a:xfrm>
              <a:off x="43053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1" name="Rectangle 420">
              <a:extLst>
                <a:ext uri="{FF2B5EF4-FFF2-40B4-BE49-F238E27FC236}">
                  <a16:creationId xmlns:a16="http://schemas.microsoft.com/office/drawing/2014/main" id="{E84B0D05-ABCC-4E68-A81F-5EE1A8DB2BB8}"/>
                </a:ext>
              </a:extLst>
            </p:cNvPr>
            <p:cNvSpPr/>
            <p:nvPr/>
          </p:nvSpPr>
          <p:spPr>
            <a:xfrm>
              <a:off x="45643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2" name="Rectangle 421">
              <a:extLst>
                <a:ext uri="{FF2B5EF4-FFF2-40B4-BE49-F238E27FC236}">
                  <a16:creationId xmlns:a16="http://schemas.microsoft.com/office/drawing/2014/main" id="{86E24C8A-7D93-4594-AC34-D6DF011EF659}"/>
                </a:ext>
              </a:extLst>
            </p:cNvPr>
            <p:cNvSpPr/>
            <p:nvPr/>
          </p:nvSpPr>
          <p:spPr>
            <a:xfrm>
              <a:off x="48234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3" name="Rectangle 422">
              <a:extLst>
                <a:ext uri="{FF2B5EF4-FFF2-40B4-BE49-F238E27FC236}">
                  <a16:creationId xmlns:a16="http://schemas.microsoft.com/office/drawing/2014/main" id="{146D1E8A-3881-48D1-B33D-2B9FF814CBB2}"/>
                </a:ext>
              </a:extLst>
            </p:cNvPr>
            <p:cNvSpPr/>
            <p:nvPr/>
          </p:nvSpPr>
          <p:spPr>
            <a:xfrm>
              <a:off x="50825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4" name="Rectangle 423">
              <a:extLst>
                <a:ext uri="{FF2B5EF4-FFF2-40B4-BE49-F238E27FC236}">
                  <a16:creationId xmlns:a16="http://schemas.microsoft.com/office/drawing/2014/main" id="{C63E146D-B9C7-4256-B268-A8DC268294A6}"/>
                </a:ext>
              </a:extLst>
            </p:cNvPr>
            <p:cNvSpPr/>
            <p:nvPr/>
          </p:nvSpPr>
          <p:spPr>
            <a:xfrm>
              <a:off x="534162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5" name="Rectangle 424">
              <a:extLst>
                <a:ext uri="{FF2B5EF4-FFF2-40B4-BE49-F238E27FC236}">
                  <a16:creationId xmlns:a16="http://schemas.microsoft.com/office/drawing/2014/main" id="{44C00EB5-5067-44F3-BC9C-DC3C7656482B}"/>
                </a:ext>
              </a:extLst>
            </p:cNvPr>
            <p:cNvSpPr/>
            <p:nvPr/>
          </p:nvSpPr>
          <p:spPr>
            <a:xfrm>
              <a:off x="560070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6" name="Rectangle 425">
              <a:extLst>
                <a:ext uri="{FF2B5EF4-FFF2-40B4-BE49-F238E27FC236}">
                  <a16:creationId xmlns:a16="http://schemas.microsoft.com/office/drawing/2014/main" id="{E336A8DF-0DB2-465C-914A-FD422DECFFFB}"/>
                </a:ext>
              </a:extLst>
            </p:cNvPr>
            <p:cNvSpPr/>
            <p:nvPr/>
          </p:nvSpPr>
          <p:spPr>
            <a:xfrm>
              <a:off x="585978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7" name="Rectangle 426">
              <a:extLst>
                <a:ext uri="{FF2B5EF4-FFF2-40B4-BE49-F238E27FC236}">
                  <a16:creationId xmlns:a16="http://schemas.microsoft.com/office/drawing/2014/main" id="{9E8A775D-1013-4BDD-810B-FA0A671CF545}"/>
                </a:ext>
              </a:extLst>
            </p:cNvPr>
            <p:cNvSpPr/>
            <p:nvPr/>
          </p:nvSpPr>
          <p:spPr>
            <a:xfrm>
              <a:off x="611886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8" name="Rectangle 427">
              <a:extLst>
                <a:ext uri="{FF2B5EF4-FFF2-40B4-BE49-F238E27FC236}">
                  <a16:creationId xmlns:a16="http://schemas.microsoft.com/office/drawing/2014/main" id="{5EAB8C8E-E1E4-49DC-A6C3-5D0DB6BADF49}"/>
                </a:ext>
              </a:extLst>
            </p:cNvPr>
            <p:cNvSpPr/>
            <p:nvPr/>
          </p:nvSpPr>
          <p:spPr>
            <a:xfrm>
              <a:off x="6377940" y="23317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29" name="Rectangle 428">
              <a:extLst>
                <a:ext uri="{FF2B5EF4-FFF2-40B4-BE49-F238E27FC236}">
                  <a16:creationId xmlns:a16="http://schemas.microsoft.com/office/drawing/2014/main" id="{D58071EC-58E1-4A17-B6C6-DB2ED0D2326F}"/>
                </a:ext>
              </a:extLst>
            </p:cNvPr>
            <p:cNvSpPr/>
            <p:nvPr/>
          </p:nvSpPr>
          <p:spPr>
            <a:xfrm>
              <a:off x="40462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0" name="Rectangle 429">
              <a:extLst>
                <a:ext uri="{FF2B5EF4-FFF2-40B4-BE49-F238E27FC236}">
                  <a16:creationId xmlns:a16="http://schemas.microsoft.com/office/drawing/2014/main" id="{555A58E4-D06C-49D7-8791-F261E192F8BF}"/>
                </a:ext>
              </a:extLst>
            </p:cNvPr>
            <p:cNvSpPr/>
            <p:nvPr/>
          </p:nvSpPr>
          <p:spPr>
            <a:xfrm>
              <a:off x="43053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1" name="Rectangle 430">
              <a:extLst>
                <a:ext uri="{FF2B5EF4-FFF2-40B4-BE49-F238E27FC236}">
                  <a16:creationId xmlns:a16="http://schemas.microsoft.com/office/drawing/2014/main" id="{B3AAC946-177D-4E5A-828E-6E7719DC6C84}"/>
                </a:ext>
              </a:extLst>
            </p:cNvPr>
            <p:cNvSpPr/>
            <p:nvPr/>
          </p:nvSpPr>
          <p:spPr>
            <a:xfrm>
              <a:off x="45643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2" name="Rectangle 431">
              <a:extLst>
                <a:ext uri="{FF2B5EF4-FFF2-40B4-BE49-F238E27FC236}">
                  <a16:creationId xmlns:a16="http://schemas.microsoft.com/office/drawing/2014/main" id="{1E199010-A9C1-42B9-897F-99309E8437E1}"/>
                </a:ext>
              </a:extLst>
            </p:cNvPr>
            <p:cNvSpPr/>
            <p:nvPr/>
          </p:nvSpPr>
          <p:spPr>
            <a:xfrm>
              <a:off x="48234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3" name="Rectangle 432">
              <a:extLst>
                <a:ext uri="{FF2B5EF4-FFF2-40B4-BE49-F238E27FC236}">
                  <a16:creationId xmlns:a16="http://schemas.microsoft.com/office/drawing/2014/main" id="{5D386D92-0157-4A3E-9DD4-DC993222D989}"/>
                </a:ext>
              </a:extLst>
            </p:cNvPr>
            <p:cNvSpPr/>
            <p:nvPr/>
          </p:nvSpPr>
          <p:spPr>
            <a:xfrm>
              <a:off x="50825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4" name="Rectangle 433">
              <a:extLst>
                <a:ext uri="{FF2B5EF4-FFF2-40B4-BE49-F238E27FC236}">
                  <a16:creationId xmlns:a16="http://schemas.microsoft.com/office/drawing/2014/main" id="{E6873322-7563-46E9-AEBF-0C150F77C6D1}"/>
                </a:ext>
              </a:extLst>
            </p:cNvPr>
            <p:cNvSpPr/>
            <p:nvPr/>
          </p:nvSpPr>
          <p:spPr>
            <a:xfrm>
              <a:off x="534162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5" name="Rectangle 434">
              <a:extLst>
                <a:ext uri="{FF2B5EF4-FFF2-40B4-BE49-F238E27FC236}">
                  <a16:creationId xmlns:a16="http://schemas.microsoft.com/office/drawing/2014/main" id="{6F01AF2B-BB4B-4948-901A-D3DDB6709B1B}"/>
                </a:ext>
              </a:extLst>
            </p:cNvPr>
            <p:cNvSpPr/>
            <p:nvPr/>
          </p:nvSpPr>
          <p:spPr>
            <a:xfrm>
              <a:off x="560070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6" name="Rectangle 435">
              <a:extLst>
                <a:ext uri="{FF2B5EF4-FFF2-40B4-BE49-F238E27FC236}">
                  <a16:creationId xmlns:a16="http://schemas.microsoft.com/office/drawing/2014/main" id="{DF65A325-4A8F-4C8A-8222-E7B7B9FD6FD0}"/>
                </a:ext>
              </a:extLst>
            </p:cNvPr>
            <p:cNvSpPr/>
            <p:nvPr/>
          </p:nvSpPr>
          <p:spPr>
            <a:xfrm>
              <a:off x="585978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7" name="Rectangle 436">
              <a:extLst>
                <a:ext uri="{FF2B5EF4-FFF2-40B4-BE49-F238E27FC236}">
                  <a16:creationId xmlns:a16="http://schemas.microsoft.com/office/drawing/2014/main" id="{2B5DED96-874D-4D6A-8580-B5D41730292B}"/>
                </a:ext>
              </a:extLst>
            </p:cNvPr>
            <p:cNvSpPr/>
            <p:nvPr/>
          </p:nvSpPr>
          <p:spPr>
            <a:xfrm>
              <a:off x="611886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8" name="Rectangle 437">
              <a:extLst>
                <a:ext uri="{FF2B5EF4-FFF2-40B4-BE49-F238E27FC236}">
                  <a16:creationId xmlns:a16="http://schemas.microsoft.com/office/drawing/2014/main" id="{564128DE-7E08-4A95-B9D4-FBE880E3FC43}"/>
                </a:ext>
              </a:extLst>
            </p:cNvPr>
            <p:cNvSpPr/>
            <p:nvPr/>
          </p:nvSpPr>
          <p:spPr>
            <a:xfrm>
              <a:off x="6377940" y="25908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39" name="Rectangle 438">
              <a:extLst>
                <a:ext uri="{FF2B5EF4-FFF2-40B4-BE49-F238E27FC236}">
                  <a16:creationId xmlns:a16="http://schemas.microsoft.com/office/drawing/2014/main" id="{258A71BE-5549-40AB-A487-AB604366896E}"/>
                </a:ext>
              </a:extLst>
            </p:cNvPr>
            <p:cNvSpPr/>
            <p:nvPr/>
          </p:nvSpPr>
          <p:spPr>
            <a:xfrm>
              <a:off x="40462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0" name="Rectangle 439">
              <a:extLst>
                <a:ext uri="{FF2B5EF4-FFF2-40B4-BE49-F238E27FC236}">
                  <a16:creationId xmlns:a16="http://schemas.microsoft.com/office/drawing/2014/main" id="{11233379-618A-4431-A49D-1C617D60ABA7}"/>
                </a:ext>
              </a:extLst>
            </p:cNvPr>
            <p:cNvSpPr/>
            <p:nvPr/>
          </p:nvSpPr>
          <p:spPr>
            <a:xfrm>
              <a:off x="43053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1" name="Rectangle 440">
              <a:extLst>
                <a:ext uri="{FF2B5EF4-FFF2-40B4-BE49-F238E27FC236}">
                  <a16:creationId xmlns:a16="http://schemas.microsoft.com/office/drawing/2014/main" id="{6AA57791-9FCF-4D36-B5E9-63DE646DC5C6}"/>
                </a:ext>
              </a:extLst>
            </p:cNvPr>
            <p:cNvSpPr/>
            <p:nvPr/>
          </p:nvSpPr>
          <p:spPr>
            <a:xfrm>
              <a:off x="45643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2" name="Rectangle 441">
              <a:extLst>
                <a:ext uri="{FF2B5EF4-FFF2-40B4-BE49-F238E27FC236}">
                  <a16:creationId xmlns:a16="http://schemas.microsoft.com/office/drawing/2014/main" id="{A3CC7251-2A37-43F7-91CF-4625A0597692}"/>
                </a:ext>
              </a:extLst>
            </p:cNvPr>
            <p:cNvSpPr/>
            <p:nvPr/>
          </p:nvSpPr>
          <p:spPr>
            <a:xfrm>
              <a:off x="48234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3" name="Rectangle 442">
              <a:extLst>
                <a:ext uri="{FF2B5EF4-FFF2-40B4-BE49-F238E27FC236}">
                  <a16:creationId xmlns:a16="http://schemas.microsoft.com/office/drawing/2014/main" id="{A422B4C6-BF1A-4AAE-B1B8-D7355CF776C9}"/>
                </a:ext>
              </a:extLst>
            </p:cNvPr>
            <p:cNvSpPr/>
            <p:nvPr/>
          </p:nvSpPr>
          <p:spPr>
            <a:xfrm>
              <a:off x="50825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4" name="Rectangle 443">
              <a:extLst>
                <a:ext uri="{FF2B5EF4-FFF2-40B4-BE49-F238E27FC236}">
                  <a16:creationId xmlns:a16="http://schemas.microsoft.com/office/drawing/2014/main" id="{53F50F21-0D8E-4A5F-93CE-1C99A0731E31}"/>
                </a:ext>
              </a:extLst>
            </p:cNvPr>
            <p:cNvSpPr/>
            <p:nvPr/>
          </p:nvSpPr>
          <p:spPr>
            <a:xfrm>
              <a:off x="534162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5" name="Rectangle 444">
              <a:extLst>
                <a:ext uri="{FF2B5EF4-FFF2-40B4-BE49-F238E27FC236}">
                  <a16:creationId xmlns:a16="http://schemas.microsoft.com/office/drawing/2014/main" id="{018036EE-F67C-44E4-B5B5-F414219BAEC5}"/>
                </a:ext>
              </a:extLst>
            </p:cNvPr>
            <p:cNvSpPr/>
            <p:nvPr/>
          </p:nvSpPr>
          <p:spPr>
            <a:xfrm>
              <a:off x="560070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6" name="Rectangle 445">
              <a:extLst>
                <a:ext uri="{FF2B5EF4-FFF2-40B4-BE49-F238E27FC236}">
                  <a16:creationId xmlns:a16="http://schemas.microsoft.com/office/drawing/2014/main" id="{959D31AA-4AA3-4E9C-AF2D-B135C38F7F92}"/>
                </a:ext>
              </a:extLst>
            </p:cNvPr>
            <p:cNvSpPr/>
            <p:nvPr/>
          </p:nvSpPr>
          <p:spPr>
            <a:xfrm>
              <a:off x="585978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7" name="Rectangle 446">
              <a:extLst>
                <a:ext uri="{FF2B5EF4-FFF2-40B4-BE49-F238E27FC236}">
                  <a16:creationId xmlns:a16="http://schemas.microsoft.com/office/drawing/2014/main" id="{98BFC72B-CF2E-441F-B8DF-7B70B608F9F3}"/>
                </a:ext>
              </a:extLst>
            </p:cNvPr>
            <p:cNvSpPr/>
            <p:nvPr/>
          </p:nvSpPr>
          <p:spPr>
            <a:xfrm>
              <a:off x="611886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8" name="Rectangle 447">
              <a:extLst>
                <a:ext uri="{FF2B5EF4-FFF2-40B4-BE49-F238E27FC236}">
                  <a16:creationId xmlns:a16="http://schemas.microsoft.com/office/drawing/2014/main" id="{1EF3834B-684A-44BD-9088-EFD8236855A3}"/>
                </a:ext>
              </a:extLst>
            </p:cNvPr>
            <p:cNvSpPr/>
            <p:nvPr/>
          </p:nvSpPr>
          <p:spPr>
            <a:xfrm>
              <a:off x="6377940" y="28498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9" name="Rectangle 448">
              <a:extLst>
                <a:ext uri="{FF2B5EF4-FFF2-40B4-BE49-F238E27FC236}">
                  <a16:creationId xmlns:a16="http://schemas.microsoft.com/office/drawing/2014/main" id="{931B027E-52FD-4F89-AFA9-99CC2B65882B}"/>
                </a:ext>
              </a:extLst>
            </p:cNvPr>
            <p:cNvSpPr/>
            <p:nvPr/>
          </p:nvSpPr>
          <p:spPr>
            <a:xfrm>
              <a:off x="40462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0" name="Rectangle 449">
              <a:extLst>
                <a:ext uri="{FF2B5EF4-FFF2-40B4-BE49-F238E27FC236}">
                  <a16:creationId xmlns:a16="http://schemas.microsoft.com/office/drawing/2014/main" id="{8445BB4D-2B99-46C1-B841-DC67AC544C22}"/>
                </a:ext>
              </a:extLst>
            </p:cNvPr>
            <p:cNvSpPr/>
            <p:nvPr/>
          </p:nvSpPr>
          <p:spPr>
            <a:xfrm>
              <a:off x="43053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1" name="Rectangle 450">
              <a:extLst>
                <a:ext uri="{FF2B5EF4-FFF2-40B4-BE49-F238E27FC236}">
                  <a16:creationId xmlns:a16="http://schemas.microsoft.com/office/drawing/2014/main" id="{6D255E94-49EE-4957-B88B-EECEB83FB83B}"/>
                </a:ext>
              </a:extLst>
            </p:cNvPr>
            <p:cNvSpPr/>
            <p:nvPr/>
          </p:nvSpPr>
          <p:spPr>
            <a:xfrm>
              <a:off x="45643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2" name="Rectangle 451">
              <a:extLst>
                <a:ext uri="{FF2B5EF4-FFF2-40B4-BE49-F238E27FC236}">
                  <a16:creationId xmlns:a16="http://schemas.microsoft.com/office/drawing/2014/main" id="{0744B41C-E4DE-48E9-9ED9-A586FF97DF54}"/>
                </a:ext>
              </a:extLst>
            </p:cNvPr>
            <p:cNvSpPr/>
            <p:nvPr/>
          </p:nvSpPr>
          <p:spPr>
            <a:xfrm>
              <a:off x="48234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3" name="Rectangle 452">
              <a:extLst>
                <a:ext uri="{FF2B5EF4-FFF2-40B4-BE49-F238E27FC236}">
                  <a16:creationId xmlns:a16="http://schemas.microsoft.com/office/drawing/2014/main" id="{53933AD0-973B-4B7F-8994-3B6E4CAF6BD5}"/>
                </a:ext>
              </a:extLst>
            </p:cNvPr>
            <p:cNvSpPr/>
            <p:nvPr/>
          </p:nvSpPr>
          <p:spPr>
            <a:xfrm>
              <a:off x="50825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4" name="Rectangle 453">
              <a:extLst>
                <a:ext uri="{FF2B5EF4-FFF2-40B4-BE49-F238E27FC236}">
                  <a16:creationId xmlns:a16="http://schemas.microsoft.com/office/drawing/2014/main" id="{22016E8F-6860-4042-B526-F40382C855E2}"/>
                </a:ext>
              </a:extLst>
            </p:cNvPr>
            <p:cNvSpPr/>
            <p:nvPr/>
          </p:nvSpPr>
          <p:spPr>
            <a:xfrm>
              <a:off x="534162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5" name="Rectangle 454">
              <a:extLst>
                <a:ext uri="{FF2B5EF4-FFF2-40B4-BE49-F238E27FC236}">
                  <a16:creationId xmlns:a16="http://schemas.microsoft.com/office/drawing/2014/main" id="{FFBAE290-CBD9-485B-9B0A-741C49871979}"/>
                </a:ext>
              </a:extLst>
            </p:cNvPr>
            <p:cNvSpPr/>
            <p:nvPr/>
          </p:nvSpPr>
          <p:spPr>
            <a:xfrm>
              <a:off x="560070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6" name="Rectangle 455">
              <a:extLst>
                <a:ext uri="{FF2B5EF4-FFF2-40B4-BE49-F238E27FC236}">
                  <a16:creationId xmlns:a16="http://schemas.microsoft.com/office/drawing/2014/main" id="{90DEB88A-04DF-4329-9E76-6FA2C393F042}"/>
                </a:ext>
              </a:extLst>
            </p:cNvPr>
            <p:cNvSpPr/>
            <p:nvPr/>
          </p:nvSpPr>
          <p:spPr>
            <a:xfrm>
              <a:off x="585978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7" name="Rectangle 456">
              <a:extLst>
                <a:ext uri="{FF2B5EF4-FFF2-40B4-BE49-F238E27FC236}">
                  <a16:creationId xmlns:a16="http://schemas.microsoft.com/office/drawing/2014/main" id="{FB8B69F7-2E51-403C-B1DD-0C5951FD8FF1}"/>
                </a:ext>
              </a:extLst>
            </p:cNvPr>
            <p:cNvSpPr/>
            <p:nvPr/>
          </p:nvSpPr>
          <p:spPr>
            <a:xfrm>
              <a:off x="611886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8" name="Rectangle 457">
              <a:extLst>
                <a:ext uri="{FF2B5EF4-FFF2-40B4-BE49-F238E27FC236}">
                  <a16:creationId xmlns:a16="http://schemas.microsoft.com/office/drawing/2014/main" id="{F9B06996-F200-4E46-9DB3-4AE057AA786F}"/>
                </a:ext>
              </a:extLst>
            </p:cNvPr>
            <p:cNvSpPr/>
            <p:nvPr/>
          </p:nvSpPr>
          <p:spPr>
            <a:xfrm>
              <a:off x="6377940" y="31089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59" name="Rectangle 458">
              <a:extLst>
                <a:ext uri="{FF2B5EF4-FFF2-40B4-BE49-F238E27FC236}">
                  <a16:creationId xmlns:a16="http://schemas.microsoft.com/office/drawing/2014/main" id="{9CBC74C4-BF8A-4358-9CD0-5327A3D5E856}"/>
                </a:ext>
              </a:extLst>
            </p:cNvPr>
            <p:cNvSpPr/>
            <p:nvPr/>
          </p:nvSpPr>
          <p:spPr>
            <a:xfrm>
              <a:off x="40462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0" name="Rectangle 459">
              <a:extLst>
                <a:ext uri="{FF2B5EF4-FFF2-40B4-BE49-F238E27FC236}">
                  <a16:creationId xmlns:a16="http://schemas.microsoft.com/office/drawing/2014/main" id="{FB92860F-863E-44AE-8E06-623F5FE5E4C9}"/>
                </a:ext>
              </a:extLst>
            </p:cNvPr>
            <p:cNvSpPr/>
            <p:nvPr/>
          </p:nvSpPr>
          <p:spPr>
            <a:xfrm>
              <a:off x="43053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1" name="Rectangle 460">
              <a:extLst>
                <a:ext uri="{FF2B5EF4-FFF2-40B4-BE49-F238E27FC236}">
                  <a16:creationId xmlns:a16="http://schemas.microsoft.com/office/drawing/2014/main" id="{D5B61930-B479-4405-AE5C-B6614F2B1EB8}"/>
                </a:ext>
              </a:extLst>
            </p:cNvPr>
            <p:cNvSpPr/>
            <p:nvPr/>
          </p:nvSpPr>
          <p:spPr>
            <a:xfrm>
              <a:off x="45643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2" name="Rectangle 461">
              <a:extLst>
                <a:ext uri="{FF2B5EF4-FFF2-40B4-BE49-F238E27FC236}">
                  <a16:creationId xmlns:a16="http://schemas.microsoft.com/office/drawing/2014/main" id="{7006BC81-A119-4E6A-8073-F63ACC7B4C50}"/>
                </a:ext>
              </a:extLst>
            </p:cNvPr>
            <p:cNvSpPr/>
            <p:nvPr/>
          </p:nvSpPr>
          <p:spPr>
            <a:xfrm>
              <a:off x="48234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3" name="Rectangle 462">
              <a:extLst>
                <a:ext uri="{FF2B5EF4-FFF2-40B4-BE49-F238E27FC236}">
                  <a16:creationId xmlns:a16="http://schemas.microsoft.com/office/drawing/2014/main" id="{56BB6F1A-34CF-46A0-ADF7-2C1EDFAB525B}"/>
                </a:ext>
              </a:extLst>
            </p:cNvPr>
            <p:cNvSpPr/>
            <p:nvPr/>
          </p:nvSpPr>
          <p:spPr>
            <a:xfrm>
              <a:off x="50825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4" name="Rectangle 463">
              <a:extLst>
                <a:ext uri="{FF2B5EF4-FFF2-40B4-BE49-F238E27FC236}">
                  <a16:creationId xmlns:a16="http://schemas.microsoft.com/office/drawing/2014/main" id="{434E2BF8-F99C-4861-A429-6CF5FCF50BED}"/>
                </a:ext>
              </a:extLst>
            </p:cNvPr>
            <p:cNvSpPr/>
            <p:nvPr/>
          </p:nvSpPr>
          <p:spPr>
            <a:xfrm>
              <a:off x="534162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5" name="Rectangle 464">
              <a:extLst>
                <a:ext uri="{FF2B5EF4-FFF2-40B4-BE49-F238E27FC236}">
                  <a16:creationId xmlns:a16="http://schemas.microsoft.com/office/drawing/2014/main" id="{ED86B782-853A-490B-8B9A-918037455FEF}"/>
                </a:ext>
              </a:extLst>
            </p:cNvPr>
            <p:cNvSpPr/>
            <p:nvPr/>
          </p:nvSpPr>
          <p:spPr>
            <a:xfrm>
              <a:off x="560070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6" name="Rectangle 465">
              <a:extLst>
                <a:ext uri="{FF2B5EF4-FFF2-40B4-BE49-F238E27FC236}">
                  <a16:creationId xmlns:a16="http://schemas.microsoft.com/office/drawing/2014/main" id="{65F999D6-D679-45C4-A354-C39BE95AE207}"/>
                </a:ext>
              </a:extLst>
            </p:cNvPr>
            <p:cNvSpPr/>
            <p:nvPr/>
          </p:nvSpPr>
          <p:spPr>
            <a:xfrm>
              <a:off x="585978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7" name="Rectangle 466">
              <a:extLst>
                <a:ext uri="{FF2B5EF4-FFF2-40B4-BE49-F238E27FC236}">
                  <a16:creationId xmlns:a16="http://schemas.microsoft.com/office/drawing/2014/main" id="{19EC9F87-915D-47F6-AE19-D4EED82BDE3C}"/>
                </a:ext>
              </a:extLst>
            </p:cNvPr>
            <p:cNvSpPr/>
            <p:nvPr/>
          </p:nvSpPr>
          <p:spPr>
            <a:xfrm>
              <a:off x="611886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8" name="Rectangle 467">
              <a:extLst>
                <a:ext uri="{FF2B5EF4-FFF2-40B4-BE49-F238E27FC236}">
                  <a16:creationId xmlns:a16="http://schemas.microsoft.com/office/drawing/2014/main" id="{41ED1B3D-7DC9-4212-BB8B-BF6946F0BCC9}"/>
                </a:ext>
              </a:extLst>
            </p:cNvPr>
            <p:cNvSpPr/>
            <p:nvPr/>
          </p:nvSpPr>
          <p:spPr>
            <a:xfrm>
              <a:off x="6377940" y="336804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69" name="Rectangle 468">
              <a:extLst>
                <a:ext uri="{FF2B5EF4-FFF2-40B4-BE49-F238E27FC236}">
                  <a16:creationId xmlns:a16="http://schemas.microsoft.com/office/drawing/2014/main" id="{2C10CA6E-DBEB-4A30-964E-6B0EE1D8AA6F}"/>
                </a:ext>
              </a:extLst>
            </p:cNvPr>
            <p:cNvSpPr/>
            <p:nvPr/>
          </p:nvSpPr>
          <p:spPr>
            <a:xfrm>
              <a:off x="40462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0" name="Rectangle 469">
              <a:extLst>
                <a:ext uri="{FF2B5EF4-FFF2-40B4-BE49-F238E27FC236}">
                  <a16:creationId xmlns:a16="http://schemas.microsoft.com/office/drawing/2014/main" id="{1A6D9E29-00F2-44F9-BBD7-C23018088D48}"/>
                </a:ext>
              </a:extLst>
            </p:cNvPr>
            <p:cNvSpPr/>
            <p:nvPr/>
          </p:nvSpPr>
          <p:spPr>
            <a:xfrm>
              <a:off x="43053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1" name="Rectangle 470">
              <a:extLst>
                <a:ext uri="{FF2B5EF4-FFF2-40B4-BE49-F238E27FC236}">
                  <a16:creationId xmlns:a16="http://schemas.microsoft.com/office/drawing/2014/main" id="{B6A432EA-E8D1-411A-850E-9273C4931398}"/>
                </a:ext>
              </a:extLst>
            </p:cNvPr>
            <p:cNvSpPr/>
            <p:nvPr/>
          </p:nvSpPr>
          <p:spPr>
            <a:xfrm>
              <a:off x="45643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2" name="Rectangle 471">
              <a:extLst>
                <a:ext uri="{FF2B5EF4-FFF2-40B4-BE49-F238E27FC236}">
                  <a16:creationId xmlns:a16="http://schemas.microsoft.com/office/drawing/2014/main" id="{27A6B036-6DEC-48E3-9DB5-A77465F6AF3B}"/>
                </a:ext>
              </a:extLst>
            </p:cNvPr>
            <p:cNvSpPr/>
            <p:nvPr/>
          </p:nvSpPr>
          <p:spPr>
            <a:xfrm>
              <a:off x="48234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3" name="Rectangle 472">
              <a:extLst>
                <a:ext uri="{FF2B5EF4-FFF2-40B4-BE49-F238E27FC236}">
                  <a16:creationId xmlns:a16="http://schemas.microsoft.com/office/drawing/2014/main" id="{D41C87F1-29B5-4283-9FAE-C03B9987E4D0}"/>
                </a:ext>
              </a:extLst>
            </p:cNvPr>
            <p:cNvSpPr/>
            <p:nvPr/>
          </p:nvSpPr>
          <p:spPr>
            <a:xfrm>
              <a:off x="50825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4" name="Rectangle 473">
              <a:extLst>
                <a:ext uri="{FF2B5EF4-FFF2-40B4-BE49-F238E27FC236}">
                  <a16:creationId xmlns:a16="http://schemas.microsoft.com/office/drawing/2014/main" id="{FF9A0F6E-7E6B-44F3-A1B3-3AC6B7644797}"/>
                </a:ext>
              </a:extLst>
            </p:cNvPr>
            <p:cNvSpPr/>
            <p:nvPr/>
          </p:nvSpPr>
          <p:spPr>
            <a:xfrm>
              <a:off x="534162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5" name="Rectangle 474">
              <a:extLst>
                <a:ext uri="{FF2B5EF4-FFF2-40B4-BE49-F238E27FC236}">
                  <a16:creationId xmlns:a16="http://schemas.microsoft.com/office/drawing/2014/main" id="{0540F960-DC7C-48D9-8B34-E0C7E8B3901C}"/>
                </a:ext>
              </a:extLst>
            </p:cNvPr>
            <p:cNvSpPr/>
            <p:nvPr/>
          </p:nvSpPr>
          <p:spPr>
            <a:xfrm>
              <a:off x="560070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6" name="Rectangle 475">
              <a:extLst>
                <a:ext uri="{FF2B5EF4-FFF2-40B4-BE49-F238E27FC236}">
                  <a16:creationId xmlns:a16="http://schemas.microsoft.com/office/drawing/2014/main" id="{83D99B01-E5BB-40FE-A638-C74165A73D3E}"/>
                </a:ext>
              </a:extLst>
            </p:cNvPr>
            <p:cNvSpPr/>
            <p:nvPr/>
          </p:nvSpPr>
          <p:spPr>
            <a:xfrm>
              <a:off x="585978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7" name="Rectangle 476">
              <a:extLst>
                <a:ext uri="{FF2B5EF4-FFF2-40B4-BE49-F238E27FC236}">
                  <a16:creationId xmlns:a16="http://schemas.microsoft.com/office/drawing/2014/main" id="{8C2AB50F-1395-4E5E-AEB4-70E8B4547CAE}"/>
                </a:ext>
              </a:extLst>
            </p:cNvPr>
            <p:cNvSpPr/>
            <p:nvPr/>
          </p:nvSpPr>
          <p:spPr>
            <a:xfrm>
              <a:off x="611886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8" name="Rectangle 477">
              <a:extLst>
                <a:ext uri="{FF2B5EF4-FFF2-40B4-BE49-F238E27FC236}">
                  <a16:creationId xmlns:a16="http://schemas.microsoft.com/office/drawing/2014/main" id="{5E555FA8-FD18-487A-BC0E-5D2E637B02B9}"/>
                </a:ext>
              </a:extLst>
            </p:cNvPr>
            <p:cNvSpPr/>
            <p:nvPr/>
          </p:nvSpPr>
          <p:spPr>
            <a:xfrm>
              <a:off x="6377940" y="362712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79" name="Rectangle 478">
              <a:extLst>
                <a:ext uri="{FF2B5EF4-FFF2-40B4-BE49-F238E27FC236}">
                  <a16:creationId xmlns:a16="http://schemas.microsoft.com/office/drawing/2014/main" id="{5F39D23B-802E-4746-89D4-18C537FF96F9}"/>
                </a:ext>
              </a:extLst>
            </p:cNvPr>
            <p:cNvSpPr/>
            <p:nvPr/>
          </p:nvSpPr>
          <p:spPr>
            <a:xfrm>
              <a:off x="40462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0" name="Rectangle 479">
              <a:extLst>
                <a:ext uri="{FF2B5EF4-FFF2-40B4-BE49-F238E27FC236}">
                  <a16:creationId xmlns:a16="http://schemas.microsoft.com/office/drawing/2014/main" id="{C739693D-C017-4752-8EF5-D9AF8D372FE1}"/>
                </a:ext>
              </a:extLst>
            </p:cNvPr>
            <p:cNvSpPr/>
            <p:nvPr/>
          </p:nvSpPr>
          <p:spPr>
            <a:xfrm>
              <a:off x="43053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1" name="Rectangle 480">
              <a:extLst>
                <a:ext uri="{FF2B5EF4-FFF2-40B4-BE49-F238E27FC236}">
                  <a16:creationId xmlns:a16="http://schemas.microsoft.com/office/drawing/2014/main" id="{C8B49460-1A4C-4621-95C5-ECB0AE831604}"/>
                </a:ext>
              </a:extLst>
            </p:cNvPr>
            <p:cNvSpPr/>
            <p:nvPr/>
          </p:nvSpPr>
          <p:spPr>
            <a:xfrm>
              <a:off x="45643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2" name="Rectangle 481">
              <a:extLst>
                <a:ext uri="{FF2B5EF4-FFF2-40B4-BE49-F238E27FC236}">
                  <a16:creationId xmlns:a16="http://schemas.microsoft.com/office/drawing/2014/main" id="{7EB062A1-1215-4C84-AEC8-E02D0F521FB7}"/>
                </a:ext>
              </a:extLst>
            </p:cNvPr>
            <p:cNvSpPr/>
            <p:nvPr/>
          </p:nvSpPr>
          <p:spPr>
            <a:xfrm>
              <a:off x="48234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3" name="Rectangle 482">
              <a:extLst>
                <a:ext uri="{FF2B5EF4-FFF2-40B4-BE49-F238E27FC236}">
                  <a16:creationId xmlns:a16="http://schemas.microsoft.com/office/drawing/2014/main" id="{D353F475-5ACC-43E0-8C31-DD992C850CF9}"/>
                </a:ext>
              </a:extLst>
            </p:cNvPr>
            <p:cNvSpPr/>
            <p:nvPr/>
          </p:nvSpPr>
          <p:spPr>
            <a:xfrm>
              <a:off x="50825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4" name="Rectangle 483">
              <a:extLst>
                <a:ext uri="{FF2B5EF4-FFF2-40B4-BE49-F238E27FC236}">
                  <a16:creationId xmlns:a16="http://schemas.microsoft.com/office/drawing/2014/main" id="{BA8F8040-69AB-45F6-955D-A71C49AAA03B}"/>
                </a:ext>
              </a:extLst>
            </p:cNvPr>
            <p:cNvSpPr/>
            <p:nvPr/>
          </p:nvSpPr>
          <p:spPr>
            <a:xfrm>
              <a:off x="534162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5" name="Rectangle 484">
              <a:extLst>
                <a:ext uri="{FF2B5EF4-FFF2-40B4-BE49-F238E27FC236}">
                  <a16:creationId xmlns:a16="http://schemas.microsoft.com/office/drawing/2014/main" id="{8343F213-20E1-4F97-A76B-81B61F7F67BF}"/>
                </a:ext>
              </a:extLst>
            </p:cNvPr>
            <p:cNvSpPr/>
            <p:nvPr/>
          </p:nvSpPr>
          <p:spPr>
            <a:xfrm>
              <a:off x="560070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6" name="Rectangle 485">
              <a:extLst>
                <a:ext uri="{FF2B5EF4-FFF2-40B4-BE49-F238E27FC236}">
                  <a16:creationId xmlns:a16="http://schemas.microsoft.com/office/drawing/2014/main" id="{699724CA-DE2D-48B8-A83C-2BD58CCD5F03}"/>
                </a:ext>
              </a:extLst>
            </p:cNvPr>
            <p:cNvSpPr/>
            <p:nvPr/>
          </p:nvSpPr>
          <p:spPr>
            <a:xfrm>
              <a:off x="585978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7" name="Rectangle 486">
              <a:extLst>
                <a:ext uri="{FF2B5EF4-FFF2-40B4-BE49-F238E27FC236}">
                  <a16:creationId xmlns:a16="http://schemas.microsoft.com/office/drawing/2014/main" id="{4D1CD0FD-A302-4EF7-B819-3102E7F3761D}"/>
                </a:ext>
              </a:extLst>
            </p:cNvPr>
            <p:cNvSpPr/>
            <p:nvPr/>
          </p:nvSpPr>
          <p:spPr>
            <a:xfrm>
              <a:off x="611886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8" name="Rectangle 487">
              <a:extLst>
                <a:ext uri="{FF2B5EF4-FFF2-40B4-BE49-F238E27FC236}">
                  <a16:creationId xmlns:a16="http://schemas.microsoft.com/office/drawing/2014/main" id="{BD5979D1-5099-4A72-A8C1-CE74BDD63E9C}"/>
                </a:ext>
              </a:extLst>
            </p:cNvPr>
            <p:cNvSpPr/>
            <p:nvPr/>
          </p:nvSpPr>
          <p:spPr>
            <a:xfrm>
              <a:off x="6377940" y="388620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89" name="Rectangle 488">
              <a:extLst>
                <a:ext uri="{FF2B5EF4-FFF2-40B4-BE49-F238E27FC236}">
                  <a16:creationId xmlns:a16="http://schemas.microsoft.com/office/drawing/2014/main" id="{E4107EA4-FA11-44ED-9222-67134162050D}"/>
                </a:ext>
              </a:extLst>
            </p:cNvPr>
            <p:cNvSpPr/>
            <p:nvPr/>
          </p:nvSpPr>
          <p:spPr>
            <a:xfrm>
              <a:off x="40462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0" name="Rectangle 489">
              <a:extLst>
                <a:ext uri="{FF2B5EF4-FFF2-40B4-BE49-F238E27FC236}">
                  <a16:creationId xmlns:a16="http://schemas.microsoft.com/office/drawing/2014/main" id="{2BB9CB22-065C-4AD9-BB56-52558628F850}"/>
                </a:ext>
              </a:extLst>
            </p:cNvPr>
            <p:cNvSpPr/>
            <p:nvPr/>
          </p:nvSpPr>
          <p:spPr>
            <a:xfrm>
              <a:off x="43053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1" name="Rectangle 490">
              <a:extLst>
                <a:ext uri="{FF2B5EF4-FFF2-40B4-BE49-F238E27FC236}">
                  <a16:creationId xmlns:a16="http://schemas.microsoft.com/office/drawing/2014/main" id="{5CDB59CE-87A8-4435-A9E2-D565ACA68B79}"/>
                </a:ext>
              </a:extLst>
            </p:cNvPr>
            <p:cNvSpPr/>
            <p:nvPr/>
          </p:nvSpPr>
          <p:spPr>
            <a:xfrm>
              <a:off x="45643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2" name="Rectangle 491">
              <a:extLst>
                <a:ext uri="{FF2B5EF4-FFF2-40B4-BE49-F238E27FC236}">
                  <a16:creationId xmlns:a16="http://schemas.microsoft.com/office/drawing/2014/main" id="{514AA4E8-B229-4ED7-9E32-8807D9F4E62A}"/>
                </a:ext>
              </a:extLst>
            </p:cNvPr>
            <p:cNvSpPr/>
            <p:nvPr/>
          </p:nvSpPr>
          <p:spPr>
            <a:xfrm>
              <a:off x="48234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3" name="Rectangle 492">
              <a:extLst>
                <a:ext uri="{FF2B5EF4-FFF2-40B4-BE49-F238E27FC236}">
                  <a16:creationId xmlns:a16="http://schemas.microsoft.com/office/drawing/2014/main" id="{BCBA69DC-D194-4C63-AFC4-5EBDAE8FD05B}"/>
                </a:ext>
              </a:extLst>
            </p:cNvPr>
            <p:cNvSpPr/>
            <p:nvPr/>
          </p:nvSpPr>
          <p:spPr>
            <a:xfrm>
              <a:off x="50825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4" name="Rectangle 493">
              <a:extLst>
                <a:ext uri="{FF2B5EF4-FFF2-40B4-BE49-F238E27FC236}">
                  <a16:creationId xmlns:a16="http://schemas.microsoft.com/office/drawing/2014/main" id="{27CC61C5-AF17-4BF0-B2BC-39513E987F97}"/>
                </a:ext>
              </a:extLst>
            </p:cNvPr>
            <p:cNvSpPr/>
            <p:nvPr/>
          </p:nvSpPr>
          <p:spPr>
            <a:xfrm>
              <a:off x="534162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5" name="Rectangle 494">
              <a:extLst>
                <a:ext uri="{FF2B5EF4-FFF2-40B4-BE49-F238E27FC236}">
                  <a16:creationId xmlns:a16="http://schemas.microsoft.com/office/drawing/2014/main" id="{2323E329-9DE0-4CAB-B69D-DEFAADD3C73C}"/>
                </a:ext>
              </a:extLst>
            </p:cNvPr>
            <p:cNvSpPr/>
            <p:nvPr/>
          </p:nvSpPr>
          <p:spPr>
            <a:xfrm>
              <a:off x="560070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6" name="Rectangle 495">
              <a:extLst>
                <a:ext uri="{FF2B5EF4-FFF2-40B4-BE49-F238E27FC236}">
                  <a16:creationId xmlns:a16="http://schemas.microsoft.com/office/drawing/2014/main" id="{89192FB6-5370-4967-ABF2-0C2683ADBB1B}"/>
                </a:ext>
              </a:extLst>
            </p:cNvPr>
            <p:cNvSpPr/>
            <p:nvPr/>
          </p:nvSpPr>
          <p:spPr>
            <a:xfrm>
              <a:off x="585978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7" name="Rectangle 496">
              <a:extLst>
                <a:ext uri="{FF2B5EF4-FFF2-40B4-BE49-F238E27FC236}">
                  <a16:creationId xmlns:a16="http://schemas.microsoft.com/office/drawing/2014/main" id="{8297A0AE-E25F-4534-87B4-0D59533F2F20}"/>
                </a:ext>
              </a:extLst>
            </p:cNvPr>
            <p:cNvSpPr/>
            <p:nvPr/>
          </p:nvSpPr>
          <p:spPr>
            <a:xfrm>
              <a:off x="611886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8" name="Rectangle 497">
              <a:extLst>
                <a:ext uri="{FF2B5EF4-FFF2-40B4-BE49-F238E27FC236}">
                  <a16:creationId xmlns:a16="http://schemas.microsoft.com/office/drawing/2014/main" id="{6EE5EFFE-1574-4CC4-9969-FCFE95306B90}"/>
                </a:ext>
              </a:extLst>
            </p:cNvPr>
            <p:cNvSpPr/>
            <p:nvPr/>
          </p:nvSpPr>
          <p:spPr>
            <a:xfrm>
              <a:off x="6377940" y="414528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99" name="Rectangle 498">
              <a:extLst>
                <a:ext uri="{FF2B5EF4-FFF2-40B4-BE49-F238E27FC236}">
                  <a16:creationId xmlns:a16="http://schemas.microsoft.com/office/drawing/2014/main" id="{5E47FCC6-F6CA-4844-8624-7C66379FAB24}"/>
                </a:ext>
              </a:extLst>
            </p:cNvPr>
            <p:cNvSpPr/>
            <p:nvPr/>
          </p:nvSpPr>
          <p:spPr>
            <a:xfrm>
              <a:off x="40462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0" name="Rectangle 499">
              <a:extLst>
                <a:ext uri="{FF2B5EF4-FFF2-40B4-BE49-F238E27FC236}">
                  <a16:creationId xmlns:a16="http://schemas.microsoft.com/office/drawing/2014/main" id="{8679B373-4008-4834-A062-BA21359760B8}"/>
                </a:ext>
              </a:extLst>
            </p:cNvPr>
            <p:cNvSpPr/>
            <p:nvPr/>
          </p:nvSpPr>
          <p:spPr>
            <a:xfrm>
              <a:off x="43053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1" name="Rectangle 500">
              <a:extLst>
                <a:ext uri="{FF2B5EF4-FFF2-40B4-BE49-F238E27FC236}">
                  <a16:creationId xmlns:a16="http://schemas.microsoft.com/office/drawing/2014/main" id="{B2BD90BD-6F55-487A-AADE-BBFBAF4DECC3}"/>
                </a:ext>
              </a:extLst>
            </p:cNvPr>
            <p:cNvSpPr/>
            <p:nvPr/>
          </p:nvSpPr>
          <p:spPr>
            <a:xfrm>
              <a:off x="45643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2" name="Rectangle 501">
              <a:extLst>
                <a:ext uri="{FF2B5EF4-FFF2-40B4-BE49-F238E27FC236}">
                  <a16:creationId xmlns:a16="http://schemas.microsoft.com/office/drawing/2014/main" id="{0EFD6843-C4A5-499A-9202-36A4398F40EA}"/>
                </a:ext>
              </a:extLst>
            </p:cNvPr>
            <p:cNvSpPr/>
            <p:nvPr/>
          </p:nvSpPr>
          <p:spPr>
            <a:xfrm>
              <a:off x="48234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3" name="Rectangle 502">
              <a:extLst>
                <a:ext uri="{FF2B5EF4-FFF2-40B4-BE49-F238E27FC236}">
                  <a16:creationId xmlns:a16="http://schemas.microsoft.com/office/drawing/2014/main" id="{D9E6303B-960E-4933-AF9C-0DE1FAD70922}"/>
                </a:ext>
              </a:extLst>
            </p:cNvPr>
            <p:cNvSpPr/>
            <p:nvPr/>
          </p:nvSpPr>
          <p:spPr>
            <a:xfrm>
              <a:off x="50825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4" name="Rectangle 503">
              <a:extLst>
                <a:ext uri="{FF2B5EF4-FFF2-40B4-BE49-F238E27FC236}">
                  <a16:creationId xmlns:a16="http://schemas.microsoft.com/office/drawing/2014/main" id="{5700B37B-B28E-4303-AE6C-E5233EBF4D77}"/>
                </a:ext>
              </a:extLst>
            </p:cNvPr>
            <p:cNvSpPr/>
            <p:nvPr/>
          </p:nvSpPr>
          <p:spPr>
            <a:xfrm>
              <a:off x="534162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5" name="Rectangle 504">
              <a:extLst>
                <a:ext uri="{FF2B5EF4-FFF2-40B4-BE49-F238E27FC236}">
                  <a16:creationId xmlns:a16="http://schemas.microsoft.com/office/drawing/2014/main" id="{8CE15A5A-CDB3-4621-8C3B-B0338E1FB59C}"/>
                </a:ext>
              </a:extLst>
            </p:cNvPr>
            <p:cNvSpPr/>
            <p:nvPr/>
          </p:nvSpPr>
          <p:spPr>
            <a:xfrm>
              <a:off x="560070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6" name="Rectangle 505">
              <a:extLst>
                <a:ext uri="{FF2B5EF4-FFF2-40B4-BE49-F238E27FC236}">
                  <a16:creationId xmlns:a16="http://schemas.microsoft.com/office/drawing/2014/main" id="{0A92A502-FEA1-4ECE-878A-030E3095926C}"/>
                </a:ext>
              </a:extLst>
            </p:cNvPr>
            <p:cNvSpPr/>
            <p:nvPr/>
          </p:nvSpPr>
          <p:spPr>
            <a:xfrm>
              <a:off x="585978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7" name="Rectangle 506">
              <a:extLst>
                <a:ext uri="{FF2B5EF4-FFF2-40B4-BE49-F238E27FC236}">
                  <a16:creationId xmlns:a16="http://schemas.microsoft.com/office/drawing/2014/main" id="{01C9EF88-AAF2-47B2-AE3E-F6177D68DEDD}"/>
                </a:ext>
              </a:extLst>
            </p:cNvPr>
            <p:cNvSpPr/>
            <p:nvPr/>
          </p:nvSpPr>
          <p:spPr>
            <a:xfrm>
              <a:off x="611886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08" name="Rectangle 507">
              <a:extLst>
                <a:ext uri="{FF2B5EF4-FFF2-40B4-BE49-F238E27FC236}">
                  <a16:creationId xmlns:a16="http://schemas.microsoft.com/office/drawing/2014/main" id="{92C0A700-20D8-499B-BBE2-A22F7B378A61}"/>
                </a:ext>
              </a:extLst>
            </p:cNvPr>
            <p:cNvSpPr/>
            <p:nvPr/>
          </p:nvSpPr>
          <p:spPr>
            <a:xfrm>
              <a:off x="6377940" y="4404360"/>
              <a:ext cx="259080" cy="259080"/>
            </a:xfrm>
            <a:prstGeom prst="rect">
              <a:avLst/>
            </a:prstGeom>
            <a:grpFill/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509" name="TextBox 508">
            <a:extLst>
              <a:ext uri="{FF2B5EF4-FFF2-40B4-BE49-F238E27FC236}">
                <a16:creationId xmlns:a16="http://schemas.microsoft.com/office/drawing/2014/main" id="{30B1D83B-A2B1-4905-B90E-0E999E978185}"/>
              </a:ext>
            </a:extLst>
          </p:cNvPr>
          <p:cNvSpPr txBox="1"/>
          <p:nvPr/>
        </p:nvSpPr>
        <p:spPr>
          <a:xfrm>
            <a:off x="7767876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510" name="TextBox 509">
            <a:extLst>
              <a:ext uri="{FF2B5EF4-FFF2-40B4-BE49-F238E27FC236}">
                <a16:creationId xmlns:a16="http://schemas.microsoft.com/office/drawing/2014/main" id="{D2085B00-8279-4FC4-AAC6-647BFFA28F2B}"/>
              </a:ext>
            </a:extLst>
          </p:cNvPr>
          <p:cNvSpPr txBox="1"/>
          <p:nvPr/>
        </p:nvSpPr>
        <p:spPr>
          <a:xfrm>
            <a:off x="8118395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4</a:t>
            </a:r>
          </a:p>
        </p:txBody>
      </p:sp>
      <p:sp>
        <p:nvSpPr>
          <p:cNvPr id="511" name="TextBox 510">
            <a:extLst>
              <a:ext uri="{FF2B5EF4-FFF2-40B4-BE49-F238E27FC236}">
                <a16:creationId xmlns:a16="http://schemas.microsoft.com/office/drawing/2014/main" id="{A791F842-1D94-4934-968E-D63CA1763308}"/>
              </a:ext>
            </a:extLst>
          </p:cNvPr>
          <p:cNvSpPr txBox="1"/>
          <p:nvPr/>
        </p:nvSpPr>
        <p:spPr>
          <a:xfrm>
            <a:off x="853232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+</a:t>
            </a:r>
          </a:p>
        </p:txBody>
      </p:sp>
      <p:sp>
        <p:nvSpPr>
          <p:cNvPr id="512" name="TextBox 511">
            <a:extLst>
              <a:ext uri="{FF2B5EF4-FFF2-40B4-BE49-F238E27FC236}">
                <a16:creationId xmlns:a16="http://schemas.microsoft.com/office/drawing/2014/main" id="{43E4DD5F-CD4A-42B4-B0C9-FADE436AB4FF}"/>
              </a:ext>
            </a:extLst>
          </p:cNvPr>
          <p:cNvSpPr txBox="1"/>
          <p:nvPr/>
        </p:nvSpPr>
        <p:spPr>
          <a:xfrm>
            <a:off x="8945449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3</a:t>
            </a:r>
          </a:p>
        </p:txBody>
      </p:sp>
      <p:sp>
        <p:nvSpPr>
          <p:cNvPr id="513" name="TextBox 512">
            <a:extLst>
              <a:ext uri="{FF2B5EF4-FFF2-40B4-BE49-F238E27FC236}">
                <a16:creationId xmlns:a16="http://schemas.microsoft.com/office/drawing/2014/main" id="{AFA684BC-211D-42DB-8536-5847E2E7D2B1}"/>
              </a:ext>
            </a:extLst>
          </p:cNvPr>
          <p:cNvSpPr txBox="1"/>
          <p:nvPr/>
        </p:nvSpPr>
        <p:spPr>
          <a:xfrm>
            <a:off x="9245168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1</a:t>
            </a:r>
          </a:p>
        </p:txBody>
      </p:sp>
      <p:sp>
        <p:nvSpPr>
          <p:cNvPr id="514" name="TextBox 513">
            <a:extLst>
              <a:ext uri="{FF2B5EF4-FFF2-40B4-BE49-F238E27FC236}">
                <a16:creationId xmlns:a16="http://schemas.microsoft.com/office/drawing/2014/main" id="{E795EE10-37ED-476E-9078-357AB84CEA78}"/>
              </a:ext>
            </a:extLst>
          </p:cNvPr>
          <p:cNvSpPr txBox="1"/>
          <p:nvPr/>
        </p:nvSpPr>
        <p:spPr>
          <a:xfrm>
            <a:off x="9557587" y="683500"/>
            <a:ext cx="447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 dirty="0">
                <a:solidFill>
                  <a:schemeClr val="accent6">
                    <a:lumMod val="75000"/>
                  </a:schemeClr>
                </a:solidFill>
              </a:rPr>
              <a:t>2</a:t>
            </a:r>
          </a:p>
        </p:txBody>
      </p:sp>
      <p:grpSp>
        <p:nvGrpSpPr>
          <p:cNvPr id="515" name="Group 514">
            <a:extLst>
              <a:ext uri="{FF2B5EF4-FFF2-40B4-BE49-F238E27FC236}">
                <a16:creationId xmlns:a16="http://schemas.microsoft.com/office/drawing/2014/main" id="{69DCB8F4-68E8-45BD-B425-33866329F473}"/>
              </a:ext>
            </a:extLst>
          </p:cNvPr>
          <p:cNvGrpSpPr/>
          <p:nvPr/>
        </p:nvGrpSpPr>
        <p:grpSpPr>
          <a:xfrm>
            <a:off x="2822834" y="1604312"/>
            <a:ext cx="851817" cy="901548"/>
            <a:chOff x="2698531" y="1604312"/>
            <a:chExt cx="851817" cy="901548"/>
          </a:xfrm>
        </p:grpSpPr>
        <p:grpSp>
          <p:nvGrpSpPr>
            <p:cNvPr id="516" name="Group 515">
              <a:extLst>
                <a:ext uri="{FF2B5EF4-FFF2-40B4-BE49-F238E27FC236}">
                  <a16:creationId xmlns:a16="http://schemas.microsoft.com/office/drawing/2014/main" id="{11422F41-E042-4A6D-88DC-04568C7A2AB7}"/>
                </a:ext>
              </a:extLst>
            </p:cNvPr>
            <p:cNvGrpSpPr/>
            <p:nvPr/>
          </p:nvGrpSpPr>
          <p:grpSpPr>
            <a:xfrm>
              <a:off x="2698531" y="1604312"/>
              <a:ext cx="90155" cy="901548"/>
              <a:chOff x="7152671" y="1595686"/>
              <a:chExt cx="90155" cy="901548"/>
            </a:xfrm>
          </p:grpSpPr>
          <p:sp>
            <p:nvSpPr>
              <p:cNvPr id="572" name="Rectangle 571">
                <a:extLst>
                  <a:ext uri="{FF2B5EF4-FFF2-40B4-BE49-F238E27FC236}">
                    <a16:creationId xmlns:a16="http://schemas.microsoft.com/office/drawing/2014/main" id="{0017DEE6-7F7F-486C-A2FB-B2F3EAE05153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3" name="Rectangle 572">
                <a:extLst>
                  <a:ext uri="{FF2B5EF4-FFF2-40B4-BE49-F238E27FC236}">
                    <a16:creationId xmlns:a16="http://schemas.microsoft.com/office/drawing/2014/main" id="{0B3C90FF-C5E6-4125-8AFB-72488F84B85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4" name="Rectangle 573">
                <a:extLst>
                  <a:ext uri="{FF2B5EF4-FFF2-40B4-BE49-F238E27FC236}">
                    <a16:creationId xmlns:a16="http://schemas.microsoft.com/office/drawing/2014/main" id="{5B57067F-D76B-427D-A814-3911B2128028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5" name="Rectangle 574">
                <a:extLst>
                  <a:ext uri="{FF2B5EF4-FFF2-40B4-BE49-F238E27FC236}">
                    <a16:creationId xmlns:a16="http://schemas.microsoft.com/office/drawing/2014/main" id="{485961A7-6A4D-4AD3-A720-629EC253D03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6" name="Rectangle 575">
                <a:extLst>
                  <a:ext uri="{FF2B5EF4-FFF2-40B4-BE49-F238E27FC236}">
                    <a16:creationId xmlns:a16="http://schemas.microsoft.com/office/drawing/2014/main" id="{2C27082C-B20B-4395-8A28-CE2124EB5D27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7" name="Rectangle 576">
                <a:extLst>
                  <a:ext uri="{FF2B5EF4-FFF2-40B4-BE49-F238E27FC236}">
                    <a16:creationId xmlns:a16="http://schemas.microsoft.com/office/drawing/2014/main" id="{BF7577A8-C882-49B6-B77B-3CBF3C8DFDEE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8" name="Rectangle 577">
                <a:extLst>
                  <a:ext uri="{FF2B5EF4-FFF2-40B4-BE49-F238E27FC236}">
                    <a16:creationId xmlns:a16="http://schemas.microsoft.com/office/drawing/2014/main" id="{43A68D0C-3CB0-4E85-8D4E-3DB803EE1948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9" name="Rectangle 578">
                <a:extLst>
                  <a:ext uri="{FF2B5EF4-FFF2-40B4-BE49-F238E27FC236}">
                    <a16:creationId xmlns:a16="http://schemas.microsoft.com/office/drawing/2014/main" id="{B0036D34-F836-4A19-BF90-38426244F332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80" name="Rectangle 579">
                <a:extLst>
                  <a:ext uri="{FF2B5EF4-FFF2-40B4-BE49-F238E27FC236}">
                    <a16:creationId xmlns:a16="http://schemas.microsoft.com/office/drawing/2014/main" id="{90D8DD9D-C480-4291-8370-75CC0B89780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81" name="Rectangle 580">
                <a:extLst>
                  <a:ext uri="{FF2B5EF4-FFF2-40B4-BE49-F238E27FC236}">
                    <a16:creationId xmlns:a16="http://schemas.microsoft.com/office/drawing/2014/main" id="{6A62AA3B-8124-4000-87FB-7CC0A809FEC3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517" name="Group 516">
              <a:extLst>
                <a:ext uri="{FF2B5EF4-FFF2-40B4-BE49-F238E27FC236}">
                  <a16:creationId xmlns:a16="http://schemas.microsoft.com/office/drawing/2014/main" id="{4D0A55F9-BEC9-45DE-8E88-27F787580E7B}"/>
                </a:ext>
              </a:extLst>
            </p:cNvPr>
            <p:cNvGrpSpPr/>
            <p:nvPr/>
          </p:nvGrpSpPr>
          <p:grpSpPr>
            <a:xfrm>
              <a:off x="2846886" y="1604312"/>
              <a:ext cx="90155" cy="901548"/>
              <a:chOff x="7152671" y="1595686"/>
              <a:chExt cx="90155" cy="901548"/>
            </a:xfrm>
          </p:grpSpPr>
          <p:sp>
            <p:nvSpPr>
              <p:cNvPr id="562" name="Rectangle 561">
                <a:extLst>
                  <a:ext uri="{FF2B5EF4-FFF2-40B4-BE49-F238E27FC236}">
                    <a16:creationId xmlns:a16="http://schemas.microsoft.com/office/drawing/2014/main" id="{EFA20990-0F5F-4F9D-A3E5-BEEDF14D7F19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3" name="Rectangle 562">
                <a:extLst>
                  <a:ext uri="{FF2B5EF4-FFF2-40B4-BE49-F238E27FC236}">
                    <a16:creationId xmlns:a16="http://schemas.microsoft.com/office/drawing/2014/main" id="{FC00BDD0-235B-4D11-8B23-3E552F565D38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4" name="Rectangle 563">
                <a:extLst>
                  <a:ext uri="{FF2B5EF4-FFF2-40B4-BE49-F238E27FC236}">
                    <a16:creationId xmlns:a16="http://schemas.microsoft.com/office/drawing/2014/main" id="{9EF0A24B-02AF-45BF-8A0C-04B208E386B4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5" name="Rectangle 564">
                <a:extLst>
                  <a:ext uri="{FF2B5EF4-FFF2-40B4-BE49-F238E27FC236}">
                    <a16:creationId xmlns:a16="http://schemas.microsoft.com/office/drawing/2014/main" id="{0332E89D-D78F-4902-95C2-078D350A5098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6" name="Rectangle 565">
                <a:extLst>
                  <a:ext uri="{FF2B5EF4-FFF2-40B4-BE49-F238E27FC236}">
                    <a16:creationId xmlns:a16="http://schemas.microsoft.com/office/drawing/2014/main" id="{110AB2B1-EBEA-405A-9B24-95914B12E86C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7" name="Rectangle 566">
                <a:extLst>
                  <a:ext uri="{FF2B5EF4-FFF2-40B4-BE49-F238E27FC236}">
                    <a16:creationId xmlns:a16="http://schemas.microsoft.com/office/drawing/2014/main" id="{CC631264-CD75-4CF3-B64D-EE03D5465206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8" name="Rectangle 567">
                <a:extLst>
                  <a:ext uri="{FF2B5EF4-FFF2-40B4-BE49-F238E27FC236}">
                    <a16:creationId xmlns:a16="http://schemas.microsoft.com/office/drawing/2014/main" id="{E5E39407-24BE-4632-8FF5-6F2AAA62A45E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9" name="Rectangle 568">
                <a:extLst>
                  <a:ext uri="{FF2B5EF4-FFF2-40B4-BE49-F238E27FC236}">
                    <a16:creationId xmlns:a16="http://schemas.microsoft.com/office/drawing/2014/main" id="{7464D7A5-AABA-41BF-8BB1-E15BFB10CA45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0" name="Rectangle 569">
                <a:extLst>
                  <a:ext uri="{FF2B5EF4-FFF2-40B4-BE49-F238E27FC236}">
                    <a16:creationId xmlns:a16="http://schemas.microsoft.com/office/drawing/2014/main" id="{DDBCA409-3232-47C7-AA64-08A43EEEF4E6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71" name="Rectangle 570">
                <a:extLst>
                  <a:ext uri="{FF2B5EF4-FFF2-40B4-BE49-F238E27FC236}">
                    <a16:creationId xmlns:a16="http://schemas.microsoft.com/office/drawing/2014/main" id="{93B2BF1C-6810-44A9-A488-F2CE2BC02A39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518" name="Group 517">
              <a:extLst>
                <a:ext uri="{FF2B5EF4-FFF2-40B4-BE49-F238E27FC236}">
                  <a16:creationId xmlns:a16="http://schemas.microsoft.com/office/drawing/2014/main" id="{1964D22C-8AD8-4DA5-8CD0-F72BCBB00DC9}"/>
                </a:ext>
              </a:extLst>
            </p:cNvPr>
            <p:cNvGrpSpPr/>
            <p:nvPr/>
          </p:nvGrpSpPr>
          <p:grpSpPr>
            <a:xfrm>
              <a:off x="3004442" y="1604312"/>
              <a:ext cx="90155" cy="901548"/>
              <a:chOff x="7152671" y="1595686"/>
              <a:chExt cx="90155" cy="901548"/>
            </a:xfrm>
          </p:grpSpPr>
          <p:sp>
            <p:nvSpPr>
              <p:cNvPr id="552" name="Rectangle 551">
                <a:extLst>
                  <a:ext uri="{FF2B5EF4-FFF2-40B4-BE49-F238E27FC236}">
                    <a16:creationId xmlns:a16="http://schemas.microsoft.com/office/drawing/2014/main" id="{E4B23202-CFE6-4623-8200-EB7F928F1CCC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3" name="Rectangle 552">
                <a:extLst>
                  <a:ext uri="{FF2B5EF4-FFF2-40B4-BE49-F238E27FC236}">
                    <a16:creationId xmlns:a16="http://schemas.microsoft.com/office/drawing/2014/main" id="{5DE17215-2E68-48AA-A0F0-C4746289FBB2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4" name="Rectangle 553">
                <a:extLst>
                  <a:ext uri="{FF2B5EF4-FFF2-40B4-BE49-F238E27FC236}">
                    <a16:creationId xmlns:a16="http://schemas.microsoft.com/office/drawing/2014/main" id="{EA57758B-FAA5-4684-A563-ACC5DC9AE5F2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5" name="Rectangle 554">
                <a:extLst>
                  <a:ext uri="{FF2B5EF4-FFF2-40B4-BE49-F238E27FC236}">
                    <a16:creationId xmlns:a16="http://schemas.microsoft.com/office/drawing/2014/main" id="{8CF21C08-983A-4E51-A2FF-E548C95B54C7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6" name="Rectangle 555">
                <a:extLst>
                  <a:ext uri="{FF2B5EF4-FFF2-40B4-BE49-F238E27FC236}">
                    <a16:creationId xmlns:a16="http://schemas.microsoft.com/office/drawing/2014/main" id="{5D23730F-A12A-4AED-8FDE-1CB80151CD05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7" name="Rectangle 556">
                <a:extLst>
                  <a:ext uri="{FF2B5EF4-FFF2-40B4-BE49-F238E27FC236}">
                    <a16:creationId xmlns:a16="http://schemas.microsoft.com/office/drawing/2014/main" id="{87037F0B-CDB1-4389-8803-4698EE3B2094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8" name="Rectangle 557">
                <a:extLst>
                  <a:ext uri="{FF2B5EF4-FFF2-40B4-BE49-F238E27FC236}">
                    <a16:creationId xmlns:a16="http://schemas.microsoft.com/office/drawing/2014/main" id="{CCD40544-4565-4BE2-BE74-D66871C30CC6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9" name="Rectangle 558">
                <a:extLst>
                  <a:ext uri="{FF2B5EF4-FFF2-40B4-BE49-F238E27FC236}">
                    <a16:creationId xmlns:a16="http://schemas.microsoft.com/office/drawing/2014/main" id="{868D53A6-455E-4547-9472-366A49B4C566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0" name="Rectangle 559">
                <a:extLst>
                  <a:ext uri="{FF2B5EF4-FFF2-40B4-BE49-F238E27FC236}">
                    <a16:creationId xmlns:a16="http://schemas.microsoft.com/office/drawing/2014/main" id="{57E265CD-3530-4BB9-9858-6D2D003BEC0A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61" name="Rectangle 560">
                <a:extLst>
                  <a:ext uri="{FF2B5EF4-FFF2-40B4-BE49-F238E27FC236}">
                    <a16:creationId xmlns:a16="http://schemas.microsoft.com/office/drawing/2014/main" id="{C4279C39-4989-4876-B6F5-E8D82F3AAA8C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519" name="Group 518">
              <a:extLst>
                <a:ext uri="{FF2B5EF4-FFF2-40B4-BE49-F238E27FC236}">
                  <a16:creationId xmlns:a16="http://schemas.microsoft.com/office/drawing/2014/main" id="{C30E6C63-C3A3-4BB6-A122-5B2311F397DA}"/>
                </a:ext>
              </a:extLst>
            </p:cNvPr>
            <p:cNvGrpSpPr/>
            <p:nvPr/>
          </p:nvGrpSpPr>
          <p:grpSpPr>
            <a:xfrm>
              <a:off x="3152797" y="1604312"/>
              <a:ext cx="90155" cy="901548"/>
              <a:chOff x="7152671" y="1595686"/>
              <a:chExt cx="90155" cy="901548"/>
            </a:xfrm>
          </p:grpSpPr>
          <p:sp>
            <p:nvSpPr>
              <p:cNvPr id="542" name="Rectangle 541">
                <a:extLst>
                  <a:ext uri="{FF2B5EF4-FFF2-40B4-BE49-F238E27FC236}">
                    <a16:creationId xmlns:a16="http://schemas.microsoft.com/office/drawing/2014/main" id="{E34FA983-C11C-472F-8036-279D54D39851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3" name="Rectangle 542">
                <a:extLst>
                  <a:ext uri="{FF2B5EF4-FFF2-40B4-BE49-F238E27FC236}">
                    <a16:creationId xmlns:a16="http://schemas.microsoft.com/office/drawing/2014/main" id="{8CF4EBD1-00FF-4FC7-9DF4-4D47C320C860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4" name="Rectangle 543">
                <a:extLst>
                  <a:ext uri="{FF2B5EF4-FFF2-40B4-BE49-F238E27FC236}">
                    <a16:creationId xmlns:a16="http://schemas.microsoft.com/office/drawing/2014/main" id="{034FDB7C-243F-476B-BC05-27702EC808D6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5" name="Rectangle 544">
                <a:extLst>
                  <a:ext uri="{FF2B5EF4-FFF2-40B4-BE49-F238E27FC236}">
                    <a16:creationId xmlns:a16="http://schemas.microsoft.com/office/drawing/2014/main" id="{C9E6D092-7C5B-4DEF-9D5C-BEC2ACB38F36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6" name="Rectangle 545">
                <a:extLst>
                  <a:ext uri="{FF2B5EF4-FFF2-40B4-BE49-F238E27FC236}">
                    <a16:creationId xmlns:a16="http://schemas.microsoft.com/office/drawing/2014/main" id="{56D44A46-6E5F-4AA2-B3E2-E60CA478FA0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7" name="Rectangle 546">
                <a:extLst>
                  <a:ext uri="{FF2B5EF4-FFF2-40B4-BE49-F238E27FC236}">
                    <a16:creationId xmlns:a16="http://schemas.microsoft.com/office/drawing/2014/main" id="{269DD3E1-0D11-4EB8-B327-BEEB39E79FBA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8" name="Rectangle 547">
                <a:extLst>
                  <a:ext uri="{FF2B5EF4-FFF2-40B4-BE49-F238E27FC236}">
                    <a16:creationId xmlns:a16="http://schemas.microsoft.com/office/drawing/2014/main" id="{ED1B4D7C-56BD-454D-A0A9-B610F6CFBE41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9" name="Rectangle 548">
                <a:extLst>
                  <a:ext uri="{FF2B5EF4-FFF2-40B4-BE49-F238E27FC236}">
                    <a16:creationId xmlns:a16="http://schemas.microsoft.com/office/drawing/2014/main" id="{52B75791-091E-4BFB-B46C-AF88759F2D01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0" name="Rectangle 549">
                <a:extLst>
                  <a:ext uri="{FF2B5EF4-FFF2-40B4-BE49-F238E27FC236}">
                    <a16:creationId xmlns:a16="http://schemas.microsoft.com/office/drawing/2014/main" id="{BC211E3E-4949-4682-B5AA-34F88E35ABB7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51" name="Rectangle 550">
                <a:extLst>
                  <a:ext uri="{FF2B5EF4-FFF2-40B4-BE49-F238E27FC236}">
                    <a16:creationId xmlns:a16="http://schemas.microsoft.com/office/drawing/2014/main" id="{F8AC7705-ECF7-4216-A36E-FD126F32CB3D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520" name="Group 519">
              <a:extLst>
                <a:ext uri="{FF2B5EF4-FFF2-40B4-BE49-F238E27FC236}">
                  <a16:creationId xmlns:a16="http://schemas.microsoft.com/office/drawing/2014/main" id="{53066919-29B5-4EE2-9AFA-59E6AF4D2C68}"/>
                </a:ext>
              </a:extLst>
            </p:cNvPr>
            <p:cNvGrpSpPr/>
            <p:nvPr/>
          </p:nvGrpSpPr>
          <p:grpSpPr>
            <a:xfrm>
              <a:off x="3311838" y="1604312"/>
              <a:ext cx="90155" cy="901548"/>
              <a:chOff x="7152671" y="1595686"/>
              <a:chExt cx="90155" cy="901548"/>
            </a:xfrm>
          </p:grpSpPr>
          <p:sp>
            <p:nvSpPr>
              <p:cNvPr id="532" name="Rectangle 531">
                <a:extLst>
                  <a:ext uri="{FF2B5EF4-FFF2-40B4-BE49-F238E27FC236}">
                    <a16:creationId xmlns:a16="http://schemas.microsoft.com/office/drawing/2014/main" id="{D0C2099C-7CCF-4930-BDF9-AC9396016B9A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3" name="Rectangle 532">
                <a:extLst>
                  <a:ext uri="{FF2B5EF4-FFF2-40B4-BE49-F238E27FC236}">
                    <a16:creationId xmlns:a16="http://schemas.microsoft.com/office/drawing/2014/main" id="{A2A550E9-C48F-4D3A-A569-3F7ABAC8898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4" name="Rectangle 533">
                <a:extLst>
                  <a:ext uri="{FF2B5EF4-FFF2-40B4-BE49-F238E27FC236}">
                    <a16:creationId xmlns:a16="http://schemas.microsoft.com/office/drawing/2014/main" id="{82C00794-AA2E-4A26-A48C-5EFB0E096905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5" name="Rectangle 534">
                <a:extLst>
                  <a:ext uri="{FF2B5EF4-FFF2-40B4-BE49-F238E27FC236}">
                    <a16:creationId xmlns:a16="http://schemas.microsoft.com/office/drawing/2014/main" id="{38FDB88B-6619-4962-AEB6-DB94EDBABD39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6" name="Rectangle 535">
                <a:extLst>
                  <a:ext uri="{FF2B5EF4-FFF2-40B4-BE49-F238E27FC236}">
                    <a16:creationId xmlns:a16="http://schemas.microsoft.com/office/drawing/2014/main" id="{999F1F96-1D8F-47B0-9B25-01766F3DF12D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7" name="Rectangle 536">
                <a:extLst>
                  <a:ext uri="{FF2B5EF4-FFF2-40B4-BE49-F238E27FC236}">
                    <a16:creationId xmlns:a16="http://schemas.microsoft.com/office/drawing/2014/main" id="{555BFE2C-A993-4172-9D48-28CFC258AA6B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8" name="Rectangle 537">
                <a:extLst>
                  <a:ext uri="{FF2B5EF4-FFF2-40B4-BE49-F238E27FC236}">
                    <a16:creationId xmlns:a16="http://schemas.microsoft.com/office/drawing/2014/main" id="{1CEF09A7-F74D-4F84-AEA1-402791E217B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9" name="Rectangle 538">
                <a:extLst>
                  <a:ext uri="{FF2B5EF4-FFF2-40B4-BE49-F238E27FC236}">
                    <a16:creationId xmlns:a16="http://schemas.microsoft.com/office/drawing/2014/main" id="{B38050BC-D063-4EB1-82C4-AE9485E673F9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0" name="Rectangle 539">
                <a:extLst>
                  <a:ext uri="{FF2B5EF4-FFF2-40B4-BE49-F238E27FC236}">
                    <a16:creationId xmlns:a16="http://schemas.microsoft.com/office/drawing/2014/main" id="{AE3F8963-DE17-41C3-A8AE-C8846848004F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41" name="Rectangle 540">
                <a:extLst>
                  <a:ext uri="{FF2B5EF4-FFF2-40B4-BE49-F238E27FC236}">
                    <a16:creationId xmlns:a16="http://schemas.microsoft.com/office/drawing/2014/main" id="{5F8D5439-EDC9-4BC8-96FB-F08653F3498F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  <p:grpSp>
          <p:nvGrpSpPr>
            <p:cNvPr id="521" name="Group 520">
              <a:extLst>
                <a:ext uri="{FF2B5EF4-FFF2-40B4-BE49-F238E27FC236}">
                  <a16:creationId xmlns:a16="http://schemas.microsoft.com/office/drawing/2014/main" id="{9BFDF9E9-6D56-48FA-B68B-235C4C154F74}"/>
                </a:ext>
              </a:extLst>
            </p:cNvPr>
            <p:cNvGrpSpPr/>
            <p:nvPr/>
          </p:nvGrpSpPr>
          <p:grpSpPr>
            <a:xfrm>
              <a:off x="3460193" y="1604312"/>
              <a:ext cx="90155" cy="901548"/>
              <a:chOff x="7152671" y="1595686"/>
              <a:chExt cx="90155" cy="901548"/>
            </a:xfrm>
          </p:grpSpPr>
          <p:sp>
            <p:nvSpPr>
              <p:cNvPr id="522" name="Rectangle 521">
                <a:extLst>
                  <a:ext uri="{FF2B5EF4-FFF2-40B4-BE49-F238E27FC236}">
                    <a16:creationId xmlns:a16="http://schemas.microsoft.com/office/drawing/2014/main" id="{0689F270-BA56-4A9A-8C79-DD4D54302CD5}"/>
                  </a:ext>
                </a:extLst>
              </p:cNvPr>
              <p:cNvSpPr/>
              <p:nvPr/>
            </p:nvSpPr>
            <p:spPr>
              <a:xfrm>
                <a:off x="7152671" y="159568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3" name="Rectangle 522">
                <a:extLst>
                  <a:ext uri="{FF2B5EF4-FFF2-40B4-BE49-F238E27FC236}">
                    <a16:creationId xmlns:a16="http://schemas.microsoft.com/office/drawing/2014/main" id="{0D96B775-E9A6-4B5F-87FE-876717E5CFA3}"/>
                  </a:ext>
                </a:extLst>
              </p:cNvPr>
              <p:cNvSpPr/>
              <p:nvPr/>
            </p:nvSpPr>
            <p:spPr>
              <a:xfrm>
                <a:off x="7152671" y="1685841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4" name="Rectangle 523">
                <a:extLst>
                  <a:ext uri="{FF2B5EF4-FFF2-40B4-BE49-F238E27FC236}">
                    <a16:creationId xmlns:a16="http://schemas.microsoft.com/office/drawing/2014/main" id="{C392EFAA-B05D-47DF-9DEE-C67713A9A90D}"/>
                  </a:ext>
                </a:extLst>
              </p:cNvPr>
              <p:cNvSpPr/>
              <p:nvPr/>
            </p:nvSpPr>
            <p:spPr>
              <a:xfrm>
                <a:off x="7152671" y="1775996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5" name="Rectangle 524">
                <a:extLst>
                  <a:ext uri="{FF2B5EF4-FFF2-40B4-BE49-F238E27FC236}">
                    <a16:creationId xmlns:a16="http://schemas.microsoft.com/office/drawing/2014/main" id="{D83CCE72-C555-4C20-A3E3-262E88AEC16C}"/>
                  </a:ext>
                </a:extLst>
              </p:cNvPr>
              <p:cNvSpPr/>
              <p:nvPr/>
            </p:nvSpPr>
            <p:spPr>
              <a:xfrm>
                <a:off x="7152671" y="186615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6" name="Rectangle 525">
                <a:extLst>
                  <a:ext uri="{FF2B5EF4-FFF2-40B4-BE49-F238E27FC236}">
                    <a16:creationId xmlns:a16="http://schemas.microsoft.com/office/drawing/2014/main" id="{546D2809-9863-4C6C-AC71-EBB402509978}"/>
                  </a:ext>
                </a:extLst>
              </p:cNvPr>
              <p:cNvSpPr/>
              <p:nvPr/>
            </p:nvSpPr>
            <p:spPr>
              <a:xfrm>
                <a:off x="7152671" y="195630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7" name="Rectangle 526">
                <a:extLst>
                  <a:ext uri="{FF2B5EF4-FFF2-40B4-BE49-F238E27FC236}">
                    <a16:creationId xmlns:a16="http://schemas.microsoft.com/office/drawing/2014/main" id="{BAA61471-CB12-48EA-BEA3-1D2B8435123C}"/>
                  </a:ext>
                </a:extLst>
              </p:cNvPr>
              <p:cNvSpPr/>
              <p:nvPr/>
            </p:nvSpPr>
            <p:spPr>
              <a:xfrm>
                <a:off x="7152671" y="204646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8" name="Rectangle 527">
                <a:extLst>
                  <a:ext uri="{FF2B5EF4-FFF2-40B4-BE49-F238E27FC236}">
                    <a16:creationId xmlns:a16="http://schemas.microsoft.com/office/drawing/2014/main" id="{D1054A2E-B9AF-45D2-9715-CC0615564692}"/>
                  </a:ext>
                </a:extLst>
              </p:cNvPr>
              <p:cNvSpPr/>
              <p:nvPr/>
            </p:nvSpPr>
            <p:spPr>
              <a:xfrm>
                <a:off x="7152671" y="2136615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29" name="Rectangle 528">
                <a:extLst>
                  <a:ext uri="{FF2B5EF4-FFF2-40B4-BE49-F238E27FC236}">
                    <a16:creationId xmlns:a16="http://schemas.microsoft.com/office/drawing/2014/main" id="{84A76834-0D79-4E80-AA38-5BFBDFECBF9F}"/>
                  </a:ext>
                </a:extLst>
              </p:cNvPr>
              <p:cNvSpPr/>
              <p:nvPr/>
            </p:nvSpPr>
            <p:spPr>
              <a:xfrm>
                <a:off x="7152671" y="2226770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0" name="Rectangle 529">
                <a:extLst>
                  <a:ext uri="{FF2B5EF4-FFF2-40B4-BE49-F238E27FC236}">
                    <a16:creationId xmlns:a16="http://schemas.microsoft.com/office/drawing/2014/main" id="{EBDA72DE-EB06-4702-8EA4-587F8506D65E}"/>
                  </a:ext>
                </a:extLst>
              </p:cNvPr>
              <p:cNvSpPr/>
              <p:nvPr/>
            </p:nvSpPr>
            <p:spPr>
              <a:xfrm>
                <a:off x="7152671" y="2316924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  <p:sp>
            <p:nvSpPr>
              <p:cNvPr id="531" name="Rectangle 530">
                <a:extLst>
                  <a:ext uri="{FF2B5EF4-FFF2-40B4-BE49-F238E27FC236}">
                    <a16:creationId xmlns:a16="http://schemas.microsoft.com/office/drawing/2014/main" id="{F860F0D6-A2CF-4915-BF37-46A95AD993EB}"/>
                  </a:ext>
                </a:extLst>
              </p:cNvPr>
              <p:cNvSpPr/>
              <p:nvPr/>
            </p:nvSpPr>
            <p:spPr>
              <a:xfrm>
                <a:off x="7152671" y="2407079"/>
                <a:ext cx="90155" cy="90155"/>
              </a:xfrm>
              <a:prstGeom prst="rect">
                <a:avLst/>
              </a:prstGeom>
              <a:solidFill>
                <a:schemeClr val="accent5">
                  <a:lumMod val="20000"/>
                  <a:lumOff val="80000"/>
                </a:schemeClr>
              </a:solidFill>
              <a:ln w="3175">
                <a:solidFill>
                  <a:schemeClr val="accent5">
                    <a:lumMod val="7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1600"/>
              </a:p>
            </p:txBody>
          </p:sp>
        </p:grpSp>
      </p:grpSp>
      <p:grpSp>
        <p:nvGrpSpPr>
          <p:cNvPr id="582" name="Group 581">
            <a:extLst>
              <a:ext uri="{FF2B5EF4-FFF2-40B4-BE49-F238E27FC236}">
                <a16:creationId xmlns:a16="http://schemas.microsoft.com/office/drawing/2014/main" id="{DB533C27-65EC-489E-9C23-7C00DE012E56}"/>
              </a:ext>
            </a:extLst>
          </p:cNvPr>
          <p:cNvGrpSpPr/>
          <p:nvPr/>
        </p:nvGrpSpPr>
        <p:grpSpPr>
          <a:xfrm>
            <a:off x="4824133" y="1628140"/>
            <a:ext cx="90155" cy="538817"/>
            <a:chOff x="4824133" y="1628140"/>
            <a:chExt cx="90155" cy="538817"/>
          </a:xfrm>
        </p:grpSpPr>
        <p:sp>
          <p:nvSpPr>
            <p:cNvPr id="583" name="Rectangle 582">
              <a:extLst>
                <a:ext uri="{FF2B5EF4-FFF2-40B4-BE49-F238E27FC236}">
                  <a16:creationId xmlns:a16="http://schemas.microsoft.com/office/drawing/2014/main" id="{ABC8C517-08B3-4658-BA28-978DD2A2C72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4" name="Rectangle 583">
              <a:extLst>
                <a:ext uri="{FF2B5EF4-FFF2-40B4-BE49-F238E27FC236}">
                  <a16:creationId xmlns:a16="http://schemas.microsoft.com/office/drawing/2014/main" id="{F4F41E7A-83DD-405F-9C5B-26598087D88E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5" name="Rectangle 584">
              <a:extLst>
                <a:ext uri="{FF2B5EF4-FFF2-40B4-BE49-F238E27FC236}">
                  <a16:creationId xmlns:a16="http://schemas.microsoft.com/office/drawing/2014/main" id="{93B08ABA-2454-4808-9A0D-3ED14BD329A7}"/>
                </a:ext>
              </a:extLst>
            </p:cNvPr>
            <p:cNvSpPr/>
            <p:nvPr/>
          </p:nvSpPr>
          <p:spPr>
            <a:xfrm>
              <a:off x="4824133" y="1927248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6" name="Rectangle 585">
              <a:extLst>
                <a:ext uri="{FF2B5EF4-FFF2-40B4-BE49-F238E27FC236}">
                  <a16:creationId xmlns:a16="http://schemas.microsoft.com/office/drawing/2014/main" id="{F4AB7471-1A30-4846-B38D-76F4F320CF7B}"/>
                </a:ext>
              </a:extLst>
            </p:cNvPr>
            <p:cNvSpPr/>
            <p:nvPr/>
          </p:nvSpPr>
          <p:spPr>
            <a:xfrm>
              <a:off x="4824133" y="2076802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587" name="Group 586">
            <a:extLst>
              <a:ext uri="{FF2B5EF4-FFF2-40B4-BE49-F238E27FC236}">
                <a16:creationId xmlns:a16="http://schemas.microsoft.com/office/drawing/2014/main" id="{454903F0-8592-4BD9-8E80-E71A499D1542}"/>
              </a:ext>
            </a:extLst>
          </p:cNvPr>
          <p:cNvGrpSpPr/>
          <p:nvPr/>
        </p:nvGrpSpPr>
        <p:grpSpPr>
          <a:xfrm>
            <a:off x="3226300" y="4334987"/>
            <a:ext cx="90155" cy="901548"/>
            <a:chOff x="7152671" y="1595686"/>
            <a:chExt cx="90155" cy="901548"/>
          </a:xfrm>
        </p:grpSpPr>
        <p:sp>
          <p:nvSpPr>
            <p:cNvPr id="588" name="Rectangle 587">
              <a:extLst>
                <a:ext uri="{FF2B5EF4-FFF2-40B4-BE49-F238E27FC236}">
                  <a16:creationId xmlns:a16="http://schemas.microsoft.com/office/drawing/2014/main" id="{857FA33E-4526-401B-B2B4-08F04E5F415B}"/>
                </a:ext>
              </a:extLst>
            </p:cNvPr>
            <p:cNvSpPr/>
            <p:nvPr/>
          </p:nvSpPr>
          <p:spPr>
            <a:xfrm>
              <a:off x="7152671" y="159568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89" name="Rectangle 588">
              <a:extLst>
                <a:ext uri="{FF2B5EF4-FFF2-40B4-BE49-F238E27FC236}">
                  <a16:creationId xmlns:a16="http://schemas.microsoft.com/office/drawing/2014/main" id="{B6389560-C906-494D-8CD8-EC7E46B713C4}"/>
                </a:ext>
              </a:extLst>
            </p:cNvPr>
            <p:cNvSpPr/>
            <p:nvPr/>
          </p:nvSpPr>
          <p:spPr>
            <a:xfrm>
              <a:off x="7152671" y="1685841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0" name="Rectangle 589">
              <a:extLst>
                <a:ext uri="{FF2B5EF4-FFF2-40B4-BE49-F238E27FC236}">
                  <a16:creationId xmlns:a16="http://schemas.microsoft.com/office/drawing/2014/main" id="{1BDAB422-6D7D-449A-A4DB-D45BF381AF04}"/>
                </a:ext>
              </a:extLst>
            </p:cNvPr>
            <p:cNvSpPr/>
            <p:nvPr/>
          </p:nvSpPr>
          <p:spPr>
            <a:xfrm>
              <a:off x="7152671" y="1775996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1" name="Rectangle 590">
              <a:extLst>
                <a:ext uri="{FF2B5EF4-FFF2-40B4-BE49-F238E27FC236}">
                  <a16:creationId xmlns:a16="http://schemas.microsoft.com/office/drawing/2014/main" id="{BB50A45A-5B8D-4253-BA47-3B12230AB915}"/>
                </a:ext>
              </a:extLst>
            </p:cNvPr>
            <p:cNvSpPr/>
            <p:nvPr/>
          </p:nvSpPr>
          <p:spPr>
            <a:xfrm>
              <a:off x="7152671" y="186615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2" name="Rectangle 591">
              <a:extLst>
                <a:ext uri="{FF2B5EF4-FFF2-40B4-BE49-F238E27FC236}">
                  <a16:creationId xmlns:a16="http://schemas.microsoft.com/office/drawing/2014/main" id="{0E7963C5-174E-46C4-A22B-A2A67FE7397D}"/>
                </a:ext>
              </a:extLst>
            </p:cNvPr>
            <p:cNvSpPr/>
            <p:nvPr/>
          </p:nvSpPr>
          <p:spPr>
            <a:xfrm>
              <a:off x="7152671" y="195630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3" name="Rectangle 592">
              <a:extLst>
                <a:ext uri="{FF2B5EF4-FFF2-40B4-BE49-F238E27FC236}">
                  <a16:creationId xmlns:a16="http://schemas.microsoft.com/office/drawing/2014/main" id="{8C10D051-4003-4624-8BBE-C1E3DE35D171}"/>
                </a:ext>
              </a:extLst>
            </p:cNvPr>
            <p:cNvSpPr/>
            <p:nvPr/>
          </p:nvSpPr>
          <p:spPr>
            <a:xfrm>
              <a:off x="7152671" y="204646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4" name="Rectangle 593">
              <a:extLst>
                <a:ext uri="{FF2B5EF4-FFF2-40B4-BE49-F238E27FC236}">
                  <a16:creationId xmlns:a16="http://schemas.microsoft.com/office/drawing/2014/main" id="{99E242D5-9525-41F5-9378-50E55A270FE8}"/>
                </a:ext>
              </a:extLst>
            </p:cNvPr>
            <p:cNvSpPr/>
            <p:nvPr/>
          </p:nvSpPr>
          <p:spPr>
            <a:xfrm>
              <a:off x="7152671" y="2136615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5" name="Rectangle 594">
              <a:extLst>
                <a:ext uri="{FF2B5EF4-FFF2-40B4-BE49-F238E27FC236}">
                  <a16:creationId xmlns:a16="http://schemas.microsoft.com/office/drawing/2014/main" id="{E83FCD81-724A-4A96-956F-3D6EC31273B8}"/>
                </a:ext>
              </a:extLst>
            </p:cNvPr>
            <p:cNvSpPr/>
            <p:nvPr/>
          </p:nvSpPr>
          <p:spPr>
            <a:xfrm>
              <a:off x="7152671" y="222677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6" name="Rectangle 595">
              <a:extLst>
                <a:ext uri="{FF2B5EF4-FFF2-40B4-BE49-F238E27FC236}">
                  <a16:creationId xmlns:a16="http://schemas.microsoft.com/office/drawing/2014/main" id="{26262E32-D5D2-4493-9D47-0DEC9AF38521}"/>
                </a:ext>
              </a:extLst>
            </p:cNvPr>
            <p:cNvSpPr/>
            <p:nvPr/>
          </p:nvSpPr>
          <p:spPr>
            <a:xfrm>
              <a:off x="7152671" y="231692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597" name="Rectangle 596">
              <a:extLst>
                <a:ext uri="{FF2B5EF4-FFF2-40B4-BE49-F238E27FC236}">
                  <a16:creationId xmlns:a16="http://schemas.microsoft.com/office/drawing/2014/main" id="{2488001E-71BD-4821-A6C4-DDA788BE2475}"/>
                </a:ext>
              </a:extLst>
            </p:cNvPr>
            <p:cNvSpPr/>
            <p:nvPr/>
          </p:nvSpPr>
          <p:spPr>
            <a:xfrm>
              <a:off x="7152671" y="2407079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grpSp>
        <p:nvGrpSpPr>
          <p:cNvPr id="598" name="Group 597">
            <a:extLst>
              <a:ext uri="{FF2B5EF4-FFF2-40B4-BE49-F238E27FC236}">
                <a16:creationId xmlns:a16="http://schemas.microsoft.com/office/drawing/2014/main" id="{6F8C930E-05A7-4109-A569-7A208066DB4D}"/>
              </a:ext>
            </a:extLst>
          </p:cNvPr>
          <p:cNvGrpSpPr/>
          <p:nvPr/>
        </p:nvGrpSpPr>
        <p:grpSpPr>
          <a:xfrm>
            <a:off x="4824133" y="4334987"/>
            <a:ext cx="90155" cy="239709"/>
            <a:chOff x="4824133" y="1628140"/>
            <a:chExt cx="90155" cy="239709"/>
          </a:xfrm>
        </p:grpSpPr>
        <p:sp>
          <p:nvSpPr>
            <p:cNvPr id="599" name="Rectangle 598">
              <a:extLst>
                <a:ext uri="{FF2B5EF4-FFF2-40B4-BE49-F238E27FC236}">
                  <a16:creationId xmlns:a16="http://schemas.microsoft.com/office/drawing/2014/main" id="{C7922973-1219-4B6E-A5EB-C1B04F88378C}"/>
                </a:ext>
              </a:extLst>
            </p:cNvPr>
            <p:cNvSpPr/>
            <p:nvPr/>
          </p:nvSpPr>
          <p:spPr>
            <a:xfrm>
              <a:off x="4824133" y="1628140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600" name="Rectangle 599">
              <a:extLst>
                <a:ext uri="{FF2B5EF4-FFF2-40B4-BE49-F238E27FC236}">
                  <a16:creationId xmlns:a16="http://schemas.microsoft.com/office/drawing/2014/main" id="{A2C608B1-DFCF-4872-8ECE-7ED9D504CE98}"/>
                </a:ext>
              </a:extLst>
            </p:cNvPr>
            <p:cNvSpPr/>
            <p:nvPr/>
          </p:nvSpPr>
          <p:spPr>
            <a:xfrm>
              <a:off x="4824133" y="1777694"/>
              <a:ext cx="90155" cy="90155"/>
            </a:xfrm>
            <a:prstGeom prst="rect">
              <a:avLst/>
            </a:prstGeom>
            <a:solidFill>
              <a:schemeClr val="accent5">
                <a:lumMod val="20000"/>
                <a:lumOff val="80000"/>
              </a:schemeClr>
            </a:solidFill>
            <a:ln w="3175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  <p:sp>
        <p:nvSpPr>
          <p:cNvPr id="601" name="TextBox 600">
            <a:extLst>
              <a:ext uri="{FF2B5EF4-FFF2-40B4-BE49-F238E27FC236}">
                <a16:creationId xmlns:a16="http://schemas.microsoft.com/office/drawing/2014/main" id="{E3EF8A0F-AA65-41D7-B6C4-A63B739A8F71}"/>
              </a:ext>
            </a:extLst>
          </p:cNvPr>
          <p:cNvSpPr txBox="1"/>
          <p:nvPr/>
        </p:nvSpPr>
        <p:spPr>
          <a:xfrm>
            <a:off x="5936236" y="1378925"/>
            <a:ext cx="1323968" cy="14738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264</a:t>
            </a:r>
          </a:p>
          <a:p>
            <a:pPr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312</a:t>
            </a:r>
          </a:p>
        </p:txBody>
      </p:sp>
      <p:sp>
        <p:nvSpPr>
          <p:cNvPr id="602" name="TextBox 601">
            <a:extLst>
              <a:ext uri="{FF2B5EF4-FFF2-40B4-BE49-F238E27FC236}">
                <a16:creationId xmlns:a16="http://schemas.microsoft.com/office/drawing/2014/main" id="{BB4A6C76-970F-4F89-94A1-9B6D69F685C7}"/>
              </a:ext>
            </a:extLst>
          </p:cNvPr>
          <p:cNvSpPr txBox="1"/>
          <p:nvPr/>
        </p:nvSpPr>
        <p:spPr>
          <a:xfrm>
            <a:off x="5634254" y="1978321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+</a:t>
            </a:r>
          </a:p>
        </p:txBody>
      </p:sp>
      <p:cxnSp>
        <p:nvCxnSpPr>
          <p:cNvPr id="603" name="Straight Connector 602">
            <a:extLst>
              <a:ext uri="{FF2B5EF4-FFF2-40B4-BE49-F238E27FC236}">
                <a16:creationId xmlns:a16="http://schemas.microsoft.com/office/drawing/2014/main" id="{ECBAFE36-42E1-4EEA-AA88-F7E744EC8C06}"/>
              </a:ext>
            </a:extLst>
          </p:cNvPr>
          <p:cNvCxnSpPr/>
          <p:nvPr/>
        </p:nvCxnSpPr>
        <p:spPr>
          <a:xfrm>
            <a:off x="5745480" y="3002786"/>
            <a:ext cx="1275548" cy="0"/>
          </a:xfrm>
          <a:prstGeom prst="line">
            <a:avLst/>
          </a:prstGeom>
          <a:ln w="285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04" name="TextBox 603">
            <a:extLst>
              <a:ext uri="{FF2B5EF4-FFF2-40B4-BE49-F238E27FC236}">
                <a16:creationId xmlns:a16="http://schemas.microsoft.com/office/drawing/2014/main" id="{A3B686A5-D57B-4C51-8162-6050859D4F11}"/>
              </a:ext>
            </a:extLst>
          </p:cNvPr>
          <p:cNvSpPr txBox="1"/>
          <p:nvPr/>
        </p:nvSpPr>
        <p:spPr>
          <a:xfrm>
            <a:off x="5915905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5</a:t>
            </a:r>
          </a:p>
        </p:txBody>
      </p:sp>
      <p:sp>
        <p:nvSpPr>
          <p:cNvPr id="605" name="TextBox 604">
            <a:extLst>
              <a:ext uri="{FF2B5EF4-FFF2-40B4-BE49-F238E27FC236}">
                <a16:creationId xmlns:a16="http://schemas.microsoft.com/office/drawing/2014/main" id="{4030CC6C-3ACB-4C4F-8CCA-2075B5C8DD53}"/>
              </a:ext>
            </a:extLst>
          </p:cNvPr>
          <p:cNvSpPr txBox="1"/>
          <p:nvPr/>
        </p:nvSpPr>
        <p:spPr>
          <a:xfrm>
            <a:off x="6180698" y="3086316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7</a:t>
            </a:r>
          </a:p>
        </p:txBody>
      </p:sp>
      <p:sp>
        <p:nvSpPr>
          <p:cNvPr id="606" name="TextBox 605">
            <a:extLst>
              <a:ext uri="{FF2B5EF4-FFF2-40B4-BE49-F238E27FC236}">
                <a16:creationId xmlns:a16="http://schemas.microsoft.com/office/drawing/2014/main" id="{355F7020-4079-40CE-8962-F0D22F3CC954}"/>
              </a:ext>
            </a:extLst>
          </p:cNvPr>
          <p:cNvSpPr txBox="1"/>
          <p:nvPr/>
        </p:nvSpPr>
        <p:spPr>
          <a:xfrm>
            <a:off x="6434160" y="3088149"/>
            <a:ext cx="44721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accent6">
                    <a:lumMod val="75000"/>
                  </a:schemeClr>
                </a:solidFill>
              </a:rPr>
              <a:t>6</a:t>
            </a:r>
          </a:p>
        </p:txBody>
      </p:sp>
      <p:sp>
        <p:nvSpPr>
          <p:cNvPr id="607" name="TextBox 606">
            <a:extLst>
              <a:ext uri="{FF2B5EF4-FFF2-40B4-BE49-F238E27FC236}">
                <a16:creationId xmlns:a16="http://schemas.microsoft.com/office/drawing/2014/main" id="{C60D5E7B-B85A-43DF-8829-6358A1422397}"/>
              </a:ext>
            </a:extLst>
          </p:cNvPr>
          <p:cNvSpPr txBox="1"/>
          <p:nvPr/>
        </p:nvSpPr>
        <p:spPr>
          <a:xfrm>
            <a:off x="7204139" y="1808548"/>
            <a:ext cx="477504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4 </a:t>
            </a:r>
            <a:r>
              <a:rPr lang="en-US" sz="2800" dirty="0" err="1"/>
              <a:t>cộng</a:t>
            </a:r>
            <a:r>
              <a:rPr lang="en-US" sz="2800" dirty="0"/>
              <a:t> 2 </a:t>
            </a:r>
            <a:r>
              <a:rPr lang="en-US" sz="2800" dirty="0" err="1"/>
              <a:t>bằng</a:t>
            </a:r>
            <a:r>
              <a:rPr lang="en-US" sz="2800" dirty="0"/>
              <a:t> 6, </a:t>
            </a:r>
            <a:r>
              <a:rPr lang="en-US" sz="2800" dirty="0" err="1"/>
              <a:t>viết</a:t>
            </a:r>
            <a:r>
              <a:rPr lang="en-US" sz="2800" dirty="0"/>
              <a:t> 6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6 </a:t>
            </a:r>
            <a:r>
              <a:rPr lang="en-US" sz="2800" dirty="0" err="1"/>
              <a:t>cộng</a:t>
            </a:r>
            <a:r>
              <a:rPr lang="en-US" sz="2800" dirty="0"/>
              <a:t> 1 </a:t>
            </a:r>
            <a:r>
              <a:rPr lang="en-US" sz="2800" dirty="0" err="1"/>
              <a:t>bằng</a:t>
            </a:r>
            <a:r>
              <a:rPr lang="en-US" sz="2800" dirty="0"/>
              <a:t> 7, </a:t>
            </a:r>
            <a:r>
              <a:rPr lang="en-US" sz="2800" dirty="0" err="1"/>
              <a:t>viết</a:t>
            </a:r>
            <a:r>
              <a:rPr lang="en-US" sz="2800" dirty="0"/>
              <a:t> 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/>
              <a:t>2 </a:t>
            </a:r>
            <a:r>
              <a:rPr lang="en-US" sz="2800" dirty="0" err="1"/>
              <a:t>cộng</a:t>
            </a:r>
            <a:r>
              <a:rPr lang="en-US" sz="2800" dirty="0"/>
              <a:t> 3 </a:t>
            </a:r>
            <a:r>
              <a:rPr lang="en-US" sz="2800" dirty="0" err="1"/>
              <a:t>bằng</a:t>
            </a:r>
            <a:r>
              <a:rPr lang="en-US" sz="2800" dirty="0"/>
              <a:t> 5, </a:t>
            </a:r>
            <a:r>
              <a:rPr lang="en-US" sz="2800" dirty="0" err="1"/>
              <a:t>viết</a:t>
            </a:r>
            <a:r>
              <a:rPr lang="en-US" sz="2800" dirty="0"/>
              <a:t> 5</a:t>
            </a:r>
          </a:p>
        </p:txBody>
      </p:sp>
      <p:grpSp>
        <p:nvGrpSpPr>
          <p:cNvPr id="608" name="Group 607">
            <a:extLst>
              <a:ext uri="{FF2B5EF4-FFF2-40B4-BE49-F238E27FC236}">
                <a16:creationId xmlns:a16="http://schemas.microsoft.com/office/drawing/2014/main" id="{16785944-9BE3-4EA1-8DAF-8DCE6234B35C}"/>
              </a:ext>
            </a:extLst>
          </p:cNvPr>
          <p:cNvGrpSpPr/>
          <p:nvPr/>
        </p:nvGrpSpPr>
        <p:grpSpPr>
          <a:xfrm>
            <a:off x="6881370" y="4098709"/>
            <a:ext cx="3900930" cy="936030"/>
            <a:chOff x="6881370" y="4098709"/>
            <a:chExt cx="3900930" cy="936030"/>
          </a:xfrm>
        </p:grpSpPr>
        <p:sp>
          <p:nvSpPr>
            <p:cNvPr id="609" name="TextBox 608">
              <a:extLst>
                <a:ext uri="{FF2B5EF4-FFF2-40B4-BE49-F238E27FC236}">
                  <a16:creationId xmlns:a16="http://schemas.microsoft.com/office/drawing/2014/main" id="{68EA221E-0D6A-4F18-AC69-E9DBC3EADEE0}"/>
                </a:ext>
              </a:extLst>
            </p:cNvPr>
            <p:cNvSpPr txBox="1"/>
            <p:nvPr/>
          </p:nvSpPr>
          <p:spPr>
            <a:xfrm>
              <a:off x="7021028" y="4098709"/>
              <a:ext cx="3748572" cy="73513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200" b="1" dirty="0">
                  <a:solidFill>
                    <a:schemeClr val="accent5">
                      <a:lumMod val="75000"/>
                    </a:schemeClr>
                  </a:solidFill>
                </a:rPr>
                <a:t>264 + 312 = 576</a:t>
              </a:r>
            </a:p>
          </p:txBody>
        </p:sp>
        <p:sp>
          <p:nvSpPr>
            <p:cNvPr id="610" name="Rounded Rectangle 790">
              <a:extLst>
                <a:ext uri="{FF2B5EF4-FFF2-40B4-BE49-F238E27FC236}">
                  <a16:creationId xmlns:a16="http://schemas.microsoft.com/office/drawing/2014/main" id="{6CF774C7-FE40-49AC-BF41-16347BAD0B4C}"/>
                </a:ext>
              </a:extLst>
            </p:cNvPr>
            <p:cNvSpPr/>
            <p:nvPr/>
          </p:nvSpPr>
          <p:spPr>
            <a:xfrm>
              <a:off x="6881370" y="4140177"/>
              <a:ext cx="3900930" cy="894562"/>
            </a:xfrm>
            <a:prstGeom prst="roundRect">
              <a:avLst/>
            </a:prstGeom>
            <a:noFill/>
            <a:ln w="76200" cmpd="dbl">
              <a:solidFill>
                <a:schemeClr val="accent6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</p:grpSp>
    </p:spTree>
    <p:extLst>
      <p:ext uri="{BB962C8B-B14F-4D97-AF65-F5344CB8AC3E}">
        <p14:creationId xmlns:p14="http://schemas.microsoft.com/office/powerpoint/2010/main" val="2647090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2000" fill="hold"/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" dur="2000" fill="hold"/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0" dur="2000" fill="hold"/>
                                        <p:tgtEl>
                                          <p:spTgt spid="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3" dur="2000" fill="hold"/>
                                        <p:tgtEl>
                                          <p:spTgt spid="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3" presetClass="emph" presetSubtype="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50" dur="2000" fill="hold"/>
                                        <p:tgtEl>
                                          <p:spTgt spid="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6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60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0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1000"/>
                                        <p:tgtEl>
                                          <p:spTgt spid="60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0" fill="hold"/>
                                        <p:tgtEl>
                                          <p:spTgt spid="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0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60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09" grpId="0"/>
      <p:bldP spid="510" grpId="0"/>
      <p:bldP spid="512" grpId="0"/>
      <p:bldP spid="513" grpId="0"/>
      <p:bldP spid="514" grpId="0"/>
      <p:bldP spid="601" grpId="0"/>
      <p:bldP spid="602" grpId="0"/>
      <p:bldP spid="604" grpId="0"/>
      <p:bldP spid="605" grpId="0"/>
      <p:bldP spid="606" grpId="0"/>
      <p:bldP spid="607" grpId="0" uiExpand="1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170D20E-AAE0-4C2C-A9BB-A5BD0CBC375E}"/>
              </a:ext>
            </a:extLst>
          </p:cNvPr>
          <p:cNvSpPr/>
          <p:nvPr/>
        </p:nvSpPr>
        <p:spPr>
          <a:xfrm rot="219724">
            <a:off x="1955608" y="1098287"/>
            <a:ext cx="6008783" cy="4661425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745A5AC-FE6A-401D-BA97-ADB216B5DE3C}"/>
              </a:ext>
            </a:extLst>
          </p:cNvPr>
          <p:cNvSpPr/>
          <p:nvPr/>
        </p:nvSpPr>
        <p:spPr>
          <a:xfrm rot="2471267">
            <a:off x="6509281" y="1418426"/>
            <a:ext cx="2211022" cy="495300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4A1F0C35-EC40-47AC-B2C3-34A92A19C798}"/>
              </a:ext>
            </a:extLst>
          </p:cNvPr>
          <p:cNvSpPr/>
          <p:nvPr/>
        </p:nvSpPr>
        <p:spPr>
          <a:xfrm rot="20410169">
            <a:off x="1494476" y="1004851"/>
            <a:ext cx="239750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B3550D0-0447-45CD-ADC3-2C08F2B74980}"/>
              </a:ext>
            </a:extLst>
          </p:cNvPr>
          <p:cNvSpPr txBox="1"/>
          <p:nvPr/>
        </p:nvSpPr>
        <p:spPr>
          <a:xfrm>
            <a:off x="3087194" y="2028615"/>
            <a:ext cx="3745610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rgbClr val="00B050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7" name="Picture 6" descr="A picture containing text, indoor&#10;&#10;Description automatically generated">
            <a:extLst>
              <a:ext uri="{FF2B5EF4-FFF2-40B4-BE49-F238E27FC236}">
                <a16:creationId xmlns:a16="http://schemas.microsoft.com/office/drawing/2014/main" id="{478031F1-F543-4DDC-83AB-1738409F5E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7516" y="1892129"/>
            <a:ext cx="1712935" cy="5709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648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5F51C48-E809-457E-844B-CFD1F5C91FD7}"/>
              </a:ext>
            </a:extLst>
          </p:cNvPr>
          <p:cNvSpPr/>
          <p:nvPr/>
        </p:nvSpPr>
        <p:spPr>
          <a:xfrm>
            <a:off x="1475823" y="2362200"/>
            <a:ext cx="9443518" cy="2730500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522D662-A618-49BC-B1F4-8A7332C21837}"/>
              </a:ext>
            </a:extLst>
          </p:cNvPr>
          <p:cNvGrpSpPr/>
          <p:nvPr/>
        </p:nvGrpSpPr>
        <p:grpSpPr>
          <a:xfrm>
            <a:off x="1336123" y="1934970"/>
            <a:ext cx="2025471" cy="570588"/>
            <a:chOff x="1296327" y="1647588"/>
            <a:chExt cx="2025471" cy="570588"/>
          </a:xfrm>
        </p:grpSpPr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6452D543-F182-4591-B73F-973C236DB63D}"/>
                </a:ext>
              </a:extLst>
            </p:cNvPr>
            <p:cNvSpPr txBox="1"/>
            <p:nvPr/>
          </p:nvSpPr>
          <p:spPr>
            <a:xfrm>
              <a:off x="1866915" y="1694956"/>
              <a:ext cx="1454883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Tính</a:t>
              </a:r>
              <a:r>
                <a:rPr lang="en-US" sz="2800" dirty="0"/>
                <a:t>  ?</a:t>
              </a:r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036882A5-2D8B-412B-966B-86B406F936C1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1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73100C3-7C93-4787-8034-3608F2BC0BFA}"/>
              </a:ext>
            </a:extLst>
          </p:cNvPr>
          <p:cNvGrpSpPr/>
          <p:nvPr/>
        </p:nvGrpSpPr>
        <p:grpSpPr>
          <a:xfrm>
            <a:off x="1906711" y="2641826"/>
            <a:ext cx="1147790" cy="1305165"/>
            <a:chOff x="1566470" y="2095726"/>
            <a:chExt cx="1147790" cy="1305165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C5828B5C-4746-488D-A3E8-9B79FAE33A28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05165"/>
              <a:chOff x="1697011" y="2095726"/>
              <a:chExt cx="1147790" cy="1305165"/>
            </a:xfrm>
          </p:grpSpPr>
          <p:sp>
            <p:nvSpPr>
              <p:cNvPr id="9" name="TextBox 8">
                <a:extLst>
                  <a:ext uri="{FF2B5EF4-FFF2-40B4-BE49-F238E27FC236}">
                    <a16:creationId xmlns:a16="http://schemas.microsoft.com/office/drawing/2014/main" id="{AC117AC0-F047-4C4A-B0B8-D2726D7E3200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0516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247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351</a:t>
                </a:r>
              </a:p>
            </p:txBody>
          </p:sp>
          <p:sp>
            <p:nvSpPr>
              <p:cNvPr id="10" name="TextBox 9">
                <a:extLst>
                  <a:ext uri="{FF2B5EF4-FFF2-40B4-BE49-F238E27FC236}">
                    <a16:creationId xmlns:a16="http://schemas.microsoft.com/office/drawing/2014/main" id="{E63F3EE2-A70F-4B8B-AD73-8B829D75C02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910030" cy="65883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6EE54E5E-DB54-4CCE-A3F7-82D55091335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7EADFE54-30F8-4E35-87FA-8B55F29A2EE7}"/>
              </a:ext>
            </a:extLst>
          </p:cNvPr>
          <p:cNvGrpSpPr/>
          <p:nvPr/>
        </p:nvGrpSpPr>
        <p:grpSpPr>
          <a:xfrm>
            <a:off x="4417928" y="2641826"/>
            <a:ext cx="1147790" cy="1384995"/>
            <a:chOff x="1566470" y="2095726"/>
            <a:chExt cx="1147790" cy="1384995"/>
          </a:xfrm>
        </p:grpSpPr>
        <p:grpSp>
          <p:nvGrpSpPr>
            <p:cNvPr id="12" name="Group 11">
              <a:extLst>
                <a:ext uri="{FF2B5EF4-FFF2-40B4-BE49-F238E27FC236}">
                  <a16:creationId xmlns:a16="http://schemas.microsoft.com/office/drawing/2014/main" id="{50F952DD-FAF3-4D5E-958B-659BF1BDFF19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D786C17-7A0E-478E-98FF-FB3A561E3D98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703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204</a:t>
                </a:r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5CF5F0F-3AB2-4CD5-9444-41344C06FFB5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DBB0D67A-46FE-4BA1-B515-AECD7115C00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79B24CB-239D-468C-8EE8-A28B005026D9}"/>
              </a:ext>
            </a:extLst>
          </p:cNvPr>
          <p:cNvGrpSpPr/>
          <p:nvPr/>
        </p:nvGrpSpPr>
        <p:grpSpPr>
          <a:xfrm>
            <a:off x="6929146" y="2641826"/>
            <a:ext cx="1147790" cy="1384995"/>
            <a:chOff x="1566470" y="2095726"/>
            <a:chExt cx="1147790" cy="1384995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2BE6ACF-3406-409B-A7DE-165AB61BACEC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C26BA2C3-74D8-4DA4-950A-9AE6F0821F1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526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32</a:t>
                </a:r>
              </a:p>
            </p:txBody>
          </p:sp>
          <p:sp>
            <p:nvSpPr>
              <p:cNvPr id="20" name="TextBox 19">
                <a:extLst>
                  <a:ext uri="{FF2B5EF4-FFF2-40B4-BE49-F238E27FC236}">
                    <a16:creationId xmlns:a16="http://schemas.microsoft.com/office/drawing/2014/main" id="{AF1AE8CA-2651-44A4-BAE3-2C3D503AB69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1958A977-CB25-4EE3-BCA9-8CF611EE6AC9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45C7DADF-E215-46E5-B099-7A9B1DD46320}"/>
              </a:ext>
            </a:extLst>
          </p:cNvPr>
          <p:cNvGrpSpPr/>
          <p:nvPr/>
        </p:nvGrpSpPr>
        <p:grpSpPr>
          <a:xfrm>
            <a:off x="9272711" y="2641826"/>
            <a:ext cx="1147790" cy="1384995"/>
            <a:chOff x="1566470" y="2095726"/>
            <a:chExt cx="1147790" cy="1384995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D5AACC07-7D38-46B2-BE61-FB654507034A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7809CEC9-2635-42F8-8DCD-705E572B4776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815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60</a:t>
                </a:r>
              </a:p>
            </p:txBody>
          </p:sp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id="{EE76AE54-6E74-432C-999C-FF11B1D72D12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2A69C16-9D0E-4620-8D15-BF17C9A96F7E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CA6E9556-EEE9-4BD4-AB3B-C5F48A50713C}"/>
              </a:ext>
            </a:extLst>
          </p:cNvPr>
          <p:cNvSpPr txBox="1"/>
          <p:nvPr/>
        </p:nvSpPr>
        <p:spPr>
          <a:xfrm>
            <a:off x="2127191" y="3797510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598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9D73B34A-1912-435D-851F-1056D39515B5}"/>
              </a:ext>
            </a:extLst>
          </p:cNvPr>
          <p:cNvSpPr txBox="1"/>
          <p:nvPr/>
        </p:nvSpPr>
        <p:spPr>
          <a:xfrm>
            <a:off x="4645700" y="3797510"/>
            <a:ext cx="82534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907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95A1577-2111-4723-9FF8-C881EDC99842}"/>
              </a:ext>
            </a:extLst>
          </p:cNvPr>
          <p:cNvSpPr txBox="1"/>
          <p:nvPr/>
        </p:nvSpPr>
        <p:spPr>
          <a:xfrm>
            <a:off x="7160140" y="3797510"/>
            <a:ext cx="97263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558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4FEB8172-FA4C-48D0-9552-81EC0DB7823F}"/>
              </a:ext>
            </a:extLst>
          </p:cNvPr>
          <p:cNvSpPr txBox="1"/>
          <p:nvPr/>
        </p:nvSpPr>
        <p:spPr>
          <a:xfrm>
            <a:off x="9519827" y="3797510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875</a:t>
            </a:r>
          </a:p>
        </p:txBody>
      </p:sp>
      <p:pic>
        <p:nvPicPr>
          <p:cNvPr id="30" name="Picture 29">
            <a:extLst>
              <a:ext uri="{FF2B5EF4-FFF2-40B4-BE49-F238E27FC236}">
                <a16:creationId xmlns:a16="http://schemas.microsoft.com/office/drawing/2014/main" id="{F11C0F90-2E46-4244-8974-52BB33CAAAF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6366" y="528650"/>
            <a:ext cx="2325467" cy="1162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115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6" grpId="0"/>
      <p:bldP spid="27" grpId="0"/>
      <p:bldP spid="28" grpId="0"/>
      <p:bldP spid="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3EB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233DD7DC-D2C3-4FF6-8739-7464646D2F10}"/>
              </a:ext>
            </a:extLst>
          </p:cNvPr>
          <p:cNvSpPr/>
          <p:nvPr/>
        </p:nvSpPr>
        <p:spPr>
          <a:xfrm>
            <a:off x="206828" y="323304"/>
            <a:ext cx="11778343" cy="6433458"/>
          </a:xfrm>
          <a:custGeom>
            <a:avLst/>
            <a:gdLst>
              <a:gd name="connsiteX0" fmla="*/ 0 w 11778343"/>
              <a:gd name="connsiteY0" fmla="*/ 279984 h 6433458"/>
              <a:gd name="connsiteX1" fmla="*/ 279984 w 11778343"/>
              <a:gd name="connsiteY1" fmla="*/ 0 h 6433458"/>
              <a:gd name="connsiteX2" fmla="*/ 982609 w 11778343"/>
              <a:gd name="connsiteY2" fmla="*/ 0 h 6433458"/>
              <a:gd name="connsiteX3" fmla="*/ 1348682 w 11778343"/>
              <a:gd name="connsiteY3" fmla="*/ 0 h 6433458"/>
              <a:gd name="connsiteX4" fmla="*/ 1714755 w 11778343"/>
              <a:gd name="connsiteY4" fmla="*/ 0 h 6433458"/>
              <a:gd name="connsiteX5" fmla="*/ 2305196 w 11778343"/>
              <a:gd name="connsiteY5" fmla="*/ 0 h 6433458"/>
              <a:gd name="connsiteX6" fmla="*/ 2895637 w 11778343"/>
              <a:gd name="connsiteY6" fmla="*/ 0 h 6433458"/>
              <a:gd name="connsiteX7" fmla="*/ 3373894 w 11778343"/>
              <a:gd name="connsiteY7" fmla="*/ 0 h 6433458"/>
              <a:gd name="connsiteX8" fmla="*/ 4188702 w 11778343"/>
              <a:gd name="connsiteY8" fmla="*/ 0 h 6433458"/>
              <a:gd name="connsiteX9" fmla="*/ 4554775 w 11778343"/>
              <a:gd name="connsiteY9" fmla="*/ 0 h 6433458"/>
              <a:gd name="connsiteX10" fmla="*/ 5369584 w 11778343"/>
              <a:gd name="connsiteY10" fmla="*/ 0 h 6433458"/>
              <a:gd name="connsiteX11" fmla="*/ 5735657 w 11778343"/>
              <a:gd name="connsiteY11" fmla="*/ 0 h 6433458"/>
              <a:gd name="connsiteX12" fmla="*/ 6438281 w 11778343"/>
              <a:gd name="connsiteY12" fmla="*/ 0 h 6433458"/>
              <a:gd name="connsiteX13" fmla="*/ 7253090 w 11778343"/>
              <a:gd name="connsiteY13" fmla="*/ 0 h 6433458"/>
              <a:gd name="connsiteX14" fmla="*/ 7506979 w 11778343"/>
              <a:gd name="connsiteY14" fmla="*/ 0 h 6433458"/>
              <a:gd name="connsiteX15" fmla="*/ 8321788 w 11778343"/>
              <a:gd name="connsiteY15" fmla="*/ 0 h 6433458"/>
              <a:gd name="connsiteX16" fmla="*/ 9136596 w 11778343"/>
              <a:gd name="connsiteY16" fmla="*/ 0 h 6433458"/>
              <a:gd name="connsiteX17" fmla="*/ 9390485 w 11778343"/>
              <a:gd name="connsiteY17" fmla="*/ 0 h 6433458"/>
              <a:gd name="connsiteX18" fmla="*/ 9980926 w 11778343"/>
              <a:gd name="connsiteY18" fmla="*/ 0 h 6433458"/>
              <a:gd name="connsiteX19" fmla="*/ 10459183 w 11778343"/>
              <a:gd name="connsiteY19" fmla="*/ 0 h 6433458"/>
              <a:gd name="connsiteX20" fmla="*/ 10937440 w 11778343"/>
              <a:gd name="connsiteY20" fmla="*/ 0 h 6433458"/>
              <a:gd name="connsiteX21" fmla="*/ 11498359 w 11778343"/>
              <a:gd name="connsiteY21" fmla="*/ 0 h 6433458"/>
              <a:gd name="connsiteX22" fmla="*/ 11778343 w 11778343"/>
              <a:gd name="connsiteY22" fmla="*/ 279984 h 6433458"/>
              <a:gd name="connsiteX23" fmla="*/ 11778343 w 11778343"/>
              <a:gd name="connsiteY23" fmla="*/ 691128 h 6433458"/>
              <a:gd name="connsiteX24" fmla="*/ 11778343 w 11778343"/>
              <a:gd name="connsiteY24" fmla="*/ 1102273 h 6433458"/>
              <a:gd name="connsiteX25" fmla="*/ 11778343 w 11778343"/>
              <a:gd name="connsiteY25" fmla="*/ 1572152 h 6433458"/>
              <a:gd name="connsiteX26" fmla="*/ 11778343 w 11778343"/>
              <a:gd name="connsiteY26" fmla="*/ 2159501 h 6433458"/>
              <a:gd name="connsiteX27" fmla="*/ 11778343 w 11778343"/>
              <a:gd name="connsiteY27" fmla="*/ 2805585 h 6433458"/>
              <a:gd name="connsiteX28" fmla="*/ 11778343 w 11778343"/>
              <a:gd name="connsiteY28" fmla="*/ 3334199 h 6433458"/>
              <a:gd name="connsiteX29" fmla="*/ 11778343 w 11778343"/>
              <a:gd name="connsiteY29" fmla="*/ 3804078 h 6433458"/>
              <a:gd name="connsiteX30" fmla="*/ 11778343 w 11778343"/>
              <a:gd name="connsiteY30" fmla="*/ 4273957 h 6433458"/>
              <a:gd name="connsiteX31" fmla="*/ 11778343 w 11778343"/>
              <a:gd name="connsiteY31" fmla="*/ 4920041 h 6433458"/>
              <a:gd name="connsiteX32" fmla="*/ 11778343 w 11778343"/>
              <a:gd name="connsiteY32" fmla="*/ 5331185 h 6433458"/>
              <a:gd name="connsiteX33" fmla="*/ 11778343 w 11778343"/>
              <a:gd name="connsiteY33" fmla="*/ 6153474 h 6433458"/>
              <a:gd name="connsiteX34" fmla="*/ 11498359 w 11778343"/>
              <a:gd name="connsiteY34" fmla="*/ 6433458 h 6433458"/>
              <a:gd name="connsiteX35" fmla="*/ 11020102 w 11778343"/>
              <a:gd name="connsiteY35" fmla="*/ 6433458 h 6433458"/>
              <a:gd name="connsiteX36" fmla="*/ 10766212 w 11778343"/>
              <a:gd name="connsiteY36" fmla="*/ 6433458 h 6433458"/>
              <a:gd name="connsiteX37" fmla="*/ 10512323 w 11778343"/>
              <a:gd name="connsiteY37" fmla="*/ 6433458 h 6433458"/>
              <a:gd name="connsiteX38" fmla="*/ 10034066 w 11778343"/>
              <a:gd name="connsiteY38" fmla="*/ 6433458 h 6433458"/>
              <a:gd name="connsiteX39" fmla="*/ 9443625 w 11778343"/>
              <a:gd name="connsiteY39" fmla="*/ 6433458 h 6433458"/>
              <a:gd name="connsiteX40" fmla="*/ 8741001 w 11778343"/>
              <a:gd name="connsiteY40" fmla="*/ 6433458 h 6433458"/>
              <a:gd name="connsiteX41" fmla="*/ 8038376 w 11778343"/>
              <a:gd name="connsiteY41" fmla="*/ 6433458 h 6433458"/>
              <a:gd name="connsiteX42" fmla="*/ 7223568 w 11778343"/>
              <a:gd name="connsiteY42" fmla="*/ 6433458 h 6433458"/>
              <a:gd name="connsiteX43" fmla="*/ 6633127 w 11778343"/>
              <a:gd name="connsiteY43" fmla="*/ 6433458 h 6433458"/>
              <a:gd name="connsiteX44" fmla="*/ 6379237 w 11778343"/>
              <a:gd name="connsiteY44" fmla="*/ 6433458 h 6433458"/>
              <a:gd name="connsiteX45" fmla="*/ 5564429 w 11778343"/>
              <a:gd name="connsiteY45" fmla="*/ 6433458 h 6433458"/>
              <a:gd name="connsiteX46" fmla="*/ 4973988 w 11778343"/>
              <a:gd name="connsiteY46" fmla="*/ 6433458 h 6433458"/>
              <a:gd name="connsiteX47" fmla="*/ 4383547 w 11778343"/>
              <a:gd name="connsiteY47" fmla="*/ 6433458 h 6433458"/>
              <a:gd name="connsiteX48" fmla="*/ 4017474 w 11778343"/>
              <a:gd name="connsiteY48" fmla="*/ 6433458 h 6433458"/>
              <a:gd name="connsiteX49" fmla="*/ 3202666 w 11778343"/>
              <a:gd name="connsiteY49" fmla="*/ 6433458 h 6433458"/>
              <a:gd name="connsiteX50" fmla="*/ 2836593 w 11778343"/>
              <a:gd name="connsiteY50" fmla="*/ 6433458 h 6433458"/>
              <a:gd name="connsiteX51" fmla="*/ 2021784 w 11778343"/>
              <a:gd name="connsiteY51" fmla="*/ 6433458 h 6433458"/>
              <a:gd name="connsiteX52" fmla="*/ 1767895 w 11778343"/>
              <a:gd name="connsiteY52" fmla="*/ 6433458 h 6433458"/>
              <a:gd name="connsiteX53" fmla="*/ 1065270 w 11778343"/>
              <a:gd name="connsiteY53" fmla="*/ 6433458 h 6433458"/>
              <a:gd name="connsiteX54" fmla="*/ 279984 w 11778343"/>
              <a:gd name="connsiteY54" fmla="*/ 6433458 h 6433458"/>
              <a:gd name="connsiteX55" fmla="*/ 0 w 11778343"/>
              <a:gd name="connsiteY55" fmla="*/ 6153474 h 6433458"/>
              <a:gd name="connsiteX56" fmla="*/ 0 w 11778343"/>
              <a:gd name="connsiteY56" fmla="*/ 5624860 h 6433458"/>
              <a:gd name="connsiteX57" fmla="*/ 0 w 11778343"/>
              <a:gd name="connsiteY57" fmla="*/ 5154981 h 6433458"/>
              <a:gd name="connsiteX58" fmla="*/ 0 w 11778343"/>
              <a:gd name="connsiteY58" fmla="*/ 4626367 h 6433458"/>
              <a:gd name="connsiteX59" fmla="*/ 0 w 11778343"/>
              <a:gd name="connsiteY59" fmla="*/ 3921548 h 6433458"/>
              <a:gd name="connsiteX60" fmla="*/ 0 w 11778343"/>
              <a:gd name="connsiteY60" fmla="*/ 3275464 h 6433458"/>
              <a:gd name="connsiteX61" fmla="*/ 0 w 11778343"/>
              <a:gd name="connsiteY61" fmla="*/ 2864320 h 6433458"/>
              <a:gd name="connsiteX62" fmla="*/ 0 w 11778343"/>
              <a:gd name="connsiteY62" fmla="*/ 2453175 h 6433458"/>
              <a:gd name="connsiteX63" fmla="*/ 0 w 11778343"/>
              <a:gd name="connsiteY63" fmla="*/ 1748356 h 6433458"/>
              <a:gd name="connsiteX64" fmla="*/ 0 w 11778343"/>
              <a:gd name="connsiteY64" fmla="*/ 1337212 h 6433458"/>
              <a:gd name="connsiteX65" fmla="*/ 0 w 11778343"/>
              <a:gd name="connsiteY65" fmla="*/ 926068 h 6433458"/>
              <a:gd name="connsiteX66" fmla="*/ 0 w 11778343"/>
              <a:gd name="connsiteY66" fmla="*/ 279984 h 64334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78343" h="6433458" fill="none" extrusionOk="0">
                <a:moveTo>
                  <a:pt x="0" y="279984"/>
                </a:moveTo>
                <a:cubicBezTo>
                  <a:pt x="21190" y="128617"/>
                  <a:pt x="140996" y="24001"/>
                  <a:pt x="279984" y="0"/>
                </a:cubicBezTo>
                <a:cubicBezTo>
                  <a:pt x="554036" y="-28563"/>
                  <a:pt x="774647" y="83163"/>
                  <a:pt x="982609" y="0"/>
                </a:cubicBezTo>
                <a:cubicBezTo>
                  <a:pt x="1190571" y="-83163"/>
                  <a:pt x="1203135" y="23422"/>
                  <a:pt x="1348682" y="0"/>
                </a:cubicBezTo>
                <a:cubicBezTo>
                  <a:pt x="1494229" y="-23422"/>
                  <a:pt x="1574999" y="5601"/>
                  <a:pt x="1714755" y="0"/>
                </a:cubicBezTo>
                <a:cubicBezTo>
                  <a:pt x="1854511" y="-5601"/>
                  <a:pt x="2018033" y="68698"/>
                  <a:pt x="2305196" y="0"/>
                </a:cubicBezTo>
                <a:cubicBezTo>
                  <a:pt x="2592359" y="-68698"/>
                  <a:pt x="2600670" y="27591"/>
                  <a:pt x="2895637" y="0"/>
                </a:cubicBezTo>
                <a:cubicBezTo>
                  <a:pt x="3190604" y="-27591"/>
                  <a:pt x="3233859" y="11057"/>
                  <a:pt x="3373894" y="0"/>
                </a:cubicBezTo>
                <a:cubicBezTo>
                  <a:pt x="3513929" y="-11057"/>
                  <a:pt x="3966264" y="38340"/>
                  <a:pt x="4188702" y="0"/>
                </a:cubicBezTo>
                <a:cubicBezTo>
                  <a:pt x="4411140" y="-38340"/>
                  <a:pt x="4374978" y="35992"/>
                  <a:pt x="4554775" y="0"/>
                </a:cubicBezTo>
                <a:cubicBezTo>
                  <a:pt x="4734572" y="-35992"/>
                  <a:pt x="5095722" y="66501"/>
                  <a:pt x="5369584" y="0"/>
                </a:cubicBezTo>
                <a:cubicBezTo>
                  <a:pt x="5643446" y="-66501"/>
                  <a:pt x="5554066" y="32020"/>
                  <a:pt x="5735657" y="0"/>
                </a:cubicBezTo>
                <a:cubicBezTo>
                  <a:pt x="5917248" y="-32020"/>
                  <a:pt x="6100120" y="80429"/>
                  <a:pt x="6438281" y="0"/>
                </a:cubicBezTo>
                <a:cubicBezTo>
                  <a:pt x="6776442" y="-80429"/>
                  <a:pt x="6953680" y="15140"/>
                  <a:pt x="7253090" y="0"/>
                </a:cubicBezTo>
                <a:cubicBezTo>
                  <a:pt x="7552500" y="-15140"/>
                  <a:pt x="7419078" y="20503"/>
                  <a:pt x="7506979" y="0"/>
                </a:cubicBezTo>
                <a:cubicBezTo>
                  <a:pt x="7594880" y="-20503"/>
                  <a:pt x="7982649" y="94056"/>
                  <a:pt x="8321788" y="0"/>
                </a:cubicBezTo>
                <a:cubicBezTo>
                  <a:pt x="8660927" y="-94056"/>
                  <a:pt x="8916334" y="50595"/>
                  <a:pt x="9136596" y="0"/>
                </a:cubicBezTo>
                <a:cubicBezTo>
                  <a:pt x="9356858" y="-50595"/>
                  <a:pt x="9264001" y="3445"/>
                  <a:pt x="9390485" y="0"/>
                </a:cubicBezTo>
                <a:cubicBezTo>
                  <a:pt x="9516969" y="-3445"/>
                  <a:pt x="9758527" y="67601"/>
                  <a:pt x="9980926" y="0"/>
                </a:cubicBezTo>
                <a:cubicBezTo>
                  <a:pt x="10203325" y="-67601"/>
                  <a:pt x="10224488" y="9348"/>
                  <a:pt x="10459183" y="0"/>
                </a:cubicBezTo>
                <a:cubicBezTo>
                  <a:pt x="10693878" y="-9348"/>
                  <a:pt x="10755354" y="55280"/>
                  <a:pt x="10937440" y="0"/>
                </a:cubicBezTo>
                <a:cubicBezTo>
                  <a:pt x="11119526" y="-55280"/>
                  <a:pt x="11346691" y="64588"/>
                  <a:pt x="11498359" y="0"/>
                </a:cubicBezTo>
                <a:cubicBezTo>
                  <a:pt x="11670337" y="5965"/>
                  <a:pt x="11769208" y="133161"/>
                  <a:pt x="11778343" y="279984"/>
                </a:cubicBezTo>
                <a:cubicBezTo>
                  <a:pt x="11779121" y="396019"/>
                  <a:pt x="11769742" y="498688"/>
                  <a:pt x="11778343" y="691128"/>
                </a:cubicBezTo>
                <a:cubicBezTo>
                  <a:pt x="11786944" y="883568"/>
                  <a:pt x="11760227" y="906307"/>
                  <a:pt x="11778343" y="1102273"/>
                </a:cubicBezTo>
                <a:cubicBezTo>
                  <a:pt x="11796459" y="1298240"/>
                  <a:pt x="11738883" y="1415968"/>
                  <a:pt x="11778343" y="1572152"/>
                </a:cubicBezTo>
                <a:cubicBezTo>
                  <a:pt x="11817803" y="1728336"/>
                  <a:pt x="11734944" y="1996352"/>
                  <a:pt x="11778343" y="2159501"/>
                </a:cubicBezTo>
                <a:cubicBezTo>
                  <a:pt x="11821742" y="2322650"/>
                  <a:pt x="11703037" y="2654009"/>
                  <a:pt x="11778343" y="2805585"/>
                </a:cubicBezTo>
                <a:cubicBezTo>
                  <a:pt x="11853649" y="2957161"/>
                  <a:pt x="11735620" y="3142983"/>
                  <a:pt x="11778343" y="3334199"/>
                </a:cubicBezTo>
                <a:cubicBezTo>
                  <a:pt x="11821066" y="3525415"/>
                  <a:pt x="11761337" y="3692361"/>
                  <a:pt x="11778343" y="3804078"/>
                </a:cubicBezTo>
                <a:cubicBezTo>
                  <a:pt x="11795349" y="3915795"/>
                  <a:pt x="11759614" y="4136438"/>
                  <a:pt x="11778343" y="4273957"/>
                </a:cubicBezTo>
                <a:cubicBezTo>
                  <a:pt x="11797072" y="4411476"/>
                  <a:pt x="11719086" y="4633474"/>
                  <a:pt x="11778343" y="4920041"/>
                </a:cubicBezTo>
                <a:cubicBezTo>
                  <a:pt x="11837600" y="5206608"/>
                  <a:pt x="11742752" y="5173090"/>
                  <a:pt x="11778343" y="5331185"/>
                </a:cubicBezTo>
                <a:cubicBezTo>
                  <a:pt x="11813934" y="5489280"/>
                  <a:pt x="11710197" y="5791879"/>
                  <a:pt x="11778343" y="6153474"/>
                </a:cubicBezTo>
                <a:cubicBezTo>
                  <a:pt x="11790473" y="6286255"/>
                  <a:pt x="11675844" y="6438716"/>
                  <a:pt x="11498359" y="6433458"/>
                </a:cubicBezTo>
                <a:cubicBezTo>
                  <a:pt x="11287451" y="6466652"/>
                  <a:pt x="11223285" y="6416347"/>
                  <a:pt x="11020102" y="6433458"/>
                </a:cubicBezTo>
                <a:cubicBezTo>
                  <a:pt x="10816919" y="6450569"/>
                  <a:pt x="10821913" y="6411083"/>
                  <a:pt x="10766212" y="6433458"/>
                </a:cubicBezTo>
                <a:cubicBezTo>
                  <a:pt x="10710511" y="6455833"/>
                  <a:pt x="10627551" y="6415822"/>
                  <a:pt x="10512323" y="6433458"/>
                </a:cubicBezTo>
                <a:cubicBezTo>
                  <a:pt x="10397095" y="6451094"/>
                  <a:pt x="10146883" y="6428091"/>
                  <a:pt x="10034066" y="6433458"/>
                </a:cubicBezTo>
                <a:cubicBezTo>
                  <a:pt x="9921249" y="6438825"/>
                  <a:pt x="9674210" y="6399072"/>
                  <a:pt x="9443625" y="6433458"/>
                </a:cubicBezTo>
                <a:cubicBezTo>
                  <a:pt x="9213040" y="6467844"/>
                  <a:pt x="9070106" y="6409779"/>
                  <a:pt x="8741001" y="6433458"/>
                </a:cubicBezTo>
                <a:cubicBezTo>
                  <a:pt x="8411896" y="6457137"/>
                  <a:pt x="8218708" y="6379644"/>
                  <a:pt x="8038376" y="6433458"/>
                </a:cubicBezTo>
                <a:cubicBezTo>
                  <a:pt x="7858045" y="6487272"/>
                  <a:pt x="7580983" y="6392873"/>
                  <a:pt x="7223568" y="6433458"/>
                </a:cubicBezTo>
                <a:cubicBezTo>
                  <a:pt x="6866153" y="6474043"/>
                  <a:pt x="6915695" y="6399709"/>
                  <a:pt x="6633127" y="6433458"/>
                </a:cubicBezTo>
                <a:cubicBezTo>
                  <a:pt x="6350559" y="6467207"/>
                  <a:pt x="6468758" y="6407321"/>
                  <a:pt x="6379237" y="6433458"/>
                </a:cubicBezTo>
                <a:cubicBezTo>
                  <a:pt x="6289716" y="6459595"/>
                  <a:pt x="5767619" y="6411921"/>
                  <a:pt x="5564429" y="6433458"/>
                </a:cubicBezTo>
                <a:cubicBezTo>
                  <a:pt x="5361239" y="6454995"/>
                  <a:pt x="5161213" y="6400335"/>
                  <a:pt x="4973988" y="6433458"/>
                </a:cubicBezTo>
                <a:cubicBezTo>
                  <a:pt x="4786763" y="6466581"/>
                  <a:pt x="4615543" y="6376959"/>
                  <a:pt x="4383547" y="6433458"/>
                </a:cubicBezTo>
                <a:cubicBezTo>
                  <a:pt x="4151551" y="6489957"/>
                  <a:pt x="4128799" y="6422897"/>
                  <a:pt x="4017474" y="6433458"/>
                </a:cubicBezTo>
                <a:cubicBezTo>
                  <a:pt x="3906149" y="6444019"/>
                  <a:pt x="3603836" y="6392809"/>
                  <a:pt x="3202666" y="6433458"/>
                </a:cubicBezTo>
                <a:cubicBezTo>
                  <a:pt x="2801496" y="6474107"/>
                  <a:pt x="2954718" y="6415637"/>
                  <a:pt x="2836593" y="6433458"/>
                </a:cubicBezTo>
                <a:cubicBezTo>
                  <a:pt x="2718468" y="6451279"/>
                  <a:pt x="2206536" y="6336595"/>
                  <a:pt x="2021784" y="6433458"/>
                </a:cubicBezTo>
                <a:cubicBezTo>
                  <a:pt x="1837032" y="6530321"/>
                  <a:pt x="1830054" y="6404353"/>
                  <a:pt x="1767895" y="6433458"/>
                </a:cubicBezTo>
                <a:cubicBezTo>
                  <a:pt x="1705736" y="6462563"/>
                  <a:pt x="1239926" y="6428706"/>
                  <a:pt x="1065270" y="6433458"/>
                </a:cubicBezTo>
                <a:cubicBezTo>
                  <a:pt x="890615" y="6438210"/>
                  <a:pt x="580316" y="6357087"/>
                  <a:pt x="279984" y="6433458"/>
                </a:cubicBezTo>
                <a:cubicBezTo>
                  <a:pt x="157837" y="6415394"/>
                  <a:pt x="2006" y="6336790"/>
                  <a:pt x="0" y="6153474"/>
                </a:cubicBezTo>
                <a:cubicBezTo>
                  <a:pt x="-10426" y="6011053"/>
                  <a:pt x="20936" y="5742189"/>
                  <a:pt x="0" y="5624860"/>
                </a:cubicBezTo>
                <a:cubicBezTo>
                  <a:pt x="-20936" y="5507531"/>
                  <a:pt x="40012" y="5387872"/>
                  <a:pt x="0" y="5154981"/>
                </a:cubicBezTo>
                <a:cubicBezTo>
                  <a:pt x="-40012" y="4922090"/>
                  <a:pt x="3153" y="4838403"/>
                  <a:pt x="0" y="4626367"/>
                </a:cubicBezTo>
                <a:cubicBezTo>
                  <a:pt x="-3153" y="4414331"/>
                  <a:pt x="70114" y="4218008"/>
                  <a:pt x="0" y="3921548"/>
                </a:cubicBezTo>
                <a:cubicBezTo>
                  <a:pt x="-70114" y="3625088"/>
                  <a:pt x="53091" y="3439661"/>
                  <a:pt x="0" y="3275464"/>
                </a:cubicBezTo>
                <a:cubicBezTo>
                  <a:pt x="-53091" y="3111267"/>
                  <a:pt x="9386" y="2977967"/>
                  <a:pt x="0" y="2864320"/>
                </a:cubicBezTo>
                <a:cubicBezTo>
                  <a:pt x="-9386" y="2750673"/>
                  <a:pt x="34582" y="2637750"/>
                  <a:pt x="0" y="2453175"/>
                </a:cubicBezTo>
                <a:cubicBezTo>
                  <a:pt x="-34582" y="2268600"/>
                  <a:pt x="80279" y="1905787"/>
                  <a:pt x="0" y="1748356"/>
                </a:cubicBezTo>
                <a:cubicBezTo>
                  <a:pt x="-80279" y="1590925"/>
                  <a:pt x="13725" y="1454804"/>
                  <a:pt x="0" y="1337212"/>
                </a:cubicBezTo>
                <a:cubicBezTo>
                  <a:pt x="-13725" y="1219620"/>
                  <a:pt x="36363" y="1033562"/>
                  <a:pt x="0" y="926068"/>
                </a:cubicBezTo>
                <a:cubicBezTo>
                  <a:pt x="-36363" y="818574"/>
                  <a:pt x="4419" y="450361"/>
                  <a:pt x="0" y="279984"/>
                </a:cubicBezTo>
                <a:close/>
              </a:path>
              <a:path w="11778343" h="6433458" stroke="0" extrusionOk="0">
                <a:moveTo>
                  <a:pt x="0" y="279984"/>
                </a:moveTo>
                <a:cubicBezTo>
                  <a:pt x="-16796" y="114993"/>
                  <a:pt x="109062" y="6114"/>
                  <a:pt x="279984" y="0"/>
                </a:cubicBezTo>
                <a:cubicBezTo>
                  <a:pt x="650193" y="-60797"/>
                  <a:pt x="809298" y="54896"/>
                  <a:pt x="1094792" y="0"/>
                </a:cubicBezTo>
                <a:cubicBezTo>
                  <a:pt x="1380286" y="-54896"/>
                  <a:pt x="1459017" y="4780"/>
                  <a:pt x="1573049" y="0"/>
                </a:cubicBezTo>
                <a:cubicBezTo>
                  <a:pt x="1687081" y="-4780"/>
                  <a:pt x="1793049" y="36818"/>
                  <a:pt x="1939123" y="0"/>
                </a:cubicBezTo>
                <a:cubicBezTo>
                  <a:pt x="2085197" y="-36818"/>
                  <a:pt x="2478178" y="21138"/>
                  <a:pt x="2641747" y="0"/>
                </a:cubicBezTo>
                <a:cubicBezTo>
                  <a:pt x="2805316" y="-21138"/>
                  <a:pt x="2908914" y="34344"/>
                  <a:pt x="3120004" y="0"/>
                </a:cubicBezTo>
                <a:cubicBezTo>
                  <a:pt x="3331094" y="-34344"/>
                  <a:pt x="3588651" y="78494"/>
                  <a:pt x="3934812" y="0"/>
                </a:cubicBezTo>
                <a:cubicBezTo>
                  <a:pt x="4280973" y="-78494"/>
                  <a:pt x="4166015" y="12962"/>
                  <a:pt x="4300886" y="0"/>
                </a:cubicBezTo>
                <a:cubicBezTo>
                  <a:pt x="4435757" y="-12962"/>
                  <a:pt x="4741132" y="43151"/>
                  <a:pt x="5115694" y="0"/>
                </a:cubicBezTo>
                <a:cubicBezTo>
                  <a:pt x="5490256" y="-43151"/>
                  <a:pt x="5258036" y="3544"/>
                  <a:pt x="5369584" y="0"/>
                </a:cubicBezTo>
                <a:cubicBezTo>
                  <a:pt x="5481132" y="-3544"/>
                  <a:pt x="5796603" y="21499"/>
                  <a:pt x="5960024" y="0"/>
                </a:cubicBezTo>
                <a:cubicBezTo>
                  <a:pt x="6123445" y="-21499"/>
                  <a:pt x="6298038" y="69176"/>
                  <a:pt x="6550465" y="0"/>
                </a:cubicBezTo>
                <a:cubicBezTo>
                  <a:pt x="6802892" y="-69176"/>
                  <a:pt x="6820091" y="16301"/>
                  <a:pt x="7028722" y="0"/>
                </a:cubicBezTo>
                <a:cubicBezTo>
                  <a:pt x="7237353" y="-16301"/>
                  <a:pt x="7643119" y="47570"/>
                  <a:pt x="7843531" y="0"/>
                </a:cubicBezTo>
                <a:cubicBezTo>
                  <a:pt x="8043943" y="-47570"/>
                  <a:pt x="8291313" y="64525"/>
                  <a:pt x="8658339" y="0"/>
                </a:cubicBezTo>
                <a:cubicBezTo>
                  <a:pt x="9025365" y="-64525"/>
                  <a:pt x="8862916" y="27926"/>
                  <a:pt x="9024412" y="0"/>
                </a:cubicBezTo>
                <a:cubicBezTo>
                  <a:pt x="9185908" y="-27926"/>
                  <a:pt x="9399690" y="57232"/>
                  <a:pt x="9614853" y="0"/>
                </a:cubicBezTo>
                <a:cubicBezTo>
                  <a:pt x="9830016" y="-57232"/>
                  <a:pt x="10060936" y="94882"/>
                  <a:pt x="10429661" y="0"/>
                </a:cubicBezTo>
                <a:cubicBezTo>
                  <a:pt x="10798386" y="-94882"/>
                  <a:pt x="11010248" y="104685"/>
                  <a:pt x="11498359" y="0"/>
                </a:cubicBezTo>
                <a:cubicBezTo>
                  <a:pt x="11634784" y="32553"/>
                  <a:pt x="11807100" y="146721"/>
                  <a:pt x="11778343" y="279984"/>
                </a:cubicBezTo>
                <a:cubicBezTo>
                  <a:pt x="11791526" y="379483"/>
                  <a:pt x="11756735" y="609427"/>
                  <a:pt x="11778343" y="749863"/>
                </a:cubicBezTo>
                <a:cubicBezTo>
                  <a:pt x="11799951" y="890299"/>
                  <a:pt x="11774494" y="1211594"/>
                  <a:pt x="11778343" y="1337212"/>
                </a:cubicBezTo>
                <a:cubicBezTo>
                  <a:pt x="11782192" y="1462830"/>
                  <a:pt x="11740843" y="1574282"/>
                  <a:pt x="11778343" y="1807091"/>
                </a:cubicBezTo>
                <a:cubicBezTo>
                  <a:pt x="11815843" y="2039900"/>
                  <a:pt x="11727746" y="2218547"/>
                  <a:pt x="11778343" y="2394440"/>
                </a:cubicBezTo>
                <a:cubicBezTo>
                  <a:pt x="11828940" y="2570333"/>
                  <a:pt x="11734301" y="2634622"/>
                  <a:pt x="11778343" y="2805585"/>
                </a:cubicBezTo>
                <a:cubicBezTo>
                  <a:pt x="11822385" y="2976549"/>
                  <a:pt x="11747560" y="3112357"/>
                  <a:pt x="11778343" y="3216729"/>
                </a:cubicBezTo>
                <a:cubicBezTo>
                  <a:pt x="11809126" y="3321101"/>
                  <a:pt x="11755215" y="3565581"/>
                  <a:pt x="11778343" y="3804078"/>
                </a:cubicBezTo>
                <a:cubicBezTo>
                  <a:pt x="11801471" y="4042575"/>
                  <a:pt x="11751304" y="4105755"/>
                  <a:pt x="11778343" y="4273957"/>
                </a:cubicBezTo>
                <a:cubicBezTo>
                  <a:pt x="11805382" y="4442159"/>
                  <a:pt x="11762727" y="4715935"/>
                  <a:pt x="11778343" y="4920041"/>
                </a:cubicBezTo>
                <a:cubicBezTo>
                  <a:pt x="11793959" y="5124147"/>
                  <a:pt x="11774689" y="5167065"/>
                  <a:pt x="11778343" y="5389920"/>
                </a:cubicBezTo>
                <a:cubicBezTo>
                  <a:pt x="11781997" y="5612775"/>
                  <a:pt x="11732384" y="5891770"/>
                  <a:pt x="11778343" y="6153474"/>
                </a:cubicBezTo>
                <a:cubicBezTo>
                  <a:pt x="11772470" y="6314050"/>
                  <a:pt x="11644567" y="6451483"/>
                  <a:pt x="11498359" y="6433458"/>
                </a:cubicBezTo>
                <a:cubicBezTo>
                  <a:pt x="11189448" y="6515747"/>
                  <a:pt x="11014535" y="6351515"/>
                  <a:pt x="10795734" y="6433458"/>
                </a:cubicBezTo>
                <a:cubicBezTo>
                  <a:pt x="10576934" y="6515401"/>
                  <a:pt x="10600554" y="6419304"/>
                  <a:pt x="10541845" y="6433458"/>
                </a:cubicBezTo>
                <a:cubicBezTo>
                  <a:pt x="10483136" y="6447612"/>
                  <a:pt x="10320368" y="6420047"/>
                  <a:pt x="10175772" y="6433458"/>
                </a:cubicBezTo>
                <a:cubicBezTo>
                  <a:pt x="10031176" y="6446869"/>
                  <a:pt x="9699647" y="6349852"/>
                  <a:pt x="9473147" y="6433458"/>
                </a:cubicBezTo>
                <a:cubicBezTo>
                  <a:pt x="9246648" y="6517064"/>
                  <a:pt x="9277510" y="6390017"/>
                  <a:pt x="9107074" y="6433458"/>
                </a:cubicBezTo>
                <a:cubicBezTo>
                  <a:pt x="8936638" y="6476899"/>
                  <a:pt x="8964868" y="6415295"/>
                  <a:pt x="8853184" y="6433458"/>
                </a:cubicBezTo>
                <a:cubicBezTo>
                  <a:pt x="8741500" y="6451621"/>
                  <a:pt x="8598754" y="6433209"/>
                  <a:pt x="8487111" y="6433458"/>
                </a:cubicBezTo>
                <a:cubicBezTo>
                  <a:pt x="8375468" y="6433707"/>
                  <a:pt x="8130895" y="6401275"/>
                  <a:pt x="8008854" y="6433458"/>
                </a:cubicBezTo>
                <a:cubicBezTo>
                  <a:pt x="7886813" y="6465641"/>
                  <a:pt x="7636877" y="6381285"/>
                  <a:pt x="7418413" y="6433458"/>
                </a:cubicBezTo>
                <a:cubicBezTo>
                  <a:pt x="7199949" y="6485631"/>
                  <a:pt x="7222506" y="6414136"/>
                  <a:pt x="7052340" y="6433458"/>
                </a:cubicBezTo>
                <a:cubicBezTo>
                  <a:pt x="6882174" y="6452780"/>
                  <a:pt x="6539366" y="6345503"/>
                  <a:pt x="6237532" y="6433458"/>
                </a:cubicBezTo>
                <a:cubicBezTo>
                  <a:pt x="5935698" y="6521413"/>
                  <a:pt x="5938608" y="6389630"/>
                  <a:pt x="5647091" y="6433458"/>
                </a:cubicBezTo>
                <a:cubicBezTo>
                  <a:pt x="5355574" y="6477286"/>
                  <a:pt x="5081987" y="6401035"/>
                  <a:pt x="4832282" y="6433458"/>
                </a:cubicBezTo>
                <a:cubicBezTo>
                  <a:pt x="4582577" y="6465881"/>
                  <a:pt x="4455698" y="6362625"/>
                  <a:pt x="4129658" y="6433458"/>
                </a:cubicBezTo>
                <a:cubicBezTo>
                  <a:pt x="3803618" y="6504291"/>
                  <a:pt x="3754053" y="6396065"/>
                  <a:pt x="3651401" y="6433458"/>
                </a:cubicBezTo>
                <a:cubicBezTo>
                  <a:pt x="3548749" y="6470851"/>
                  <a:pt x="3163944" y="6393193"/>
                  <a:pt x="2948776" y="6433458"/>
                </a:cubicBezTo>
                <a:cubicBezTo>
                  <a:pt x="2733608" y="6473723"/>
                  <a:pt x="2738000" y="6396571"/>
                  <a:pt x="2582703" y="6433458"/>
                </a:cubicBezTo>
                <a:cubicBezTo>
                  <a:pt x="2427406" y="6470345"/>
                  <a:pt x="2192944" y="6363897"/>
                  <a:pt x="1992262" y="6433458"/>
                </a:cubicBezTo>
                <a:cubicBezTo>
                  <a:pt x="1791580" y="6503019"/>
                  <a:pt x="1848421" y="6417097"/>
                  <a:pt x="1738373" y="6433458"/>
                </a:cubicBezTo>
                <a:cubicBezTo>
                  <a:pt x="1628325" y="6449819"/>
                  <a:pt x="1248485" y="6351085"/>
                  <a:pt x="923564" y="6433458"/>
                </a:cubicBezTo>
                <a:cubicBezTo>
                  <a:pt x="598643" y="6515831"/>
                  <a:pt x="459232" y="6378949"/>
                  <a:pt x="279984" y="6433458"/>
                </a:cubicBezTo>
                <a:cubicBezTo>
                  <a:pt x="126804" y="6427840"/>
                  <a:pt x="6955" y="6281982"/>
                  <a:pt x="0" y="6153474"/>
                </a:cubicBezTo>
                <a:cubicBezTo>
                  <a:pt x="-8431" y="5895354"/>
                  <a:pt x="56376" y="5696208"/>
                  <a:pt x="0" y="5566125"/>
                </a:cubicBezTo>
                <a:cubicBezTo>
                  <a:pt x="-56376" y="5436042"/>
                  <a:pt x="37389" y="5110504"/>
                  <a:pt x="0" y="4978776"/>
                </a:cubicBezTo>
                <a:cubicBezTo>
                  <a:pt x="-37389" y="4847048"/>
                  <a:pt x="58329" y="4470954"/>
                  <a:pt x="0" y="4332692"/>
                </a:cubicBezTo>
                <a:cubicBezTo>
                  <a:pt x="-58329" y="4194430"/>
                  <a:pt x="35303" y="3878752"/>
                  <a:pt x="0" y="3627873"/>
                </a:cubicBezTo>
                <a:cubicBezTo>
                  <a:pt x="-35303" y="3376994"/>
                  <a:pt x="24563" y="3113973"/>
                  <a:pt x="0" y="2981789"/>
                </a:cubicBezTo>
                <a:cubicBezTo>
                  <a:pt x="-24563" y="2849605"/>
                  <a:pt x="35118" y="2507958"/>
                  <a:pt x="0" y="2276971"/>
                </a:cubicBezTo>
                <a:cubicBezTo>
                  <a:pt x="-35118" y="2045984"/>
                  <a:pt x="36653" y="1945750"/>
                  <a:pt x="0" y="1630887"/>
                </a:cubicBezTo>
                <a:cubicBezTo>
                  <a:pt x="-36653" y="1316024"/>
                  <a:pt x="18160" y="1272963"/>
                  <a:pt x="0" y="1161008"/>
                </a:cubicBezTo>
                <a:cubicBezTo>
                  <a:pt x="-18160" y="1049053"/>
                  <a:pt x="41712" y="579548"/>
                  <a:pt x="0" y="279984"/>
                </a:cubicBezTo>
                <a:close/>
              </a:path>
            </a:pathLst>
          </a:custGeom>
          <a:solidFill>
            <a:schemeClr val="bg1"/>
          </a:solidFill>
          <a:ln cmpd="dbl">
            <a:solidFill>
              <a:srgbClr val="00B050"/>
            </a:solidFill>
            <a:extLst>
              <a:ext uri="{C807C97D-BFC1-408E-A445-0C87EB9F89A2}">
                <ask:lineSketchStyleProps xmlns:ask="http://schemas.microsoft.com/office/drawing/2018/sketchyshapes" sd="1219033472">
                  <a:prstGeom prst="roundRect">
                    <a:avLst>
                      <a:gd name="adj" fmla="val 4352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6" name="Picture 5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FDC8FDCB-3534-4D91-98E6-032F3542C7E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46157"/>
            <a:ext cx="1461471" cy="146147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364C4D9-EBFB-4D99-A012-F3DA470CAF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396" y="357971"/>
            <a:ext cx="2325467" cy="1162735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E5FFCEF9-676E-4746-990E-D071AC9E4483}"/>
              </a:ext>
            </a:extLst>
          </p:cNvPr>
          <p:cNvSpPr/>
          <p:nvPr/>
        </p:nvSpPr>
        <p:spPr>
          <a:xfrm>
            <a:off x="785396" y="1859202"/>
            <a:ext cx="10279251" cy="1592431"/>
          </a:xfrm>
          <a:prstGeom prst="rect">
            <a:avLst/>
          </a:prstGeom>
          <a:solidFill>
            <a:srgbClr val="FFFF00"/>
          </a:solidFill>
          <a:ln>
            <a:noFill/>
          </a:ln>
          <a:effectLst>
            <a:softEdge rad="635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263B67E0-161D-4078-8F5F-A97122E97BED}"/>
              </a:ext>
            </a:extLst>
          </p:cNvPr>
          <p:cNvGrpSpPr/>
          <p:nvPr/>
        </p:nvGrpSpPr>
        <p:grpSpPr>
          <a:xfrm>
            <a:off x="995882" y="1477770"/>
            <a:ext cx="4990248" cy="570588"/>
            <a:chOff x="1296327" y="1647588"/>
            <a:chExt cx="3614218" cy="570588"/>
          </a:xfrm>
        </p:grpSpPr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EBEE1DA2-1CB4-41D3-9081-6D6334935C4B}"/>
                </a:ext>
              </a:extLst>
            </p:cNvPr>
            <p:cNvSpPr txBox="1"/>
            <p:nvPr/>
          </p:nvSpPr>
          <p:spPr>
            <a:xfrm>
              <a:off x="1866915" y="1694956"/>
              <a:ext cx="304363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 err="1"/>
                <a:t>Đặt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</a:t>
              </a:r>
              <a:r>
                <a:rPr lang="en-US" sz="2800" dirty="0" err="1"/>
                <a:t>rồi</a:t>
              </a:r>
              <a:r>
                <a:rPr lang="en-US" sz="2800" dirty="0"/>
                <a:t> </a:t>
              </a:r>
              <a:r>
                <a:rPr lang="en-US" sz="2800" dirty="0" err="1"/>
                <a:t>tính</a:t>
              </a:r>
              <a:r>
                <a:rPr lang="en-US" sz="2800" dirty="0"/>
                <a:t> ?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D82E2E4F-23C1-4F9A-AEA6-1A22990214DE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/>
                <a:t>2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3115FFA-07C9-4701-96B0-2CA23439A709}"/>
              </a:ext>
            </a:extLst>
          </p:cNvPr>
          <p:cNvGrpSpPr/>
          <p:nvPr/>
        </p:nvGrpSpPr>
        <p:grpSpPr>
          <a:xfrm>
            <a:off x="1566470" y="3103664"/>
            <a:ext cx="1147790" cy="1384995"/>
            <a:chOff x="1566470" y="2095726"/>
            <a:chExt cx="1147790" cy="1384995"/>
          </a:xfrm>
        </p:grpSpPr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A3B78A1-3C63-4350-ADE6-122EA5B3BF5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7E0E4BDD-E10E-448F-B7EB-F094400C4EC7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460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231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8852E1FC-DD49-4CA9-ADCF-9C4908884701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23776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578D9ECB-18FC-4777-B247-41B0BF824807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32B667B-2D21-41A7-8F91-D9E8D6F905DA}"/>
              </a:ext>
            </a:extLst>
          </p:cNvPr>
          <p:cNvGrpSpPr/>
          <p:nvPr/>
        </p:nvGrpSpPr>
        <p:grpSpPr>
          <a:xfrm>
            <a:off x="4077687" y="3103664"/>
            <a:ext cx="1147790" cy="1384995"/>
            <a:chOff x="1566470" y="2095726"/>
            <a:chExt cx="1147790" cy="1384995"/>
          </a:xfrm>
        </p:grpSpPr>
        <p:grpSp>
          <p:nvGrpSpPr>
            <p:cNvPr id="19" name="Group 18">
              <a:extLst>
                <a:ext uri="{FF2B5EF4-FFF2-40B4-BE49-F238E27FC236}">
                  <a16:creationId xmlns:a16="http://schemas.microsoft.com/office/drawing/2014/main" id="{E5C9A350-38DA-429B-A256-A2E7C25802ED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5505563F-35EF-4ED1-BD80-79951B7E696C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375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622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3E631B0B-557C-4E3C-A967-C948FD2D04BC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D54EF8B-007E-4BBA-9014-28E76DF3C4CA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2E6FFABC-4844-447B-9E87-8C52AF820B64}"/>
              </a:ext>
            </a:extLst>
          </p:cNvPr>
          <p:cNvGrpSpPr/>
          <p:nvPr/>
        </p:nvGrpSpPr>
        <p:grpSpPr>
          <a:xfrm>
            <a:off x="6804805" y="3103664"/>
            <a:ext cx="1147790" cy="1384995"/>
            <a:chOff x="1566470" y="2095726"/>
            <a:chExt cx="1147790" cy="1384995"/>
          </a:xfrm>
        </p:grpSpPr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C3B7CC52-F1F4-4224-90F8-CABCB3486A56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33121802-E275-44E1-B594-857491063431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800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37</a:t>
                </a:r>
              </a:p>
            </p:txBody>
          </p:sp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08EA6DE1-DA3D-4A80-8C6B-5FBA18566A67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C1336ADB-540B-442B-81BA-47F22473BD90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E8C98F2-B500-4637-B48F-29CF876AB8FD}"/>
              </a:ext>
            </a:extLst>
          </p:cNvPr>
          <p:cNvGrpSpPr/>
          <p:nvPr/>
        </p:nvGrpSpPr>
        <p:grpSpPr>
          <a:xfrm>
            <a:off x="9249970" y="3103664"/>
            <a:ext cx="1147790" cy="1384995"/>
            <a:chOff x="1566470" y="2095726"/>
            <a:chExt cx="1147790" cy="1384995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CEBEEC69-7A5E-4C2A-B821-3D45F0D44C54}"/>
                </a:ext>
              </a:extLst>
            </p:cNvPr>
            <p:cNvGrpSpPr/>
            <p:nvPr/>
          </p:nvGrpSpPr>
          <p:grpSpPr>
            <a:xfrm>
              <a:off x="1566470" y="2095726"/>
              <a:ext cx="1147790" cy="1384995"/>
              <a:chOff x="1697011" y="2095726"/>
              <a:chExt cx="1147790" cy="1384995"/>
            </a:xfrm>
          </p:grpSpPr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id="{457AA656-1F84-4269-BA27-06A7D25599F9}"/>
                  </a:ext>
                </a:extLst>
              </p:cNvPr>
              <p:cNvSpPr txBox="1"/>
              <p:nvPr/>
            </p:nvSpPr>
            <p:spPr>
              <a:xfrm>
                <a:off x="1934771" y="2095726"/>
                <a:ext cx="910030" cy="13849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923</a:t>
                </a:r>
              </a:p>
              <a:p>
                <a:pPr>
                  <a:lnSpc>
                    <a:spcPct val="150000"/>
                  </a:lnSpc>
                </a:pPr>
                <a:r>
                  <a:rPr lang="en-US" sz="2800" dirty="0"/>
                  <a:t>    6</a:t>
                </a:r>
              </a:p>
            </p:txBody>
          </p:sp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id="{D57FA48D-8EB6-4E54-8ED7-A0023590BAEB}"/>
                  </a:ext>
                </a:extLst>
              </p:cNvPr>
              <p:cNvSpPr txBox="1"/>
              <p:nvPr/>
            </p:nvSpPr>
            <p:spPr>
              <a:xfrm>
                <a:off x="1697011" y="2418890"/>
                <a:ext cx="363930" cy="73866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2800" dirty="0"/>
                  <a:t>+</a:t>
                </a:r>
              </a:p>
            </p:txBody>
          </p:sp>
        </p:grpSp>
        <p:cxnSp>
          <p:nvCxnSpPr>
            <p:cNvPr id="30" name="Straight Connector 29">
              <a:extLst>
                <a:ext uri="{FF2B5EF4-FFF2-40B4-BE49-F238E27FC236}">
                  <a16:creationId xmlns:a16="http://schemas.microsoft.com/office/drawing/2014/main" id="{2475B990-B35B-4BF6-8457-B0FCD5D5185B}"/>
                </a:ext>
              </a:extLst>
            </p:cNvPr>
            <p:cNvCxnSpPr/>
            <p:nvPr/>
          </p:nvCxnSpPr>
          <p:spPr>
            <a:xfrm>
              <a:off x="1689100" y="3378200"/>
              <a:ext cx="889000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65BF595B-13EB-4A59-994E-1684FF57A9B6}"/>
              </a:ext>
            </a:extLst>
          </p:cNvPr>
          <p:cNvSpPr txBox="1"/>
          <p:nvPr/>
        </p:nvSpPr>
        <p:spPr>
          <a:xfrm>
            <a:off x="1786950" y="4259348"/>
            <a:ext cx="910030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691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1CD8BD2E-0069-439F-968C-8DFF872B9DCA}"/>
              </a:ext>
            </a:extLst>
          </p:cNvPr>
          <p:cNvSpPr txBox="1"/>
          <p:nvPr/>
        </p:nvSpPr>
        <p:spPr>
          <a:xfrm>
            <a:off x="4305459" y="4259348"/>
            <a:ext cx="825342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997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59E78D9C-B0C9-407B-912C-DE02FCBC7B11}"/>
              </a:ext>
            </a:extLst>
          </p:cNvPr>
          <p:cNvSpPr txBox="1"/>
          <p:nvPr/>
        </p:nvSpPr>
        <p:spPr>
          <a:xfrm>
            <a:off x="7035799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837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94827047-4B1E-49D3-873D-8164F94FE74C}"/>
              </a:ext>
            </a:extLst>
          </p:cNvPr>
          <p:cNvSpPr txBox="1"/>
          <p:nvPr/>
        </p:nvSpPr>
        <p:spPr>
          <a:xfrm>
            <a:off x="9497086" y="4259348"/>
            <a:ext cx="972636" cy="6588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>
                <a:solidFill>
                  <a:srgbClr val="C00000"/>
                </a:solidFill>
              </a:rPr>
              <a:t>929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1F8C81E-4A89-4414-965C-130702BA6D59}"/>
              </a:ext>
            </a:extLst>
          </p:cNvPr>
          <p:cNvSpPr txBox="1"/>
          <p:nvPr/>
        </p:nvSpPr>
        <p:spPr>
          <a:xfrm>
            <a:off x="1281176" y="2396369"/>
            <a:ext cx="96027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/>
              <a:t>460 + 231          375 + 622             800 + 37           923 + 6 </a:t>
            </a:r>
          </a:p>
        </p:txBody>
      </p:sp>
    </p:spTree>
    <p:extLst>
      <p:ext uri="{BB962C8B-B14F-4D97-AF65-F5344CB8AC3E}">
        <p14:creationId xmlns:p14="http://schemas.microsoft.com/office/powerpoint/2010/main" val="1516076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7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Icon&#10;&#10;Description automatically generated">
            <a:extLst>
              <a:ext uri="{FF2B5EF4-FFF2-40B4-BE49-F238E27FC236}">
                <a16:creationId xmlns:a16="http://schemas.microsoft.com/office/drawing/2014/main" id="{895EFE73-4FE9-4000-AF2D-C15FF847DD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7508" y="283804"/>
            <a:ext cx="614199" cy="614199"/>
          </a:xfrm>
          <a:prstGeom prst="rect">
            <a:avLst/>
          </a:prstGeom>
        </p:spPr>
      </p:pic>
      <p:pic>
        <p:nvPicPr>
          <p:cNvPr id="6" name="Picture 5" descr="Icon&#10;&#10;Description automatically generated">
            <a:extLst>
              <a:ext uri="{FF2B5EF4-FFF2-40B4-BE49-F238E27FC236}">
                <a16:creationId xmlns:a16="http://schemas.microsoft.com/office/drawing/2014/main" id="{713BAE6A-01FD-4B98-87B3-A98CE93D8F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3838" y="283804"/>
            <a:ext cx="614199" cy="614199"/>
          </a:xfrm>
          <a:prstGeom prst="rect">
            <a:avLst/>
          </a:prstGeom>
        </p:spPr>
      </p:pic>
      <p:pic>
        <p:nvPicPr>
          <p:cNvPr id="7" name="Picture 6" descr="Icon&#10;&#10;Description automatically generated">
            <a:extLst>
              <a:ext uri="{FF2B5EF4-FFF2-40B4-BE49-F238E27FC236}">
                <a16:creationId xmlns:a16="http://schemas.microsoft.com/office/drawing/2014/main" id="{5E18538A-4F25-4F35-B112-C6B2FD9939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0168" y="283804"/>
            <a:ext cx="614199" cy="614199"/>
          </a:xfrm>
          <a:prstGeom prst="rect">
            <a:avLst/>
          </a:prstGeom>
        </p:spPr>
      </p:pic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id="{459C17E8-4803-4877-86C7-72F6C8829D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498" y="283804"/>
            <a:ext cx="614199" cy="614199"/>
          </a:xfrm>
          <a:prstGeom prst="rect">
            <a:avLst/>
          </a:prstGeom>
        </p:spPr>
      </p:pic>
      <p:pic>
        <p:nvPicPr>
          <p:cNvPr id="9" name="Picture 8" descr="Icon&#10;&#10;Description automatically generated">
            <a:extLst>
              <a:ext uri="{FF2B5EF4-FFF2-40B4-BE49-F238E27FC236}">
                <a16:creationId xmlns:a16="http://schemas.microsoft.com/office/drawing/2014/main" id="{49016FE6-8E9F-426C-979F-4BFCD84495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2828" y="283804"/>
            <a:ext cx="614199" cy="614199"/>
          </a:xfrm>
          <a:prstGeom prst="rect">
            <a:avLst/>
          </a:prstGeom>
        </p:spPr>
      </p:pic>
      <p:pic>
        <p:nvPicPr>
          <p:cNvPr id="10" name="Picture 9" descr="Icon&#10;&#10;Description automatically generated">
            <a:extLst>
              <a:ext uri="{FF2B5EF4-FFF2-40B4-BE49-F238E27FC236}">
                <a16:creationId xmlns:a16="http://schemas.microsoft.com/office/drawing/2014/main" id="{EA522F28-9813-459A-AC94-1EAB3C1C313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79158" y="283804"/>
            <a:ext cx="614199" cy="614199"/>
          </a:xfrm>
          <a:prstGeom prst="rect">
            <a:avLst/>
          </a:prstGeom>
        </p:spPr>
      </p:pic>
      <p:pic>
        <p:nvPicPr>
          <p:cNvPr id="11" name="Picture 10" descr="Icon&#10;&#10;Description automatically generated">
            <a:extLst>
              <a:ext uri="{FF2B5EF4-FFF2-40B4-BE49-F238E27FC236}">
                <a16:creationId xmlns:a16="http://schemas.microsoft.com/office/drawing/2014/main" id="{FE64F19B-8F87-47EE-81DA-AFDF463DDE5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488" y="283804"/>
            <a:ext cx="614199" cy="614199"/>
          </a:xfrm>
          <a:prstGeom prst="rect">
            <a:avLst/>
          </a:prstGeom>
        </p:spPr>
      </p:pic>
      <p:pic>
        <p:nvPicPr>
          <p:cNvPr id="12" name="Picture 11" descr="Icon&#10;&#10;Description automatically generated">
            <a:extLst>
              <a:ext uri="{FF2B5EF4-FFF2-40B4-BE49-F238E27FC236}">
                <a16:creationId xmlns:a16="http://schemas.microsoft.com/office/drawing/2014/main" id="{A0713397-33B9-4CFE-849F-E14167CBE1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1818" y="229364"/>
            <a:ext cx="614199" cy="614199"/>
          </a:xfrm>
          <a:prstGeom prst="rect">
            <a:avLst/>
          </a:prstGeom>
        </p:spPr>
      </p:pic>
      <p:pic>
        <p:nvPicPr>
          <p:cNvPr id="13" name="Picture 12" descr="Icon&#10;&#10;Description automatically generated">
            <a:extLst>
              <a:ext uri="{FF2B5EF4-FFF2-40B4-BE49-F238E27FC236}">
                <a16:creationId xmlns:a16="http://schemas.microsoft.com/office/drawing/2014/main" id="{96DBD243-BE86-421B-87B2-31516005733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28148" y="283804"/>
            <a:ext cx="614199" cy="61419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3E7CD36D-F70F-4283-AD9F-75C31006EE6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44478" y="283804"/>
            <a:ext cx="614199" cy="614199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AF99587-FD88-42A4-9119-CD509772A99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626" y="562367"/>
            <a:ext cx="2325467" cy="116273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B846C823-A7C9-4F02-A4C9-3F4A4E6957B8}"/>
              </a:ext>
            </a:extLst>
          </p:cNvPr>
          <p:cNvGrpSpPr/>
          <p:nvPr/>
        </p:nvGrpSpPr>
        <p:grpSpPr>
          <a:xfrm>
            <a:off x="6125055" y="1336083"/>
            <a:ext cx="5504287" cy="1200329"/>
            <a:chOff x="1296327" y="1631456"/>
            <a:chExt cx="8837159" cy="1200329"/>
          </a:xfrm>
        </p:grpSpPr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84A05EE6-1B51-44E6-B900-D3800D27DD63}"/>
                </a:ext>
              </a:extLst>
            </p:cNvPr>
            <p:cNvSpPr txBox="1"/>
            <p:nvPr/>
          </p:nvSpPr>
          <p:spPr>
            <a:xfrm>
              <a:off x="1866914" y="1631456"/>
              <a:ext cx="8266572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Mèo</a:t>
              </a:r>
              <a:r>
                <a:rPr lang="en-US" sz="2400" dirty="0"/>
                <a:t> </a:t>
              </a:r>
              <a:r>
                <a:rPr lang="en-US" sz="2400" dirty="0" err="1"/>
                <a:t>và</a:t>
              </a:r>
              <a:r>
                <a:rPr lang="en-US" sz="2400" dirty="0"/>
                <a:t> </a:t>
              </a:r>
              <a:r>
                <a:rPr lang="en-US" sz="2400" dirty="0" err="1"/>
                <a:t>hà</a:t>
              </a:r>
              <a:r>
                <a:rPr lang="en-US" sz="2400" dirty="0"/>
                <a:t> </a:t>
              </a:r>
              <a:r>
                <a:rPr lang="en-US" sz="2400" dirty="0" err="1"/>
                <a:t>mã</a:t>
              </a:r>
              <a:r>
                <a:rPr lang="en-US" sz="2400" dirty="0"/>
                <a:t> </a:t>
              </a:r>
              <a:r>
                <a:rPr lang="en-US" sz="2400" dirty="0" err="1"/>
                <a:t>vớt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những</a:t>
              </a:r>
              <a:r>
                <a:rPr lang="en-US" sz="2400" dirty="0"/>
                <a:t> </a:t>
              </a:r>
              <a:r>
                <a:rPr lang="en-US" sz="2400" dirty="0" err="1"/>
                <a:t>hòm</a:t>
              </a:r>
              <a:r>
                <a:rPr lang="en-US" sz="2400" dirty="0"/>
                <a:t> </a:t>
              </a:r>
              <a:r>
                <a:rPr lang="en-US" sz="2400" dirty="0" err="1"/>
                <a:t>đựng</a:t>
              </a:r>
              <a:r>
                <a:rPr lang="en-US" sz="2400" dirty="0"/>
                <a:t> </a:t>
              </a:r>
              <a:r>
                <a:rPr lang="en-US" sz="2400" dirty="0" err="1"/>
                <a:t>ngọc</a:t>
              </a:r>
              <a:r>
                <a:rPr lang="en-US" sz="2400" dirty="0"/>
                <a:t> </a:t>
              </a:r>
              <a:r>
                <a:rPr lang="en-US" sz="2400" dirty="0" err="1"/>
                <a:t>trai</a:t>
              </a:r>
              <a:r>
                <a:rPr lang="en-US" sz="2400" dirty="0"/>
                <a:t>. </a:t>
              </a:r>
              <a:r>
                <a:rPr lang="en-US" sz="2400" dirty="0" err="1"/>
                <a:t>Số</a:t>
              </a:r>
              <a:r>
                <a:rPr lang="en-US" sz="2400" dirty="0"/>
                <a:t> </a:t>
              </a:r>
              <a:r>
                <a:rPr lang="en-US" sz="2400" dirty="0" err="1"/>
                <a:t>ngọc</a:t>
              </a:r>
              <a:r>
                <a:rPr lang="en-US" sz="2400" dirty="0"/>
                <a:t> </a:t>
              </a:r>
              <a:r>
                <a:rPr lang="en-US" sz="2400" dirty="0" err="1"/>
                <a:t>trai</a:t>
              </a:r>
              <a:r>
                <a:rPr lang="en-US" sz="2400" dirty="0"/>
                <a:t> </a:t>
              </a:r>
              <a:r>
                <a:rPr lang="en-US" sz="2400" dirty="0" err="1"/>
                <a:t>được</a:t>
              </a:r>
              <a:r>
                <a:rPr lang="en-US" sz="2400" dirty="0"/>
                <a:t> </a:t>
              </a:r>
              <a:r>
                <a:rPr lang="en-US" sz="2400" dirty="0" err="1"/>
                <a:t>ghi</a:t>
              </a:r>
              <a:r>
                <a:rPr lang="en-US" sz="2400" dirty="0"/>
                <a:t> </a:t>
              </a:r>
              <a:r>
                <a:rPr lang="en-US" sz="2400" dirty="0" err="1"/>
                <a:t>trên</a:t>
              </a:r>
              <a:r>
                <a:rPr lang="en-US" sz="2400" dirty="0"/>
                <a:t> </a:t>
              </a:r>
              <a:r>
                <a:rPr lang="en-US" sz="2400" dirty="0" err="1"/>
                <a:t>mỗi</a:t>
              </a:r>
              <a:r>
                <a:rPr lang="en-US" sz="2400" dirty="0"/>
                <a:t> </a:t>
              </a:r>
              <a:r>
                <a:rPr lang="en-US" sz="2400" dirty="0" err="1"/>
                <a:t>hòm</a:t>
              </a:r>
              <a:r>
                <a:rPr lang="en-US" sz="2400" dirty="0"/>
                <a:t>.</a:t>
              </a: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E807EB3E-2BC8-4CEB-9965-D5D139A25EE5}"/>
                </a:ext>
              </a:extLst>
            </p:cNvPr>
            <p:cNvSpPr/>
            <p:nvPr/>
          </p:nvSpPr>
          <p:spPr>
            <a:xfrm>
              <a:off x="1296327" y="1647588"/>
              <a:ext cx="570588" cy="570588"/>
            </a:xfrm>
            <a:prstGeom prst="ellipse">
              <a:avLst/>
            </a:prstGeom>
            <a:solidFill>
              <a:schemeClr val="accent4"/>
            </a:solidFill>
            <a:ln>
              <a:solidFill>
                <a:schemeClr val="accent3">
                  <a:lumMod val="40000"/>
                  <a:lumOff val="6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/>
                <a:t>3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183C7AF9-1EA0-4AD7-843E-447F5CD93FB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88" r="24170" b="3277"/>
          <a:stretch/>
        </p:blipFill>
        <p:spPr>
          <a:xfrm>
            <a:off x="812800" y="1677197"/>
            <a:ext cx="5245100" cy="4507703"/>
          </a:xfrm>
          <a:prstGeom prst="rect">
            <a:avLst/>
          </a:prstGeom>
        </p:spPr>
      </p:pic>
      <p:pic>
        <p:nvPicPr>
          <p:cNvPr id="20" name="Picture 19" descr="Screen Clipping">
            <a:extLst>
              <a:ext uri="{FF2B5EF4-FFF2-40B4-BE49-F238E27FC236}">
                <a16:creationId xmlns:a16="http://schemas.microsoft.com/office/drawing/2014/main" id="{AF942A07-7776-4585-9B1E-AAD16DFFFEC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885" r="35676"/>
          <a:stretch/>
        </p:blipFill>
        <p:spPr>
          <a:xfrm>
            <a:off x="2487642" y="5522552"/>
            <a:ext cx="695465" cy="662348"/>
          </a:xfrm>
          <a:prstGeom prst="rect">
            <a:avLst/>
          </a:prstGeom>
        </p:spPr>
      </p:pic>
      <p:pic>
        <p:nvPicPr>
          <p:cNvPr id="21" name="Picture 20" descr="Screen Clipping">
            <a:extLst>
              <a:ext uri="{FF2B5EF4-FFF2-40B4-BE49-F238E27FC236}">
                <a16:creationId xmlns:a16="http://schemas.microsoft.com/office/drawing/2014/main" id="{B0382C0D-DECB-4ADF-A8CC-7491E8C05899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8920"/>
          <a:stretch/>
        </p:blipFill>
        <p:spPr>
          <a:xfrm>
            <a:off x="1511981" y="5513748"/>
            <a:ext cx="743992" cy="671152"/>
          </a:xfrm>
          <a:prstGeom prst="rect">
            <a:avLst/>
          </a:prstGeom>
        </p:spPr>
      </p:pic>
      <p:pic>
        <p:nvPicPr>
          <p:cNvPr id="22" name="Picture 21" descr="Screen Clipping">
            <a:extLst>
              <a:ext uri="{FF2B5EF4-FFF2-40B4-BE49-F238E27FC236}">
                <a16:creationId xmlns:a16="http://schemas.microsoft.com/office/drawing/2014/main" id="{A37BA98B-E42B-464B-B46C-CB1E1F5C549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111" b="94444" l="312" r="99065">
                        <a14:foregroundMark x1="40187" y1="75556" x2="54206" y2="45556"/>
                        <a14:foregroundMark x1="79128" y1="53333" x2="94393" y2="22222"/>
                      </a14:backgroundRemoval>
                    </a14:imgEffect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127" r="1565"/>
          <a:stretch/>
        </p:blipFill>
        <p:spPr>
          <a:xfrm>
            <a:off x="3225887" y="5559444"/>
            <a:ext cx="773088" cy="692318"/>
          </a:xfrm>
          <a:prstGeom prst="rect">
            <a:avLst/>
          </a:prstGeom>
        </p:spPr>
      </p:pic>
      <p:pic>
        <p:nvPicPr>
          <p:cNvPr id="23" name="Picture 22" descr="Screen Clipping">
            <a:extLst>
              <a:ext uri="{FF2B5EF4-FFF2-40B4-BE49-F238E27FC236}">
                <a16:creationId xmlns:a16="http://schemas.microsoft.com/office/drawing/2014/main" id="{1EA81021-732D-4C71-A34B-50D847C04D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7778" b="94444" l="2804" r="89720">
                        <a14:foregroundMark x1="44860" y1="18889" x2="70093" y2="23333"/>
                        <a14:foregroundMark x1="67290" y1="22222" x2="74766" y2="25556"/>
                        <a14:foregroundMark x1="73832" y1="25556" x2="79439" y2="28889"/>
                        <a14:foregroundMark x1="64486" y1="21111" x2="55140" y2="17778"/>
                        <a14:foregroundMark x1="54206" y1="17778" x2="39252" y2="16667"/>
                        <a14:foregroundMark x1="39252" y1="16667" x2="33645" y2="16667"/>
                        <a14:foregroundMark x1="31776" y1="17778" x2="21495" y2="21111"/>
                        <a14:foregroundMark x1="21495" y1="22222" x2="15888" y2="26667"/>
                        <a14:foregroundMark x1="14953" y1="27778" x2="10280" y2="34444"/>
                        <a14:foregroundMark x1="10280" y1="35556" x2="7477" y2="46667"/>
                        <a14:foregroundMark x1="9346" y1="54444" x2="18692" y2="81111"/>
                        <a14:foregroundMark x1="17757" y1="81111" x2="27103" y2="84444"/>
                        <a14:foregroundMark x1="27103" y1="84444" x2="40187" y2="86667"/>
                        <a14:foregroundMark x1="40187" y1="86667" x2="52336" y2="87778"/>
                        <a14:foregroundMark x1="52336" y1="87778" x2="57009" y2="85556"/>
                        <a14:foregroundMark x1="57009" y1="85556" x2="79439" y2="76667"/>
                        <a14:foregroundMark x1="84112" y1="40000" x2="81308" y2="73333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1725" y="4997547"/>
            <a:ext cx="827335" cy="695890"/>
          </a:xfrm>
          <a:prstGeom prst="rect">
            <a:avLst/>
          </a:prstGeom>
        </p:spPr>
      </p:pic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505EBB1C-638A-41FF-B2B6-561DE544E830}"/>
              </a:ext>
            </a:extLst>
          </p:cNvPr>
          <p:cNvCxnSpPr/>
          <p:nvPr/>
        </p:nvCxnSpPr>
        <p:spPr>
          <a:xfrm>
            <a:off x="2444862" y="3390900"/>
            <a:ext cx="969914" cy="2302537"/>
          </a:xfrm>
          <a:prstGeom prst="line">
            <a:avLst/>
          </a:prstGeom>
          <a:ln w="1905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D2011F2B-5DB7-4B74-B148-F47311F2F5B3}"/>
              </a:ext>
            </a:extLst>
          </p:cNvPr>
          <p:cNvCxnSpPr/>
          <p:nvPr/>
        </p:nvCxnSpPr>
        <p:spPr>
          <a:xfrm>
            <a:off x="1676400" y="3390900"/>
            <a:ext cx="2322575" cy="1850135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ECDA7871-CC4D-4C1C-B451-270C1DF9AA64}"/>
              </a:ext>
            </a:extLst>
          </p:cNvPr>
          <p:cNvCxnSpPr/>
          <p:nvPr/>
        </p:nvCxnSpPr>
        <p:spPr>
          <a:xfrm flipH="1">
            <a:off x="2929819" y="3098800"/>
            <a:ext cx="911906" cy="2594637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2A7413A5-C834-4BB6-BC14-3593B6C81B23}"/>
              </a:ext>
            </a:extLst>
          </p:cNvPr>
          <p:cNvCxnSpPr/>
          <p:nvPr/>
        </p:nvCxnSpPr>
        <p:spPr>
          <a:xfrm flipH="1">
            <a:off x="2017914" y="3517900"/>
            <a:ext cx="3087486" cy="2175537"/>
          </a:xfrm>
          <a:prstGeom prst="line">
            <a:avLst/>
          </a:prstGeom>
          <a:ln w="19050">
            <a:solidFill>
              <a:schemeClr val="accent3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8" name="Group 27">
            <a:extLst>
              <a:ext uri="{FF2B5EF4-FFF2-40B4-BE49-F238E27FC236}">
                <a16:creationId xmlns:a16="http://schemas.microsoft.com/office/drawing/2014/main" id="{1CDA9861-B84E-43AE-B8B3-89007AC6EFB8}"/>
              </a:ext>
            </a:extLst>
          </p:cNvPr>
          <p:cNvGrpSpPr/>
          <p:nvPr/>
        </p:nvGrpSpPr>
        <p:grpSpPr>
          <a:xfrm>
            <a:off x="6367788" y="2822186"/>
            <a:ext cx="1122900" cy="491303"/>
            <a:chOff x="1999127" y="1726873"/>
            <a:chExt cx="1122900" cy="491303"/>
          </a:xfrm>
        </p:grpSpPr>
        <p:sp>
          <p:nvSpPr>
            <p:cNvPr id="29" name="Rounded Rectangle 26">
              <a:extLst>
                <a:ext uri="{FF2B5EF4-FFF2-40B4-BE49-F238E27FC236}">
                  <a16:creationId xmlns:a16="http://schemas.microsoft.com/office/drawing/2014/main" id="{9F4783C9-02D0-45B6-82C8-9825200CFCC7}"/>
                </a:ext>
              </a:extLst>
            </p:cNvPr>
            <p:cNvSpPr/>
            <p:nvPr/>
          </p:nvSpPr>
          <p:spPr>
            <a:xfrm>
              <a:off x="1999127" y="1734850"/>
              <a:ext cx="705394" cy="483326"/>
            </a:xfrm>
            <a:prstGeom prst="roundRect">
              <a:avLst/>
            </a:prstGeom>
            <a:solidFill>
              <a:schemeClr val="accent6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0A91204-B70E-43EA-A1D1-51C70FB21A34}"/>
                </a:ext>
              </a:extLst>
            </p:cNvPr>
            <p:cNvSpPr txBox="1"/>
            <p:nvPr/>
          </p:nvSpPr>
          <p:spPr>
            <a:xfrm>
              <a:off x="2033262" y="1726873"/>
              <a:ext cx="108876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 err="1"/>
                <a:t>Số</a:t>
              </a:r>
              <a:r>
                <a:rPr lang="en-US" sz="2400" dirty="0"/>
                <a:t>  ?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E7C2A9E2-ABFB-4FD2-B332-A1D2959B84DE}"/>
              </a:ext>
            </a:extLst>
          </p:cNvPr>
          <p:cNvSpPr txBox="1"/>
          <p:nvPr/>
        </p:nvSpPr>
        <p:spPr>
          <a:xfrm>
            <a:off x="6308043" y="3329603"/>
            <a:ext cx="5130485" cy="22298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mèo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   ?   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ngọc</a:t>
            </a:r>
            <a:r>
              <a:rPr lang="en-US" sz="2400" dirty="0"/>
              <a:t> </a:t>
            </a:r>
            <a:r>
              <a:rPr lang="en-US" sz="2400" dirty="0" err="1"/>
              <a:t>trai</a:t>
            </a:r>
            <a:r>
              <a:rPr lang="en-US" sz="24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400" dirty="0" err="1"/>
              <a:t>Thuyền</a:t>
            </a:r>
            <a:r>
              <a:rPr lang="en-US" sz="2400" dirty="0"/>
              <a:t> </a:t>
            </a:r>
            <a:r>
              <a:rPr lang="en-US" sz="2400" dirty="0" err="1"/>
              <a:t>của</a:t>
            </a:r>
            <a:r>
              <a:rPr lang="en-US" sz="2400" dirty="0"/>
              <a:t> </a:t>
            </a:r>
            <a:r>
              <a:rPr lang="en-US" sz="2400" dirty="0" err="1"/>
              <a:t>hà</a:t>
            </a:r>
            <a:r>
              <a:rPr lang="en-US" sz="2400" dirty="0"/>
              <a:t> </a:t>
            </a:r>
            <a:r>
              <a:rPr lang="en-US" sz="2400" dirty="0" err="1"/>
              <a:t>mã</a:t>
            </a:r>
            <a:r>
              <a:rPr lang="en-US" sz="2400" dirty="0"/>
              <a:t> </a:t>
            </a:r>
            <a:r>
              <a:rPr lang="en-US" sz="2400" dirty="0" err="1"/>
              <a:t>vớt</a:t>
            </a:r>
            <a:r>
              <a:rPr lang="en-US" sz="2400" dirty="0"/>
              <a:t> </a:t>
            </a:r>
            <a:r>
              <a:rPr lang="en-US" sz="2400" dirty="0" err="1"/>
              <a:t>được</a:t>
            </a:r>
            <a:r>
              <a:rPr lang="en-US" sz="2400" dirty="0"/>
              <a:t> </a:t>
            </a:r>
            <a:r>
              <a:rPr lang="en-US" sz="2400" dirty="0" err="1"/>
              <a:t>tất</a:t>
            </a:r>
            <a:r>
              <a:rPr lang="en-US" sz="2400" dirty="0"/>
              <a:t> </a:t>
            </a:r>
            <a:r>
              <a:rPr lang="en-US" sz="2400" dirty="0" err="1"/>
              <a:t>cả</a:t>
            </a:r>
            <a:r>
              <a:rPr lang="en-US" sz="2400" dirty="0"/>
              <a:t>   ?     </a:t>
            </a:r>
            <a:r>
              <a:rPr lang="en-US" sz="2400" dirty="0" err="1"/>
              <a:t>viên</a:t>
            </a:r>
            <a:r>
              <a:rPr lang="en-US" sz="2400" dirty="0"/>
              <a:t> </a:t>
            </a:r>
            <a:r>
              <a:rPr lang="en-US" sz="2400" dirty="0" err="1"/>
              <a:t>ngọc</a:t>
            </a:r>
            <a:r>
              <a:rPr lang="en-US" sz="2400" dirty="0"/>
              <a:t> </a:t>
            </a:r>
            <a:r>
              <a:rPr lang="en-US" sz="2400" dirty="0" err="1"/>
              <a:t>trai</a:t>
            </a:r>
            <a:r>
              <a:rPr lang="en-US" sz="2400" dirty="0"/>
              <a:t>.</a:t>
            </a:r>
          </a:p>
        </p:txBody>
      </p:sp>
      <p:sp>
        <p:nvSpPr>
          <p:cNvPr id="32" name="Rounded Rectangle 29">
            <a:extLst>
              <a:ext uri="{FF2B5EF4-FFF2-40B4-BE49-F238E27FC236}">
                <a16:creationId xmlns:a16="http://schemas.microsoft.com/office/drawing/2014/main" id="{6AB45F0F-B7EB-47B6-840E-5937B79AFDD1}"/>
              </a:ext>
            </a:extLst>
          </p:cNvPr>
          <p:cNvSpPr/>
          <p:nvPr/>
        </p:nvSpPr>
        <p:spPr>
          <a:xfrm>
            <a:off x="6096000" y="3904502"/>
            <a:ext cx="831632" cy="496388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3" name="Rounded Rectangle 30">
            <a:extLst>
              <a:ext uri="{FF2B5EF4-FFF2-40B4-BE49-F238E27FC236}">
                <a16:creationId xmlns:a16="http://schemas.microsoft.com/office/drawing/2014/main" id="{ADB545A0-8813-402A-8BD0-9FFB571F953C}"/>
              </a:ext>
            </a:extLst>
          </p:cNvPr>
          <p:cNvSpPr/>
          <p:nvPr/>
        </p:nvSpPr>
        <p:spPr>
          <a:xfrm>
            <a:off x="6806603" y="5047251"/>
            <a:ext cx="831632" cy="546993"/>
          </a:xfrm>
          <a:prstGeom prst="roundRect">
            <a:avLst/>
          </a:prstGeom>
          <a:solidFill>
            <a:schemeClr val="bg1"/>
          </a:solidFill>
          <a:ln w="2857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D4B57114-8135-4ED5-82AC-D101178AF6E5}"/>
              </a:ext>
            </a:extLst>
          </p:cNvPr>
          <p:cNvSpPr txBox="1"/>
          <p:nvPr/>
        </p:nvSpPr>
        <p:spPr>
          <a:xfrm>
            <a:off x="6186661" y="3937872"/>
            <a:ext cx="60303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478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6CAA3069-6019-4744-8E9A-918B3E209704}"/>
              </a:ext>
            </a:extLst>
          </p:cNvPr>
          <p:cNvSpPr txBox="1"/>
          <p:nvPr/>
        </p:nvSpPr>
        <p:spPr>
          <a:xfrm>
            <a:off x="6920903" y="5110522"/>
            <a:ext cx="603031" cy="369332"/>
          </a:xfrm>
          <a:prstGeom prst="rect">
            <a:avLst/>
          </a:prstGeom>
          <a:solidFill>
            <a:schemeClr val="bg1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solidFill>
                  <a:srgbClr val="C00000"/>
                </a:solidFill>
              </a:rPr>
              <a:t>457</a:t>
            </a:r>
          </a:p>
        </p:txBody>
      </p:sp>
    </p:spTree>
    <p:extLst>
      <p:ext uri="{BB962C8B-B14F-4D97-AF65-F5344CB8AC3E}">
        <p14:creationId xmlns:p14="http://schemas.microsoft.com/office/powerpoint/2010/main" val="938659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85185E-6 L -0.18347 -0.21273 " pathEditMode="relative" rAng="0" ptsTypes="AA">
                                      <p:cBhvr>
                                        <p:cTn id="4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80" y="-10648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2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1.11111E-6 L -0.07617 -0.2963 " pathEditMode="relative" rAng="0" ptsTypes="AA">
                                      <p:cBhvr>
                                        <p:cTn id="4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815" y="-14815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2.22222E-6 L 0.2444 -0.30648 " pathEditMode="relative" rAng="0" ptsTypes="AA">
                                      <p:cBhvr>
                                        <p:cTn id="5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214" y="-15324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56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7552 -0.31273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776" y="-15648"/>
                                    </p:animMotion>
                                  </p:childTnLst>
                                </p:cTn>
                              </p:par>
                              <p:par>
                                <p:cTn id="62" presetID="22" presetClass="exit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63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 animBg="1"/>
      <p:bldP spid="33" grpId="0" animBg="1"/>
      <p:bldP spid="34" grpId="0" animBg="1"/>
      <p:bldP spid="35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CN" altLang="en-US">
              <a:latin typeface="+mn-lt"/>
              <a:ea typeface="+mn-ea"/>
              <a:cs typeface="+mn-ea"/>
              <a:sym typeface="+mn-lt"/>
            </a:endParaRPr>
          </a:p>
        </p:txBody>
      </p:sp>
      <p:pic>
        <p:nvPicPr>
          <p:cNvPr id="28" name="图片 2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903157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C4F8E5F2-4792-4415-B6B7-F49CEAC375A5}"/>
              </a:ext>
            </a:extLst>
          </p:cNvPr>
          <p:cNvSpPr txBox="1"/>
          <p:nvPr/>
        </p:nvSpPr>
        <p:spPr>
          <a:xfrm>
            <a:off x="2462829" y="1431697"/>
            <a:ext cx="6968575" cy="1080617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solidFill>
                    <a:srgbClr val="00B050"/>
                  </a:solidFill>
                </a:ln>
                <a:solidFill>
                  <a:srgbClr val="00B050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CỦNG CỐ KIẾN THỨC</a:t>
            </a:r>
            <a:endParaRPr kumimoji="0" lang="vi-VN" sz="8000" b="0" i="0" u="none" strike="noStrike" kern="1200" cap="none" spc="0" normalizeH="0" baseline="0" noProof="0" dirty="0">
              <a:ln>
                <a:solidFill>
                  <a:srgbClr val="00B050"/>
                </a:solidFill>
              </a:ln>
              <a:solidFill>
                <a:srgbClr val="00B050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6747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3838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1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239360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6176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50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/>
          <p:cNvGrpSpPr/>
          <p:nvPr/>
        </p:nvGrpSpPr>
        <p:grpSpPr>
          <a:xfrm>
            <a:off x="935980" y="-50147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kern="0" spc="5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100-25= ?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6780706" y="4686364"/>
            <a:ext cx="4198931" cy="1866931"/>
            <a:chOff x="6780706" y="4686364"/>
            <a:chExt cx="4198931" cy="1866931"/>
          </a:xfrm>
        </p:grpSpPr>
        <p:pic>
          <p:nvPicPr>
            <p:cNvPr id="24" name="Picture 23">
              <a:hlinkClick r:id="rId7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8" name="Group 37"/>
            <p:cNvGrpSpPr/>
            <p:nvPr/>
          </p:nvGrpSpPr>
          <p:grpSpPr>
            <a:xfrm>
              <a:off x="6780706" y="4686364"/>
              <a:ext cx="1333064" cy="1866931"/>
              <a:chOff x="6780706" y="4686364"/>
              <a:chExt cx="1333064" cy="1866931"/>
            </a:xfrm>
          </p:grpSpPr>
          <p:pic>
            <p:nvPicPr>
              <p:cNvPr id="27" name="Picture 26">
                <a:hlinkClick r:id="rId7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703697" y="5143222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30" name="TextBox 29">
                <a:hlinkClick r:id="rId7" action="ppaction://hlinksldjump"/>
              </p:cNvPr>
              <p:cNvSpPr txBox="1"/>
              <p:nvPr/>
            </p:nvSpPr>
            <p:spPr>
              <a:xfrm>
                <a:off x="6971899" y="4686364"/>
                <a:ext cx="580608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D</a:t>
                </a:r>
              </a:p>
            </p:txBody>
          </p:sp>
        </p:grpSp>
        <p:sp>
          <p:nvSpPr>
            <p:cNvPr id="31" name="TextBox 30">
              <a:hlinkClick r:id="rId7" action="ppaction://hlinksldjump"/>
            </p:cNvPr>
            <p:cNvSpPr txBox="1"/>
            <p:nvPr/>
          </p:nvSpPr>
          <p:spPr>
            <a:xfrm>
              <a:off x="8771147" y="5425033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75</a:t>
              </a: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935980" y="4683256"/>
            <a:ext cx="4298766" cy="1859147"/>
            <a:chOff x="935980" y="4683256"/>
            <a:chExt cx="4298766" cy="1859147"/>
          </a:xfrm>
        </p:grpSpPr>
        <p:pic>
          <p:nvPicPr>
            <p:cNvPr id="13" name="Picture 1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5098536"/>
              <a:ext cx="3384258" cy="1422439"/>
            </a:xfrm>
            <a:prstGeom prst="rect">
              <a:avLst/>
            </a:prstGeom>
          </p:spPr>
        </p:pic>
        <p:grpSp>
          <p:nvGrpSpPr>
            <p:cNvPr id="36" name="Group 35"/>
            <p:cNvGrpSpPr/>
            <p:nvPr/>
          </p:nvGrpSpPr>
          <p:grpSpPr>
            <a:xfrm>
              <a:off x="3901682" y="4683256"/>
              <a:ext cx="1333064" cy="1859147"/>
              <a:chOff x="3901682" y="4683256"/>
              <a:chExt cx="1333064" cy="1859147"/>
            </a:xfrm>
          </p:grpSpPr>
          <p:pic>
            <p:nvPicPr>
              <p:cNvPr id="25" name="Picture 2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824673" y="5132330"/>
                <a:ext cx="1487082" cy="1333064"/>
              </a:xfrm>
              <a:prstGeom prst="rect">
                <a:avLst/>
              </a:prstGeom>
            </p:spPr>
          </p:pic>
          <p:sp>
            <p:nvSpPr>
              <p:cNvPr id="28" name="TextBox 27">
                <a:hlinkClick r:id="rId10" action="ppaction://hlinksldjump"/>
              </p:cNvPr>
              <p:cNvSpPr txBox="1"/>
              <p:nvPr/>
            </p:nvSpPr>
            <p:spPr>
              <a:xfrm>
                <a:off x="4475871" y="4683256"/>
                <a:ext cx="514885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C</a:t>
                </a:r>
              </a:p>
            </p:txBody>
          </p:sp>
        </p:grpSp>
        <p:sp>
          <p:nvSpPr>
            <p:cNvPr id="32" name="TextBox 31">
              <a:hlinkClick r:id="rId10" action="ppaction://hlinksldjump"/>
            </p:cNvPr>
            <p:cNvSpPr txBox="1"/>
            <p:nvPr/>
          </p:nvSpPr>
          <p:spPr>
            <a:xfrm>
              <a:off x="2145174" y="5414141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85</a:t>
              </a:r>
            </a:p>
          </p:txBody>
        </p:sp>
      </p:grpSp>
      <p:grpSp>
        <p:nvGrpSpPr>
          <p:cNvPr id="9" name="Group 8"/>
          <p:cNvGrpSpPr/>
          <p:nvPr/>
        </p:nvGrpSpPr>
        <p:grpSpPr>
          <a:xfrm>
            <a:off x="6897095" y="2964459"/>
            <a:ext cx="4082542" cy="1842018"/>
            <a:chOff x="6897095" y="2964459"/>
            <a:chExt cx="4082542" cy="1842018"/>
          </a:xfrm>
        </p:grpSpPr>
        <p:pic>
          <p:nvPicPr>
            <p:cNvPr id="23" name="Picture 22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95379" y="3384038"/>
              <a:ext cx="3384258" cy="1422439"/>
            </a:xfrm>
            <a:prstGeom prst="rect">
              <a:avLst/>
            </a:prstGeom>
          </p:spPr>
        </p:pic>
        <p:grpSp>
          <p:nvGrpSpPr>
            <p:cNvPr id="37" name="Group 36"/>
            <p:cNvGrpSpPr/>
            <p:nvPr/>
          </p:nvGrpSpPr>
          <p:grpSpPr>
            <a:xfrm>
              <a:off x="6897095" y="2964459"/>
              <a:ext cx="1001611" cy="1570159"/>
              <a:chOff x="6897095" y="2964459"/>
              <a:chExt cx="1001611" cy="1570159"/>
            </a:xfrm>
          </p:grpSpPr>
          <p:pic>
            <p:nvPicPr>
              <p:cNvPr id="26" name="Picture 25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1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8649333" flipH="1">
                <a:off x="6839234" y="3475145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29" name="TextBox 28">
                <a:hlinkClick r:id="rId10" action="ppaction://hlinksldjump"/>
              </p:cNvPr>
              <p:cNvSpPr txBox="1"/>
              <p:nvPr/>
            </p:nvSpPr>
            <p:spPr>
              <a:xfrm>
                <a:off x="6986612" y="2964459"/>
                <a:ext cx="519694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B</a:t>
                </a:r>
              </a:p>
            </p:txBody>
          </p:sp>
        </p:grpSp>
        <p:sp>
          <p:nvSpPr>
            <p:cNvPr id="33" name="TextBox 32">
              <a:hlinkClick r:id="rId10" action="ppaction://hlinksldjump"/>
            </p:cNvPr>
            <p:cNvSpPr txBox="1"/>
            <p:nvPr/>
          </p:nvSpPr>
          <p:spPr>
            <a:xfrm>
              <a:off x="8972547" y="3710536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65</a:t>
              </a:r>
            </a:p>
          </p:txBody>
        </p:sp>
      </p:grpSp>
      <p:grpSp>
        <p:nvGrpSpPr>
          <p:cNvPr id="4" name="Group 3"/>
          <p:cNvGrpSpPr/>
          <p:nvPr/>
        </p:nvGrpSpPr>
        <p:grpSpPr>
          <a:xfrm>
            <a:off x="935980" y="2941753"/>
            <a:ext cx="4051068" cy="1864724"/>
            <a:chOff x="935980" y="2941753"/>
            <a:chExt cx="4051068" cy="1864724"/>
          </a:xfrm>
        </p:grpSpPr>
        <p:pic>
          <p:nvPicPr>
            <p:cNvPr id="5" name="Picture 4">
              <a:hlinkClick r:id="rId10" action="ppaction://hlinksldjump"/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3384038"/>
              <a:ext cx="3384258" cy="1422439"/>
            </a:xfrm>
            <a:prstGeom prst="rect">
              <a:avLst/>
            </a:prstGeom>
            <a:ln>
              <a:noFill/>
            </a:ln>
          </p:spPr>
        </p:pic>
        <p:grpSp>
          <p:nvGrpSpPr>
            <p:cNvPr id="35" name="Group 34"/>
            <p:cNvGrpSpPr/>
            <p:nvPr/>
          </p:nvGrpSpPr>
          <p:grpSpPr>
            <a:xfrm>
              <a:off x="3985437" y="2941753"/>
              <a:ext cx="1001611" cy="1531482"/>
              <a:chOff x="3985437" y="2941753"/>
              <a:chExt cx="1001611" cy="1531482"/>
            </a:xfrm>
          </p:grpSpPr>
          <p:pic>
            <p:nvPicPr>
              <p:cNvPr id="15" name="Picture 14">
                <a:hlinkClick r:id="rId10" action="ppaction://hlinksldjump"/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BEBA8EAE-BF5A-486C-A8C5-ECC9F3942E4B}">
                    <a14:imgProps xmlns:a14="http://schemas.microsoft.com/office/drawing/2010/main">
                      <a14:imgLayer r:embed="rId13">
                        <a14:imgEffect>
                          <a14:backgroundRemoval t="1594" b="100000" l="1786" r="98929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50667">
                <a:off x="3927576" y="3413762"/>
                <a:ext cx="1117334" cy="1001611"/>
              </a:xfrm>
              <a:prstGeom prst="rect">
                <a:avLst/>
              </a:prstGeom>
            </p:spPr>
          </p:pic>
          <p:sp>
            <p:nvSpPr>
              <p:cNvPr id="8" name="TextBox 7">
                <a:hlinkClick r:id="rId10" action="ppaction://hlinksldjump"/>
              </p:cNvPr>
              <p:cNvSpPr txBox="1"/>
              <p:nvPr/>
            </p:nvSpPr>
            <p:spPr>
              <a:xfrm>
                <a:off x="4396412" y="2941753"/>
                <a:ext cx="561372" cy="83099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non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0" i="0" u="none" strike="noStrike" kern="1200" cap="none" spc="0" normalizeH="0" baseline="0" noProof="0" dirty="0">
                    <a:ln w="28575">
                      <a:solidFill>
                        <a:prstClr val="black"/>
                      </a:solidFill>
                    </a:ln>
                    <a:solidFill>
                      <a:srgbClr val="C37930"/>
                    </a:solidFill>
                    <a:effectLst/>
                    <a:uLnTx/>
                    <a:uFillTx/>
                    <a:ea typeface="+mn-ea"/>
                    <a:cs typeface="+mn-cs"/>
                  </a:rPr>
                  <a:t>A</a:t>
                </a:r>
              </a:p>
            </p:txBody>
          </p:sp>
        </p:grpSp>
        <p:sp>
          <p:nvSpPr>
            <p:cNvPr id="34" name="TextBox 33">
              <a:hlinkClick r:id="rId10" action="ppaction://hlinksldjump"/>
            </p:cNvPr>
            <p:cNvSpPr txBox="1"/>
            <p:nvPr/>
          </p:nvSpPr>
          <p:spPr>
            <a:xfrm>
              <a:off x="2145173" y="3710536"/>
              <a:ext cx="755335" cy="76944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+mn-cs"/>
                </a:rPr>
                <a:t>95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092470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871" y="2469794"/>
            <a:ext cx="4912684" cy="433921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032" y="2231345"/>
            <a:ext cx="2529526" cy="43138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531974">
            <a:off x="4757610" y="-2056386"/>
            <a:ext cx="1126483" cy="1009813"/>
          </a:xfrm>
          <a:prstGeom prst="rect">
            <a:avLst/>
          </a:prstGeom>
        </p:spPr>
      </p:pic>
      <p:pic>
        <p:nvPicPr>
          <p:cNvPr id="8" name="Am-thanh-that-vong-www_tiengdong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74955" y="-1397920"/>
            <a:ext cx="609600" cy="609600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7132139" y="154298"/>
            <a:ext cx="4336026" cy="2315496"/>
            <a:chOff x="7132139" y="154298"/>
            <a:chExt cx="4336026" cy="2315496"/>
          </a:xfrm>
        </p:grpSpPr>
        <p:sp>
          <p:nvSpPr>
            <p:cNvPr id="10" name="Rounded Rectangle 9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237728" y="841750"/>
              <a:ext cx="4124847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Sai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mất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!!!</a:t>
              </a:r>
            </a:p>
          </p:txBody>
        </p:sp>
      </p:grpSp>
      <p:pic>
        <p:nvPicPr>
          <p:cNvPr id="16" name="Picture 15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 flipH="1">
            <a:off x="-8755" y="5207669"/>
            <a:ext cx="1752296" cy="1650331"/>
          </a:xfrm>
          <a:prstGeom prst="rect">
            <a:avLst/>
          </a:prstGeom>
        </p:spPr>
      </p:pic>
      <p:pic>
        <p:nvPicPr>
          <p:cNvPr id="4" name="Tieng-bup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220733" y="-155148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3354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59259E-6 L -0.00169 0.55486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1" y="2773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1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699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3380112" y="1580220"/>
            <a:ext cx="6015325" cy="5052909"/>
            <a:chOff x="3165090" y="1495374"/>
            <a:chExt cx="6015325" cy="5052909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660046">
              <a:off x="7506140" y="3798479"/>
              <a:ext cx="1674275" cy="1936767"/>
            </a:xfrm>
            <a:prstGeom prst="rect">
              <a:avLst/>
            </a:prstGeom>
          </p:spPr>
        </p:pic>
        <p:pic>
          <p:nvPicPr>
            <p:cNvPr id="3" name="Picture 2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65090" y="1495374"/>
              <a:ext cx="5178188" cy="5052909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6881417" y="139549"/>
            <a:ext cx="4336026" cy="2315496"/>
            <a:chOff x="7132139" y="154298"/>
            <a:chExt cx="4336026" cy="2315496"/>
          </a:xfrm>
        </p:grpSpPr>
        <p:sp>
          <p:nvSpPr>
            <p:cNvPr id="5" name="Rounded Rectangle 4"/>
            <p:cNvSpPr/>
            <p:nvPr/>
          </p:nvSpPr>
          <p:spPr>
            <a:xfrm>
              <a:off x="7132139" y="154298"/>
              <a:ext cx="4336026" cy="2315496"/>
            </a:xfrm>
            <a:prstGeom prst="roundRect">
              <a:avLst/>
            </a:prstGeom>
            <a:solidFill>
              <a:srgbClr val="EB701D"/>
            </a:solidFill>
            <a:ln w="28575">
              <a:solidFill>
                <a:schemeClr val="bg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7798166" y="778029"/>
              <a:ext cx="3012363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Đúng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 </a:t>
              </a:r>
              <a:r>
                <a:rPr kumimoji="0" lang="en-US" sz="5400" b="0" i="0" u="none" strike="noStrike" kern="1200" cap="none" spc="0" normalizeH="0" baseline="0" noProof="0" dirty="0" err="1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rồi</a:t>
              </a:r>
              <a:r>
                <a:rPr kumimoji="0" lang="en-US" sz="5400" b="0" i="0" u="none" strike="noStrike" kern="1200" cap="none" spc="0" normalizeH="0" baseline="0" noProof="0" dirty="0">
                  <a:ln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!</a:t>
              </a:r>
            </a:p>
          </p:txBody>
        </p:sp>
      </p:grpSp>
      <p:pic>
        <p:nvPicPr>
          <p:cNvPr id="7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3719" y="1594746"/>
            <a:ext cx="959697" cy="860300"/>
          </a:xfrm>
          <a:prstGeom prst="rect">
            <a:avLst/>
          </a:prstGeom>
        </p:spPr>
      </p:pic>
      <p:pic>
        <p:nvPicPr>
          <p:cNvPr id="8" name="Tieng-yeah-tre-con-www_nhacchuongvui_com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408039" y="-609600"/>
            <a:ext cx="609600" cy="609600"/>
          </a:xfrm>
          <a:prstGeom prst="rect">
            <a:avLst/>
          </a:prstGeom>
        </p:spPr>
      </p:pic>
      <p:pic>
        <p:nvPicPr>
          <p:cNvPr id="11" name="Picture 10">
            <a:hlinkClick r:id="rId12" action="ppaction://hlinksldjump"/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52" b="60799"/>
          <a:stretch/>
        </p:blipFill>
        <p:spPr>
          <a:xfrm>
            <a:off x="10486427" y="5207669"/>
            <a:ext cx="1752296" cy="1650331"/>
          </a:xfrm>
          <a:prstGeom prst="rect">
            <a:avLst/>
          </a:prstGeom>
        </p:spPr>
      </p:pic>
      <p:grpSp>
        <p:nvGrpSpPr>
          <p:cNvPr id="18" name="Group 17"/>
          <p:cNvGrpSpPr/>
          <p:nvPr/>
        </p:nvGrpSpPr>
        <p:grpSpPr>
          <a:xfrm>
            <a:off x="3373475" y="1580219"/>
            <a:ext cx="5990984" cy="5052909"/>
            <a:chOff x="-134778" y="-404809"/>
            <a:chExt cx="5990984" cy="5052909"/>
          </a:xfrm>
        </p:grpSpPr>
        <p:grpSp>
          <p:nvGrpSpPr>
            <p:cNvPr id="16" name="Group 15"/>
            <p:cNvGrpSpPr/>
            <p:nvPr/>
          </p:nvGrpSpPr>
          <p:grpSpPr>
            <a:xfrm>
              <a:off x="4181931" y="2019249"/>
              <a:ext cx="1674275" cy="1936767"/>
              <a:chOff x="10152960" y="4182584"/>
              <a:chExt cx="1674275" cy="1936767"/>
            </a:xfrm>
          </p:grpSpPr>
          <p:pic>
            <p:nvPicPr>
              <p:cNvPr id="15" name="Picture 14"/>
              <p:cNvPicPr>
                <a:picLocks noChangeAspect="1"/>
              </p:cNvPicPr>
              <p:nvPr/>
            </p:nvPicPr>
            <p:blipFill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660046">
                <a:off x="10152960" y="4182584"/>
                <a:ext cx="1674275" cy="1936767"/>
              </a:xfrm>
              <a:prstGeom prst="rect">
                <a:avLst/>
              </a:prstGeom>
            </p:spPr>
          </p:pic>
          <p:pic>
            <p:nvPicPr>
              <p:cNvPr id="14" name="Picture 13"/>
              <p:cNvPicPr>
                <a:picLocks noChangeAspect="1"/>
              </p:cNvPicPr>
              <p:nvPr/>
            </p:nvPicPr>
            <p:blipFill>
              <a:blip r:embed="rId1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628183" y="4878504"/>
                <a:ext cx="734392" cy="658330"/>
              </a:xfrm>
              <a:prstGeom prst="rect">
                <a:avLst/>
              </a:prstGeom>
            </p:spPr>
          </p:pic>
        </p:grpSp>
        <p:pic>
          <p:nvPicPr>
            <p:cNvPr id="17" name="Picture 16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34778" y="-404809"/>
              <a:ext cx="5178188" cy="5052909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8478710" y="2697009"/>
            <a:ext cx="2335967" cy="1446550"/>
            <a:chOff x="458511" y="671416"/>
            <a:chExt cx="2335967" cy="1446550"/>
          </a:xfrm>
        </p:grpSpPr>
        <p:sp>
          <p:nvSpPr>
            <p:cNvPr id="19" name="TextBox 18"/>
            <p:cNvSpPr txBox="1"/>
            <p:nvPr/>
          </p:nvSpPr>
          <p:spPr>
            <a:xfrm>
              <a:off x="458511" y="671416"/>
              <a:ext cx="1492653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8800" b="0" i="0" u="none" strike="noStrike" kern="1200" cap="none" spc="0" normalizeH="0" baseline="0" noProof="0" dirty="0">
                  <a:ln w="28575">
                    <a:solidFill>
                      <a:prstClr val="black">
                        <a:lumMod val="95000"/>
                        <a:lumOff val="5000"/>
                      </a:prstClr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charset="0"/>
                  <a:ea typeface="+mn-ea"/>
                  <a:cs typeface="+mn-cs"/>
                </a:rPr>
                <a:t>+1 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77144" y="940815"/>
              <a:ext cx="1117334" cy="1001611"/>
            </a:xfrm>
            <a:prstGeom prst="rect">
              <a:avLst/>
            </a:prstGeom>
          </p:spPr>
        </p:pic>
      </p:grpSp>
      <p:pic>
        <p:nvPicPr>
          <p:cNvPr id="25" name="Nhac-chuong-tin-nhan-ting-ting-www_tiengdong_com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680657" y="-73987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9433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5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34974 -0.19884 C -0.34648 -0.21968 -0.33502 -0.23958 -0.33086 -0.23958 C -0.30521 -0.23958 -0.27877 0.08426 -0.27877 0.4081 C -0.27877 0.24467 -0.26562 0.08426 -0.25325 0.08426 C -0.2401 0.08426 -0.22773 0.24722 -0.22773 0.4081 C -0.22773 0.32755 -0.22122 0.24467 -0.21445 0.24467 C -0.20794 0.24467 -0.2013 0.32523 -0.2013 0.4081 C -0.2013 0.36667 -0.19791 0.32755 -0.19479 0.32755 C -0.1914 0.32755 -0.18815 0.36898 -0.18815 0.4081 C -0.18815 0.3868 -0.18659 0.36667 -0.18489 0.36667 C -0.18398 0.36667 -0.18151 0.3875 -0.18151 0.4081 C -0.18151 0.39768 -0.18073 0.3868 -0.17995 0.3868 C -0.17995 0.38935 -0.17825 0.39676 -0.17825 0.4081 C -0.17825 0.40255 -0.17825 0.39768 -0.17747 0.39768 C -0.17747 0.4 -0.17656 0.40301 -0.17656 0.4081 C -0.17656 0.40555 -0.17656 0.40255 -0.17656 0.4 C -0.17578 0.4 -0.17578 0.40255 -0.17578 0.40555 C -0.17487 0.40555 -0.17487 0.40301 -0.17487 0.4 C -0.17396 0.4 -0.17396 0.40255 -0.17396 0.40555 " pathEditMode="relative" rAng="0" ptsTypes="AAAAAAAAAAAAAAAAAAA">
                                      <p:cBhvr>
                                        <p:cTn id="15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789" y="28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75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75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50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250"/>
                            </p:stCondLst>
                            <p:childTnLst>
                              <p:par>
                                <p:cTn id="27" presetID="4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3448" fill="hold"/>
                                        <p:tgtEl>
                                          <p:spTgt spid="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5"/>
                </p:tgtEl>
              </p:cMediaNode>
            </p:audio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 tmFilter="0, 0; .2, .5; .8, .5; 1, 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7" dur="250" autoRev="1" fill="hold"/>
                                        <p:tgtEl>
                                          <p:spTgt spid="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75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935980" y="-48871"/>
            <a:ext cx="10265420" cy="2461871"/>
            <a:chOff x="935980" y="-48871"/>
            <a:chExt cx="10265420" cy="2461871"/>
          </a:xfrm>
        </p:grpSpPr>
        <p:sp>
          <p:nvSpPr>
            <p:cNvPr id="2" name="Rounded Rectangle 1"/>
            <p:cNvSpPr/>
            <p:nvPr/>
          </p:nvSpPr>
          <p:spPr>
            <a:xfrm>
              <a:off x="1041400" y="457200"/>
              <a:ext cx="10160000" cy="1879600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chemeClr val="accent2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5980" y="-48871"/>
              <a:ext cx="2505720" cy="2461871"/>
            </a:xfrm>
            <a:prstGeom prst="rect">
              <a:avLst/>
            </a:prstGeom>
          </p:spPr>
        </p:pic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8800" y="-330200"/>
            <a:ext cx="2933700" cy="2933700"/>
          </a:xfrm>
          <a:prstGeom prst="rect">
            <a:avLst/>
          </a:prstGeom>
        </p:spPr>
      </p:pic>
      <p:pic>
        <p:nvPicPr>
          <p:cNvPr id="5" name="Picture 4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3384038"/>
            <a:ext cx="3384258" cy="1422439"/>
          </a:xfrm>
          <a:prstGeom prst="rect">
            <a:avLst/>
          </a:prstGeom>
          <a:ln>
            <a:noFill/>
          </a:ln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5980" y="5098536"/>
            <a:ext cx="3384258" cy="1422439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68CCCB1E-5D6D-4B1D-94ED-906BCD4A2D0C}"/>
              </a:ext>
            </a:extLst>
          </p:cNvPr>
          <p:cNvSpPr/>
          <p:nvPr/>
        </p:nvSpPr>
        <p:spPr>
          <a:xfrm>
            <a:off x="1455611" y="586715"/>
            <a:ext cx="9480158" cy="162057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1 km = ?</a:t>
            </a:r>
            <a:r>
              <a:rPr kumimoji="0" lang="en-US" sz="5400" b="1" i="0" u="none" strike="noStrike" kern="0" cap="none" spc="50" normalizeH="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5400" b="1" kern="0" spc="50" noProof="0" dirty="0">
                <a:ln w="9525" cmpd="sng">
                  <a:solidFill>
                    <a:prstClr val="black">
                      <a:lumMod val="85000"/>
                      <a:lumOff val="15000"/>
                    </a:prstClr>
                  </a:solidFill>
                  <a:prstDash val="solid"/>
                </a:ln>
                <a:solidFill>
                  <a:srgbClr val="EB701D"/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endParaRPr kumimoji="0" lang="en-US" sz="5400" b="1" i="0" u="none" strike="noStrike" kern="0" cap="none" spc="50" normalizeH="0" baseline="0" noProof="0" dirty="0">
              <a:ln w="9525" cmpd="sng">
                <a:solidFill>
                  <a:prstClr val="black">
                    <a:lumMod val="85000"/>
                    <a:lumOff val="15000"/>
                  </a:prstClr>
                </a:solidFill>
                <a:prstDash val="solid"/>
              </a:ln>
              <a:solidFill>
                <a:srgbClr val="EB701D"/>
              </a:solidFill>
              <a:effectLst>
                <a:glow rad="38100">
                  <a:srgbClr val="5B9BD5">
                    <a:alpha val="40000"/>
                  </a:srgbClr>
                </a:glow>
              </a:effectLst>
              <a:uLnTx/>
              <a:uFillTx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23" name="Picture 22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3384038"/>
            <a:ext cx="3384258" cy="1422439"/>
          </a:xfrm>
          <a:prstGeom prst="rect">
            <a:avLst/>
          </a:prstGeom>
        </p:spPr>
      </p:pic>
      <p:pic>
        <p:nvPicPr>
          <p:cNvPr id="24" name="Picture 23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5379" y="5098536"/>
            <a:ext cx="3384258" cy="1422439"/>
          </a:xfrm>
          <a:prstGeom prst="rect">
            <a:avLst/>
          </a:prstGeom>
        </p:spPr>
      </p:pic>
      <p:grpSp>
        <p:nvGrpSpPr>
          <p:cNvPr id="35" name="Group 34"/>
          <p:cNvGrpSpPr/>
          <p:nvPr/>
        </p:nvGrpSpPr>
        <p:grpSpPr>
          <a:xfrm>
            <a:off x="3985437" y="2941753"/>
            <a:ext cx="1001611" cy="1531482"/>
            <a:chOff x="3985437" y="2941753"/>
            <a:chExt cx="1001611" cy="1531482"/>
          </a:xfrm>
        </p:grpSpPr>
        <p:pic>
          <p:nvPicPr>
            <p:cNvPr id="15" name="Picture 1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1594" b="100000" l="1786" r="989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927576" y="3413762"/>
              <a:ext cx="1117334" cy="1001611"/>
            </a:xfrm>
            <a:prstGeom prst="rect">
              <a:avLst/>
            </a:prstGeom>
          </p:spPr>
        </p:pic>
        <p:sp>
          <p:nvSpPr>
            <p:cNvPr id="8" name="TextBox 7">
              <a:hlinkClick r:id="rId6" action="ppaction://hlinksldjump"/>
            </p:cNvPr>
            <p:cNvSpPr txBox="1"/>
            <p:nvPr/>
          </p:nvSpPr>
          <p:spPr>
            <a:xfrm>
              <a:off x="4396412" y="2941753"/>
              <a:ext cx="561372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A</a:t>
              </a: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3901682" y="4683256"/>
            <a:ext cx="1333064" cy="1859147"/>
            <a:chOff x="3901682" y="4683256"/>
            <a:chExt cx="1333064" cy="1859147"/>
          </a:xfrm>
        </p:grpSpPr>
        <p:pic>
          <p:nvPicPr>
            <p:cNvPr id="25" name="Picture 24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950667">
              <a:off x="3824673" y="5132330"/>
              <a:ext cx="1487082" cy="1333064"/>
            </a:xfrm>
            <a:prstGeom prst="rect">
              <a:avLst/>
            </a:prstGeom>
          </p:spPr>
        </p:pic>
        <p:sp>
          <p:nvSpPr>
            <p:cNvPr id="28" name="TextBox 27">
              <a:hlinkClick r:id="rId6" action="ppaction://hlinksldjump"/>
            </p:cNvPr>
            <p:cNvSpPr txBox="1"/>
            <p:nvPr/>
          </p:nvSpPr>
          <p:spPr>
            <a:xfrm>
              <a:off x="4475871" y="4683256"/>
              <a:ext cx="514885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C</a:t>
              </a:r>
            </a:p>
          </p:txBody>
        </p:sp>
      </p:grpSp>
      <p:grpSp>
        <p:nvGrpSpPr>
          <p:cNvPr id="37" name="Group 36"/>
          <p:cNvGrpSpPr/>
          <p:nvPr/>
        </p:nvGrpSpPr>
        <p:grpSpPr>
          <a:xfrm>
            <a:off x="6897095" y="2964459"/>
            <a:ext cx="1001611" cy="1570159"/>
            <a:chOff x="6897095" y="2964459"/>
            <a:chExt cx="1001611" cy="1570159"/>
          </a:xfrm>
        </p:grpSpPr>
        <p:pic>
          <p:nvPicPr>
            <p:cNvPr id="26" name="Picture 25">
              <a:hlinkClick r:id="rId6" action="ppaction://hlinksldjump"/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839234" y="3475145"/>
              <a:ext cx="1117334" cy="1001611"/>
            </a:xfrm>
            <a:prstGeom prst="rect">
              <a:avLst/>
            </a:prstGeom>
          </p:spPr>
        </p:pic>
        <p:sp>
          <p:nvSpPr>
            <p:cNvPr id="29" name="TextBox 28">
              <a:hlinkClick r:id="rId6" action="ppaction://hlinksldjump"/>
            </p:cNvPr>
            <p:cNvSpPr txBox="1"/>
            <p:nvPr/>
          </p:nvSpPr>
          <p:spPr>
            <a:xfrm>
              <a:off x="6986612" y="2964459"/>
              <a:ext cx="519694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B</a:t>
              </a:r>
            </a:p>
          </p:txBody>
        </p:sp>
      </p:grpSp>
      <p:grpSp>
        <p:nvGrpSpPr>
          <p:cNvPr id="38" name="Group 37"/>
          <p:cNvGrpSpPr/>
          <p:nvPr/>
        </p:nvGrpSpPr>
        <p:grpSpPr>
          <a:xfrm>
            <a:off x="6780706" y="4686364"/>
            <a:ext cx="1333064" cy="1866931"/>
            <a:chOff x="6780706" y="4686364"/>
            <a:chExt cx="1333064" cy="1866931"/>
          </a:xfrm>
        </p:grpSpPr>
        <p:pic>
          <p:nvPicPr>
            <p:cNvPr id="27" name="Picture 26">
              <a:hlinkClick r:id="rId9" action="ppaction://hlinksldjump"/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649333" flipH="1">
              <a:off x="6703697" y="5143222"/>
              <a:ext cx="1487082" cy="1333064"/>
            </a:xfrm>
            <a:prstGeom prst="rect">
              <a:avLst/>
            </a:prstGeom>
          </p:spPr>
        </p:pic>
        <p:sp>
          <p:nvSpPr>
            <p:cNvPr id="30" name="TextBox 29">
              <a:hlinkClick r:id="rId9" action="ppaction://hlinksldjump"/>
            </p:cNvPr>
            <p:cNvSpPr txBox="1"/>
            <p:nvPr/>
          </p:nvSpPr>
          <p:spPr>
            <a:xfrm>
              <a:off x="6971899" y="4686364"/>
              <a:ext cx="580608" cy="830997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800" b="0" i="0" u="none" strike="noStrike" kern="1200" cap="none" spc="0" normalizeH="0" baseline="0" noProof="0" dirty="0">
                  <a:ln w="28575">
                    <a:solidFill>
                      <a:prstClr val="black"/>
                    </a:solidFill>
                  </a:ln>
                  <a:solidFill>
                    <a:srgbClr val="C37930"/>
                  </a:solidFill>
                  <a:effectLst/>
                  <a:uLnTx/>
                  <a:uFillTx/>
                  <a:ea typeface="+mn-ea"/>
                  <a:cs typeface="+mn-cs"/>
                </a:rPr>
                <a:t>D</a:t>
              </a:r>
            </a:p>
          </p:txBody>
        </p:sp>
      </p:grpSp>
      <p:sp>
        <p:nvSpPr>
          <p:cNvPr id="31" name="TextBox 30">
            <a:hlinkClick r:id="rId9" action="ppaction://hlinksldjump"/>
          </p:cNvPr>
          <p:cNvSpPr txBox="1"/>
          <p:nvPr/>
        </p:nvSpPr>
        <p:spPr>
          <a:xfrm>
            <a:off x="8771147" y="5425033"/>
            <a:ext cx="1326004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</a:t>
            </a:r>
          </a:p>
        </p:txBody>
      </p:sp>
      <p:sp>
        <p:nvSpPr>
          <p:cNvPr id="32" name="TextBox 31">
            <a:hlinkClick r:id="rId6" action="ppaction://hlinksldjump"/>
          </p:cNvPr>
          <p:cNvSpPr txBox="1"/>
          <p:nvPr/>
        </p:nvSpPr>
        <p:spPr>
          <a:xfrm>
            <a:off x="2145174" y="5414141"/>
            <a:ext cx="1611339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10000</a:t>
            </a:r>
          </a:p>
        </p:txBody>
      </p:sp>
      <p:sp>
        <p:nvSpPr>
          <p:cNvPr id="33" name="TextBox 32">
            <a:hlinkClick r:id="rId6" action="ppaction://hlinksldjump"/>
          </p:cNvPr>
          <p:cNvSpPr txBox="1"/>
          <p:nvPr/>
        </p:nvSpPr>
        <p:spPr>
          <a:xfrm>
            <a:off x="8972547" y="3710536"/>
            <a:ext cx="755335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</a:t>
            </a:r>
          </a:p>
        </p:txBody>
      </p:sp>
      <p:sp>
        <p:nvSpPr>
          <p:cNvPr id="34" name="TextBox 33">
            <a:hlinkClick r:id="rId6" action="ppaction://hlinksldjump"/>
          </p:cNvPr>
          <p:cNvSpPr txBox="1"/>
          <p:nvPr/>
        </p:nvSpPr>
        <p:spPr>
          <a:xfrm>
            <a:off x="2145173" y="3710536"/>
            <a:ext cx="1040670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none" strike="noStrike" kern="1200" cap="none" spc="0" normalizeH="0" baseline="0" noProof="0" dirty="0">
                <a:ln>
                  <a:solidFill>
                    <a:prstClr val="black">
                      <a:lumMod val="95000"/>
                      <a:lumOff val="5000"/>
                    </a:prstClr>
                  </a:solidFill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rPr>
              <a:t>100</a:t>
            </a:r>
          </a:p>
        </p:txBody>
      </p:sp>
    </p:spTree>
    <p:extLst>
      <p:ext uri="{BB962C8B-B14F-4D97-AF65-F5344CB8AC3E}">
        <p14:creationId xmlns:p14="http://schemas.microsoft.com/office/powerpoint/2010/main" val="25873839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3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48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5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5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6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2" grpId="0"/>
      <p:bldP spid="33" grpId="0"/>
      <p:bldP spid="34" grpId="0"/>
    </p:bldLst>
  </p:timing>
</p:sld>
</file>

<file path=ppt/theme/theme1.xml><?xml version="1.0" encoding="utf-8"?>
<a:theme xmlns:a="http://schemas.openxmlformats.org/drawingml/2006/main" name="自定义设计方案">
  <a:themeElements>
    <a:clrScheme name="自定义 6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33F50"/>
      </a:accent1>
      <a:accent2>
        <a:srgbClr val="CA8F45"/>
      </a:accent2>
      <a:accent3>
        <a:srgbClr val="333F50"/>
      </a:accent3>
      <a:accent4>
        <a:srgbClr val="CA8F45"/>
      </a:accent4>
      <a:accent5>
        <a:srgbClr val="333F50"/>
      </a:accent5>
      <a:accent6>
        <a:srgbClr val="CA8F45"/>
      </a:accent6>
      <a:hlink>
        <a:srgbClr val="333F50"/>
      </a:hlink>
      <a:folHlink>
        <a:srgbClr val="CA8F45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118</TotalTime>
  <Words>442</Words>
  <Application>Microsoft Office PowerPoint</Application>
  <PresentationFormat>Widescreen</PresentationFormat>
  <Paragraphs>184</Paragraphs>
  <Slides>37</Slides>
  <Notes>5</Notes>
  <HiddenSlides>0</HiddenSlides>
  <MMClips>35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37</vt:i4>
      </vt:variant>
    </vt:vector>
  </HeadingPairs>
  <TitlesOfParts>
    <vt:vector size="50" baseType="lpstr">
      <vt:lpstr>等线</vt:lpstr>
      <vt:lpstr>Arial</vt:lpstr>
      <vt:lpstr>Arial-Rounded</vt:lpstr>
      <vt:lpstr>Calibri</vt:lpstr>
      <vt:lpstr>Calibri Light</vt:lpstr>
      <vt:lpstr>iCiel Cadena</vt:lpstr>
      <vt:lpstr>Utm AVO</vt:lpstr>
      <vt:lpstr>UTM Cookies</vt:lpstr>
      <vt:lpstr>自定义设计方案</vt:lpstr>
      <vt:lpstr>第一PPT，www.1ppt.com</vt:lpstr>
      <vt:lpstr>Office 主题​​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Admin</cp:lastModifiedBy>
  <cp:revision>20</cp:revision>
  <dcterms:created xsi:type="dcterms:W3CDTF">2021-07-09T06:30:31Z</dcterms:created>
  <dcterms:modified xsi:type="dcterms:W3CDTF">2025-04-10T14:46:18Z</dcterms:modified>
</cp:coreProperties>
</file>