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8"/>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3003"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4660"/>
  </p:normalViewPr>
  <p:slideViewPr>
    <p:cSldViewPr snapToGrid="0">
      <p:cViewPr varScale="1">
        <p:scale>
          <a:sx n="63" d="100"/>
          <a:sy n="63" d="100"/>
        </p:scale>
        <p:origin x="7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811077"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865744" y="1916826"/>
              <a:ext cx="5362308"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395DE9F4-B695-4BD8-8BA5-5BC76F973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76" y="0"/>
            <a:ext cx="10249883" cy="6558945"/>
          </a:xfrm>
          <a:prstGeom prst="rect">
            <a:avLst/>
          </a:prstGeom>
        </p:spPr>
      </p:pic>
    </p:spTree>
    <p:extLst>
      <p:ext uri="{BB962C8B-B14F-4D97-AF65-F5344CB8AC3E}">
        <p14:creationId xmlns:p14="http://schemas.microsoft.com/office/powerpoint/2010/main" val="1658037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575820"/>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2" y="1848239"/>
              <a:ext cx="4207699" cy="193449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67730"/>
            <a:ext cx="3947170"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0" y="519068"/>
            <a:ext cx="8810602" cy="65473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63931"/>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871834"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289760" y="3191512"/>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978882"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388413" y="4285041"/>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836988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897110" cy="400110"/>
          </a:xfrm>
          <a:prstGeom prst="rect">
            <a:avLst/>
          </a:prstGeom>
          <a:noFill/>
        </p:spPr>
        <p:txBody>
          <a:bodyPr wrap="square" rtlCol="0">
            <a:spAutoFit/>
          </a:bodyPr>
          <a:lstStyle/>
          <a:p>
            <a:r>
              <a:rPr lang="en-US" sz="20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1915226" y="2275369"/>
            <a:ext cx="1578668"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911238"/>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17698"/>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06BEC212-A68A-4BDB-972E-94F1CC78D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5772</TotalTime>
  <Words>1035</Words>
  <Application>Microsoft Office PowerPoint</Application>
  <PresentationFormat>Widescreen</PresentationFormat>
  <Paragraphs>111</Paragraphs>
  <Slides>13</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等线</vt:lpstr>
      <vt:lpstr>Arial</vt:lpstr>
      <vt:lpstr>Calibri</vt:lpstr>
      <vt:lpstr>iCiel Cadena</vt:lpstr>
      <vt:lpstr>Segoe Print</vt:lpstr>
      <vt:lpstr>Segoe UI Black</vt:lpstr>
      <vt:lpstr>Sitka Text</vt:lpstr>
      <vt:lpstr>SVN-Adam Gorry</vt:lpstr>
      <vt:lpstr>SVN-Androgyne</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hoaltt.4143@vief.edu.vn</cp:lastModifiedBy>
  <cp:revision>198</cp:revision>
  <dcterms:created xsi:type="dcterms:W3CDTF">2021-11-14T08:33:55Z</dcterms:created>
  <dcterms:modified xsi:type="dcterms:W3CDTF">2024-10-02T01:44:35Z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