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varScale="1">
        <p:scale>
          <a:sx n="63" d="100"/>
          <a:sy n="63" d="100"/>
        </p:scale>
        <p:origin x="734"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17/10/2023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id="{ED81FCE9-711E-4E10-A1D9-0D180DB75A9E}"/>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92333866-77F2-49F2-BF57-C984FB997B81}"/>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2"/>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3"/>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3"/>
          <a:stretch>
            <a:fillRect/>
          </a:stretch>
        </p:blipFill>
        <p:spPr>
          <a:xfrm>
            <a:off x="4056312" y="149748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3"/>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3"/>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3"/>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8"/>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trái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3"/>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4"/>
          <a:stretch>
            <a:fillRect/>
          </a:stretch>
        </p:blipFill>
        <p:spPr>
          <a:xfrm>
            <a:off x="7903532" y="494749"/>
            <a:ext cx="3330229" cy="3444538"/>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a:t>
              </a:r>
              <a:r>
                <a:rPr lang="en-US" sz="2200" b="1">
                  <a:solidFill>
                    <a:srgbClr val="F03C69"/>
                  </a:solidFill>
                  <a:latin typeface="UTM Avo" panose="02040603050506020204" pitchFamily="18" charset="0"/>
                  <a:cs typeface="Times New Roman" panose="02020603050405020304" pitchFamily="18" charset="0"/>
                </a:rPr>
                <a:t>ộn</a:t>
              </a:r>
              <a:r>
                <a:rPr lang="vi-VN" sz="2200" b="1">
                  <a:solidFill>
                    <a:srgbClr val="F03C69"/>
                  </a:solidFill>
                  <a:latin typeface="UTM Avo" panose="02040603050506020204" pitchFamily="18" charset="0"/>
                  <a:cs typeface="Times New Roman" panose="02020603050405020304" pitchFamily="18" charset="0"/>
                </a:rPr>
                <a:t>.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5618</TotalTime>
  <Words>1359</Words>
  <Application>Microsoft Office PowerPoint</Application>
  <PresentationFormat>Widescreen</PresentationFormat>
  <Paragraphs>115</Paragraphs>
  <Slides>20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hoaltt.4143@vief.edu.vn</cp:lastModifiedBy>
  <cp:revision>188</cp:revision>
  <dcterms:created xsi:type="dcterms:W3CDTF">2021-11-14T08:33:55Z</dcterms:created>
  <dcterms:modified xsi:type="dcterms:W3CDTF">2023-10-17T01:26:09Z</dcterms:modified>
</cp:coreProperties>
</file>