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1"/>
  </p:sldMasterIdLst>
  <p:notesMasterIdLst>
    <p:notesMasterId r:id="rId19"/>
  </p:notesMasterIdLst>
  <p:sldIdLst>
    <p:sldId id="2953" r:id="rId2"/>
    <p:sldId id="2969" r:id="rId3"/>
    <p:sldId id="2950" r:id="rId4"/>
    <p:sldId id="2948" r:id="rId5"/>
    <p:sldId id="2947" r:id="rId6"/>
    <p:sldId id="2970" r:id="rId7"/>
    <p:sldId id="2971" r:id="rId8"/>
    <p:sldId id="2977" r:id="rId9"/>
    <p:sldId id="3004" r:id="rId10"/>
    <p:sldId id="3003" r:id="rId11"/>
    <p:sldId id="2941" r:id="rId12"/>
    <p:sldId id="2942" r:id="rId13"/>
    <p:sldId id="3005" r:id="rId14"/>
    <p:sldId id="3007" r:id="rId15"/>
    <p:sldId id="3008" r:id="rId16"/>
    <p:sldId id="3009" r:id="rId17"/>
    <p:sldId id="280"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998D7"/>
    <a:srgbClr val="FF3399"/>
    <a:srgbClr val="FFFFFF"/>
    <a:srgbClr val="0000FF"/>
    <a:srgbClr val="3DC3EC"/>
    <a:srgbClr val="F3E8CC"/>
    <a:srgbClr val="F03C69"/>
    <a:srgbClr val="000099"/>
    <a:srgbClr val="FDF2D1"/>
    <a:srgbClr val="C7EA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891" autoAdjust="0"/>
    <p:restoredTop sz="94660"/>
  </p:normalViewPr>
  <p:slideViewPr>
    <p:cSldViewPr snapToGrid="0">
      <p:cViewPr varScale="1">
        <p:scale>
          <a:sx n="63" d="100"/>
          <a:sy n="63" d="100"/>
        </p:scale>
        <p:origin x="173"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D21363-4EE3-49AE-BA04-164DB83892F6}" type="datetimeFigureOut">
              <a:rPr lang="en-GB" smtClean="0"/>
              <a:t>19/10/2023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8B0E19-C2A7-4FE4-8BEE-17463F03FF49}" type="slidenum">
              <a:rPr lang="en-GB" smtClean="0"/>
              <a:t>‹#›</a:t>
            </a:fld>
            <a:endParaRPr lang="en-GB"/>
          </a:p>
        </p:txBody>
      </p:sp>
    </p:spTree>
    <p:extLst>
      <p:ext uri="{BB962C8B-B14F-4D97-AF65-F5344CB8AC3E}">
        <p14:creationId xmlns:p14="http://schemas.microsoft.com/office/powerpoint/2010/main" val="19209777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FD1E9-C923-4D12-AB06-242B1EB3C9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1844019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FD1E9-C923-4D12-AB06-242B1EB3C9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9745371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FD1E9-C923-4D12-AB06-242B1EB3C9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6161980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FD1E9-C923-4D12-AB06-242B1EB3C9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5582691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173954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3" name="Picture 2" descr="A picture containing dark, night sky&#10;&#10;Description automatically generated">
            <a:extLst>
              <a:ext uri="{FF2B5EF4-FFF2-40B4-BE49-F238E27FC236}">
                <a16:creationId xmlns:a16="http://schemas.microsoft.com/office/drawing/2014/main" id="{85310F18-5BA7-4C17-B4F5-065BA101386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37057" y="837957"/>
            <a:ext cx="6717885" cy="5182085"/>
          </a:xfrm>
          <a:prstGeom prst="rect">
            <a:avLst/>
          </a:prstGeom>
        </p:spPr>
      </p:pic>
      <p:sp>
        <p:nvSpPr>
          <p:cNvPr id="4" name="Rectangle: Diagonal Corners Rounded 3">
            <a:extLst>
              <a:ext uri="{FF2B5EF4-FFF2-40B4-BE49-F238E27FC236}">
                <a16:creationId xmlns:a16="http://schemas.microsoft.com/office/drawing/2014/main" id="{72EC2C62-5485-4B12-B6B0-739CD2756FBA}"/>
              </a:ext>
            </a:extLst>
          </p:cNvPr>
          <p:cNvSpPr/>
          <p:nvPr userDrawn="1"/>
        </p:nvSpPr>
        <p:spPr>
          <a:xfrm>
            <a:off x="236375" y="228600"/>
            <a:ext cx="11719249" cy="6400800"/>
          </a:xfrm>
          <a:prstGeom prst="round2DiagRect">
            <a:avLst>
              <a:gd name="adj1" fmla="val 0"/>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20E1A38A-6943-4B48-B746-2B3F59D8D579}"/>
              </a:ext>
            </a:extLst>
          </p:cNvPr>
          <p:cNvPicPr>
            <a:picLocks noChangeAspect="1"/>
          </p:cNvPicPr>
          <p:nvPr userDrawn="1"/>
        </p:nvPicPr>
        <p:blipFill>
          <a:blip r:embed="rId3"/>
          <a:stretch>
            <a:fillRect/>
          </a:stretch>
        </p:blipFill>
        <p:spPr>
          <a:xfrm>
            <a:off x="11310475" y="299106"/>
            <a:ext cx="589731" cy="520622"/>
          </a:xfrm>
          <a:prstGeom prst="rect">
            <a:avLst/>
          </a:prstGeom>
        </p:spPr>
      </p:pic>
    </p:spTree>
    <p:extLst>
      <p:ext uri="{BB962C8B-B14F-4D97-AF65-F5344CB8AC3E}">
        <p14:creationId xmlns:p14="http://schemas.microsoft.com/office/powerpoint/2010/main" val="36441946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图片 2">
            <a:extLst>
              <a:ext uri="{FF2B5EF4-FFF2-40B4-BE49-F238E27FC236}">
                <a16:creationId xmlns:a16="http://schemas.microsoft.com/office/drawing/2014/main" id="{56ADBEA9-4753-4216-B9C7-0BC18E10E95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112" y="0"/>
            <a:ext cx="12222112" cy="6874938"/>
          </a:xfrm>
          <a:prstGeom prst="rect">
            <a:avLst/>
          </a:prstGeom>
        </p:spPr>
      </p:pic>
      <p:pic>
        <p:nvPicPr>
          <p:cNvPr id="8" name="图片 5">
            <a:extLst>
              <a:ext uri="{FF2B5EF4-FFF2-40B4-BE49-F238E27FC236}">
                <a16:creationId xmlns:a16="http://schemas.microsoft.com/office/drawing/2014/main" id="{886C449E-54D0-4036-A6FC-F78B85EBA92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flipV="1">
            <a:off x="-30112" y="5067014"/>
            <a:ext cx="1673053" cy="1807924"/>
          </a:xfrm>
          <a:prstGeom prst="rect">
            <a:avLst/>
          </a:prstGeom>
        </p:spPr>
      </p:pic>
      <p:pic>
        <p:nvPicPr>
          <p:cNvPr id="13" name="图片 35">
            <a:extLst>
              <a:ext uri="{FF2B5EF4-FFF2-40B4-BE49-F238E27FC236}">
                <a16:creationId xmlns:a16="http://schemas.microsoft.com/office/drawing/2014/main" id="{A2344DCD-4835-48C5-AF8F-BE9F9742C16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V="1">
            <a:off x="-30112" y="-1"/>
            <a:ext cx="12222112" cy="2939742"/>
          </a:xfrm>
          <a:prstGeom prst="rect">
            <a:avLst/>
          </a:prstGeom>
        </p:spPr>
      </p:pic>
      <p:pic>
        <p:nvPicPr>
          <p:cNvPr id="14" name="图片 4">
            <a:extLst>
              <a:ext uri="{FF2B5EF4-FFF2-40B4-BE49-F238E27FC236}">
                <a16:creationId xmlns:a16="http://schemas.microsoft.com/office/drawing/2014/main" id="{9D304ACA-2F41-447E-83BB-1A6BD5FABAD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855223" y="441177"/>
            <a:ext cx="3674789" cy="1214065"/>
          </a:xfrm>
          <a:prstGeom prst="rect">
            <a:avLst/>
          </a:prstGeom>
        </p:spPr>
      </p:pic>
    </p:spTree>
    <p:extLst>
      <p:ext uri="{BB962C8B-B14F-4D97-AF65-F5344CB8AC3E}">
        <p14:creationId xmlns:p14="http://schemas.microsoft.com/office/powerpoint/2010/main" val="1247980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1398956"/>
      </p:ext>
    </p:extLst>
  </p:cSld>
  <p:clrMap bg1="lt1" tx1="dk1" bg2="lt2" tx2="dk2" accent1="accent1" accent2="accent2" accent3="accent3" accent4="accent4" accent5="accent5" accent6="accent6" hlink="hlink" folHlink="folHlink"/>
  <p:sldLayoutIdLst>
    <p:sldLayoutId id="2147483690" r:id="rId1"/>
    <p:sldLayoutId id="2147483753" r:id="rId2"/>
    <p:sldLayoutId id="2147483761" r:id="rId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notesSlide" Target="../notesSlides/notesSlide1.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1.xml"/><Relationship Id="rId6" Type="http://schemas.microsoft.com/office/2007/relationships/hdphoto" Target="../media/hdphoto1.wdp"/><Relationship Id="rId5" Type="http://schemas.openxmlformats.org/officeDocument/2006/relationships/image" Target="../media/image9.png"/><Relationship Id="rId10" Type="http://schemas.openxmlformats.org/officeDocument/2006/relationships/image" Target="../media/image3.png"/><Relationship Id="rId4" Type="http://schemas.openxmlformats.org/officeDocument/2006/relationships/image" Target="../media/image8.png"/><Relationship Id="rId9"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notesSlide" Target="../notesSlides/notesSlide2.xml"/><Relationship Id="rId7" Type="http://schemas.openxmlformats.org/officeDocument/2006/relationships/image" Target="../media/image40.png"/><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audio" Target="../media/audio3.wav"/><Relationship Id="rId10" Type="http://schemas.openxmlformats.org/officeDocument/2006/relationships/image" Target="../media/image43.png"/><Relationship Id="rId4" Type="http://schemas.openxmlformats.org/officeDocument/2006/relationships/audio" Target="../media/audio2.wav"/><Relationship Id="rId9" Type="http://schemas.openxmlformats.org/officeDocument/2006/relationships/image" Target="../media/image42.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45.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4" Type="http://schemas.microsoft.com/office/2007/relationships/hdphoto" Target="../media/hdphoto3.wdp"/></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54.png"/><Relationship Id="rId4" Type="http://schemas.openxmlformats.org/officeDocument/2006/relationships/image" Target="../media/image53.png"/></Relationships>
</file>

<file path=ppt/slides/_rels/slide2.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audio" Target="../media/audio1.wav"/><Relationship Id="rId1" Type="http://schemas.openxmlformats.org/officeDocument/2006/relationships/slideLayout" Target="../slideLayouts/slideLayout3.xml"/><Relationship Id="rId6" Type="http://schemas.openxmlformats.org/officeDocument/2006/relationships/image" Target="../media/image16.png"/><Relationship Id="rId11" Type="http://schemas.openxmlformats.org/officeDocument/2006/relationships/image" Target="../media/image3.png"/><Relationship Id="rId5" Type="http://schemas.openxmlformats.org/officeDocument/2006/relationships/image" Target="../media/image15.png"/><Relationship Id="rId10" Type="http://schemas.openxmlformats.org/officeDocument/2006/relationships/image" Target="../media/image20.svg"/><Relationship Id="rId4" Type="http://schemas.openxmlformats.org/officeDocument/2006/relationships/image" Target="../media/image14.png"/><Relationship Id="rId9" Type="http://schemas.openxmlformats.org/officeDocument/2006/relationships/image" Target="../media/image19.png"/></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slides/_rels/slide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25.sv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6" name="图片 3">
            <a:extLst>
              <a:ext uri="{FF2B5EF4-FFF2-40B4-BE49-F238E27FC236}">
                <a16:creationId xmlns:a16="http://schemas.microsoft.com/office/drawing/2014/main" id="{0AE030E9-A166-45CC-B296-E2C0C2E9EB6D}"/>
              </a:ext>
            </a:extLst>
          </p:cNvPr>
          <p:cNvPicPr>
            <a:picLocks noChangeAspect="1"/>
          </p:cNvPicPr>
          <p:nvPr/>
        </p:nvPicPr>
        <p:blipFill>
          <a:blip r:embed="rId5" cstate="print">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val="0"/>
              </a:ext>
            </a:extLst>
          </a:blip>
          <a:stretch>
            <a:fillRect/>
          </a:stretch>
        </p:blipFill>
        <p:spPr>
          <a:xfrm>
            <a:off x="-233187" y="3938047"/>
            <a:ext cx="12658374" cy="2919953"/>
          </a:xfrm>
          <a:prstGeom prst="rect">
            <a:avLst/>
          </a:prstGeom>
        </p:spPr>
      </p:pic>
      <p:pic>
        <p:nvPicPr>
          <p:cNvPr id="7" name="图片 16">
            <a:extLst>
              <a:ext uri="{FF2B5EF4-FFF2-40B4-BE49-F238E27FC236}">
                <a16:creationId xmlns:a16="http://schemas.microsoft.com/office/drawing/2014/main" id="{518D1F5A-E2AF-49C3-B33D-F69466F1128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357733" y="740863"/>
            <a:ext cx="1664763" cy="1512215"/>
          </a:xfrm>
          <a:prstGeom prst="rect">
            <a:avLst/>
          </a:prstGeom>
        </p:spPr>
      </p:pic>
      <p:pic>
        <p:nvPicPr>
          <p:cNvPr id="4" name="Picture 3" descr="A picture containing logo&#10;&#10;Description automatically generated">
            <a:extLst>
              <a:ext uri="{FF2B5EF4-FFF2-40B4-BE49-F238E27FC236}">
                <a16:creationId xmlns:a16="http://schemas.microsoft.com/office/drawing/2014/main" id="{5C0DB42F-0BEB-43F0-8ED5-79EB72FD397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46949" y="902002"/>
            <a:ext cx="6145301" cy="2017951"/>
          </a:xfrm>
          <a:prstGeom prst="rect">
            <a:avLst/>
          </a:prstGeom>
        </p:spPr>
      </p:pic>
      <p:pic>
        <p:nvPicPr>
          <p:cNvPr id="5" name="Picture 4">
            <a:extLst>
              <a:ext uri="{FF2B5EF4-FFF2-40B4-BE49-F238E27FC236}">
                <a16:creationId xmlns:a16="http://schemas.microsoft.com/office/drawing/2014/main" id="{4FB6E97E-32EB-4B40-8BFA-C27A15E60A5A}"/>
              </a:ext>
            </a:extLst>
          </p:cNvPr>
          <p:cNvPicPr>
            <a:picLocks noChangeAspect="1"/>
          </p:cNvPicPr>
          <p:nvPr/>
        </p:nvPicPr>
        <p:blipFill>
          <a:blip r:embed="rId9"/>
          <a:stretch>
            <a:fillRect/>
          </a:stretch>
        </p:blipFill>
        <p:spPr>
          <a:xfrm>
            <a:off x="0" y="192093"/>
            <a:ext cx="1735904" cy="548770"/>
          </a:xfrm>
          <a:prstGeom prst="rect">
            <a:avLst/>
          </a:prstGeom>
        </p:spPr>
      </p:pic>
      <p:pic>
        <p:nvPicPr>
          <p:cNvPr id="8" name="Picture 7">
            <a:extLst>
              <a:ext uri="{FF2B5EF4-FFF2-40B4-BE49-F238E27FC236}">
                <a16:creationId xmlns:a16="http://schemas.microsoft.com/office/drawing/2014/main" id="{C3042C7E-94F0-454A-8B17-763D65990048}"/>
              </a:ext>
            </a:extLst>
          </p:cNvPr>
          <p:cNvPicPr>
            <a:picLocks noChangeAspect="1"/>
          </p:cNvPicPr>
          <p:nvPr/>
        </p:nvPicPr>
        <p:blipFill>
          <a:blip r:embed="rId10"/>
          <a:stretch>
            <a:fillRect/>
          </a:stretch>
        </p:blipFill>
        <p:spPr>
          <a:xfrm>
            <a:off x="132402" y="2491800"/>
            <a:ext cx="589731" cy="520622"/>
          </a:xfrm>
          <a:prstGeom prst="rect">
            <a:avLst/>
          </a:prstGeom>
        </p:spPr>
      </p:pic>
    </p:spTree>
    <p:custDataLst>
      <p:tags r:id="rId1"/>
    </p:custDataLst>
    <p:extLst>
      <p:ext uri="{BB962C8B-B14F-4D97-AF65-F5344CB8AC3E}">
        <p14:creationId xmlns:p14="http://schemas.microsoft.com/office/powerpoint/2010/main" val="24350332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3A0E815-B533-45C6-A6D9-CA193D0BE5E9}"/>
              </a:ext>
            </a:extLst>
          </p:cNvPr>
          <p:cNvGrpSpPr/>
          <p:nvPr/>
        </p:nvGrpSpPr>
        <p:grpSpPr>
          <a:xfrm>
            <a:off x="700787" y="427600"/>
            <a:ext cx="10701826" cy="3082923"/>
            <a:chOff x="1241114" y="448382"/>
            <a:chExt cx="10701826" cy="3082923"/>
          </a:xfrm>
        </p:grpSpPr>
        <p:grpSp>
          <p:nvGrpSpPr>
            <p:cNvPr id="3" name="Group 2">
              <a:extLst>
                <a:ext uri="{FF2B5EF4-FFF2-40B4-BE49-F238E27FC236}">
                  <a16:creationId xmlns:a16="http://schemas.microsoft.com/office/drawing/2014/main" id="{CEC5E85F-A27F-487E-8441-8D9F2B65FE27}"/>
                </a:ext>
              </a:extLst>
            </p:cNvPr>
            <p:cNvGrpSpPr/>
            <p:nvPr/>
          </p:nvGrpSpPr>
          <p:grpSpPr>
            <a:xfrm>
              <a:off x="1241114" y="448382"/>
              <a:ext cx="10701826" cy="3082923"/>
              <a:chOff x="1241114" y="448382"/>
              <a:chExt cx="10701826" cy="3082923"/>
            </a:xfrm>
          </p:grpSpPr>
          <p:grpSp>
            <p:nvGrpSpPr>
              <p:cNvPr id="5" name="Group 4">
                <a:extLst>
                  <a:ext uri="{FF2B5EF4-FFF2-40B4-BE49-F238E27FC236}">
                    <a16:creationId xmlns:a16="http://schemas.microsoft.com/office/drawing/2014/main" id="{267C5109-9F3B-4C56-9147-7EDE9F954F92}"/>
                  </a:ext>
                </a:extLst>
              </p:cNvPr>
              <p:cNvGrpSpPr/>
              <p:nvPr/>
            </p:nvGrpSpPr>
            <p:grpSpPr>
              <a:xfrm>
                <a:off x="1644114" y="911578"/>
                <a:ext cx="10298826" cy="2619727"/>
                <a:chOff x="2320005" y="934090"/>
                <a:chExt cx="9265272" cy="3864817"/>
              </a:xfrm>
            </p:grpSpPr>
            <p:sp>
              <p:nvSpPr>
                <p:cNvPr id="7" name="Rectangle: Rounded Corners 6">
                  <a:extLst>
                    <a:ext uri="{FF2B5EF4-FFF2-40B4-BE49-F238E27FC236}">
                      <a16:creationId xmlns:a16="http://schemas.microsoft.com/office/drawing/2014/main" id="{A4888AA4-A1F2-44F5-9994-99A1F443153A}"/>
                    </a:ext>
                  </a:extLst>
                </p:cNvPr>
                <p:cNvSpPr/>
                <p:nvPr/>
              </p:nvSpPr>
              <p:spPr>
                <a:xfrm>
                  <a:off x="2406509" y="1054359"/>
                  <a:ext cx="9178768" cy="3744548"/>
                </a:xfrm>
                <a:prstGeom prst="roundRect">
                  <a:avLst/>
                </a:prstGeom>
                <a:solidFill>
                  <a:srgbClr val="C1BFC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D0FA26F4-2175-40EB-A3D3-B15D9F600BD0}"/>
                    </a:ext>
                  </a:extLst>
                </p:cNvPr>
                <p:cNvSpPr/>
                <p:nvPr/>
              </p:nvSpPr>
              <p:spPr>
                <a:xfrm>
                  <a:off x="2320005" y="934090"/>
                  <a:ext cx="9178768" cy="3744548"/>
                </a:xfrm>
                <a:prstGeom prst="roundRect">
                  <a:avLst/>
                </a:prstGeom>
                <a:solidFill>
                  <a:srgbClr val="F2E9C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Picture 5">
                <a:extLst>
                  <a:ext uri="{FF2B5EF4-FFF2-40B4-BE49-F238E27FC236}">
                    <a16:creationId xmlns:a16="http://schemas.microsoft.com/office/drawing/2014/main" id="{44E9E84F-A05E-41FC-A9AA-FCB2E12CE96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241114" y="448382"/>
                <a:ext cx="998307" cy="883997"/>
              </a:xfrm>
              <a:prstGeom prst="rect">
                <a:avLst/>
              </a:prstGeom>
            </p:spPr>
          </p:pic>
        </p:grpSp>
        <p:sp>
          <p:nvSpPr>
            <p:cNvPr id="4" name="Rectangle 3">
              <a:extLst>
                <a:ext uri="{FF2B5EF4-FFF2-40B4-BE49-F238E27FC236}">
                  <a16:creationId xmlns:a16="http://schemas.microsoft.com/office/drawing/2014/main" id="{40AA4502-4CD9-4258-BF58-5348743422A3}"/>
                </a:ext>
              </a:extLst>
            </p:cNvPr>
            <p:cNvSpPr/>
            <p:nvPr/>
          </p:nvSpPr>
          <p:spPr>
            <a:xfrm>
              <a:off x="2134360" y="1062489"/>
              <a:ext cx="9494180" cy="2236381"/>
            </a:xfrm>
            <a:prstGeom prst="rect">
              <a:avLst/>
            </a:prstGeom>
          </p:spPr>
          <p:txBody>
            <a:bodyPr wrap="square">
              <a:spAutoFit/>
            </a:bodyPr>
            <a:lstStyle/>
            <a:p>
              <a:pPr algn="ctr" defTabSz="342900">
                <a:lnSpc>
                  <a:spcPct val="150000"/>
                </a:lnSpc>
              </a:pPr>
              <a:r>
                <a:rPr lang="vi-VN" sz="2400" b="1">
                  <a:solidFill>
                    <a:srgbClr val="F03C69"/>
                  </a:solidFill>
                  <a:latin typeface="UTM Avo" panose="02040603050506020204" pitchFamily="18" charset="0"/>
                  <a:cs typeface="Times New Roman" panose="02020603050405020304" pitchFamily="18" charset="0"/>
                </a:rPr>
                <a:t>Máy tính xách tay, máy tính bảng và điện thoại thông minh cũng có các bộ phận cơ bản như máy tính để bàn</a:t>
              </a:r>
              <a:r>
                <a:rPr lang="en-US" sz="2400" b="1">
                  <a:solidFill>
                    <a:srgbClr val="F03C69"/>
                  </a:solidFill>
                  <a:latin typeface="UTM Avo" panose="02040603050506020204" pitchFamily="18" charset="0"/>
                  <a:cs typeface="Times New Roman" panose="02020603050405020304" pitchFamily="18" charset="0"/>
                </a:rPr>
                <a:t>.</a:t>
              </a:r>
            </a:p>
            <a:p>
              <a:pPr algn="ctr" defTabSz="342900">
                <a:lnSpc>
                  <a:spcPct val="150000"/>
                </a:lnSpc>
              </a:pPr>
              <a:r>
                <a:rPr lang="vi-VN" sz="2400" b="1">
                  <a:solidFill>
                    <a:srgbClr val="F03C69"/>
                  </a:solidFill>
                  <a:latin typeface="UTM Avo" panose="02040603050506020204" pitchFamily="18" charset="0"/>
                  <a:cs typeface="Times New Roman" panose="02020603050405020304" pitchFamily="18" charset="0"/>
                </a:rPr>
                <a:t>Màn hình cảm ứng của điện thoại thông minh, </a:t>
              </a:r>
              <a:endParaRPr lang="en-US" sz="2400" b="1">
                <a:solidFill>
                  <a:srgbClr val="F03C69"/>
                </a:solidFill>
                <a:latin typeface="UTM Avo" panose="02040603050506020204" pitchFamily="18" charset="0"/>
                <a:cs typeface="Times New Roman" panose="02020603050405020304" pitchFamily="18" charset="0"/>
              </a:endParaRPr>
            </a:p>
            <a:p>
              <a:pPr algn="ctr" defTabSz="342900">
                <a:lnSpc>
                  <a:spcPct val="150000"/>
                </a:lnSpc>
              </a:pPr>
              <a:r>
                <a:rPr lang="vi-VN" sz="2400" b="1">
                  <a:solidFill>
                    <a:srgbClr val="F03C69"/>
                  </a:solidFill>
                  <a:latin typeface="UTM Avo" panose="02040603050506020204" pitchFamily="18" charset="0"/>
                  <a:cs typeface="Times New Roman" panose="02020603050405020304" pitchFamily="18" charset="0"/>
                </a:rPr>
                <a:t>máy tính bảng còn được sử dụng để đưa thông tin vào.</a:t>
              </a:r>
            </a:p>
          </p:txBody>
        </p:sp>
      </p:grpSp>
      <p:sp>
        <p:nvSpPr>
          <p:cNvPr id="9" name="Rectangle 8">
            <a:extLst>
              <a:ext uri="{FF2B5EF4-FFF2-40B4-BE49-F238E27FC236}">
                <a16:creationId xmlns:a16="http://schemas.microsoft.com/office/drawing/2014/main" id="{7C3DE7B9-B379-4996-B393-718359F658B7}"/>
              </a:ext>
            </a:extLst>
          </p:cNvPr>
          <p:cNvSpPr/>
          <p:nvPr/>
        </p:nvSpPr>
        <p:spPr>
          <a:xfrm>
            <a:off x="1699093" y="4092184"/>
            <a:ext cx="9533479" cy="1128386"/>
          </a:xfrm>
          <a:prstGeom prst="rect">
            <a:avLst/>
          </a:prstGeom>
        </p:spPr>
        <p:txBody>
          <a:bodyPr wrap="square">
            <a:spAutoFit/>
          </a:bodyPr>
          <a:lstStyle/>
          <a:p>
            <a:pPr defTabSz="342900">
              <a:lnSpc>
                <a:spcPct val="150000"/>
              </a:lnSpc>
            </a:pPr>
            <a:r>
              <a:rPr lang="en-US" sz="2400">
                <a:latin typeface="UTM Avo" panose="02040603050506020204" pitchFamily="18" charset="0"/>
                <a:cs typeface="Times New Roman" panose="02020603050405020304" pitchFamily="18" charset="0"/>
              </a:rPr>
              <a:t>Bộ phận nào của điện thoại thông minh thực hiện chức năng của chuột và bàn phím?</a:t>
            </a:r>
          </a:p>
        </p:txBody>
      </p:sp>
      <p:pic>
        <p:nvPicPr>
          <p:cNvPr id="10" name="Picture 9">
            <a:extLst>
              <a:ext uri="{FF2B5EF4-FFF2-40B4-BE49-F238E27FC236}">
                <a16:creationId xmlns:a16="http://schemas.microsoft.com/office/drawing/2014/main" id="{EC49A0D6-85D6-46AD-B693-E1CF886E3F53}"/>
              </a:ext>
            </a:extLst>
          </p:cNvPr>
          <p:cNvPicPr>
            <a:picLocks noChangeAspect="1"/>
          </p:cNvPicPr>
          <p:nvPr/>
        </p:nvPicPr>
        <p:blipFill>
          <a:blip r:embed="rId3"/>
          <a:stretch>
            <a:fillRect/>
          </a:stretch>
        </p:blipFill>
        <p:spPr>
          <a:xfrm>
            <a:off x="716030" y="3892196"/>
            <a:ext cx="897918" cy="883997"/>
          </a:xfrm>
          <a:prstGeom prst="rect">
            <a:avLst/>
          </a:prstGeom>
        </p:spPr>
      </p:pic>
    </p:spTree>
    <p:extLst>
      <p:ext uri="{BB962C8B-B14F-4D97-AF65-F5344CB8AC3E}">
        <p14:creationId xmlns:p14="http://schemas.microsoft.com/office/powerpoint/2010/main" val="12723054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5EBC15D-1B5B-472C-9D5F-D5D5734CC7B3}"/>
              </a:ext>
            </a:extLst>
          </p:cNvPr>
          <p:cNvSpPr/>
          <p:nvPr/>
        </p:nvSpPr>
        <p:spPr>
          <a:xfrm>
            <a:off x="363894" y="283918"/>
            <a:ext cx="7647845" cy="661656"/>
          </a:xfrm>
          <a:prstGeom prst="rect">
            <a:avLst/>
          </a:prstGeom>
        </p:spPr>
        <p:txBody>
          <a:bodyPr wrap="square">
            <a:spAutoFit/>
          </a:bodyPr>
          <a:lstStyle/>
          <a:p>
            <a:pPr defTabSz="342900">
              <a:lnSpc>
                <a:spcPct val="150000"/>
              </a:lnSpc>
            </a:pPr>
            <a:r>
              <a:rPr lang="en-US" sz="2800" b="1">
                <a:solidFill>
                  <a:srgbClr val="F03C69"/>
                </a:solidFill>
                <a:latin typeface="SVN-SAF" panose="02040603050506020204" pitchFamily="18" charset="0"/>
                <a:cs typeface="Times New Roman" panose="02020603050405020304" pitchFamily="18" charset="0"/>
              </a:rPr>
              <a:t>3. AN TOÀN VỀ ĐIỆN KHI SỬ DỤNG MÁY TÍNH</a:t>
            </a:r>
            <a:endParaRPr lang="vi-VN" sz="2800" b="1">
              <a:solidFill>
                <a:srgbClr val="F03C69"/>
              </a:solidFill>
              <a:latin typeface="UTM Avo" panose="02040603050506020204" pitchFamily="18" charset="0"/>
              <a:cs typeface="Times New Roman" panose="02020603050405020304" pitchFamily="18" charset="0"/>
            </a:endParaRPr>
          </a:p>
        </p:txBody>
      </p:sp>
      <p:grpSp>
        <p:nvGrpSpPr>
          <p:cNvPr id="6" name="Group 5">
            <a:extLst>
              <a:ext uri="{FF2B5EF4-FFF2-40B4-BE49-F238E27FC236}">
                <a16:creationId xmlns:a16="http://schemas.microsoft.com/office/drawing/2014/main" id="{2E0C7C1D-7769-4203-974E-EBA22B5762F4}"/>
              </a:ext>
            </a:extLst>
          </p:cNvPr>
          <p:cNvGrpSpPr/>
          <p:nvPr/>
        </p:nvGrpSpPr>
        <p:grpSpPr>
          <a:xfrm>
            <a:off x="522612" y="966456"/>
            <a:ext cx="2971088" cy="936623"/>
            <a:chOff x="522612" y="966456"/>
            <a:chExt cx="2971088" cy="936623"/>
          </a:xfrm>
        </p:grpSpPr>
        <p:grpSp>
          <p:nvGrpSpPr>
            <p:cNvPr id="7" name="Group 6">
              <a:extLst>
                <a:ext uri="{FF2B5EF4-FFF2-40B4-BE49-F238E27FC236}">
                  <a16:creationId xmlns:a16="http://schemas.microsoft.com/office/drawing/2014/main" id="{13F6E11B-1547-4AE8-AAD3-1BE8A69ED88B}"/>
                </a:ext>
              </a:extLst>
            </p:cNvPr>
            <p:cNvGrpSpPr/>
            <p:nvPr/>
          </p:nvGrpSpPr>
          <p:grpSpPr>
            <a:xfrm>
              <a:off x="522612" y="1131928"/>
              <a:ext cx="2323370" cy="661656"/>
              <a:chOff x="5906375" y="1441066"/>
              <a:chExt cx="2323370" cy="661656"/>
            </a:xfrm>
          </p:grpSpPr>
          <p:sp>
            <p:nvSpPr>
              <p:cNvPr id="12" name="Rectangle: Top Corners Rounded 11">
                <a:extLst>
                  <a:ext uri="{FF2B5EF4-FFF2-40B4-BE49-F238E27FC236}">
                    <a16:creationId xmlns:a16="http://schemas.microsoft.com/office/drawing/2014/main" id="{76B8E9EF-04DC-4B37-BAEA-4ADECCD94B21}"/>
                  </a:ext>
                </a:extLst>
              </p:cNvPr>
              <p:cNvSpPr/>
              <p:nvPr/>
            </p:nvSpPr>
            <p:spPr>
              <a:xfrm>
                <a:off x="5931404" y="1441066"/>
                <a:ext cx="2298341" cy="661656"/>
              </a:xfrm>
              <a:prstGeom prst="round2SameRect">
                <a:avLst/>
              </a:prstGeom>
              <a:solidFill>
                <a:srgbClr val="7FC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UTM Bienvenue" panose="02040603050506020204" pitchFamily="18" charset="0"/>
                </a:endParaRPr>
              </a:p>
            </p:txBody>
          </p:sp>
          <p:sp>
            <p:nvSpPr>
              <p:cNvPr id="13" name="Rectangle 12">
                <a:extLst>
                  <a:ext uri="{FF2B5EF4-FFF2-40B4-BE49-F238E27FC236}">
                    <a16:creationId xmlns:a16="http://schemas.microsoft.com/office/drawing/2014/main" id="{42DC7644-AE3F-494F-BCF7-79C0D9A7612F}"/>
                  </a:ext>
                </a:extLst>
              </p:cNvPr>
              <p:cNvSpPr/>
              <p:nvPr/>
            </p:nvSpPr>
            <p:spPr>
              <a:xfrm>
                <a:off x="5906375" y="1465062"/>
                <a:ext cx="2135017" cy="572593"/>
              </a:xfrm>
              <a:prstGeom prst="rect">
                <a:avLst/>
              </a:prstGeom>
            </p:spPr>
            <p:txBody>
              <a:bodyPr wrap="square">
                <a:spAutoFit/>
              </a:bodyPr>
              <a:lstStyle/>
              <a:p>
                <a:pPr algn="ctr" defTabSz="342900">
                  <a:lnSpc>
                    <a:spcPct val="150000"/>
                  </a:lnSpc>
                </a:pPr>
                <a:r>
                  <a:rPr lang="en-US" sz="2200" b="1">
                    <a:solidFill>
                      <a:schemeClr val="bg1"/>
                    </a:solidFill>
                    <a:latin typeface="UTM Bienvenue" panose="02040603050506020204" pitchFamily="18" charset="0"/>
                    <a:cs typeface="Times New Roman" panose="02020603050405020304" pitchFamily="18" charset="0"/>
                  </a:rPr>
                  <a:t>HOẠT ĐỘNG </a:t>
                </a:r>
                <a:endParaRPr lang="vi-VN" sz="2200" b="1">
                  <a:solidFill>
                    <a:schemeClr val="bg1"/>
                  </a:solidFill>
                  <a:cs typeface="Times New Roman" panose="02020603050405020304" pitchFamily="18" charset="0"/>
                </a:endParaRPr>
              </a:p>
            </p:txBody>
          </p:sp>
        </p:grpSp>
        <p:pic>
          <p:nvPicPr>
            <p:cNvPr id="9" name="Picture 8">
              <a:extLst>
                <a:ext uri="{FF2B5EF4-FFF2-40B4-BE49-F238E27FC236}">
                  <a16:creationId xmlns:a16="http://schemas.microsoft.com/office/drawing/2014/main" id="{7F177479-B640-4F55-89CE-3C95DAA61459}"/>
                </a:ext>
              </a:extLst>
            </p:cNvPr>
            <p:cNvPicPr>
              <a:picLocks noChangeAspect="1"/>
            </p:cNvPicPr>
            <p:nvPr/>
          </p:nvPicPr>
          <p:blipFill>
            <a:blip r:embed="rId6" cstate="print">
              <a:biLevel thresh="75000"/>
              <a:extLst>
                <a:ext uri="{28A0092B-C50C-407E-A947-70E740481C1C}">
                  <a14:useLocalDpi xmlns:a14="http://schemas.microsoft.com/office/drawing/2010/main" val="0"/>
                </a:ext>
              </a:extLst>
            </a:blip>
            <a:srcRect l="20135" r="20135"/>
            <a:stretch/>
          </p:blipFill>
          <p:spPr>
            <a:xfrm rot="20432955">
              <a:off x="2562159" y="966456"/>
              <a:ext cx="931541" cy="936623"/>
            </a:xfrm>
            <a:prstGeom prst="rect">
              <a:avLst/>
            </a:prstGeom>
          </p:spPr>
        </p:pic>
        <p:pic>
          <p:nvPicPr>
            <p:cNvPr id="10" name="Picture 9">
              <a:extLst>
                <a:ext uri="{FF2B5EF4-FFF2-40B4-BE49-F238E27FC236}">
                  <a16:creationId xmlns:a16="http://schemas.microsoft.com/office/drawing/2014/main" id="{95A7873A-0640-4F33-B114-C3ED993238B3}"/>
                </a:ext>
              </a:extLst>
            </p:cNvPr>
            <p:cNvPicPr>
              <a:picLocks noChangeAspect="1"/>
            </p:cNvPicPr>
            <p:nvPr/>
          </p:nvPicPr>
          <p:blipFill>
            <a:blip r:embed="rId7" cstate="print">
              <a:extLst>
                <a:ext uri="{28A0092B-C50C-407E-A947-70E740481C1C}">
                  <a14:useLocalDpi xmlns:a14="http://schemas.microsoft.com/office/drawing/2010/main" val="0"/>
                </a:ext>
              </a:extLst>
            </a:blip>
            <a:srcRect l="20135" r="20135"/>
            <a:stretch/>
          </p:blipFill>
          <p:spPr>
            <a:xfrm rot="20369949">
              <a:off x="2607486" y="1022335"/>
              <a:ext cx="858784" cy="808738"/>
            </a:xfrm>
            <a:prstGeom prst="rect">
              <a:avLst/>
            </a:prstGeom>
          </p:spPr>
        </p:pic>
        <p:sp>
          <p:nvSpPr>
            <p:cNvPr id="11" name="Rectangle 10">
              <a:extLst>
                <a:ext uri="{FF2B5EF4-FFF2-40B4-BE49-F238E27FC236}">
                  <a16:creationId xmlns:a16="http://schemas.microsoft.com/office/drawing/2014/main" id="{3CD4BD53-1C0D-4A25-A520-8C72AA425D33}"/>
                </a:ext>
              </a:extLst>
            </p:cNvPr>
            <p:cNvSpPr/>
            <p:nvPr/>
          </p:nvSpPr>
          <p:spPr>
            <a:xfrm>
              <a:off x="2845982" y="1072449"/>
              <a:ext cx="363894" cy="661656"/>
            </a:xfrm>
            <a:prstGeom prst="rect">
              <a:avLst/>
            </a:prstGeom>
          </p:spPr>
          <p:txBody>
            <a:bodyPr wrap="square">
              <a:spAutoFit/>
            </a:bodyPr>
            <a:lstStyle/>
            <a:p>
              <a:pPr algn="ctr" defTabSz="342900">
                <a:lnSpc>
                  <a:spcPct val="150000"/>
                </a:lnSpc>
              </a:pPr>
              <a:r>
                <a:rPr lang="en-US" sz="2800" b="1">
                  <a:solidFill>
                    <a:schemeClr val="bg1"/>
                  </a:solidFill>
                  <a:latin typeface="UTM HelvetIns" panose="02040603050506020204" pitchFamily="18" charset="0"/>
                  <a:cs typeface="Times New Roman" panose="02020603050405020304" pitchFamily="18" charset="0"/>
                </a:rPr>
                <a:t>3</a:t>
              </a:r>
              <a:endParaRPr lang="vi-VN" sz="2800" b="1">
                <a:solidFill>
                  <a:schemeClr val="bg1"/>
                </a:solidFill>
                <a:latin typeface="UTM Avo" panose="02040603050506020204" pitchFamily="18" charset="0"/>
                <a:cs typeface="Times New Roman" panose="02020603050405020304" pitchFamily="18" charset="0"/>
              </a:endParaRPr>
            </a:p>
          </p:txBody>
        </p:sp>
      </p:grpSp>
      <p:sp>
        <p:nvSpPr>
          <p:cNvPr id="14" name="Rectangle 13">
            <a:extLst>
              <a:ext uri="{FF2B5EF4-FFF2-40B4-BE49-F238E27FC236}">
                <a16:creationId xmlns:a16="http://schemas.microsoft.com/office/drawing/2014/main" id="{105CB292-0616-4948-A197-7A1ED3BA02A1}"/>
              </a:ext>
            </a:extLst>
          </p:cNvPr>
          <p:cNvSpPr/>
          <p:nvPr/>
        </p:nvSpPr>
        <p:spPr>
          <a:xfrm>
            <a:off x="3399727" y="1103378"/>
            <a:ext cx="7387758" cy="646652"/>
          </a:xfrm>
          <a:prstGeom prst="rect">
            <a:avLst/>
          </a:prstGeom>
        </p:spPr>
        <p:txBody>
          <a:bodyPr wrap="square">
            <a:spAutoFit/>
          </a:bodyPr>
          <a:lstStyle/>
          <a:p>
            <a:pPr defTabSz="342900">
              <a:lnSpc>
                <a:spcPct val="150000"/>
              </a:lnSpc>
            </a:pPr>
            <a:r>
              <a:rPr lang="en-US" sz="2800" b="1">
                <a:solidFill>
                  <a:srgbClr val="7FC354"/>
                </a:solidFill>
                <a:latin typeface="SVN-Androgyne" panose="02040603050506020204" pitchFamily="18" charset="0"/>
                <a:cs typeface="Times New Roman" panose="02020603050405020304" pitchFamily="18" charset="0"/>
              </a:rPr>
              <a:t>An toàn về điện</a:t>
            </a:r>
            <a:endParaRPr lang="vi-VN" sz="2800" b="1">
              <a:solidFill>
                <a:srgbClr val="7FC354"/>
              </a:solidFill>
              <a:latin typeface="UTM Bienvenue" panose="020406030505060202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8A7430CC-6899-424B-B09A-EDC2576DDFDD}"/>
              </a:ext>
            </a:extLst>
          </p:cNvPr>
          <p:cNvPicPr>
            <a:picLocks noChangeAspect="1"/>
          </p:cNvPicPr>
          <p:nvPr/>
        </p:nvPicPr>
        <p:blipFill>
          <a:blip r:embed="rId8"/>
          <a:stretch>
            <a:fillRect/>
          </a:stretch>
        </p:blipFill>
        <p:spPr>
          <a:xfrm>
            <a:off x="1268002" y="2929824"/>
            <a:ext cx="3901778" cy="2735817"/>
          </a:xfrm>
          <a:prstGeom prst="rect">
            <a:avLst/>
          </a:prstGeom>
        </p:spPr>
      </p:pic>
      <p:pic>
        <p:nvPicPr>
          <p:cNvPr id="16" name="Picture 15">
            <a:extLst>
              <a:ext uri="{FF2B5EF4-FFF2-40B4-BE49-F238E27FC236}">
                <a16:creationId xmlns:a16="http://schemas.microsoft.com/office/drawing/2014/main" id="{439D6D79-3AAF-4354-8513-F07677A6078C}"/>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5530938" y="2575241"/>
            <a:ext cx="5728970" cy="3040643"/>
          </a:xfrm>
          <a:prstGeom prst="rect">
            <a:avLst/>
          </a:prstGeom>
        </p:spPr>
      </p:pic>
      <p:sp>
        <p:nvSpPr>
          <p:cNvPr id="17" name="Rectangle 16">
            <a:extLst>
              <a:ext uri="{FF2B5EF4-FFF2-40B4-BE49-F238E27FC236}">
                <a16:creationId xmlns:a16="http://schemas.microsoft.com/office/drawing/2014/main" id="{5FDD5A68-E8CC-4A07-8A39-359AB0AE1370}"/>
              </a:ext>
            </a:extLst>
          </p:cNvPr>
          <p:cNvSpPr/>
          <p:nvPr/>
        </p:nvSpPr>
        <p:spPr>
          <a:xfrm>
            <a:off x="572129" y="1888239"/>
            <a:ext cx="11047742" cy="567848"/>
          </a:xfrm>
          <a:prstGeom prst="rect">
            <a:avLst/>
          </a:prstGeom>
        </p:spPr>
        <p:txBody>
          <a:bodyPr wrap="square">
            <a:spAutoFit/>
          </a:bodyPr>
          <a:lstStyle/>
          <a:p>
            <a:pPr defTabSz="342900">
              <a:lnSpc>
                <a:spcPct val="150000"/>
              </a:lnSpc>
            </a:pPr>
            <a:r>
              <a:rPr lang="en-US" sz="2400">
                <a:latin typeface="UTM Avo" panose="02040603050506020204" pitchFamily="18" charset="0"/>
                <a:cs typeface="Times New Roman" panose="02020603050405020304" pitchFamily="18" charset="0"/>
              </a:rPr>
              <a:t>Hành động của mỗi bạn trong hình sau đúng hay sai? Giải thích tại sao?</a:t>
            </a:r>
          </a:p>
        </p:txBody>
      </p:sp>
      <p:sp>
        <p:nvSpPr>
          <p:cNvPr id="18" name="Rectangle 17">
            <a:extLst>
              <a:ext uri="{FF2B5EF4-FFF2-40B4-BE49-F238E27FC236}">
                <a16:creationId xmlns:a16="http://schemas.microsoft.com/office/drawing/2014/main" id="{ACCA836A-E62C-41EB-877E-4288C652097B}"/>
              </a:ext>
            </a:extLst>
          </p:cNvPr>
          <p:cNvSpPr/>
          <p:nvPr/>
        </p:nvSpPr>
        <p:spPr>
          <a:xfrm>
            <a:off x="3056271" y="5615884"/>
            <a:ext cx="686912" cy="567848"/>
          </a:xfrm>
          <a:prstGeom prst="rect">
            <a:avLst/>
          </a:prstGeom>
        </p:spPr>
        <p:txBody>
          <a:bodyPr wrap="square">
            <a:spAutoFit/>
          </a:bodyPr>
          <a:lstStyle/>
          <a:p>
            <a:pPr defTabSz="342900">
              <a:lnSpc>
                <a:spcPct val="150000"/>
              </a:lnSpc>
            </a:pPr>
            <a:r>
              <a:rPr lang="en-US" sz="2400">
                <a:latin typeface="UTM Avo" panose="02040603050506020204" pitchFamily="18" charset="0"/>
                <a:cs typeface="Times New Roman" panose="02020603050405020304" pitchFamily="18" charset="0"/>
              </a:rPr>
              <a:t>a)</a:t>
            </a:r>
            <a:endParaRPr lang="vi-VN" sz="2400">
              <a:latin typeface="UTM Avo" panose="02040603050506020204" pitchFamily="18" charset="0"/>
              <a:cs typeface="Times New Roman" panose="02020603050405020304" pitchFamily="18" charset="0"/>
            </a:endParaRPr>
          </a:p>
        </p:txBody>
      </p:sp>
      <p:sp>
        <p:nvSpPr>
          <p:cNvPr id="19" name="Rectangle 18">
            <a:extLst>
              <a:ext uri="{FF2B5EF4-FFF2-40B4-BE49-F238E27FC236}">
                <a16:creationId xmlns:a16="http://schemas.microsoft.com/office/drawing/2014/main" id="{7E019BEC-003F-492F-9AB1-CA2F5A0A6E41}"/>
              </a:ext>
            </a:extLst>
          </p:cNvPr>
          <p:cNvSpPr/>
          <p:nvPr/>
        </p:nvSpPr>
        <p:spPr>
          <a:xfrm>
            <a:off x="7552071" y="5615884"/>
            <a:ext cx="686912" cy="567848"/>
          </a:xfrm>
          <a:prstGeom prst="rect">
            <a:avLst/>
          </a:prstGeom>
        </p:spPr>
        <p:txBody>
          <a:bodyPr wrap="square">
            <a:spAutoFit/>
          </a:bodyPr>
          <a:lstStyle/>
          <a:p>
            <a:pPr defTabSz="342900">
              <a:lnSpc>
                <a:spcPct val="150000"/>
              </a:lnSpc>
            </a:pPr>
            <a:r>
              <a:rPr lang="en-US" sz="2400">
                <a:latin typeface="UTM Avo" panose="02040603050506020204" pitchFamily="18" charset="0"/>
                <a:cs typeface="Times New Roman" panose="02020603050405020304" pitchFamily="18" charset="0"/>
              </a:rPr>
              <a:t>b)</a:t>
            </a:r>
            <a:endParaRPr lang="vi-VN" sz="2400">
              <a:latin typeface="UTM Avo" panose="02040603050506020204" pitchFamily="18" charset="0"/>
              <a:cs typeface="Times New Roman" panose="02020603050405020304" pitchFamily="18" charset="0"/>
            </a:endParaRPr>
          </a:p>
        </p:txBody>
      </p:sp>
      <p:pic>
        <p:nvPicPr>
          <p:cNvPr id="20" name="Picture 4" descr="Káº¿t quáº£ hÃ¬nh áº£nh cho right icon">
            <a:extLst>
              <a:ext uri="{FF2B5EF4-FFF2-40B4-BE49-F238E27FC236}">
                <a16:creationId xmlns:a16="http://schemas.microsoft.com/office/drawing/2014/main" id="{0BA34594-19F0-4C48-B817-52C716669FAE}"/>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077237" y="5665641"/>
            <a:ext cx="686912" cy="68691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Káº¿t quáº£ hÃ¬nh áº£nh cho wrong icon">
            <a:extLst>
              <a:ext uri="{FF2B5EF4-FFF2-40B4-BE49-F238E27FC236}">
                <a16:creationId xmlns:a16="http://schemas.microsoft.com/office/drawing/2014/main" id="{F53E9736-5F28-4275-980F-734116D9E212}"/>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623064" y="5665641"/>
            <a:ext cx="686912" cy="68691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197020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5">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0-#ppt_w/2"/>
                                          </p:val>
                                        </p:tav>
                                        <p:tav tm="100000">
                                          <p:val>
                                            <p:strVal val="#ppt_x"/>
                                          </p:val>
                                        </p:tav>
                                      </p:tavLst>
                                    </p:anim>
                                    <p:anim calcmode="lin" valueType="num">
                                      <p:cBhvr additive="base">
                                        <p:cTn id="17" dur="500" fill="hold"/>
                                        <p:tgtEl>
                                          <p:spTgt spid="6"/>
                                        </p:tgtEl>
                                        <p:attrNameLst>
                                          <p:attrName>ppt_y</p:attrName>
                                        </p:attrNameLst>
                                      </p:cBhvr>
                                      <p:tavLst>
                                        <p:tav tm="0">
                                          <p:val>
                                            <p:strVal val="#ppt_y"/>
                                          </p:val>
                                        </p:tav>
                                        <p:tav tm="100000">
                                          <p:val>
                                            <p:strVal val="#ppt_y"/>
                                          </p:val>
                                        </p:tav>
                                      </p:tavLst>
                                    </p:anim>
                                  </p:childTnLst>
                                </p:cTn>
                              </p:par>
                            </p:childTnLst>
                          </p:cTn>
                        </p:par>
                        <p:par>
                          <p:cTn id="18" fill="hold">
                            <p:stCondLst>
                              <p:cond delay="500"/>
                            </p:stCondLst>
                            <p:childTnLst>
                              <p:par>
                                <p:cTn id="19" presetID="14" presetClass="entr" presetSubtype="10" fill="hold" grpId="0" nodeType="after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randombar(horizontal)">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childTnLst>
                                </p:cTn>
                              </p:par>
                              <p:par>
                                <p:cTn id="27" presetID="10" presetClass="entr" presetSubtype="0" fill="hold" nodeType="with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500"/>
                                        <p:tgtEl>
                                          <p:spTgt spid="4"/>
                                        </p:tgtEl>
                                      </p:cBhvr>
                                    </p:animEffect>
                                  </p:childTnLst>
                                </p:cTn>
                              </p:par>
                              <p:par>
                                <p:cTn id="30" presetID="10" presetClass="entr" presetSubtype="0" fill="hold"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500"/>
                                        <p:tgtEl>
                                          <p:spTgt spid="18"/>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500"/>
                                        <p:tgtEl>
                                          <p:spTgt spid="19"/>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4" name="Am-thanh-tra-loi-sai-www_nhacchuongvui_com.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5"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14" grpId="0"/>
      <p:bldP spid="17" grpId="0"/>
      <p:bldP spid="18" grpId="0"/>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17AE430-2C74-441A-9CFA-2A24A880939B}"/>
              </a:ext>
            </a:extLst>
          </p:cNvPr>
          <p:cNvSpPr/>
          <p:nvPr/>
        </p:nvSpPr>
        <p:spPr>
          <a:xfrm>
            <a:off x="902869" y="475160"/>
            <a:ext cx="10386262" cy="1411990"/>
          </a:xfrm>
          <a:prstGeom prst="rect">
            <a:avLst/>
          </a:prstGeom>
        </p:spPr>
        <p:txBody>
          <a:bodyPr wrap="square">
            <a:spAutoFit/>
          </a:bodyPr>
          <a:lstStyle/>
          <a:p>
            <a:pPr algn="just" defTabSz="342900">
              <a:lnSpc>
                <a:spcPct val="150000"/>
              </a:lnSpc>
            </a:pP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Máy tính là thiết bị điện, khi muốn sử dụng phải kết nối máy tính với nguồn điện. Điện có thể gây nguy hiểm đến tính mạng của con người. Để tránh các tai nạn về điện khi sử dụng máy tính các em cần phải thực hiện các quy tắc an toàn sau</a:t>
            </a:r>
            <a:r>
              <a:rPr lang="en-US" sz="2000">
                <a:latin typeface="UTM Avo" panose="02040603050506020204" pitchFamily="18" charset="0"/>
                <a:cs typeface="Times New Roman" panose="02020603050405020304" pitchFamily="18" charset="0"/>
              </a:rPr>
              <a:t>:</a:t>
            </a:r>
            <a:endParaRPr lang="vi-VN" sz="2000">
              <a:latin typeface="UTM Avo" panose="020406030505060202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E814AA05-698D-497B-AAB7-7B0B44BACDC5}"/>
              </a:ext>
            </a:extLst>
          </p:cNvPr>
          <p:cNvPicPr>
            <a:picLocks noChangeAspect="1"/>
          </p:cNvPicPr>
          <p:nvPr/>
        </p:nvPicPr>
        <p:blipFill>
          <a:blip r:embed="rId4"/>
          <a:stretch>
            <a:fillRect/>
          </a:stretch>
        </p:blipFill>
        <p:spPr>
          <a:xfrm>
            <a:off x="558260" y="373372"/>
            <a:ext cx="689218" cy="653278"/>
          </a:xfrm>
          <a:prstGeom prst="rect">
            <a:avLst/>
          </a:prstGeom>
        </p:spPr>
      </p:pic>
      <p:pic>
        <p:nvPicPr>
          <p:cNvPr id="8" name="Picture 7">
            <a:extLst>
              <a:ext uri="{FF2B5EF4-FFF2-40B4-BE49-F238E27FC236}">
                <a16:creationId xmlns:a16="http://schemas.microsoft.com/office/drawing/2014/main" id="{02809E58-D8AE-42EA-B067-73255C236CD2}"/>
              </a:ext>
            </a:extLst>
          </p:cNvPr>
          <p:cNvPicPr>
            <a:picLocks noChangeAspect="1"/>
          </p:cNvPicPr>
          <p:nvPr/>
        </p:nvPicPr>
        <p:blipFill rotWithShape="1">
          <a:blip r:embed="rId5"/>
          <a:srcRect b="691"/>
          <a:stretch/>
        </p:blipFill>
        <p:spPr>
          <a:xfrm>
            <a:off x="2755200" y="2070740"/>
            <a:ext cx="7338402" cy="4312100"/>
          </a:xfrm>
          <a:prstGeom prst="rect">
            <a:avLst/>
          </a:prstGeom>
        </p:spPr>
      </p:pic>
    </p:spTree>
    <p:custDataLst>
      <p:tags r:id="rId1"/>
    </p:custDataLst>
    <p:extLst>
      <p:ext uri="{BB962C8B-B14F-4D97-AF65-F5344CB8AC3E}">
        <p14:creationId xmlns:p14="http://schemas.microsoft.com/office/powerpoint/2010/main" val="67234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7FD6F35-2AEE-43B5-9114-161EB49B4D0D}"/>
              </a:ext>
            </a:extLst>
          </p:cNvPr>
          <p:cNvGrpSpPr/>
          <p:nvPr/>
        </p:nvGrpSpPr>
        <p:grpSpPr>
          <a:xfrm>
            <a:off x="1573800" y="415211"/>
            <a:ext cx="9044399" cy="1392692"/>
            <a:chOff x="3206525" y="469579"/>
            <a:chExt cx="9044399" cy="1392692"/>
          </a:xfrm>
        </p:grpSpPr>
        <p:grpSp>
          <p:nvGrpSpPr>
            <p:cNvPr id="3" name="Group 2">
              <a:extLst>
                <a:ext uri="{FF2B5EF4-FFF2-40B4-BE49-F238E27FC236}">
                  <a16:creationId xmlns:a16="http://schemas.microsoft.com/office/drawing/2014/main" id="{A603E21E-EDFE-4B7E-9584-4A836EC0545D}"/>
                </a:ext>
              </a:extLst>
            </p:cNvPr>
            <p:cNvGrpSpPr/>
            <p:nvPr/>
          </p:nvGrpSpPr>
          <p:grpSpPr>
            <a:xfrm>
              <a:off x="3206525" y="469579"/>
              <a:ext cx="9044399" cy="1392692"/>
              <a:chOff x="3206525" y="469579"/>
              <a:chExt cx="9044399" cy="1392692"/>
            </a:xfrm>
          </p:grpSpPr>
          <p:grpSp>
            <p:nvGrpSpPr>
              <p:cNvPr id="5" name="Group 4">
                <a:extLst>
                  <a:ext uri="{FF2B5EF4-FFF2-40B4-BE49-F238E27FC236}">
                    <a16:creationId xmlns:a16="http://schemas.microsoft.com/office/drawing/2014/main" id="{0E373022-AFA9-414C-8BB0-F3E13871AB12}"/>
                  </a:ext>
                </a:extLst>
              </p:cNvPr>
              <p:cNvGrpSpPr/>
              <p:nvPr/>
            </p:nvGrpSpPr>
            <p:grpSpPr>
              <a:xfrm>
                <a:off x="3657600" y="911578"/>
                <a:ext cx="8593324" cy="950693"/>
                <a:chOff x="4131424" y="934090"/>
                <a:chExt cx="7730929" cy="1402534"/>
              </a:xfrm>
            </p:grpSpPr>
            <p:sp>
              <p:nvSpPr>
                <p:cNvPr id="7" name="Rectangle: Rounded Corners 6">
                  <a:extLst>
                    <a:ext uri="{FF2B5EF4-FFF2-40B4-BE49-F238E27FC236}">
                      <a16:creationId xmlns:a16="http://schemas.microsoft.com/office/drawing/2014/main" id="{A2C60C63-884E-4366-BEF6-2CE480B588C0}"/>
                    </a:ext>
                  </a:extLst>
                </p:cNvPr>
                <p:cNvSpPr/>
                <p:nvPr/>
              </p:nvSpPr>
              <p:spPr>
                <a:xfrm>
                  <a:off x="4217929" y="1054359"/>
                  <a:ext cx="7644424" cy="1282265"/>
                </a:xfrm>
                <a:prstGeom prst="roundRect">
                  <a:avLst/>
                </a:prstGeom>
                <a:solidFill>
                  <a:srgbClr val="C1BFC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EF9326AA-80C4-4FB3-B725-35F1C923E165}"/>
                    </a:ext>
                  </a:extLst>
                </p:cNvPr>
                <p:cNvSpPr/>
                <p:nvPr/>
              </p:nvSpPr>
              <p:spPr>
                <a:xfrm>
                  <a:off x="4131424" y="934090"/>
                  <a:ext cx="7644425" cy="1282264"/>
                </a:xfrm>
                <a:prstGeom prst="roundRect">
                  <a:avLst/>
                </a:prstGeom>
                <a:solidFill>
                  <a:srgbClr val="F2E9C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Picture 5">
                <a:extLst>
                  <a:ext uri="{FF2B5EF4-FFF2-40B4-BE49-F238E27FC236}">
                    <a16:creationId xmlns:a16="http://schemas.microsoft.com/office/drawing/2014/main" id="{A5684902-0509-40E3-822F-DCC2891EA06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206525" y="469579"/>
                <a:ext cx="998307" cy="883997"/>
              </a:xfrm>
              <a:prstGeom prst="rect">
                <a:avLst/>
              </a:prstGeom>
            </p:spPr>
          </p:pic>
        </p:grpSp>
        <p:sp>
          <p:nvSpPr>
            <p:cNvPr id="4" name="Rectangle 3">
              <a:extLst>
                <a:ext uri="{FF2B5EF4-FFF2-40B4-BE49-F238E27FC236}">
                  <a16:creationId xmlns:a16="http://schemas.microsoft.com/office/drawing/2014/main" id="{5F4BAA5C-6985-4FEB-B5B8-6C1E607242EB}"/>
                </a:ext>
              </a:extLst>
            </p:cNvPr>
            <p:cNvSpPr/>
            <p:nvPr/>
          </p:nvSpPr>
          <p:spPr>
            <a:xfrm>
              <a:off x="4031738" y="1041451"/>
              <a:ext cx="7941201" cy="574388"/>
            </a:xfrm>
            <a:prstGeom prst="rect">
              <a:avLst/>
            </a:prstGeom>
          </p:spPr>
          <p:txBody>
            <a:bodyPr wrap="square">
              <a:spAutoFit/>
            </a:bodyPr>
            <a:lstStyle/>
            <a:p>
              <a:pPr algn="ctr" defTabSz="342900">
                <a:lnSpc>
                  <a:spcPct val="150000"/>
                </a:lnSpc>
              </a:pPr>
              <a:r>
                <a:rPr lang="vi-VN" sz="2400" b="1">
                  <a:solidFill>
                    <a:srgbClr val="F03C69"/>
                  </a:solidFill>
                  <a:latin typeface="UTM Avo" panose="02040603050506020204" pitchFamily="18" charset="0"/>
                  <a:cs typeface="Times New Roman" panose="02020603050405020304" pitchFamily="18" charset="0"/>
                </a:rPr>
                <a:t>Bảo đảm an toàn về điện khi sử dụng máy tính.</a:t>
              </a:r>
            </a:p>
          </p:txBody>
        </p:sp>
      </p:grpSp>
      <p:sp>
        <p:nvSpPr>
          <p:cNvPr id="11" name="Rectangle 10">
            <a:extLst>
              <a:ext uri="{FF2B5EF4-FFF2-40B4-BE49-F238E27FC236}">
                <a16:creationId xmlns:a16="http://schemas.microsoft.com/office/drawing/2014/main" id="{652E6D57-F9D7-4F59-AAB3-9D4D68F234E6}"/>
              </a:ext>
            </a:extLst>
          </p:cNvPr>
          <p:cNvSpPr/>
          <p:nvPr/>
        </p:nvSpPr>
        <p:spPr>
          <a:xfrm>
            <a:off x="1417935" y="1887821"/>
            <a:ext cx="10334182" cy="1128386"/>
          </a:xfrm>
          <a:prstGeom prst="rect">
            <a:avLst/>
          </a:prstGeom>
        </p:spPr>
        <p:txBody>
          <a:bodyPr wrap="square">
            <a:spAutoFit/>
          </a:bodyPr>
          <a:lstStyle/>
          <a:p>
            <a:pPr defTabSz="342900">
              <a:lnSpc>
                <a:spcPct val="150000"/>
              </a:lnSpc>
            </a:pPr>
            <a:r>
              <a:rPr lang="en-US" sz="2400" b="1">
                <a:latin typeface="UTM Avo" panose="02040603050506020204" pitchFamily="18" charset="0"/>
                <a:cs typeface="Times New Roman" panose="02020603050405020304" pitchFamily="18" charset="0"/>
              </a:rPr>
              <a:t>1. </a:t>
            </a:r>
            <a:r>
              <a:rPr lang="vi-VN" sz="2400" b="1">
                <a:latin typeface="UTM Avo" panose="02040603050506020204" pitchFamily="18" charset="0"/>
                <a:cs typeface="Times New Roman" panose="02020603050405020304" pitchFamily="18" charset="0"/>
              </a:rPr>
              <a:t>Trong phòng thực hành, khi phát hiện dây của chuột máy tính</a:t>
            </a:r>
            <a:r>
              <a:rPr lang="en-US" sz="2400" b="1">
                <a:latin typeface="UTM Avo" panose="02040603050506020204" pitchFamily="18" charset="0"/>
                <a:cs typeface="Times New Roman" panose="02020603050405020304" pitchFamily="18" charset="0"/>
              </a:rPr>
              <a:t> </a:t>
            </a:r>
            <a:r>
              <a:rPr lang="vi-VN" sz="2400" b="1">
                <a:latin typeface="UTM Avo" panose="02040603050506020204" pitchFamily="18" charset="0"/>
                <a:cs typeface="Times New Roman" panose="02020603050405020304" pitchFamily="18" charset="0"/>
              </a:rPr>
              <a:t>không được cắm vào máy tính, em sẽ làm gì?</a:t>
            </a:r>
          </a:p>
        </p:txBody>
      </p:sp>
      <p:pic>
        <p:nvPicPr>
          <p:cNvPr id="12" name="Picture 11">
            <a:extLst>
              <a:ext uri="{FF2B5EF4-FFF2-40B4-BE49-F238E27FC236}">
                <a16:creationId xmlns:a16="http://schemas.microsoft.com/office/drawing/2014/main" id="{E316F91D-5168-45F8-82BC-A89235AC8474}"/>
              </a:ext>
            </a:extLst>
          </p:cNvPr>
          <p:cNvPicPr>
            <a:picLocks noChangeAspect="1"/>
          </p:cNvPicPr>
          <p:nvPr/>
        </p:nvPicPr>
        <p:blipFill>
          <a:blip r:embed="rId3"/>
          <a:stretch>
            <a:fillRect/>
          </a:stretch>
        </p:blipFill>
        <p:spPr>
          <a:xfrm>
            <a:off x="434871" y="1687833"/>
            <a:ext cx="903110" cy="889109"/>
          </a:xfrm>
          <a:prstGeom prst="rect">
            <a:avLst/>
          </a:prstGeom>
        </p:spPr>
      </p:pic>
      <p:sp>
        <p:nvSpPr>
          <p:cNvPr id="13" name="Rectangle 12">
            <a:extLst>
              <a:ext uri="{FF2B5EF4-FFF2-40B4-BE49-F238E27FC236}">
                <a16:creationId xmlns:a16="http://schemas.microsoft.com/office/drawing/2014/main" id="{8A17F123-8FBD-468D-A91F-703D5A0F0BFC}"/>
              </a:ext>
            </a:extLst>
          </p:cNvPr>
          <p:cNvSpPr/>
          <p:nvPr/>
        </p:nvSpPr>
        <p:spPr>
          <a:xfrm>
            <a:off x="1692571" y="3092758"/>
            <a:ext cx="2127526" cy="567848"/>
          </a:xfrm>
          <a:prstGeom prst="rect">
            <a:avLst/>
          </a:prstGeom>
        </p:spPr>
        <p:txBody>
          <a:bodyPr wrap="square">
            <a:spAutoFit/>
          </a:bodyPr>
          <a:lstStyle/>
          <a:p>
            <a:pPr defTabSz="342900">
              <a:lnSpc>
                <a:spcPct val="150000"/>
              </a:lnSpc>
            </a:pPr>
            <a:r>
              <a:rPr lang="en-US" sz="2400" b="1">
                <a:solidFill>
                  <a:srgbClr val="7FC354"/>
                </a:solidFill>
                <a:latin typeface="UTM Avo" panose="02040603050506020204" pitchFamily="18" charset="0"/>
                <a:cs typeface="Times New Roman" panose="02020603050405020304" pitchFamily="18" charset="0"/>
              </a:rPr>
              <a:t>A. </a:t>
            </a:r>
            <a:r>
              <a:rPr lang="en-US" sz="2400">
                <a:latin typeface="UTM Avo" panose="02040603050506020204" pitchFamily="18" charset="0"/>
                <a:cs typeface="Times New Roman" panose="02020603050405020304" pitchFamily="18" charset="0"/>
              </a:rPr>
              <a:t>Cắm lại.</a:t>
            </a:r>
            <a:endParaRPr lang="vi-VN" sz="2400">
              <a:latin typeface="UTM Avo" panose="020406030505060202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id="{D83DB090-2633-49F2-A737-2B15B0EF9A39}"/>
              </a:ext>
            </a:extLst>
          </p:cNvPr>
          <p:cNvSpPr/>
          <p:nvPr/>
        </p:nvSpPr>
        <p:spPr>
          <a:xfrm>
            <a:off x="8793895" y="3091287"/>
            <a:ext cx="2740014" cy="573234"/>
          </a:xfrm>
          <a:prstGeom prst="rect">
            <a:avLst/>
          </a:prstGeom>
        </p:spPr>
        <p:txBody>
          <a:bodyPr wrap="square">
            <a:spAutoFit/>
          </a:bodyPr>
          <a:lstStyle/>
          <a:p>
            <a:pPr defTabSz="342900">
              <a:lnSpc>
                <a:spcPct val="150000"/>
              </a:lnSpc>
            </a:pPr>
            <a:r>
              <a:rPr lang="en-US" sz="2400" b="1">
                <a:solidFill>
                  <a:srgbClr val="7FC354"/>
                </a:solidFill>
                <a:latin typeface="UTM Avo" panose="02040603050506020204" pitchFamily="18" charset="0"/>
                <a:cs typeface="Times New Roman" panose="02020603050405020304" pitchFamily="18" charset="0"/>
              </a:rPr>
              <a:t>C. </a:t>
            </a:r>
            <a:r>
              <a:rPr lang="vi-VN" sz="2400">
                <a:latin typeface="UTM Avo" panose="02040603050506020204" pitchFamily="18" charset="0"/>
                <a:cs typeface="Times New Roman" panose="02020603050405020304" pitchFamily="18" charset="0"/>
              </a:rPr>
              <a:t>Lấy ra chơi.</a:t>
            </a:r>
          </a:p>
        </p:txBody>
      </p:sp>
      <p:sp>
        <p:nvSpPr>
          <p:cNvPr id="15" name="Rectangle 14">
            <a:extLst>
              <a:ext uri="{FF2B5EF4-FFF2-40B4-BE49-F238E27FC236}">
                <a16:creationId xmlns:a16="http://schemas.microsoft.com/office/drawing/2014/main" id="{36F81B84-A493-4136-9FB4-0610274BFE5C}"/>
              </a:ext>
            </a:extLst>
          </p:cNvPr>
          <p:cNvSpPr/>
          <p:nvPr/>
        </p:nvSpPr>
        <p:spPr>
          <a:xfrm>
            <a:off x="4242087" y="3092758"/>
            <a:ext cx="4129818" cy="573234"/>
          </a:xfrm>
          <a:prstGeom prst="rect">
            <a:avLst/>
          </a:prstGeom>
        </p:spPr>
        <p:txBody>
          <a:bodyPr wrap="square">
            <a:spAutoFit/>
          </a:bodyPr>
          <a:lstStyle/>
          <a:p>
            <a:pPr defTabSz="342900">
              <a:lnSpc>
                <a:spcPct val="150000"/>
              </a:lnSpc>
            </a:pPr>
            <a:r>
              <a:rPr lang="en-US" sz="2400" b="1">
                <a:solidFill>
                  <a:srgbClr val="7FC354"/>
                </a:solidFill>
                <a:latin typeface="UTM Avo" panose="02040603050506020204" pitchFamily="18" charset="0"/>
                <a:cs typeface="Times New Roman" panose="02020603050405020304" pitchFamily="18" charset="0"/>
              </a:rPr>
              <a:t>B. </a:t>
            </a:r>
            <a:r>
              <a:rPr lang="en-US" sz="2400">
                <a:latin typeface="UTM Avo" panose="02040603050506020204" pitchFamily="18" charset="0"/>
                <a:cs typeface="Times New Roman" panose="02020603050405020304" pitchFamily="18" charset="0"/>
              </a:rPr>
              <a:t>Thông báo với thầy cô.</a:t>
            </a:r>
            <a:endParaRPr lang="vi-VN" sz="2400">
              <a:latin typeface="UTM Avo" panose="02040603050506020204" pitchFamily="18" charset="0"/>
              <a:cs typeface="Times New Roman" panose="02020603050405020304" pitchFamily="18" charset="0"/>
            </a:endParaRPr>
          </a:p>
        </p:txBody>
      </p:sp>
      <p:sp>
        <p:nvSpPr>
          <p:cNvPr id="17" name="Rectangle 16">
            <a:extLst>
              <a:ext uri="{FF2B5EF4-FFF2-40B4-BE49-F238E27FC236}">
                <a16:creationId xmlns:a16="http://schemas.microsoft.com/office/drawing/2014/main" id="{FC0B8EB4-5C7E-4064-A99A-33B8CA7A387F}"/>
              </a:ext>
            </a:extLst>
          </p:cNvPr>
          <p:cNvSpPr/>
          <p:nvPr/>
        </p:nvSpPr>
        <p:spPr>
          <a:xfrm>
            <a:off x="1417935" y="3661466"/>
            <a:ext cx="10334182" cy="574388"/>
          </a:xfrm>
          <a:prstGeom prst="rect">
            <a:avLst/>
          </a:prstGeom>
        </p:spPr>
        <p:txBody>
          <a:bodyPr wrap="square">
            <a:spAutoFit/>
          </a:bodyPr>
          <a:lstStyle/>
          <a:p>
            <a:pPr defTabSz="342900">
              <a:lnSpc>
                <a:spcPct val="150000"/>
              </a:lnSpc>
            </a:pPr>
            <a:r>
              <a:rPr lang="en-US" sz="2400" b="1">
                <a:latin typeface="UTM Avo" panose="02040603050506020204" pitchFamily="18" charset="0"/>
                <a:cs typeface="Times New Roman" panose="02020603050405020304" pitchFamily="18" charset="0"/>
              </a:rPr>
              <a:t>2. </a:t>
            </a:r>
            <a:r>
              <a:rPr lang="vi-VN" sz="2400" b="1">
                <a:latin typeface="UTM Avo" panose="02040603050506020204" pitchFamily="18" charset="0"/>
                <a:cs typeface="Times New Roman" panose="02020603050405020304" pitchFamily="18" charset="0"/>
              </a:rPr>
              <a:t>Để vệ sinh bàn phím máy tính, em nên sử dụng công cụ nào?</a:t>
            </a:r>
          </a:p>
        </p:txBody>
      </p:sp>
      <p:sp>
        <p:nvSpPr>
          <p:cNvPr id="18" name="Rectangle 17">
            <a:extLst>
              <a:ext uri="{FF2B5EF4-FFF2-40B4-BE49-F238E27FC236}">
                <a16:creationId xmlns:a16="http://schemas.microsoft.com/office/drawing/2014/main" id="{C0D43F28-AD36-4723-AB15-242EFF236F0A}"/>
              </a:ext>
            </a:extLst>
          </p:cNvPr>
          <p:cNvSpPr/>
          <p:nvPr/>
        </p:nvSpPr>
        <p:spPr>
          <a:xfrm>
            <a:off x="1692571" y="5715644"/>
            <a:ext cx="2733758" cy="567848"/>
          </a:xfrm>
          <a:prstGeom prst="rect">
            <a:avLst/>
          </a:prstGeom>
        </p:spPr>
        <p:txBody>
          <a:bodyPr wrap="square">
            <a:spAutoFit/>
          </a:bodyPr>
          <a:lstStyle/>
          <a:p>
            <a:pPr defTabSz="342900">
              <a:lnSpc>
                <a:spcPct val="150000"/>
              </a:lnSpc>
            </a:pPr>
            <a:r>
              <a:rPr lang="en-US" sz="2400" b="1">
                <a:solidFill>
                  <a:srgbClr val="7FC354"/>
                </a:solidFill>
                <a:latin typeface="UTM Avo" panose="02040603050506020204" pitchFamily="18" charset="0"/>
                <a:cs typeface="Times New Roman" panose="02020603050405020304" pitchFamily="18" charset="0"/>
              </a:rPr>
              <a:t>A. </a:t>
            </a:r>
            <a:r>
              <a:rPr lang="en-US" sz="2400">
                <a:latin typeface="UTM Avo" panose="02040603050506020204" pitchFamily="18" charset="0"/>
                <a:cs typeface="Times New Roman" panose="02020603050405020304" pitchFamily="18" charset="0"/>
              </a:rPr>
              <a:t>Bình xịt.</a:t>
            </a:r>
            <a:endParaRPr lang="vi-VN" sz="2400">
              <a:latin typeface="UTM Avo" panose="02040603050506020204" pitchFamily="18" charset="0"/>
              <a:cs typeface="Times New Roman" panose="02020603050405020304" pitchFamily="18" charset="0"/>
            </a:endParaRPr>
          </a:p>
        </p:txBody>
      </p:sp>
      <p:sp>
        <p:nvSpPr>
          <p:cNvPr id="19" name="Rectangle 18">
            <a:extLst>
              <a:ext uri="{FF2B5EF4-FFF2-40B4-BE49-F238E27FC236}">
                <a16:creationId xmlns:a16="http://schemas.microsoft.com/office/drawing/2014/main" id="{D3648403-FE7F-40C6-BB99-3BACC6DB0EF2}"/>
              </a:ext>
            </a:extLst>
          </p:cNvPr>
          <p:cNvSpPr/>
          <p:nvPr/>
        </p:nvSpPr>
        <p:spPr>
          <a:xfrm>
            <a:off x="8219929" y="5710258"/>
            <a:ext cx="2740014" cy="573234"/>
          </a:xfrm>
          <a:prstGeom prst="rect">
            <a:avLst/>
          </a:prstGeom>
        </p:spPr>
        <p:txBody>
          <a:bodyPr wrap="square">
            <a:spAutoFit/>
          </a:bodyPr>
          <a:lstStyle/>
          <a:p>
            <a:pPr defTabSz="342900">
              <a:lnSpc>
                <a:spcPct val="150000"/>
              </a:lnSpc>
            </a:pPr>
            <a:r>
              <a:rPr lang="en-US" sz="2400" b="1">
                <a:solidFill>
                  <a:srgbClr val="7FC354"/>
                </a:solidFill>
                <a:latin typeface="UTM Avo" panose="02040603050506020204" pitchFamily="18" charset="0"/>
                <a:cs typeface="Times New Roman" panose="02020603050405020304" pitchFamily="18" charset="0"/>
              </a:rPr>
              <a:t>C. </a:t>
            </a:r>
            <a:r>
              <a:rPr lang="en-US" sz="2400">
                <a:latin typeface="UTM Avo" panose="02040603050506020204" pitchFamily="18" charset="0"/>
                <a:cs typeface="Times New Roman" panose="02020603050405020304" pitchFamily="18" charset="0"/>
              </a:rPr>
              <a:t>Chổi phủi bụi.</a:t>
            </a:r>
            <a:endParaRPr lang="vi-VN" sz="2400">
              <a:latin typeface="UTM Avo" panose="02040603050506020204" pitchFamily="18" charset="0"/>
              <a:cs typeface="Times New Roman" panose="02020603050405020304" pitchFamily="18" charset="0"/>
            </a:endParaRPr>
          </a:p>
        </p:txBody>
      </p:sp>
      <p:sp>
        <p:nvSpPr>
          <p:cNvPr id="20" name="Rectangle 19">
            <a:extLst>
              <a:ext uri="{FF2B5EF4-FFF2-40B4-BE49-F238E27FC236}">
                <a16:creationId xmlns:a16="http://schemas.microsoft.com/office/drawing/2014/main" id="{2A11D19C-B2B8-4939-8A2C-D334D7A30CC0}"/>
              </a:ext>
            </a:extLst>
          </p:cNvPr>
          <p:cNvSpPr/>
          <p:nvPr/>
        </p:nvSpPr>
        <p:spPr>
          <a:xfrm>
            <a:off x="4656383" y="5710258"/>
            <a:ext cx="2733759" cy="573234"/>
          </a:xfrm>
          <a:prstGeom prst="rect">
            <a:avLst/>
          </a:prstGeom>
        </p:spPr>
        <p:txBody>
          <a:bodyPr wrap="square">
            <a:spAutoFit/>
          </a:bodyPr>
          <a:lstStyle/>
          <a:p>
            <a:pPr defTabSz="342900">
              <a:lnSpc>
                <a:spcPct val="150000"/>
              </a:lnSpc>
            </a:pPr>
            <a:r>
              <a:rPr lang="en-US" sz="2400" b="1">
                <a:solidFill>
                  <a:srgbClr val="7FC354"/>
                </a:solidFill>
                <a:latin typeface="UTM Avo" panose="02040603050506020204" pitchFamily="18" charset="0"/>
                <a:cs typeface="Times New Roman" panose="02020603050405020304" pitchFamily="18" charset="0"/>
              </a:rPr>
              <a:t>B. </a:t>
            </a:r>
            <a:r>
              <a:rPr lang="en-US" sz="2400">
                <a:latin typeface="UTM Avo" panose="02040603050506020204" pitchFamily="18" charset="0"/>
                <a:cs typeface="Times New Roman" panose="02020603050405020304" pitchFamily="18" charset="0"/>
              </a:rPr>
              <a:t>Khăn </a:t>
            </a:r>
            <a:r>
              <a:rPr lang="vi-VN" sz="2400">
                <a:latin typeface="UTM Avo" panose="02040603050506020204" pitchFamily="18" charset="0"/>
                <a:cs typeface="Times New Roman" panose="02020603050405020304" pitchFamily="18" charset="0"/>
              </a:rPr>
              <a:t>ướt</a:t>
            </a:r>
            <a:r>
              <a:rPr lang="en-US" sz="2400">
                <a:latin typeface="UTM Avo" panose="02040603050506020204" pitchFamily="18" charset="0"/>
                <a:cs typeface="Times New Roman" panose="02020603050405020304" pitchFamily="18" charset="0"/>
              </a:rPr>
              <a:t>.</a:t>
            </a:r>
            <a:endParaRPr lang="vi-VN" sz="2400">
              <a:latin typeface="UTM Avo" panose="02040603050506020204" pitchFamily="18" charset="0"/>
              <a:cs typeface="Times New Roman" panose="02020603050405020304" pitchFamily="18" charset="0"/>
            </a:endParaRPr>
          </a:p>
        </p:txBody>
      </p:sp>
      <p:pic>
        <p:nvPicPr>
          <p:cNvPr id="22" name="Picture 21">
            <a:extLst>
              <a:ext uri="{FF2B5EF4-FFF2-40B4-BE49-F238E27FC236}">
                <a16:creationId xmlns:a16="http://schemas.microsoft.com/office/drawing/2014/main" id="{B617B1F5-9DD7-48B6-8B40-F8A77AEAA2EF}"/>
              </a:ext>
            </a:extLst>
          </p:cNvPr>
          <p:cNvPicPr>
            <a:picLocks noChangeAspect="1"/>
          </p:cNvPicPr>
          <p:nvPr/>
        </p:nvPicPr>
        <p:blipFill>
          <a:blip r:embed="rId4"/>
          <a:stretch>
            <a:fillRect/>
          </a:stretch>
        </p:blipFill>
        <p:spPr>
          <a:xfrm>
            <a:off x="1692811" y="4573145"/>
            <a:ext cx="2133785" cy="1234547"/>
          </a:xfrm>
          <a:prstGeom prst="rect">
            <a:avLst/>
          </a:prstGeom>
        </p:spPr>
      </p:pic>
      <p:pic>
        <p:nvPicPr>
          <p:cNvPr id="24" name="Picture 23">
            <a:extLst>
              <a:ext uri="{FF2B5EF4-FFF2-40B4-BE49-F238E27FC236}">
                <a16:creationId xmlns:a16="http://schemas.microsoft.com/office/drawing/2014/main" id="{E6AE3CC6-89EE-4F35-98DA-02DC0E62363E}"/>
              </a:ext>
            </a:extLst>
          </p:cNvPr>
          <p:cNvPicPr>
            <a:picLocks noChangeAspect="1"/>
          </p:cNvPicPr>
          <p:nvPr/>
        </p:nvPicPr>
        <p:blipFill>
          <a:blip r:embed="rId5"/>
          <a:stretch>
            <a:fillRect/>
          </a:stretch>
        </p:blipFill>
        <p:spPr>
          <a:xfrm>
            <a:off x="5070679" y="4824626"/>
            <a:ext cx="1905165" cy="731583"/>
          </a:xfrm>
          <a:prstGeom prst="rect">
            <a:avLst/>
          </a:prstGeom>
        </p:spPr>
      </p:pic>
      <p:pic>
        <p:nvPicPr>
          <p:cNvPr id="26" name="Picture 25">
            <a:extLst>
              <a:ext uri="{FF2B5EF4-FFF2-40B4-BE49-F238E27FC236}">
                <a16:creationId xmlns:a16="http://schemas.microsoft.com/office/drawing/2014/main" id="{F2D713E9-3BBE-4B73-8A1A-F115F339AE8B}"/>
              </a:ext>
            </a:extLst>
          </p:cNvPr>
          <p:cNvPicPr>
            <a:picLocks noChangeAspect="1"/>
          </p:cNvPicPr>
          <p:nvPr/>
        </p:nvPicPr>
        <p:blipFill>
          <a:blip r:embed="rId6"/>
          <a:stretch>
            <a:fillRect/>
          </a:stretch>
        </p:blipFill>
        <p:spPr>
          <a:xfrm>
            <a:off x="8571162" y="4271689"/>
            <a:ext cx="1928027" cy="1272650"/>
          </a:xfrm>
          <a:prstGeom prst="rect">
            <a:avLst/>
          </a:prstGeom>
        </p:spPr>
      </p:pic>
      <p:sp>
        <p:nvSpPr>
          <p:cNvPr id="28" name="Oval 27">
            <a:extLst>
              <a:ext uri="{FF2B5EF4-FFF2-40B4-BE49-F238E27FC236}">
                <a16:creationId xmlns:a16="http://schemas.microsoft.com/office/drawing/2014/main" id="{9672C4FD-2FD4-4BD1-8D38-E4CAAB167E8B}"/>
              </a:ext>
            </a:extLst>
          </p:cNvPr>
          <p:cNvSpPr/>
          <p:nvPr/>
        </p:nvSpPr>
        <p:spPr>
          <a:xfrm>
            <a:off x="4223166" y="3227139"/>
            <a:ext cx="443608" cy="44360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9" name="Oval 28">
            <a:extLst>
              <a:ext uri="{FF2B5EF4-FFF2-40B4-BE49-F238E27FC236}">
                <a16:creationId xmlns:a16="http://schemas.microsoft.com/office/drawing/2014/main" id="{E9E668D1-8FF6-46DF-A11C-CF57AB629BBB}"/>
              </a:ext>
            </a:extLst>
          </p:cNvPr>
          <p:cNvSpPr/>
          <p:nvPr/>
        </p:nvSpPr>
        <p:spPr>
          <a:xfrm>
            <a:off x="8240711" y="5839884"/>
            <a:ext cx="443608" cy="44360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Tree>
    <p:extLst>
      <p:ext uri="{BB962C8B-B14F-4D97-AF65-F5344CB8AC3E}">
        <p14:creationId xmlns:p14="http://schemas.microsoft.com/office/powerpoint/2010/main" val="41096748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500"/>
                                        <p:tgtEl>
                                          <p:spTgt spid="28"/>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p:cTn id="24" dur="500" fill="hold"/>
                                        <p:tgtEl>
                                          <p:spTgt spid="17"/>
                                        </p:tgtEl>
                                        <p:attrNameLst>
                                          <p:attrName>ppt_w</p:attrName>
                                        </p:attrNameLst>
                                      </p:cBhvr>
                                      <p:tavLst>
                                        <p:tav tm="0">
                                          <p:val>
                                            <p:fltVal val="0"/>
                                          </p:val>
                                        </p:tav>
                                        <p:tav tm="100000">
                                          <p:val>
                                            <p:strVal val="#ppt_w"/>
                                          </p:val>
                                        </p:tav>
                                      </p:tavLst>
                                    </p:anim>
                                    <p:anim calcmode="lin" valueType="num">
                                      <p:cBhvr>
                                        <p:cTn id="25" dur="500" fill="hold"/>
                                        <p:tgtEl>
                                          <p:spTgt spid="17"/>
                                        </p:tgtEl>
                                        <p:attrNameLst>
                                          <p:attrName>ppt_h</p:attrName>
                                        </p:attrNameLst>
                                      </p:cBhvr>
                                      <p:tavLst>
                                        <p:tav tm="0">
                                          <p:val>
                                            <p:fltVal val="0"/>
                                          </p:val>
                                        </p:tav>
                                        <p:tav tm="100000">
                                          <p:val>
                                            <p:strVal val="#ppt_h"/>
                                          </p:val>
                                        </p:tav>
                                      </p:tavLst>
                                    </p:anim>
                                    <p:animEffect transition="in" filter="fade">
                                      <p:cBhvr>
                                        <p:cTn id="26" dur="500"/>
                                        <p:tgtEl>
                                          <p:spTgt spid="17"/>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anim calcmode="lin" valueType="num">
                                      <p:cBhvr>
                                        <p:cTn id="29" dur="500" fill="hold"/>
                                        <p:tgtEl>
                                          <p:spTgt spid="18"/>
                                        </p:tgtEl>
                                        <p:attrNameLst>
                                          <p:attrName>ppt_w</p:attrName>
                                        </p:attrNameLst>
                                      </p:cBhvr>
                                      <p:tavLst>
                                        <p:tav tm="0">
                                          <p:val>
                                            <p:fltVal val="0"/>
                                          </p:val>
                                        </p:tav>
                                        <p:tav tm="100000">
                                          <p:val>
                                            <p:strVal val="#ppt_w"/>
                                          </p:val>
                                        </p:tav>
                                      </p:tavLst>
                                    </p:anim>
                                    <p:anim calcmode="lin" valueType="num">
                                      <p:cBhvr>
                                        <p:cTn id="30" dur="500" fill="hold"/>
                                        <p:tgtEl>
                                          <p:spTgt spid="18"/>
                                        </p:tgtEl>
                                        <p:attrNameLst>
                                          <p:attrName>ppt_h</p:attrName>
                                        </p:attrNameLst>
                                      </p:cBhvr>
                                      <p:tavLst>
                                        <p:tav tm="0">
                                          <p:val>
                                            <p:fltVal val="0"/>
                                          </p:val>
                                        </p:tav>
                                        <p:tav tm="100000">
                                          <p:val>
                                            <p:strVal val="#ppt_h"/>
                                          </p:val>
                                        </p:tav>
                                      </p:tavLst>
                                    </p:anim>
                                    <p:animEffect transition="in" filter="fade">
                                      <p:cBhvr>
                                        <p:cTn id="31" dur="500"/>
                                        <p:tgtEl>
                                          <p:spTgt spid="18"/>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 calcmode="lin" valueType="num">
                                      <p:cBhvr>
                                        <p:cTn id="34" dur="500" fill="hold"/>
                                        <p:tgtEl>
                                          <p:spTgt spid="19"/>
                                        </p:tgtEl>
                                        <p:attrNameLst>
                                          <p:attrName>ppt_w</p:attrName>
                                        </p:attrNameLst>
                                      </p:cBhvr>
                                      <p:tavLst>
                                        <p:tav tm="0">
                                          <p:val>
                                            <p:fltVal val="0"/>
                                          </p:val>
                                        </p:tav>
                                        <p:tav tm="100000">
                                          <p:val>
                                            <p:strVal val="#ppt_w"/>
                                          </p:val>
                                        </p:tav>
                                      </p:tavLst>
                                    </p:anim>
                                    <p:anim calcmode="lin" valueType="num">
                                      <p:cBhvr>
                                        <p:cTn id="35" dur="500" fill="hold"/>
                                        <p:tgtEl>
                                          <p:spTgt spid="19"/>
                                        </p:tgtEl>
                                        <p:attrNameLst>
                                          <p:attrName>ppt_h</p:attrName>
                                        </p:attrNameLst>
                                      </p:cBhvr>
                                      <p:tavLst>
                                        <p:tav tm="0">
                                          <p:val>
                                            <p:fltVal val="0"/>
                                          </p:val>
                                        </p:tav>
                                        <p:tav tm="100000">
                                          <p:val>
                                            <p:strVal val="#ppt_h"/>
                                          </p:val>
                                        </p:tav>
                                      </p:tavLst>
                                    </p:anim>
                                    <p:animEffect transition="in" filter="fade">
                                      <p:cBhvr>
                                        <p:cTn id="36" dur="500"/>
                                        <p:tgtEl>
                                          <p:spTgt spid="19"/>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anim calcmode="lin" valueType="num">
                                      <p:cBhvr>
                                        <p:cTn id="39" dur="500" fill="hold"/>
                                        <p:tgtEl>
                                          <p:spTgt spid="20"/>
                                        </p:tgtEl>
                                        <p:attrNameLst>
                                          <p:attrName>ppt_w</p:attrName>
                                        </p:attrNameLst>
                                      </p:cBhvr>
                                      <p:tavLst>
                                        <p:tav tm="0">
                                          <p:val>
                                            <p:fltVal val="0"/>
                                          </p:val>
                                        </p:tav>
                                        <p:tav tm="100000">
                                          <p:val>
                                            <p:strVal val="#ppt_w"/>
                                          </p:val>
                                        </p:tav>
                                      </p:tavLst>
                                    </p:anim>
                                    <p:anim calcmode="lin" valueType="num">
                                      <p:cBhvr>
                                        <p:cTn id="40" dur="500" fill="hold"/>
                                        <p:tgtEl>
                                          <p:spTgt spid="20"/>
                                        </p:tgtEl>
                                        <p:attrNameLst>
                                          <p:attrName>ppt_h</p:attrName>
                                        </p:attrNameLst>
                                      </p:cBhvr>
                                      <p:tavLst>
                                        <p:tav tm="0">
                                          <p:val>
                                            <p:fltVal val="0"/>
                                          </p:val>
                                        </p:tav>
                                        <p:tav tm="100000">
                                          <p:val>
                                            <p:strVal val="#ppt_h"/>
                                          </p:val>
                                        </p:tav>
                                      </p:tavLst>
                                    </p:anim>
                                    <p:animEffect transition="in" filter="fade">
                                      <p:cBhvr>
                                        <p:cTn id="41" dur="500"/>
                                        <p:tgtEl>
                                          <p:spTgt spid="20"/>
                                        </p:tgtEl>
                                      </p:cBhvr>
                                    </p:animEffect>
                                  </p:childTnLst>
                                </p:cTn>
                              </p:par>
                              <p:par>
                                <p:cTn id="42" presetID="53" presetClass="entr" presetSubtype="16" fill="hold" nodeType="withEffect">
                                  <p:stCondLst>
                                    <p:cond delay="0"/>
                                  </p:stCondLst>
                                  <p:childTnLst>
                                    <p:set>
                                      <p:cBhvr>
                                        <p:cTn id="43" dur="1" fill="hold">
                                          <p:stCondLst>
                                            <p:cond delay="0"/>
                                          </p:stCondLst>
                                        </p:cTn>
                                        <p:tgtEl>
                                          <p:spTgt spid="22"/>
                                        </p:tgtEl>
                                        <p:attrNameLst>
                                          <p:attrName>style.visibility</p:attrName>
                                        </p:attrNameLst>
                                      </p:cBhvr>
                                      <p:to>
                                        <p:strVal val="visible"/>
                                      </p:to>
                                    </p:set>
                                    <p:anim calcmode="lin" valueType="num">
                                      <p:cBhvr>
                                        <p:cTn id="44" dur="500" fill="hold"/>
                                        <p:tgtEl>
                                          <p:spTgt spid="22"/>
                                        </p:tgtEl>
                                        <p:attrNameLst>
                                          <p:attrName>ppt_w</p:attrName>
                                        </p:attrNameLst>
                                      </p:cBhvr>
                                      <p:tavLst>
                                        <p:tav tm="0">
                                          <p:val>
                                            <p:fltVal val="0"/>
                                          </p:val>
                                        </p:tav>
                                        <p:tav tm="100000">
                                          <p:val>
                                            <p:strVal val="#ppt_w"/>
                                          </p:val>
                                        </p:tav>
                                      </p:tavLst>
                                    </p:anim>
                                    <p:anim calcmode="lin" valueType="num">
                                      <p:cBhvr>
                                        <p:cTn id="45" dur="500" fill="hold"/>
                                        <p:tgtEl>
                                          <p:spTgt spid="22"/>
                                        </p:tgtEl>
                                        <p:attrNameLst>
                                          <p:attrName>ppt_h</p:attrName>
                                        </p:attrNameLst>
                                      </p:cBhvr>
                                      <p:tavLst>
                                        <p:tav tm="0">
                                          <p:val>
                                            <p:fltVal val="0"/>
                                          </p:val>
                                        </p:tav>
                                        <p:tav tm="100000">
                                          <p:val>
                                            <p:strVal val="#ppt_h"/>
                                          </p:val>
                                        </p:tav>
                                      </p:tavLst>
                                    </p:anim>
                                    <p:animEffect transition="in" filter="fade">
                                      <p:cBhvr>
                                        <p:cTn id="46" dur="500"/>
                                        <p:tgtEl>
                                          <p:spTgt spid="22"/>
                                        </p:tgtEl>
                                      </p:cBhvr>
                                    </p:animEffect>
                                  </p:childTnLst>
                                </p:cTn>
                              </p:par>
                              <p:par>
                                <p:cTn id="47" presetID="53" presetClass="entr" presetSubtype="16" fill="hold" nodeType="withEffect">
                                  <p:stCondLst>
                                    <p:cond delay="0"/>
                                  </p:stCondLst>
                                  <p:childTnLst>
                                    <p:set>
                                      <p:cBhvr>
                                        <p:cTn id="48" dur="1" fill="hold">
                                          <p:stCondLst>
                                            <p:cond delay="0"/>
                                          </p:stCondLst>
                                        </p:cTn>
                                        <p:tgtEl>
                                          <p:spTgt spid="24"/>
                                        </p:tgtEl>
                                        <p:attrNameLst>
                                          <p:attrName>style.visibility</p:attrName>
                                        </p:attrNameLst>
                                      </p:cBhvr>
                                      <p:to>
                                        <p:strVal val="visible"/>
                                      </p:to>
                                    </p:set>
                                    <p:anim calcmode="lin" valueType="num">
                                      <p:cBhvr>
                                        <p:cTn id="49" dur="500" fill="hold"/>
                                        <p:tgtEl>
                                          <p:spTgt spid="24"/>
                                        </p:tgtEl>
                                        <p:attrNameLst>
                                          <p:attrName>ppt_w</p:attrName>
                                        </p:attrNameLst>
                                      </p:cBhvr>
                                      <p:tavLst>
                                        <p:tav tm="0">
                                          <p:val>
                                            <p:fltVal val="0"/>
                                          </p:val>
                                        </p:tav>
                                        <p:tav tm="100000">
                                          <p:val>
                                            <p:strVal val="#ppt_w"/>
                                          </p:val>
                                        </p:tav>
                                      </p:tavLst>
                                    </p:anim>
                                    <p:anim calcmode="lin" valueType="num">
                                      <p:cBhvr>
                                        <p:cTn id="50" dur="500" fill="hold"/>
                                        <p:tgtEl>
                                          <p:spTgt spid="24"/>
                                        </p:tgtEl>
                                        <p:attrNameLst>
                                          <p:attrName>ppt_h</p:attrName>
                                        </p:attrNameLst>
                                      </p:cBhvr>
                                      <p:tavLst>
                                        <p:tav tm="0">
                                          <p:val>
                                            <p:fltVal val="0"/>
                                          </p:val>
                                        </p:tav>
                                        <p:tav tm="100000">
                                          <p:val>
                                            <p:strVal val="#ppt_h"/>
                                          </p:val>
                                        </p:tav>
                                      </p:tavLst>
                                    </p:anim>
                                    <p:animEffect transition="in" filter="fade">
                                      <p:cBhvr>
                                        <p:cTn id="51" dur="500"/>
                                        <p:tgtEl>
                                          <p:spTgt spid="24"/>
                                        </p:tgtEl>
                                      </p:cBhvr>
                                    </p:animEffect>
                                  </p:childTnLst>
                                </p:cTn>
                              </p:par>
                              <p:par>
                                <p:cTn id="52" presetID="53" presetClass="entr" presetSubtype="16" fill="hold" nodeType="withEffect">
                                  <p:stCondLst>
                                    <p:cond delay="0"/>
                                  </p:stCondLst>
                                  <p:childTnLst>
                                    <p:set>
                                      <p:cBhvr>
                                        <p:cTn id="53" dur="1" fill="hold">
                                          <p:stCondLst>
                                            <p:cond delay="0"/>
                                          </p:stCondLst>
                                        </p:cTn>
                                        <p:tgtEl>
                                          <p:spTgt spid="26"/>
                                        </p:tgtEl>
                                        <p:attrNameLst>
                                          <p:attrName>style.visibility</p:attrName>
                                        </p:attrNameLst>
                                      </p:cBhvr>
                                      <p:to>
                                        <p:strVal val="visible"/>
                                      </p:to>
                                    </p:set>
                                    <p:anim calcmode="lin" valueType="num">
                                      <p:cBhvr>
                                        <p:cTn id="54" dur="500" fill="hold"/>
                                        <p:tgtEl>
                                          <p:spTgt spid="26"/>
                                        </p:tgtEl>
                                        <p:attrNameLst>
                                          <p:attrName>ppt_w</p:attrName>
                                        </p:attrNameLst>
                                      </p:cBhvr>
                                      <p:tavLst>
                                        <p:tav tm="0">
                                          <p:val>
                                            <p:fltVal val="0"/>
                                          </p:val>
                                        </p:tav>
                                        <p:tav tm="100000">
                                          <p:val>
                                            <p:strVal val="#ppt_w"/>
                                          </p:val>
                                        </p:tav>
                                      </p:tavLst>
                                    </p:anim>
                                    <p:anim calcmode="lin" valueType="num">
                                      <p:cBhvr>
                                        <p:cTn id="55" dur="500" fill="hold"/>
                                        <p:tgtEl>
                                          <p:spTgt spid="26"/>
                                        </p:tgtEl>
                                        <p:attrNameLst>
                                          <p:attrName>ppt_h</p:attrName>
                                        </p:attrNameLst>
                                      </p:cBhvr>
                                      <p:tavLst>
                                        <p:tav tm="0">
                                          <p:val>
                                            <p:fltVal val="0"/>
                                          </p:val>
                                        </p:tav>
                                        <p:tav tm="100000">
                                          <p:val>
                                            <p:strVal val="#ppt_h"/>
                                          </p:val>
                                        </p:tav>
                                      </p:tavLst>
                                    </p:anim>
                                    <p:animEffect transition="in" filter="fade">
                                      <p:cBhvr>
                                        <p:cTn id="56" dur="500"/>
                                        <p:tgtEl>
                                          <p:spTgt spid="26"/>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29"/>
                                        </p:tgtEl>
                                        <p:attrNameLst>
                                          <p:attrName>style.visibility</p:attrName>
                                        </p:attrNameLst>
                                      </p:cBhvr>
                                      <p:to>
                                        <p:strVal val="visible"/>
                                      </p:to>
                                    </p:set>
                                    <p:animEffect transition="in" filter="fade">
                                      <p:cBhvr>
                                        <p:cTn id="6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4" grpId="0"/>
      <p:bldP spid="15" grpId="0"/>
      <p:bldP spid="17" grpId="0"/>
      <p:bldP spid="18" grpId="0"/>
      <p:bldP spid="19" grpId="0"/>
      <p:bldP spid="20" grpId="0"/>
      <p:bldP spid="28" grpId="0" animBg="1"/>
      <p:bldP spid="2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CB2AB6A-C448-44B7-AD25-BA1B268D61E4}"/>
              </a:ext>
            </a:extLst>
          </p:cNvPr>
          <p:cNvGrpSpPr/>
          <p:nvPr/>
        </p:nvGrpSpPr>
        <p:grpSpPr>
          <a:xfrm>
            <a:off x="371924" y="467376"/>
            <a:ext cx="3761537" cy="1014929"/>
            <a:chOff x="371924" y="467376"/>
            <a:chExt cx="3761537" cy="1014929"/>
          </a:xfrm>
        </p:grpSpPr>
        <p:pic>
          <p:nvPicPr>
            <p:cNvPr id="2" name="Picture 1">
              <a:extLst>
                <a:ext uri="{FF2B5EF4-FFF2-40B4-BE49-F238E27FC236}">
                  <a16:creationId xmlns:a16="http://schemas.microsoft.com/office/drawing/2014/main" id="{8FC48B3D-BB5C-4C78-998C-7136AD93881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71924" y="467376"/>
              <a:ext cx="1280271" cy="1014929"/>
            </a:xfrm>
            <a:prstGeom prst="rect">
              <a:avLst/>
            </a:prstGeom>
          </p:spPr>
        </p:pic>
        <p:sp>
          <p:nvSpPr>
            <p:cNvPr id="3" name="Rectangle 2">
              <a:extLst>
                <a:ext uri="{FF2B5EF4-FFF2-40B4-BE49-F238E27FC236}">
                  <a16:creationId xmlns:a16="http://schemas.microsoft.com/office/drawing/2014/main" id="{49C2C465-FF9B-4667-A170-E54C3E646ACE}"/>
                </a:ext>
              </a:extLst>
            </p:cNvPr>
            <p:cNvSpPr/>
            <p:nvPr/>
          </p:nvSpPr>
          <p:spPr>
            <a:xfrm>
              <a:off x="1752860" y="653374"/>
              <a:ext cx="2380601" cy="642933"/>
            </a:xfrm>
            <a:prstGeom prst="rect">
              <a:avLst/>
            </a:prstGeom>
          </p:spPr>
          <p:txBody>
            <a:bodyPr wrap="square">
              <a:spAutoFit/>
            </a:bodyPr>
            <a:lstStyle/>
            <a:p>
              <a:pPr defTabSz="342900">
                <a:lnSpc>
                  <a:spcPct val="150000"/>
                </a:lnSpc>
              </a:pPr>
              <a:r>
                <a:rPr lang="en-US" sz="2800" b="1">
                  <a:solidFill>
                    <a:srgbClr val="0998D7"/>
                  </a:solidFill>
                  <a:latin typeface="SVN-SAF" panose="02040603050506020204" pitchFamily="18" charset="0"/>
                  <a:cs typeface="Times New Roman" panose="02020603050405020304" pitchFamily="18" charset="0"/>
                </a:rPr>
                <a:t>LUYỆN TẬP</a:t>
              </a:r>
              <a:endParaRPr lang="vi-VN" sz="2800" b="1">
                <a:solidFill>
                  <a:srgbClr val="0998D7"/>
                </a:solidFill>
                <a:latin typeface="SVN-SAF" panose="02040603050506020204" pitchFamily="18" charset="0"/>
                <a:cs typeface="Times New Roman" panose="02020603050405020304" pitchFamily="18" charset="0"/>
              </a:endParaRPr>
            </a:p>
          </p:txBody>
        </p:sp>
      </p:grpSp>
      <p:sp>
        <p:nvSpPr>
          <p:cNvPr id="8" name="Rectangle 7">
            <a:extLst>
              <a:ext uri="{FF2B5EF4-FFF2-40B4-BE49-F238E27FC236}">
                <a16:creationId xmlns:a16="http://schemas.microsoft.com/office/drawing/2014/main" id="{ECB7D36B-B1AE-4BF0-8A2D-25E99CAF3FA0}"/>
              </a:ext>
            </a:extLst>
          </p:cNvPr>
          <p:cNvSpPr/>
          <p:nvPr/>
        </p:nvSpPr>
        <p:spPr>
          <a:xfrm>
            <a:off x="1652195" y="1425059"/>
            <a:ext cx="9751340" cy="493148"/>
          </a:xfrm>
          <a:prstGeom prst="rect">
            <a:avLst/>
          </a:prstGeom>
        </p:spPr>
        <p:txBody>
          <a:bodyPr wrap="square">
            <a:spAutoFit/>
          </a:bodyPr>
          <a:lstStyle/>
          <a:p>
            <a:pPr defTabSz="342900">
              <a:lnSpc>
                <a:spcPct val="150000"/>
              </a:lnSpc>
            </a:pPr>
            <a:r>
              <a:rPr lang="en-US" sz="2000" b="1">
                <a:latin typeface="UTM Avo" panose="02040603050506020204" pitchFamily="18" charset="0"/>
                <a:cs typeface="Times New Roman" panose="02020603050405020304" pitchFamily="18" charset="0"/>
              </a:rPr>
              <a:t>1. </a:t>
            </a:r>
            <a:r>
              <a:rPr lang="vi-VN" sz="2000">
                <a:latin typeface="UTM Avo" panose="02040603050506020204" pitchFamily="18" charset="0"/>
                <a:cs typeface="Times New Roman" panose="02020603050405020304" pitchFamily="18" charset="0"/>
              </a:rPr>
              <a:t>Em hãy ghép mỗi mục ở cột A với một mục thích hợp ở cột B.</a:t>
            </a:r>
          </a:p>
        </p:txBody>
      </p:sp>
      <p:pic>
        <p:nvPicPr>
          <p:cNvPr id="5" name="Picture 4" descr="A picture containing text, vector graphics, businesscard&#10;&#10;Description automatically generated">
            <a:extLst>
              <a:ext uri="{FF2B5EF4-FFF2-40B4-BE49-F238E27FC236}">
                <a16:creationId xmlns:a16="http://schemas.microsoft.com/office/drawing/2014/main" id="{58371530-B102-407C-82CD-75EF8CC9927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48817" y1="32840" x2="59467" y2="42308"/>
                        <a14:foregroundMark x1="39941" y1="38462" x2="39941" y2="38462"/>
                        <a14:foregroundMark x1="37278" y1="34615" x2="38757" y2="36391"/>
                        <a14:foregroundMark x1="40533" y1="76923" x2="61538" y2="81953"/>
                        <a14:foregroundMark x1="48817" y1="79586" x2="30473" y2="80769"/>
                        <a14:foregroundMark x1="27219" y1="78402" x2="32840" y2="81953"/>
                        <a14:foregroundMark x1="49408" y1="40828" x2="48817" y2="49704"/>
                      </a14:backgroundRemoval>
                    </a14:imgEffect>
                  </a14:imgLayer>
                </a14:imgProps>
              </a:ext>
              <a:ext uri="{28A0092B-C50C-407E-A947-70E740481C1C}">
                <a14:useLocalDpi xmlns:a14="http://schemas.microsoft.com/office/drawing/2010/main" val="0"/>
              </a:ext>
            </a:extLst>
          </a:blip>
          <a:stretch>
            <a:fillRect/>
          </a:stretch>
        </p:blipFill>
        <p:spPr>
          <a:xfrm>
            <a:off x="-25877" y="5014728"/>
            <a:ext cx="1843272" cy="1843272"/>
          </a:xfrm>
          <a:prstGeom prst="rect">
            <a:avLst/>
          </a:prstGeom>
        </p:spPr>
      </p:pic>
      <p:graphicFrame>
        <p:nvGraphicFramePr>
          <p:cNvPr id="18" name="Table 28">
            <a:extLst>
              <a:ext uri="{FF2B5EF4-FFF2-40B4-BE49-F238E27FC236}">
                <a16:creationId xmlns:a16="http://schemas.microsoft.com/office/drawing/2014/main" id="{A74C4E37-D8FB-4881-A14E-B4F6D37150E1}"/>
              </a:ext>
            </a:extLst>
          </p:cNvPr>
          <p:cNvGraphicFramePr>
            <a:graphicFrameLocks noGrp="1"/>
          </p:cNvGraphicFramePr>
          <p:nvPr>
            <p:extLst>
              <p:ext uri="{D42A27DB-BD31-4B8C-83A1-F6EECF244321}">
                <p14:modId xmlns:p14="http://schemas.microsoft.com/office/powerpoint/2010/main" val="2444564222"/>
              </p:ext>
            </p:extLst>
          </p:nvPr>
        </p:nvGraphicFramePr>
        <p:xfrm>
          <a:off x="1652195" y="2045453"/>
          <a:ext cx="9662034" cy="3118828"/>
        </p:xfrm>
        <a:graphic>
          <a:graphicData uri="http://schemas.openxmlformats.org/drawingml/2006/table">
            <a:tbl>
              <a:tblPr firstRow="1" bandRow="1">
                <a:tableStyleId>{21E4AEA4-8DFA-4A89-87EB-49C32662AFE0}</a:tableStyleId>
              </a:tblPr>
              <a:tblGrid>
                <a:gridCol w="3676870">
                  <a:extLst>
                    <a:ext uri="{9D8B030D-6E8A-4147-A177-3AD203B41FA5}">
                      <a16:colId xmlns:a16="http://schemas.microsoft.com/office/drawing/2014/main" val="3049472007"/>
                    </a:ext>
                  </a:extLst>
                </a:gridCol>
                <a:gridCol w="5985164">
                  <a:extLst>
                    <a:ext uri="{9D8B030D-6E8A-4147-A177-3AD203B41FA5}">
                      <a16:colId xmlns:a16="http://schemas.microsoft.com/office/drawing/2014/main" val="3745305114"/>
                    </a:ext>
                  </a:extLst>
                </a:gridCol>
              </a:tblGrid>
              <a:tr h="430500">
                <a:tc>
                  <a:txBody>
                    <a:bodyPr/>
                    <a:lstStyle/>
                    <a:p>
                      <a:pPr algn="ctr"/>
                      <a:r>
                        <a:rPr lang="en-US" sz="2000" kern="1200">
                          <a:solidFill>
                            <a:schemeClr val="tx1"/>
                          </a:solidFill>
                          <a:latin typeface="UTM Avo" panose="02040603050506020204" pitchFamily="18" charset="0"/>
                          <a:ea typeface="+mn-ea"/>
                          <a:cs typeface="Times New Roman" panose="02020603050405020304" pitchFamily="18" charset="0"/>
                        </a:rPr>
                        <a:t>A</a:t>
                      </a:r>
                    </a:p>
                  </a:txBody>
                  <a:tcPr anchor="ctr">
                    <a:solidFill>
                      <a:srgbClr val="6DCFF6"/>
                    </a:solidFill>
                  </a:tcPr>
                </a:tc>
                <a:tc>
                  <a:txBody>
                    <a:bodyPr/>
                    <a:lstStyle/>
                    <a:p>
                      <a:pPr algn="ctr"/>
                      <a:r>
                        <a:rPr lang="en-US" sz="2000" kern="1200">
                          <a:solidFill>
                            <a:schemeClr val="tx1"/>
                          </a:solidFill>
                          <a:latin typeface="UTM Avo" panose="02040603050506020204" pitchFamily="18" charset="0"/>
                          <a:ea typeface="+mn-ea"/>
                          <a:cs typeface="Times New Roman" panose="02020603050405020304" pitchFamily="18" charset="0"/>
                        </a:rPr>
                        <a:t>B</a:t>
                      </a:r>
                    </a:p>
                  </a:txBody>
                  <a:tcPr anchor="ctr">
                    <a:solidFill>
                      <a:srgbClr val="6DCFF6"/>
                    </a:solidFill>
                  </a:tcPr>
                </a:tc>
                <a:extLst>
                  <a:ext uri="{0D108BD9-81ED-4DB2-BD59-A6C34878D82A}">
                    <a16:rowId xmlns:a16="http://schemas.microsoft.com/office/drawing/2014/main" val="3104845030"/>
                  </a:ext>
                </a:extLst>
              </a:tr>
              <a:tr h="672082">
                <a:tc>
                  <a:txBody>
                    <a:bodyPr/>
                    <a:lstStyle/>
                    <a:p>
                      <a:pPr marL="112713" indent="0" algn="l">
                        <a:lnSpc>
                          <a:spcPct val="120000"/>
                        </a:lnSpc>
                      </a:pPr>
                      <a:r>
                        <a:rPr lang="vi-VN" sz="2000" kern="1200">
                          <a:solidFill>
                            <a:schemeClr val="tx1"/>
                          </a:solidFill>
                          <a:latin typeface="UTM Avo" panose="02040603050506020204" pitchFamily="18" charset="0"/>
                          <a:ea typeface="+mn-ea"/>
                          <a:cs typeface="Times New Roman" panose="02020603050405020304" pitchFamily="18" charset="0"/>
                        </a:rPr>
                        <a:t>1) Màn hình</a:t>
                      </a:r>
                    </a:p>
                  </a:txBody>
                  <a:tcPr anchor="ctr">
                    <a:solidFill>
                      <a:srgbClr val="C7EAF5"/>
                    </a:solidFill>
                  </a:tcPr>
                </a:tc>
                <a:tc>
                  <a:txBody>
                    <a:bodyPr/>
                    <a:lstStyle/>
                    <a:p>
                      <a:pPr marL="112713" indent="0" algn="l">
                        <a:lnSpc>
                          <a:spcPct val="120000"/>
                        </a:lnSpc>
                      </a:pPr>
                      <a:r>
                        <a:rPr lang="pt-BR" sz="2000" kern="1200">
                          <a:solidFill>
                            <a:schemeClr val="tx1"/>
                          </a:solidFill>
                          <a:latin typeface="UTM Avo" panose="02040603050506020204" pitchFamily="18" charset="0"/>
                          <a:ea typeface="+mn-ea"/>
                          <a:cs typeface="Times New Roman" panose="02020603050405020304" pitchFamily="18" charset="0"/>
                        </a:rPr>
                        <a:t>a) dùng để nhập thông tin vào máy tính.</a:t>
                      </a:r>
                      <a:endParaRPr lang="vi-VN" sz="2000" kern="1200">
                        <a:solidFill>
                          <a:schemeClr val="tx1"/>
                        </a:solidFill>
                        <a:latin typeface="UTM Avo" panose="02040603050506020204" pitchFamily="18" charset="0"/>
                        <a:ea typeface="+mn-ea"/>
                        <a:cs typeface="Times New Roman" panose="02020603050405020304" pitchFamily="18" charset="0"/>
                      </a:endParaRPr>
                    </a:p>
                  </a:txBody>
                  <a:tcPr anchor="ctr">
                    <a:solidFill>
                      <a:srgbClr val="C7EAF5"/>
                    </a:solidFill>
                  </a:tcPr>
                </a:tc>
                <a:extLst>
                  <a:ext uri="{0D108BD9-81ED-4DB2-BD59-A6C34878D82A}">
                    <a16:rowId xmlns:a16="http://schemas.microsoft.com/office/drawing/2014/main" val="500905725"/>
                  </a:ext>
                </a:extLst>
              </a:tr>
              <a:tr h="672082">
                <a:tc>
                  <a:txBody>
                    <a:bodyPr/>
                    <a:lstStyle/>
                    <a:p>
                      <a:pPr marL="112713" indent="0" algn="l">
                        <a:lnSpc>
                          <a:spcPct val="120000"/>
                        </a:lnSpc>
                      </a:pPr>
                      <a:r>
                        <a:rPr lang="en-US" sz="2000" kern="1200">
                          <a:solidFill>
                            <a:schemeClr val="tx1"/>
                          </a:solidFill>
                          <a:latin typeface="UTM Avo" panose="02040603050506020204" pitchFamily="18" charset="0"/>
                          <a:ea typeface="+mn-ea"/>
                          <a:cs typeface="Times New Roman" panose="02020603050405020304" pitchFamily="18" charset="0"/>
                        </a:rPr>
                        <a:t>2) Bộ xử lý trong thân máy</a:t>
                      </a:r>
                    </a:p>
                  </a:txBody>
                  <a:tcPr anchor="ctr">
                    <a:solidFill>
                      <a:srgbClr val="C7EAF5"/>
                    </a:solidFill>
                  </a:tcPr>
                </a:tc>
                <a:tc>
                  <a:txBody>
                    <a:bodyPr/>
                    <a:lstStyle/>
                    <a:p>
                      <a:pPr marL="112713" indent="0" algn="l">
                        <a:lnSpc>
                          <a:spcPct val="120000"/>
                        </a:lnSpc>
                      </a:pPr>
                      <a:r>
                        <a:rPr lang="vi-VN" sz="2000" kern="1200">
                          <a:solidFill>
                            <a:schemeClr val="tx1"/>
                          </a:solidFill>
                          <a:latin typeface="UTM Avo" panose="02040603050506020204" pitchFamily="18" charset="0"/>
                          <a:ea typeface="+mn-ea"/>
                          <a:cs typeface="Times New Roman" panose="02020603050405020304" pitchFamily="18" charset="0"/>
                        </a:rPr>
                        <a:t>b) giúp em điều khiển máy tính thuận lợi hơn.</a:t>
                      </a:r>
                      <a:endParaRPr lang="en-US" sz="2000" kern="1200">
                        <a:solidFill>
                          <a:schemeClr val="tx1"/>
                        </a:solidFill>
                        <a:latin typeface="UTM Avo" panose="02040603050506020204" pitchFamily="18" charset="0"/>
                        <a:ea typeface="+mn-ea"/>
                        <a:cs typeface="Times New Roman" panose="02020603050405020304" pitchFamily="18" charset="0"/>
                      </a:endParaRPr>
                    </a:p>
                  </a:txBody>
                  <a:tcPr anchor="ctr">
                    <a:solidFill>
                      <a:srgbClr val="C7EAF5"/>
                    </a:solidFill>
                  </a:tcPr>
                </a:tc>
                <a:extLst>
                  <a:ext uri="{0D108BD9-81ED-4DB2-BD59-A6C34878D82A}">
                    <a16:rowId xmlns:a16="http://schemas.microsoft.com/office/drawing/2014/main" val="3944550153"/>
                  </a:ext>
                </a:extLst>
              </a:tr>
              <a:tr h="672082">
                <a:tc>
                  <a:txBody>
                    <a:bodyPr/>
                    <a:lstStyle/>
                    <a:p>
                      <a:pPr marL="112713" indent="0" algn="l">
                        <a:lnSpc>
                          <a:spcPct val="120000"/>
                        </a:lnSpc>
                      </a:pPr>
                      <a:r>
                        <a:rPr lang="en-US" sz="2000" kern="1200" dirty="0">
                          <a:solidFill>
                            <a:schemeClr val="tx1"/>
                          </a:solidFill>
                          <a:latin typeface="UTM Avo" panose="02040603050506020204" pitchFamily="18" charset="0"/>
                          <a:ea typeface="+mn-ea"/>
                          <a:cs typeface="Times New Roman" panose="02020603050405020304" pitchFamily="18" charset="0"/>
                        </a:rPr>
                        <a:t>3</a:t>
                      </a:r>
                      <a:r>
                        <a:rPr lang="vi-VN" sz="2000" kern="1200" dirty="0">
                          <a:solidFill>
                            <a:schemeClr val="tx1"/>
                          </a:solidFill>
                          <a:latin typeface="UTM Avo" panose="02040603050506020204" pitchFamily="18" charset="0"/>
                          <a:ea typeface="+mn-ea"/>
                          <a:cs typeface="Times New Roman" panose="02020603050405020304" pitchFamily="18" charset="0"/>
                        </a:rPr>
                        <a:t>) </a:t>
                      </a:r>
                      <a:r>
                        <a:rPr lang="en-US" sz="2000" kern="1200" dirty="0" err="1">
                          <a:solidFill>
                            <a:schemeClr val="tx1"/>
                          </a:solidFill>
                          <a:latin typeface="UTM Avo" panose="02040603050506020204" pitchFamily="18" charset="0"/>
                          <a:ea typeface="+mn-ea"/>
                          <a:cs typeface="Times New Roman" panose="02020603050405020304" pitchFamily="18" charset="0"/>
                        </a:rPr>
                        <a:t>Chuột</a:t>
                      </a:r>
                      <a:endParaRPr lang="vi-VN" sz="2000" kern="1200" dirty="0">
                        <a:solidFill>
                          <a:schemeClr val="tx1"/>
                        </a:solidFill>
                        <a:latin typeface="UTM Avo" panose="02040603050506020204" pitchFamily="18" charset="0"/>
                        <a:ea typeface="+mn-ea"/>
                        <a:cs typeface="Times New Roman" panose="02020603050405020304" pitchFamily="18" charset="0"/>
                      </a:endParaRPr>
                    </a:p>
                  </a:txBody>
                  <a:tcPr anchor="ctr">
                    <a:solidFill>
                      <a:srgbClr val="C7EAF5"/>
                    </a:solidFill>
                  </a:tcPr>
                </a:tc>
                <a:tc>
                  <a:txBody>
                    <a:bodyPr/>
                    <a:lstStyle/>
                    <a:p>
                      <a:pPr marL="112713" indent="0" algn="l">
                        <a:lnSpc>
                          <a:spcPct val="120000"/>
                        </a:lnSpc>
                      </a:pPr>
                      <a:r>
                        <a:rPr lang="en-US" sz="2000" kern="1200">
                          <a:solidFill>
                            <a:schemeClr val="tx1"/>
                          </a:solidFill>
                          <a:latin typeface="UTM Avo" panose="02040603050506020204" pitchFamily="18" charset="0"/>
                          <a:ea typeface="+mn-ea"/>
                          <a:cs typeface="Times New Roman" panose="02020603050405020304" pitchFamily="18" charset="0"/>
                        </a:rPr>
                        <a:t>c) hiển thị kết quả làm việc của máy tính.</a:t>
                      </a:r>
                    </a:p>
                  </a:txBody>
                  <a:tcPr anchor="ctr">
                    <a:solidFill>
                      <a:srgbClr val="C7EAF5"/>
                    </a:solidFill>
                  </a:tcPr>
                </a:tc>
                <a:extLst>
                  <a:ext uri="{0D108BD9-81ED-4DB2-BD59-A6C34878D82A}">
                    <a16:rowId xmlns:a16="http://schemas.microsoft.com/office/drawing/2014/main" val="1017976814"/>
                  </a:ext>
                </a:extLst>
              </a:tr>
              <a:tr h="672082">
                <a:tc>
                  <a:txBody>
                    <a:bodyPr/>
                    <a:lstStyle/>
                    <a:p>
                      <a:pPr marL="112713" indent="0" algn="l">
                        <a:lnSpc>
                          <a:spcPct val="120000"/>
                        </a:lnSpc>
                      </a:pPr>
                      <a:r>
                        <a:rPr lang="en-US" sz="2000" kern="1200">
                          <a:solidFill>
                            <a:schemeClr val="tx1"/>
                          </a:solidFill>
                          <a:latin typeface="UTM Avo" panose="02040603050506020204" pitchFamily="18" charset="0"/>
                          <a:ea typeface="+mn-ea"/>
                          <a:cs typeface="Times New Roman" panose="02020603050405020304" pitchFamily="18" charset="0"/>
                        </a:rPr>
                        <a:t>4) </a:t>
                      </a:r>
                      <a:r>
                        <a:rPr lang="en-US" sz="2000" kern="1200" dirty="0" err="1">
                          <a:solidFill>
                            <a:schemeClr val="tx1"/>
                          </a:solidFill>
                          <a:latin typeface="UTM Avo" panose="02040603050506020204" pitchFamily="18" charset="0"/>
                          <a:ea typeface="+mn-ea"/>
                          <a:cs typeface="Times New Roman" panose="02020603050405020304" pitchFamily="18" charset="0"/>
                        </a:rPr>
                        <a:t>Bàn</a:t>
                      </a:r>
                      <a:r>
                        <a:rPr lang="en-US" sz="2000" kern="1200" dirty="0">
                          <a:solidFill>
                            <a:schemeClr val="tx1"/>
                          </a:solidFill>
                          <a:latin typeface="UTM Avo" panose="02040603050506020204" pitchFamily="18" charset="0"/>
                          <a:ea typeface="+mn-ea"/>
                          <a:cs typeface="Times New Roman" panose="02020603050405020304" pitchFamily="18" charset="0"/>
                        </a:rPr>
                        <a:t> </a:t>
                      </a:r>
                      <a:r>
                        <a:rPr lang="en-US" sz="2000" kern="1200" dirty="0" err="1">
                          <a:solidFill>
                            <a:schemeClr val="tx1"/>
                          </a:solidFill>
                          <a:latin typeface="UTM Avo" panose="02040603050506020204" pitchFamily="18" charset="0"/>
                          <a:ea typeface="+mn-ea"/>
                          <a:cs typeface="Times New Roman" panose="02020603050405020304" pitchFamily="18" charset="0"/>
                        </a:rPr>
                        <a:t>phím</a:t>
                      </a:r>
                      <a:endParaRPr lang="en-US" sz="2000" kern="1200" dirty="0">
                        <a:solidFill>
                          <a:schemeClr val="tx1"/>
                        </a:solidFill>
                        <a:latin typeface="UTM Avo" panose="02040603050506020204" pitchFamily="18" charset="0"/>
                        <a:ea typeface="+mn-ea"/>
                        <a:cs typeface="Times New Roman" panose="02020603050405020304" pitchFamily="18" charset="0"/>
                      </a:endParaRPr>
                    </a:p>
                  </a:txBody>
                  <a:tcPr anchor="ctr">
                    <a:solidFill>
                      <a:srgbClr val="C7EAF5"/>
                    </a:solidFill>
                  </a:tcPr>
                </a:tc>
                <a:tc>
                  <a:txBody>
                    <a:bodyPr/>
                    <a:lstStyle/>
                    <a:p>
                      <a:pPr marL="112713" indent="0" algn="l">
                        <a:lnSpc>
                          <a:spcPct val="120000"/>
                        </a:lnSpc>
                      </a:pPr>
                      <a:r>
                        <a:rPr lang="en-US" sz="2000" kern="1200" dirty="0">
                          <a:solidFill>
                            <a:schemeClr val="tx1"/>
                          </a:solidFill>
                          <a:latin typeface="UTM Avo" panose="02040603050506020204" pitchFamily="18" charset="0"/>
                          <a:ea typeface="+mn-ea"/>
                          <a:cs typeface="Times New Roman" panose="02020603050405020304" pitchFamily="18" charset="0"/>
                        </a:rPr>
                        <a:t>d) </a:t>
                      </a:r>
                      <a:r>
                        <a:rPr lang="en-US" sz="2000" kern="1200" dirty="0" err="1">
                          <a:solidFill>
                            <a:schemeClr val="tx1"/>
                          </a:solidFill>
                          <a:latin typeface="UTM Avo" panose="02040603050506020204" pitchFamily="18" charset="0"/>
                          <a:ea typeface="+mn-ea"/>
                          <a:cs typeface="Times New Roman" panose="02020603050405020304" pitchFamily="18" charset="0"/>
                        </a:rPr>
                        <a:t>điều</a:t>
                      </a:r>
                      <a:r>
                        <a:rPr lang="en-US" sz="2000" kern="1200" dirty="0">
                          <a:solidFill>
                            <a:schemeClr val="tx1"/>
                          </a:solidFill>
                          <a:latin typeface="UTM Avo" panose="02040603050506020204" pitchFamily="18" charset="0"/>
                          <a:ea typeface="+mn-ea"/>
                          <a:cs typeface="Times New Roman" panose="02020603050405020304" pitchFamily="18" charset="0"/>
                        </a:rPr>
                        <a:t> </a:t>
                      </a:r>
                      <a:r>
                        <a:rPr lang="en-US" sz="2000" kern="1200" dirty="0" err="1">
                          <a:solidFill>
                            <a:schemeClr val="tx1"/>
                          </a:solidFill>
                          <a:latin typeface="UTM Avo" panose="02040603050506020204" pitchFamily="18" charset="0"/>
                          <a:ea typeface="+mn-ea"/>
                          <a:cs typeface="Times New Roman" panose="02020603050405020304" pitchFamily="18" charset="0"/>
                        </a:rPr>
                        <a:t>khiển</a:t>
                      </a:r>
                      <a:r>
                        <a:rPr lang="en-US" sz="2000" kern="1200" dirty="0">
                          <a:solidFill>
                            <a:schemeClr val="tx1"/>
                          </a:solidFill>
                          <a:latin typeface="UTM Avo" panose="02040603050506020204" pitchFamily="18" charset="0"/>
                          <a:ea typeface="+mn-ea"/>
                          <a:cs typeface="Times New Roman" panose="02020603050405020304" pitchFamily="18" charset="0"/>
                        </a:rPr>
                        <a:t> </a:t>
                      </a:r>
                      <a:r>
                        <a:rPr lang="en-US" sz="2000" kern="1200" dirty="0" err="1">
                          <a:solidFill>
                            <a:schemeClr val="tx1"/>
                          </a:solidFill>
                          <a:latin typeface="UTM Avo" panose="02040603050506020204" pitchFamily="18" charset="0"/>
                          <a:ea typeface="+mn-ea"/>
                          <a:cs typeface="Times New Roman" panose="02020603050405020304" pitchFamily="18" charset="0"/>
                        </a:rPr>
                        <a:t>mọi</a:t>
                      </a:r>
                      <a:r>
                        <a:rPr lang="en-US" sz="2000" kern="1200" dirty="0">
                          <a:solidFill>
                            <a:schemeClr val="tx1"/>
                          </a:solidFill>
                          <a:latin typeface="UTM Avo" panose="02040603050506020204" pitchFamily="18" charset="0"/>
                          <a:ea typeface="+mn-ea"/>
                          <a:cs typeface="Times New Roman" panose="02020603050405020304" pitchFamily="18" charset="0"/>
                        </a:rPr>
                        <a:t> </a:t>
                      </a:r>
                      <a:r>
                        <a:rPr lang="en-US" sz="2000" kern="1200" dirty="0" err="1">
                          <a:solidFill>
                            <a:schemeClr val="tx1"/>
                          </a:solidFill>
                          <a:latin typeface="UTM Avo" panose="02040603050506020204" pitchFamily="18" charset="0"/>
                          <a:ea typeface="+mn-ea"/>
                          <a:cs typeface="Times New Roman" panose="02020603050405020304" pitchFamily="18" charset="0"/>
                        </a:rPr>
                        <a:t>hoạt</a:t>
                      </a:r>
                      <a:r>
                        <a:rPr lang="en-US" sz="2000" kern="1200" dirty="0">
                          <a:solidFill>
                            <a:schemeClr val="tx1"/>
                          </a:solidFill>
                          <a:latin typeface="UTM Avo" panose="02040603050506020204" pitchFamily="18" charset="0"/>
                          <a:ea typeface="+mn-ea"/>
                          <a:cs typeface="Times New Roman" panose="02020603050405020304" pitchFamily="18" charset="0"/>
                        </a:rPr>
                        <a:t> </a:t>
                      </a:r>
                      <a:r>
                        <a:rPr lang="en-US" sz="2000" kern="1200" dirty="0" err="1">
                          <a:solidFill>
                            <a:schemeClr val="tx1"/>
                          </a:solidFill>
                          <a:latin typeface="UTM Avo" panose="02040603050506020204" pitchFamily="18" charset="0"/>
                          <a:ea typeface="+mn-ea"/>
                          <a:cs typeface="Times New Roman" panose="02020603050405020304" pitchFamily="18" charset="0"/>
                        </a:rPr>
                        <a:t>động</a:t>
                      </a:r>
                      <a:r>
                        <a:rPr lang="en-US" sz="2000" kern="1200" dirty="0">
                          <a:solidFill>
                            <a:schemeClr val="tx1"/>
                          </a:solidFill>
                          <a:latin typeface="UTM Avo" panose="02040603050506020204" pitchFamily="18" charset="0"/>
                          <a:ea typeface="+mn-ea"/>
                          <a:cs typeface="Times New Roman" panose="02020603050405020304" pitchFamily="18" charset="0"/>
                        </a:rPr>
                        <a:t> </a:t>
                      </a:r>
                      <a:r>
                        <a:rPr lang="en-US" sz="2000" kern="1200" dirty="0" err="1">
                          <a:solidFill>
                            <a:schemeClr val="tx1"/>
                          </a:solidFill>
                          <a:latin typeface="UTM Avo" panose="02040603050506020204" pitchFamily="18" charset="0"/>
                          <a:ea typeface="+mn-ea"/>
                          <a:cs typeface="Times New Roman" panose="02020603050405020304" pitchFamily="18" charset="0"/>
                        </a:rPr>
                        <a:t>của</a:t>
                      </a:r>
                      <a:r>
                        <a:rPr lang="en-US" sz="2000" kern="1200" dirty="0">
                          <a:solidFill>
                            <a:schemeClr val="tx1"/>
                          </a:solidFill>
                          <a:latin typeface="UTM Avo" panose="02040603050506020204" pitchFamily="18" charset="0"/>
                          <a:ea typeface="+mn-ea"/>
                          <a:cs typeface="Times New Roman" panose="02020603050405020304" pitchFamily="18" charset="0"/>
                        </a:rPr>
                        <a:t> </a:t>
                      </a:r>
                      <a:r>
                        <a:rPr lang="en-US" sz="2000" kern="1200" dirty="0" err="1">
                          <a:solidFill>
                            <a:schemeClr val="tx1"/>
                          </a:solidFill>
                          <a:latin typeface="UTM Avo" panose="02040603050506020204" pitchFamily="18" charset="0"/>
                          <a:ea typeface="+mn-ea"/>
                          <a:cs typeface="Times New Roman" panose="02020603050405020304" pitchFamily="18" charset="0"/>
                        </a:rPr>
                        <a:t>máy</a:t>
                      </a:r>
                      <a:r>
                        <a:rPr lang="en-US" sz="2000" kern="1200" dirty="0">
                          <a:solidFill>
                            <a:schemeClr val="tx1"/>
                          </a:solidFill>
                          <a:latin typeface="UTM Avo" panose="02040603050506020204" pitchFamily="18" charset="0"/>
                          <a:ea typeface="+mn-ea"/>
                          <a:cs typeface="Times New Roman" panose="02020603050405020304" pitchFamily="18" charset="0"/>
                        </a:rPr>
                        <a:t> </a:t>
                      </a:r>
                      <a:r>
                        <a:rPr lang="en-US" sz="2000" kern="1200" dirty="0" err="1">
                          <a:solidFill>
                            <a:schemeClr val="tx1"/>
                          </a:solidFill>
                          <a:latin typeface="UTM Avo" panose="02040603050506020204" pitchFamily="18" charset="0"/>
                          <a:ea typeface="+mn-ea"/>
                          <a:cs typeface="Times New Roman" panose="02020603050405020304" pitchFamily="18" charset="0"/>
                        </a:rPr>
                        <a:t>tính</a:t>
                      </a:r>
                      <a:r>
                        <a:rPr lang="en-US" sz="2000" kern="1200" dirty="0">
                          <a:solidFill>
                            <a:schemeClr val="tx1"/>
                          </a:solidFill>
                          <a:latin typeface="UTM Avo" panose="02040603050506020204" pitchFamily="18" charset="0"/>
                          <a:ea typeface="+mn-ea"/>
                          <a:cs typeface="Times New Roman" panose="02020603050405020304" pitchFamily="18" charset="0"/>
                        </a:rPr>
                        <a:t>.</a:t>
                      </a:r>
                    </a:p>
                  </a:txBody>
                  <a:tcPr anchor="ctr">
                    <a:solidFill>
                      <a:srgbClr val="C7EAF5"/>
                    </a:solidFill>
                  </a:tcPr>
                </a:tc>
                <a:extLst>
                  <a:ext uri="{0D108BD9-81ED-4DB2-BD59-A6C34878D82A}">
                    <a16:rowId xmlns:a16="http://schemas.microsoft.com/office/drawing/2014/main" val="1543037405"/>
                  </a:ext>
                </a:extLst>
              </a:tr>
            </a:tbl>
          </a:graphicData>
        </a:graphic>
      </p:graphicFrame>
      <p:sp>
        <p:nvSpPr>
          <p:cNvPr id="9" name="Rectangle 8">
            <a:extLst>
              <a:ext uri="{FF2B5EF4-FFF2-40B4-BE49-F238E27FC236}">
                <a16:creationId xmlns:a16="http://schemas.microsoft.com/office/drawing/2014/main" id="{BD440B52-E119-4F7A-83AA-5A47DD73C399}"/>
              </a:ext>
            </a:extLst>
          </p:cNvPr>
          <p:cNvSpPr/>
          <p:nvPr/>
        </p:nvSpPr>
        <p:spPr>
          <a:xfrm>
            <a:off x="371924" y="2871436"/>
            <a:ext cx="1152305" cy="1707390"/>
          </a:xfrm>
          <a:prstGeom prst="rect">
            <a:avLst/>
          </a:prstGeom>
        </p:spPr>
        <p:txBody>
          <a:bodyPr wrap="square">
            <a:spAutoFit/>
          </a:bodyPr>
          <a:lstStyle/>
          <a:p>
            <a:pPr algn="ctr" defTabSz="342900">
              <a:lnSpc>
                <a:spcPct val="135000"/>
              </a:lnSpc>
            </a:pPr>
            <a:r>
              <a:rPr lang="en-US" sz="2000">
                <a:solidFill>
                  <a:srgbClr val="0000FF"/>
                </a:solidFill>
                <a:latin typeface="UTM Avo" panose="02040603050506020204" pitchFamily="18" charset="0"/>
                <a:cs typeface="Times New Roman" panose="02020603050405020304" pitchFamily="18" charset="0"/>
              </a:rPr>
              <a:t>1 </a:t>
            </a:r>
            <a:r>
              <a:rPr lang="en-US" sz="2000">
                <a:solidFill>
                  <a:srgbClr val="0000FF"/>
                </a:solidFill>
                <a:latin typeface="UTM Avo" panose="02040603050506020204" pitchFamily="18" charset="0"/>
                <a:cs typeface="Times New Roman" panose="02020603050405020304" pitchFamily="18" charset="0"/>
                <a:sym typeface="Wingdings" panose="05000000000000000000" pitchFamily="2" charset="2"/>
              </a:rPr>
              <a:t> </a:t>
            </a:r>
            <a:r>
              <a:rPr lang="en-US" sz="2000">
                <a:solidFill>
                  <a:srgbClr val="0000FF"/>
                </a:solidFill>
                <a:latin typeface="UTM Avo" panose="02040603050506020204" pitchFamily="18" charset="0"/>
                <a:cs typeface="Times New Roman" panose="02020603050405020304" pitchFamily="18" charset="0"/>
              </a:rPr>
              <a:t>c</a:t>
            </a:r>
          </a:p>
          <a:p>
            <a:pPr algn="ctr" defTabSz="342900">
              <a:lnSpc>
                <a:spcPct val="135000"/>
              </a:lnSpc>
            </a:pPr>
            <a:r>
              <a:rPr lang="en-US" sz="2000">
                <a:solidFill>
                  <a:srgbClr val="0000FF"/>
                </a:solidFill>
                <a:latin typeface="UTM Avo" panose="02040603050506020204" pitchFamily="18" charset="0"/>
                <a:cs typeface="Times New Roman" panose="02020603050405020304" pitchFamily="18" charset="0"/>
              </a:rPr>
              <a:t>2 </a:t>
            </a:r>
            <a:r>
              <a:rPr lang="en-US" sz="2000">
                <a:solidFill>
                  <a:srgbClr val="0000FF"/>
                </a:solidFill>
                <a:latin typeface="UTM Avo" panose="02040603050506020204" pitchFamily="18" charset="0"/>
                <a:cs typeface="Times New Roman" panose="02020603050405020304" pitchFamily="18" charset="0"/>
                <a:sym typeface="Wingdings" panose="05000000000000000000" pitchFamily="2" charset="2"/>
              </a:rPr>
              <a:t> </a:t>
            </a:r>
            <a:r>
              <a:rPr lang="en-US" sz="2000">
                <a:solidFill>
                  <a:srgbClr val="0000FF"/>
                </a:solidFill>
                <a:latin typeface="UTM Avo" panose="02040603050506020204" pitchFamily="18" charset="0"/>
                <a:cs typeface="Times New Roman" panose="02020603050405020304" pitchFamily="18" charset="0"/>
              </a:rPr>
              <a:t>d</a:t>
            </a:r>
          </a:p>
          <a:p>
            <a:pPr algn="ctr" defTabSz="342900">
              <a:lnSpc>
                <a:spcPct val="135000"/>
              </a:lnSpc>
            </a:pPr>
            <a:r>
              <a:rPr lang="en-US" sz="2000">
                <a:solidFill>
                  <a:srgbClr val="0000FF"/>
                </a:solidFill>
                <a:latin typeface="UTM Avo" panose="02040603050506020204" pitchFamily="18" charset="0"/>
                <a:cs typeface="Times New Roman" panose="02020603050405020304" pitchFamily="18" charset="0"/>
              </a:rPr>
              <a:t>3 </a:t>
            </a:r>
            <a:r>
              <a:rPr lang="en-US" sz="2000">
                <a:solidFill>
                  <a:srgbClr val="0000FF"/>
                </a:solidFill>
                <a:latin typeface="UTM Avo" panose="02040603050506020204" pitchFamily="18" charset="0"/>
                <a:cs typeface="Times New Roman" panose="02020603050405020304" pitchFamily="18" charset="0"/>
                <a:sym typeface="Wingdings" panose="05000000000000000000" pitchFamily="2" charset="2"/>
              </a:rPr>
              <a:t> </a:t>
            </a:r>
            <a:r>
              <a:rPr lang="en-US" sz="2000">
                <a:solidFill>
                  <a:srgbClr val="0000FF"/>
                </a:solidFill>
                <a:latin typeface="UTM Avo" panose="02040603050506020204" pitchFamily="18" charset="0"/>
                <a:cs typeface="Times New Roman" panose="02020603050405020304" pitchFamily="18" charset="0"/>
              </a:rPr>
              <a:t>b</a:t>
            </a:r>
            <a:endParaRPr lang="vi-VN" sz="2000">
              <a:solidFill>
                <a:srgbClr val="0000FF"/>
              </a:solidFill>
              <a:latin typeface="UTM Avo" panose="02040603050506020204" pitchFamily="18" charset="0"/>
              <a:cs typeface="Times New Roman" panose="02020603050405020304" pitchFamily="18" charset="0"/>
            </a:endParaRPr>
          </a:p>
          <a:p>
            <a:pPr algn="ctr" defTabSz="342900">
              <a:lnSpc>
                <a:spcPct val="135000"/>
              </a:lnSpc>
            </a:pPr>
            <a:r>
              <a:rPr lang="en-US" sz="2000">
                <a:solidFill>
                  <a:srgbClr val="0000FF"/>
                </a:solidFill>
                <a:latin typeface="UTM Avo" panose="02040603050506020204" pitchFamily="18" charset="0"/>
                <a:cs typeface="Times New Roman" panose="02020603050405020304" pitchFamily="18" charset="0"/>
              </a:rPr>
              <a:t>4 </a:t>
            </a:r>
            <a:r>
              <a:rPr lang="en-US" sz="2000">
                <a:solidFill>
                  <a:srgbClr val="0000FF"/>
                </a:solidFill>
                <a:latin typeface="UTM Avo" panose="02040603050506020204" pitchFamily="18" charset="0"/>
                <a:cs typeface="Times New Roman" panose="02020603050405020304" pitchFamily="18" charset="0"/>
                <a:sym typeface="Wingdings" panose="05000000000000000000" pitchFamily="2" charset="2"/>
              </a:rPr>
              <a:t> </a:t>
            </a:r>
            <a:r>
              <a:rPr lang="en-US" sz="2000">
                <a:solidFill>
                  <a:srgbClr val="0000FF"/>
                </a:solidFill>
                <a:latin typeface="UTM Avo" panose="02040603050506020204" pitchFamily="18" charset="0"/>
                <a:cs typeface="Times New Roman" panose="02020603050405020304" pitchFamily="18" charset="0"/>
              </a:rPr>
              <a:t>a</a:t>
            </a:r>
            <a:endParaRPr lang="vi-VN" sz="2000">
              <a:solidFill>
                <a:srgbClr val="0000FF"/>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4070714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1000"/>
                                        <p:tgtEl>
                                          <p:spTgt spid="18"/>
                                        </p:tgtEl>
                                      </p:cBhvr>
                                    </p:animEffect>
                                    <p:anim calcmode="lin" valueType="num">
                                      <p:cBhvr>
                                        <p:cTn id="12" dur="1000" fill="hold"/>
                                        <p:tgtEl>
                                          <p:spTgt spid="18"/>
                                        </p:tgtEl>
                                        <p:attrNameLst>
                                          <p:attrName>ppt_x</p:attrName>
                                        </p:attrNameLst>
                                      </p:cBhvr>
                                      <p:tavLst>
                                        <p:tav tm="0">
                                          <p:val>
                                            <p:strVal val="#ppt_x"/>
                                          </p:val>
                                        </p:tav>
                                        <p:tav tm="100000">
                                          <p:val>
                                            <p:strVal val="#ppt_x"/>
                                          </p:val>
                                        </p:tav>
                                      </p:tavLst>
                                    </p:anim>
                                    <p:anim calcmode="lin" valueType="num">
                                      <p:cBhvr>
                                        <p:cTn id="1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9">
                                            <p:txEl>
                                              <p:pRg st="0" end="0"/>
                                            </p:txEl>
                                          </p:spTgt>
                                        </p:tgtEl>
                                        <p:attrNameLst>
                                          <p:attrName>style.visibility</p:attrName>
                                        </p:attrNameLst>
                                      </p:cBhvr>
                                      <p:to>
                                        <p:strVal val="visible"/>
                                      </p:to>
                                    </p:set>
                                    <p:animEffect transition="in" filter="randombar(horizontal)">
                                      <p:cBhvr>
                                        <p:cTn id="18" dur="500"/>
                                        <p:tgtEl>
                                          <p:spTgt spid="9">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9">
                                            <p:txEl>
                                              <p:pRg st="1" end="1"/>
                                            </p:txEl>
                                          </p:spTgt>
                                        </p:tgtEl>
                                        <p:attrNameLst>
                                          <p:attrName>style.visibility</p:attrName>
                                        </p:attrNameLst>
                                      </p:cBhvr>
                                      <p:to>
                                        <p:strVal val="visible"/>
                                      </p:to>
                                    </p:set>
                                    <p:animEffect transition="in" filter="randombar(horizontal)">
                                      <p:cBhvr>
                                        <p:cTn id="23" dur="500"/>
                                        <p:tgtEl>
                                          <p:spTgt spid="9">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9">
                                            <p:txEl>
                                              <p:pRg st="2" end="2"/>
                                            </p:txEl>
                                          </p:spTgt>
                                        </p:tgtEl>
                                        <p:attrNameLst>
                                          <p:attrName>style.visibility</p:attrName>
                                        </p:attrNameLst>
                                      </p:cBhvr>
                                      <p:to>
                                        <p:strVal val="visible"/>
                                      </p:to>
                                    </p:set>
                                    <p:animEffect transition="in" filter="randombar(horizontal)">
                                      <p:cBhvr>
                                        <p:cTn id="28" dur="500"/>
                                        <p:tgtEl>
                                          <p:spTgt spid="9">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9">
                                            <p:txEl>
                                              <p:pRg st="3" end="3"/>
                                            </p:txEl>
                                          </p:spTgt>
                                        </p:tgtEl>
                                        <p:attrNameLst>
                                          <p:attrName>style.visibility</p:attrName>
                                        </p:attrNameLst>
                                      </p:cBhvr>
                                      <p:to>
                                        <p:strVal val="visible"/>
                                      </p:to>
                                    </p:set>
                                    <p:animEffect transition="in" filter="randombar(horizontal)">
                                      <p:cBhvr>
                                        <p:cTn id="33"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CB2AB6A-C448-44B7-AD25-BA1B268D61E4}"/>
              </a:ext>
            </a:extLst>
          </p:cNvPr>
          <p:cNvGrpSpPr/>
          <p:nvPr/>
        </p:nvGrpSpPr>
        <p:grpSpPr>
          <a:xfrm>
            <a:off x="371924" y="467376"/>
            <a:ext cx="3761537" cy="1014929"/>
            <a:chOff x="371924" y="467376"/>
            <a:chExt cx="3761537" cy="1014929"/>
          </a:xfrm>
        </p:grpSpPr>
        <p:pic>
          <p:nvPicPr>
            <p:cNvPr id="2" name="Picture 1">
              <a:extLst>
                <a:ext uri="{FF2B5EF4-FFF2-40B4-BE49-F238E27FC236}">
                  <a16:creationId xmlns:a16="http://schemas.microsoft.com/office/drawing/2014/main" id="{8FC48B3D-BB5C-4C78-998C-7136AD93881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71924" y="467376"/>
              <a:ext cx="1280271" cy="1014929"/>
            </a:xfrm>
            <a:prstGeom prst="rect">
              <a:avLst/>
            </a:prstGeom>
          </p:spPr>
        </p:pic>
        <p:sp>
          <p:nvSpPr>
            <p:cNvPr id="3" name="Rectangle 2">
              <a:extLst>
                <a:ext uri="{FF2B5EF4-FFF2-40B4-BE49-F238E27FC236}">
                  <a16:creationId xmlns:a16="http://schemas.microsoft.com/office/drawing/2014/main" id="{49C2C465-FF9B-4667-A170-E54C3E646ACE}"/>
                </a:ext>
              </a:extLst>
            </p:cNvPr>
            <p:cNvSpPr/>
            <p:nvPr/>
          </p:nvSpPr>
          <p:spPr>
            <a:xfrm>
              <a:off x="1752860" y="653374"/>
              <a:ext cx="2380601" cy="642933"/>
            </a:xfrm>
            <a:prstGeom prst="rect">
              <a:avLst/>
            </a:prstGeom>
          </p:spPr>
          <p:txBody>
            <a:bodyPr wrap="square">
              <a:spAutoFit/>
            </a:bodyPr>
            <a:lstStyle/>
            <a:p>
              <a:pPr defTabSz="342900">
                <a:lnSpc>
                  <a:spcPct val="150000"/>
                </a:lnSpc>
              </a:pPr>
              <a:r>
                <a:rPr lang="en-US" sz="2800" b="1">
                  <a:solidFill>
                    <a:srgbClr val="0998D7"/>
                  </a:solidFill>
                  <a:latin typeface="SVN-SAF" panose="02040603050506020204" pitchFamily="18" charset="0"/>
                  <a:cs typeface="Times New Roman" panose="02020603050405020304" pitchFamily="18" charset="0"/>
                </a:rPr>
                <a:t>LUYỆN TẬP</a:t>
              </a:r>
              <a:endParaRPr lang="vi-VN" sz="2800" b="1">
                <a:solidFill>
                  <a:srgbClr val="0998D7"/>
                </a:solidFill>
                <a:latin typeface="SVN-SAF" panose="02040603050506020204" pitchFamily="18" charset="0"/>
                <a:cs typeface="Times New Roman" panose="02020603050405020304" pitchFamily="18" charset="0"/>
              </a:endParaRPr>
            </a:p>
          </p:txBody>
        </p:sp>
      </p:grpSp>
      <p:sp>
        <p:nvSpPr>
          <p:cNvPr id="8" name="Rectangle 7">
            <a:extLst>
              <a:ext uri="{FF2B5EF4-FFF2-40B4-BE49-F238E27FC236}">
                <a16:creationId xmlns:a16="http://schemas.microsoft.com/office/drawing/2014/main" id="{ECB7D36B-B1AE-4BF0-8A2D-25E99CAF3FA0}"/>
              </a:ext>
            </a:extLst>
          </p:cNvPr>
          <p:cNvSpPr/>
          <p:nvPr/>
        </p:nvSpPr>
        <p:spPr>
          <a:xfrm>
            <a:off x="1652194" y="1425059"/>
            <a:ext cx="10167881" cy="1036117"/>
          </a:xfrm>
          <a:prstGeom prst="rect">
            <a:avLst/>
          </a:prstGeom>
        </p:spPr>
        <p:txBody>
          <a:bodyPr wrap="square">
            <a:spAutoFit/>
          </a:bodyPr>
          <a:lstStyle/>
          <a:p>
            <a:pPr defTabSz="342900">
              <a:lnSpc>
                <a:spcPct val="150000"/>
              </a:lnSpc>
            </a:pPr>
            <a:r>
              <a:rPr lang="en-US" sz="2200" b="1">
                <a:latin typeface="UTM Avo" panose="02040603050506020204" pitchFamily="18" charset="0"/>
                <a:cs typeface="Times New Roman" panose="02020603050405020304" pitchFamily="18" charset="0"/>
              </a:rPr>
              <a:t>2. </a:t>
            </a:r>
            <a:r>
              <a:rPr lang="vi-VN" sz="2200">
                <a:latin typeface="UTM Avo" panose="02040603050506020204" pitchFamily="18" charset="0"/>
                <a:cs typeface="Times New Roman" panose="02020603050405020304" pitchFamily="18" charset="0"/>
              </a:rPr>
              <a:t>Trong máy tính bảng và điện thoại thông minh, bộ phận nào tiếp nhận</a:t>
            </a:r>
            <a:r>
              <a:rPr lang="en-US" sz="2200">
                <a:latin typeface="UTM Avo" panose="02040603050506020204" pitchFamily="18" charset="0"/>
                <a:cs typeface="Times New Roman" panose="02020603050405020304" pitchFamily="18" charset="0"/>
              </a:rPr>
              <a:t> </a:t>
            </a:r>
            <a:r>
              <a:rPr lang="vi-VN" sz="2200">
                <a:latin typeface="UTM Avo" panose="02040603050506020204" pitchFamily="18" charset="0"/>
                <a:cs typeface="Times New Roman" panose="02020603050405020304" pitchFamily="18" charset="0"/>
              </a:rPr>
              <a:t>thông tin vào?</a:t>
            </a:r>
          </a:p>
        </p:txBody>
      </p:sp>
      <p:pic>
        <p:nvPicPr>
          <p:cNvPr id="5" name="Picture 4" descr="A picture containing text, vector graphics, businesscard&#10;&#10;Description automatically generated">
            <a:extLst>
              <a:ext uri="{FF2B5EF4-FFF2-40B4-BE49-F238E27FC236}">
                <a16:creationId xmlns:a16="http://schemas.microsoft.com/office/drawing/2014/main" id="{58371530-B102-407C-82CD-75EF8CC9927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48817" y1="32840" x2="59467" y2="42308"/>
                        <a14:foregroundMark x1="39941" y1="38462" x2="39941" y2="38462"/>
                        <a14:foregroundMark x1="37278" y1="34615" x2="38757" y2="36391"/>
                        <a14:foregroundMark x1="40533" y1="76923" x2="61538" y2="81953"/>
                        <a14:foregroundMark x1="48817" y1="79586" x2="30473" y2="80769"/>
                        <a14:foregroundMark x1="27219" y1="78402" x2="32840" y2="81953"/>
                        <a14:foregroundMark x1="49408" y1="40828" x2="48817" y2="49704"/>
                      </a14:backgroundRemoval>
                    </a14:imgEffect>
                  </a14:imgLayer>
                </a14:imgProps>
              </a:ext>
              <a:ext uri="{28A0092B-C50C-407E-A947-70E740481C1C}">
                <a14:useLocalDpi xmlns:a14="http://schemas.microsoft.com/office/drawing/2010/main" val="0"/>
              </a:ext>
            </a:extLst>
          </a:blip>
          <a:stretch>
            <a:fillRect/>
          </a:stretch>
        </p:blipFill>
        <p:spPr>
          <a:xfrm>
            <a:off x="-25877" y="5014728"/>
            <a:ext cx="1843272" cy="1843272"/>
          </a:xfrm>
          <a:prstGeom prst="rect">
            <a:avLst/>
          </a:prstGeom>
        </p:spPr>
      </p:pic>
      <p:sp>
        <p:nvSpPr>
          <p:cNvPr id="9" name="Rectangle 8">
            <a:extLst>
              <a:ext uri="{FF2B5EF4-FFF2-40B4-BE49-F238E27FC236}">
                <a16:creationId xmlns:a16="http://schemas.microsoft.com/office/drawing/2014/main" id="{27C47E85-B672-4CB6-8EA3-FD6EADE9F036}"/>
              </a:ext>
            </a:extLst>
          </p:cNvPr>
          <p:cNvSpPr/>
          <p:nvPr/>
        </p:nvSpPr>
        <p:spPr>
          <a:xfrm>
            <a:off x="2139516" y="2552291"/>
            <a:ext cx="2733758" cy="533223"/>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A. </a:t>
            </a:r>
            <a:r>
              <a:rPr lang="en-US" sz="2200">
                <a:latin typeface="UTM Avo" panose="02040603050506020204" pitchFamily="18" charset="0"/>
                <a:cs typeface="Times New Roman" panose="02020603050405020304" pitchFamily="18" charset="0"/>
              </a:rPr>
              <a:t>Thân máy.</a:t>
            </a:r>
            <a:endParaRPr lang="vi-VN" sz="2200">
              <a:latin typeface="UTM Avo" panose="020406030505060202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59905192-AAA5-42B1-B8F7-49B9E83FD2DE}"/>
              </a:ext>
            </a:extLst>
          </p:cNvPr>
          <p:cNvSpPr/>
          <p:nvPr/>
        </p:nvSpPr>
        <p:spPr>
          <a:xfrm>
            <a:off x="7355179" y="2546905"/>
            <a:ext cx="3448929" cy="533223"/>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C. </a:t>
            </a:r>
            <a:r>
              <a:rPr lang="en-US" sz="2200">
                <a:latin typeface="UTM Avo" panose="02040603050506020204" pitchFamily="18" charset="0"/>
                <a:cs typeface="Times New Roman" panose="02020603050405020304" pitchFamily="18" charset="0"/>
              </a:rPr>
              <a:t>Màn hình cảm ứng</a:t>
            </a:r>
            <a:endParaRPr lang="vi-VN" sz="2200">
              <a:latin typeface="UTM Avo" panose="020406030505060202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CF342FC8-3F2A-431E-8E7C-45037FB33FA8}"/>
              </a:ext>
            </a:extLst>
          </p:cNvPr>
          <p:cNvSpPr/>
          <p:nvPr/>
        </p:nvSpPr>
        <p:spPr>
          <a:xfrm>
            <a:off x="5043107" y="2546905"/>
            <a:ext cx="1428529" cy="533223"/>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B. </a:t>
            </a:r>
            <a:r>
              <a:rPr lang="en-US" sz="2200">
                <a:latin typeface="UTM Avo" panose="02040603050506020204" pitchFamily="18" charset="0"/>
                <a:cs typeface="Times New Roman" panose="02020603050405020304" pitchFamily="18" charset="0"/>
              </a:rPr>
              <a:t>Loa.</a:t>
            </a:r>
            <a:endParaRPr lang="vi-VN" sz="2200">
              <a:latin typeface="UTM Avo" panose="02040603050506020204" pitchFamily="18" charset="0"/>
              <a:cs typeface="Times New Roman" panose="02020603050405020304" pitchFamily="18" charset="0"/>
            </a:endParaRPr>
          </a:p>
        </p:txBody>
      </p:sp>
      <p:sp>
        <p:nvSpPr>
          <p:cNvPr id="12" name="Oval 11">
            <a:extLst>
              <a:ext uri="{FF2B5EF4-FFF2-40B4-BE49-F238E27FC236}">
                <a16:creationId xmlns:a16="http://schemas.microsoft.com/office/drawing/2014/main" id="{A47AF5EB-D0A9-4D34-B1FD-A1E3B868DAFE}"/>
              </a:ext>
            </a:extLst>
          </p:cNvPr>
          <p:cNvSpPr/>
          <p:nvPr/>
        </p:nvSpPr>
        <p:spPr>
          <a:xfrm>
            <a:off x="7355180" y="2645358"/>
            <a:ext cx="443608" cy="44360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3" name="Rectangle 12">
            <a:extLst>
              <a:ext uri="{FF2B5EF4-FFF2-40B4-BE49-F238E27FC236}">
                <a16:creationId xmlns:a16="http://schemas.microsoft.com/office/drawing/2014/main" id="{523E50FF-5BDE-43BB-8686-B1A9EF9D4A51}"/>
              </a:ext>
            </a:extLst>
          </p:cNvPr>
          <p:cNvSpPr/>
          <p:nvPr/>
        </p:nvSpPr>
        <p:spPr>
          <a:xfrm>
            <a:off x="1652195" y="3145855"/>
            <a:ext cx="10167880" cy="1036117"/>
          </a:xfrm>
          <a:prstGeom prst="rect">
            <a:avLst/>
          </a:prstGeom>
        </p:spPr>
        <p:txBody>
          <a:bodyPr wrap="square">
            <a:spAutoFit/>
          </a:bodyPr>
          <a:lstStyle/>
          <a:p>
            <a:pPr defTabSz="342900">
              <a:lnSpc>
                <a:spcPct val="150000"/>
              </a:lnSpc>
            </a:pPr>
            <a:r>
              <a:rPr lang="en-US" sz="2200" b="1">
                <a:latin typeface="UTM Avo" panose="02040603050506020204" pitchFamily="18" charset="0"/>
                <a:cs typeface="Times New Roman" panose="02020603050405020304" pitchFamily="18" charset="0"/>
              </a:rPr>
              <a:t>3. </a:t>
            </a:r>
            <a:r>
              <a:rPr lang="vi-VN" sz="2200">
                <a:latin typeface="UTM Avo" panose="02040603050506020204" pitchFamily="18" charset="0"/>
                <a:cs typeface="Times New Roman" panose="02020603050405020304" pitchFamily="18" charset="0"/>
              </a:rPr>
              <a:t>Minh đang sử dụng máy tính trong phòng thì phát hiện có mùi khét từ dây</a:t>
            </a:r>
            <a:r>
              <a:rPr lang="en-US" sz="2200">
                <a:latin typeface="UTM Avo" panose="02040603050506020204" pitchFamily="18" charset="0"/>
                <a:cs typeface="Times New Roman" panose="02020603050405020304" pitchFamily="18" charset="0"/>
              </a:rPr>
              <a:t> </a:t>
            </a:r>
            <a:r>
              <a:rPr lang="vi-VN" sz="2200">
                <a:latin typeface="UTM Avo" panose="02040603050506020204" pitchFamily="18" charset="0"/>
                <a:cs typeface="Times New Roman" panose="02020603050405020304" pitchFamily="18" charset="0"/>
              </a:rPr>
              <a:t>điện, theo em Minh nên làm gì?</a:t>
            </a:r>
          </a:p>
        </p:txBody>
      </p:sp>
      <p:sp>
        <p:nvSpPr>
          <p:cNvPr id="14" name="Rectangle 13">
            <a:extLst>
              <a:ext uri="{FF2B5EF4-FFF2-40B4-BE49-F238E27FC236}">
                <a16:creationId xmlns:a16="http://schemas.microsoft.com/office/drawing/2014/main" id="{0B946888-315B-44C0-825C-5C83B0016378}"/>
              </a:ext>
            </a:extLst>
          </p:cNvPr>
          <p:cNvSpPr/>
          <p:nvPr/>
        </p:nvSpPr>
        <p:spPr>
          <a:xfrm>
            <a:off x="2139516" y="4181972"/>
            <a:ext cx="7310526" cy="533223"/>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A.</a:t>
            </a:r>
            <a:r>
              <a:rPr lang="en-US" sz="2200">
                <a:latin typeface="UTM Avo" panose="02040603050506020204" pitchFamily="18" charset="0"/>
                <a:cs typeface="Times New Roman" panose="02020603050405020304" pitchFamily="18" charset="0"/>
              </a:rPr>
              <a:t> Tiếp tục công việc của mình.</a:t>
            </a:r>
            <a:endParaRPr lang="vi-VN" sz="2200">
              <a:latin typeface="UTM Avo" panose="02040603050506020204" pitchFamily="18" charset="0"/>
              <a:cs typeface="Times New Roman" panose="02020603050405020304" pitchFamily="18" charset="0"/>
            </a:endParaRPr>
          </a:p>
        </p:txBody>
      </p:sp>
      <p:sp>
        <p:nvSpPr>
          <p:cNvPr id="15" name="Rectangle 14">
            <a:extLst>
              <a:ext uri="{FF2B5EF4-FFF2-40B4-BE49-F238E27FC236}">
                <a16:creationId xmlns:a16="http://schemas.microsoft.com/office/drawing/2014/main" id="{5B81BE98-39E3-4E40-A2F5-F0665EBBCA86}"/>
              </a:ext>
            </a:extLst>
          </p:cNvPr>
          <p:cNvSpPr/>
          <p:nvPr/>
        </p:nvSpPr>
        <p:spPr>
          <a:xfrm>
            <a:off x="2139516" y="4778309"/>
            <a:ext cx="7310526" cy="533223"/>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B. </a:t>
            </a:r>
            <a:r>
              <a:rPr lang="en-US" sz="2200">
                <a:latin typeface="UTM Avo" panose="02040603050506020204" pitchFamily="18" charset="0"/>
                <a:cs typeface="Times New Roman" panose="02020603050405020304" pitchFamily="18" charset="0"/>
              </a:rPr>
              <a:t>Mở cửa to cho bớt mùi khét.</a:t>
            </a:r>
            <a:endParaRPr lang="vi-VN" sz="2200">
              <a:latin typeface="UTM Avo" panose="02040603050506020204" pitchFamily="18" charset="0"/>
              <a:cs typeface="Times New Roman" panose="02020603050405020304" pitchFamily="18" charset="0"/>
            </a:endParaRPr>
          </a:p>
        </p:txBody>
      </p:sp>
      <p:sp>
        <p:nvSpPr>
          <p:cNvPr id="17" name="Rectangle 16">
            <a:extLst>
              <a:ext uri="{FF2B5EF4-FFF2-40B4-BE49-F238E27FC236}">
                <a16:creationId xmlns:a16="http://schemas.microsoft.com/office/drawing/2014/main" id="{1864CDAB-8D22-4BB8-A243-EFA613F45316}"/>
              </a:ext>
            </a:extLst>
          </p:cNvPr>
          <p:cNvSpPr/>
          <p:nvPr/>
        </p:nvSpPr>
        <p:spPr>
          <a:xfrm>
            <a:off x="2139516" y="5374647"/>
            <a:ext cx="7310526" cy="533223"/>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C. </a:t>
            </a:r>
            <a:r>
              <a:rPr lang="vi-VN" sz="2200">
                <a:latin typeface="UTM Avo" panose="02040603050506020204" pitchFamily="18" charset="0"/>
                <a:cs typeface="Times New Roman" panose="02020603050405020304" pitchFamily="18" charset="0"/>
              </a:rPr>
              <a:t>Chạy ra ngoài bảo với người lớn.</a:t>
            </a:r>
          </a:p>
        </p:txBody>
      </p:sp>
      <p:sp>
        <p:nvSpPr>
          <p:cNvPr id="18" name="Rectangle 17">
            <a:extLst>
              <a:ext uri="{FF2B5EF4-FFF2-40B4-BE49-F238E27FC236}">
                <a16:creationId xmlns:a16="http://schemas.microsoft.com/office/drawing/2014/main" id="{0F6C4AF6-C1BB-4ED3-8E47-A423878FD656}"/>
              </a:ext>
            </a:extLst>
          </p:cNvPr>
          <p:cNvSpPr/>
          <p:nvPr/>
        </p:nvSpPr>
        <p:spPr>
          <a:xfrm>
            <a:off x="2139516" y="5970985"/>
            <a:ext cx="7310526" cy="533223"/>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D. </a:t>
            </a:r>
            <a:r>
              <a:rPr lang="vi-VN" sz="2200">
                <a:latin typeface="UTM Avo" panose="02040603050506020204" pitchFamily="18" charset="0"/>
                <a:cs typeface="Times New Roman" panose="02020603050405020304" pitchFamily="18" charset="0"/>
              </a:rPr>
              <a:t>Rút dây cắm điện.</a:t>
            </a:r>
          </a:p>
        </p:txBody>
      </p:sp>
      <p:sp>
        <p:nvSpPr>
          <p:cNvPr id="19" name="Oval 18">
            <a:extLst>
              <a:ext uri="{FF2B5EF4-FFF2-40B4-BE49-F238E27FC236}">
                <a16:creationId xmlns:a16="http://schemas.microsoft.com/office/drawing/2014/main" id="{AB2B4799-8C1D-4EF8-ABEF-DC27F8970C19}"/>
              </a:ext>
            </a:extLst>
          </p:cNvPr>
          <p:cNvSpPr/>
          <p:nvPr/>
        </p:nvSpPr>
        <p:spPr>
          <a:xfrm>
            <a:off x="2139516" y="5475422"/>
            <a:ext cx="443608" cy="44360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Tree>
    <p:extLst>
      <p:ext uri="{BB962C8B-B14F-4D97-AF65-F5344CB8AC3E}">
        <p14:creationId xmlns:p14="http://schemas.microsoft.com/office/powerpoint/2010/main" val="28206377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500"/>
                                        <p:tgtEl>
                                          <p:spTgt spid="17"/>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fade">
                                      <p:cBhvr>
                                        <p:cTn id="38" dur="500"/>
                                        <p:tgtEl>
                                          <p:spTgt spid="18"/>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fade">
                                      <p:cBhvr>
                                        <p:cTn id="4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animBg="1"/>
      <p:bldP spid="13" grpId="0"/>
      <p:bldP spid="14" grpId="0"/>
      <p:bldP spid="15" grpId="0"/>
      <p:bldP spid="17" grpId="0"/>
      <p:bldP spid="18" grpId="0"/>
      <p:bldP spid="1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CB2AB6A-C448-44B7-AD25-BA1B268D61E4}"/>
              </a:ext>
            </a:extLst>
          </p:cNvPr>
          <p:cNvGrpSpPr/>
          <p:nvPr/>
        </p:nvGrpSpPr>
        <p:grpSpPr>
          <a:xfrm>
            <a:off x="371924" y="384240"/>
            <a:ext cx="3761537" cy="1181202"/>
            <a:chOff x="371924" y="384240"/>
            <a:chExt cx="3761537" cy="1181202"/>
          </a:xfrm>
        </p:grpSpPr>
        <p:pic>
          <p:nvPicPr>
            <p:cNvPr id="2" name="Picture 1">
              <a:extLst>
                <a:ext uri="{FF2B5EF4-FFF2-40B4-BE49-F238E27FC236}">
                  <a16:creationId xmlns:a16="http://schemas.microsoft.com/office/drawing/2014/main" id="{8FC48B3D-BB5C-4C78-998C-7136AD938817}"/>
                </a:ext>
              </a:extLst>
            </p:cNvPr>
            <p:cNvPicPr>
              <a:picLocks noChangeAspect="1"/>
            </p:cNvPicPr>
            <p:nvPr/>
          </p:nvPicPr>
          <p:blipFill>
            <a:blip r:embed="rId2"/>
            <a:stretch>
              <a:fillRect/>
            </a:stretch>
          </p:blipFill>
          <p:spPr>
            <a:xfrm>
              <a:off x="371924" y="384240"/>
              <a:ext cx="1280271" cy="1181202"/>
            </a:xfrm>
            <a:prstGeom prst="rect">
              <a:avLst/>
            </a:prstGeom>
          </p:spPr>
        </p:pic>
        <p:sp>
          <p:nvSpPr>
            <p:cNvPr id="3" name="Rectangle 2">
              <a:extLst>
                <a:ext uri="{FF2B5EF4-FFF2-40B4-BE49-F238E27FC236}">
                  <a16:creationId xmlns:a16="http://schemas.microsoft.com/office/drawing/2014/main" id="{49C2C465-FF9B-4667-A170-E54C3E646ACE}"/>
                </a:ext>
              </a:extLst>
            </p:cNvPr>
            <p:cNvSpPr/>
            <p:nvPr/>
          </p:nvSpPr>
          <p:spPr>
            <a:xfrm>
              <a:off x="1752860" y="653374"/>
              <a:ext cx="2380601" cy="642933"/>
            </a:xfrm>
            <a:prstGeom prst="rect">
              <a:avLst/>
            </a:prstGeom>
          </p:spPr>
          <p:txBody>
            <a:bodyPr wrap="square">
              <a:spAutoFit/>
            </a:bodyPr>
            <a:lstStyle/>
            <a:p>
              <a:pPr defTabSz="342900">
                <a:lnSpc>
                  <a:spcPct val="150000"/>
                </a:lnSpc>
              </a:pPr>
              <a:r>
                <a:rPr lang="en-US" sz="2800" b="1">
                  <a:solidFill>
                    <a:srgbClr val="0998D7"/>
                  </a:solidFill>
                  <a:latin typeface="SVN-SAF" panose="02040603050506020204" pitchFamily="18" charset="0"/>
                  <a:cs typeface="Times New Roman" panose="02020603050405020304" pitchFamily="18" charset="0"/>
                </a:rPr>
                <a:t>VẬN DỤNG</a:t>
              </a:r>
              <a:endParaRPr lang="vi-VN" sz="2800" b="1">
                <a:solidFill>
                  <a:srgbClr val="0998D7"/>
                </a:solidFill>
                <a:latin typeface="SVN-SAF" panose="02040603050506020204" pitchFamily="18" charset="0"/>
                <a:cs typeface="Times New Roman" panose="02020603050405020304" pitchFamily="18" charset="0"/>
              </a:endParaRPr>
            </a:p>
          </p:txBody>
        </p:sp>
      </p:grpSp>
      <p:sp>
        <p:nvSpPr>
          <p:cNvPr id="5" name="Rectangle 4">
            <a:extLst>
              <a:ext uri="{FF2B5EF4-FFF2-40B4-BE49-F238E27FC236}">
                <a16:creationId xmlns:a16="http://schemas.microsoft.com/office/drawing/2014/main" id="{B3047003-BDC1-441F-A0E1-7728E4169670}"/>
              </a:ext>
            </a:extLst>
          </p:cNvPr>
          <p:cNvSpPr/>
          <p:nvPr/>
        </p:nvSpPr>
        <p:spPr>
          <a:xfrm>
            <a:off x="1652195" y="1425059"/>
            <a:ext cx="9751340" cy="1675843"/>
          </a:xfrm>
          <a:prstGeom prst="rect">
            <a:avLst/>
          </a:prstGeom>
        </p:spPr>
        <p:txBody>
          <a:bodyPr wrap="square">
            <a:spAutoFit/>
          </a:bodyPr>
          <a:lstStyle/>
          <a:p>
            <a:pPr algn="just" defTabSz="342900">
              <a:lnSpc>
                <a:spcPct val="150000"/>
              </a:lnSpc>
            </a:pPr>
            <a:r>
              <a:rPr lang="vi-VN" sz="2400">
                <a:latin typeface="UTM Avo" panose="02040603050506020204" pitchFamily="18" charset="0"/>
                <a:cs typeface="Times New Roman" panose="02020603050405020304" pitchFamily="18" charset="0"/>
              </a:rPr>
              <a:t>Máy tính để bàn nhà Minh </a:t>
            </a:r>
            <a:r>
              <a:rPr lang="en-US" sz="2400">
                <a:latin typeface="UTM Avo" panose="02040603050506020204" pitchFamily="18" charset="0"/>
                <a:cs typeface="Times New Roman" panose="02020603050405020304" pitchFamily="18" charset="0"/>
              </a:rPr>
              <a:t>c</a:t>
            </a:r>
            <a:r>
              <a:rPr lang="vi-VN" sz="2400">
                <a:latin typeface="UTM Avo" panose="02040603050506020204" pitchFamily="18" charset="0"/>
                <a:cs typeface="Times New Roman" panose="02020603050405020304" pitchFamily="18" charset="0"/>
              </a:rPr>
              <a:t>ó đầy đủ các bộ phận cơ bản nhưng Minh không nghe được âm thanh. Để nghe được âm thanh, máy tính nhà Minh cần lắp thêm thiết bị nào?</a:t>
            </a:r>
          </a:p>
        </p:txBody>
      </p:sp>
      <p:pic>
        <p:nvPicPr>
          <p:cNvPr id="8" name="Picture 7" descr="A picture containing toy&#10;&#10;Description automatically generated">
            <a:extLst>
              <a:ext uri="{FF2B5EF4-FFF2-40B4-BE49-F238E27FC236}">
                <a16:creationId xmlns:a16="http://schemas.microsoft.com/office/drawing/2014/main" id="{F369F1F4-4247-42F6-96A7-85BC8D08FEC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7348" b="89776" l="9744" r="89776">
                        <a14:foregroundMark x1="44728" y1="24281" x2="56869" y2="27157"/>
                        <a14:foregroundMark x1="56390" y1="26677" x2="57348" y2="28435"/>
                        <a14:foregroundMark x1="38978" y1="27636" x2="60064" y2="33387"/>
                        <a14:foregroundMark x1="60064" y1="33387" x2="42332" y2="32748"/>
                        <a14:foregroundMark x1="55911" y1="21885" x2="56390" y2="20927"/>
                        <a14:foregroundMark x1="53195" y1="24281" x2="51278" y2="22364"/>
                        <a14:foregroundMark x1="42332" y1="29393" x2="62780" y2="37220"/>
                        <a14:foregroundMark x1="62780" y1="37220" x2="45208" y2="24601"/>
                        <a14:foregroundMark x1="45208" y1="24601" x2="43770" y2="27157"/>
                        <a14:foregroundMark x1="56869" y1="25240" x2="55911" y2="28914"/>
                        <a14:foregroundMark x1="57348" y1="29872" x2="57348" y2="29872"/>
                        <a14:foregroundMark x1="57348" y1="29872" x2="57348" y2="29872"/>
                        <a14:foregroundMark x1="57348" y1="26677" x2="57348" y2="26677"/>
                        <a14:foregroundMark x1="51278" y1="9265" x2="51278" y2="9265"/>
                        <a14:foregroundMark x1="52716" y1="7348" x2="52716" y2="7348"/>
                      </a14:backgroundRemoval>
                    </a14:imgEffect>
                  </a14:imgLayer>
                </a14:imgProps>
              </a:ext>
              <a:ext uri="{28A0092B-C50C-407E-A947-70E740481C1C}">
                <a14:useLocalDpi xmlns:a14="http://schemas.microsoft.com/office/drawing/2010/main" val="0"/>
              </a:ext>
            </a:extLst>
          </a:blip>
          <a:stretch>
            <a:fillRect/>
          </a:stretch>
        </p:blipFill>
        <p:spPr>
          <a:xfrm>
            <a:off x="9092046" y="3860717"/>
            <a:ext cx="2975264" cy="2975264"/>
          </a:xfrm>
          <a:prstGeom prst="rect">
            <a:avLst/>
          </a:prstGeom>
        </p:spPr>
      </p:pic>
    </p:spTree>
    <p:extLst>
      <p:ext uri="{BB962C8B-B14F-4D97-AF65-F5344CB8AC3E}">
        <p14:creationId xmlns:p14="http://schemas.microsoft.com/office/powerpoint/2010/main" val="5598063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3" name="组合 1">
            <a:extLst>
              <a:ext uri="{FF2B5EF4-FFF2-40B4-BE49-F238E27FC236}">
                <a16:creationId xmlns:a16="http://schemas.microsoft.com/office/drawing/2014/main" id="{2C6CC85F-80B1-4649-B207-B5609F0D9149}"/>
              </a:ext>
            </a:extLst>
          </p:cNvPr>
          <p:cNvGrpSpPr/>
          <p:nvPr/>
        </p:nvGrpSpPr>
        <p:grpSpPr>
          <a:xfrm>
            <a:off x="2980607" y="1150453"/>
            <a:ext cx="5976143" cy="4679926"/>
            <a:chOff x="2424113" y="688975"/>
            <a:chExt cx="6713537" cy="5619751"/>
          </a:xfrm>
        </p:grpSpPr>
        <p:sp>
          <p:nvSpPr>
            <p:cNvPr id="24" name="AutoShape 3">
              <a:extLst>
                <a:ext uri="{FF2B5EF4-FFF2-40B4-BE49-F238E27FC236}">
                  <a16:creationId xmlns:a16="http://schemas.microsoft.com/office/drawing/2014/main" id="{96F37804-D255-4A9B-A31C-D534DA152B5D}"/>
                </a:ext>
              </a:extLst>
            </p:cNvPr>
            <p:cNvSpPr>
              <a:spLocks noChangeAspect="1" noChangeArrowheads="1" noTextEdit="1"/>
            </p:cNvSpPr>
            <p:nvPr/>
          </p:nvSpPr>
          <p:spPr bwMode="auto">
            <a:xfrm>
              <a:off x="2424113" y="692150"/>
              <a:ext cx="6710362" cy="561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Freeform 24">
              <a:extLst>
                <a:ext uri="{FF2B5EF4-FFF2-40B4-BE49-F238E27FC236}">
                  <a16:creationId xmlns:a16="http://schemas.microsoft.com/office/drawing/2014/main" id="{0510F233-43DE-4063-A25A-4E4D90C9700C}"/>
                </a:ext>
              </a:extLst>
            </p:cNvPr>
            <p:cNvSpPr>
              <a:spLocks/>
            </p:cNvSpPr>
            <p:nvPr/>
          </p:nvSpPr>
          <p:spPr bwMode="auto">
            <a:xfrm>
              <a:off x="2427288" y="1592263"/>
              <a:ext cx="800100" cy="1198563"/>
            </a:xfrm>
            <a:custGeom>
              <a:avLst/>
              <a:gdLst>
                <a:gd name="T0" fmla="*/ 302 w 302"/>
                <a:gd name="T1" fmla="*/ 432 h 452"/>
                <a:gd name="T2" fmla="*/ 289 w 302"/>
                <a:gd name="T3" fmla="*/ 452 h 452"/>
                <a:gd name="T4" fmla="*/ 13 w 302"/>
                <a:gd name="T5" fmla="*/ 452 h 452"/>
                <a:gd name="T6" fmla="*/ 0 w 302"/>
                <a:gd name="T7" fmla="*/ 432 h 452"/>
                <a:gd name="T8" fmla="*/ 0 w 302"/>
                <a:gd name="T9" fmla="*/ 20 h 452"/>
                <a:gd name="T10" fmla="*/ 13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3" y="452"/>
                    <a:pt x="13" y="452"/>
                    <a:pt x="13" y="452"/>
                  </a:cubicBezTo>
                  <a:cubicBezTo>
                    <a:pt x="6" y="452"/>
                    <a:pt x="0" y="443"/>
                    <a:pt x="0" y="432"/>
                  </a:cubicBezTo>
                  <a:cubicBezTo>
                    <a:pt x="0" y="20"/>
                    <a:pt x="0" y="20"/>
                    <a:pt x="0" y="20"/>
                  </a:cubicBezTo>
                  <a:cubicBezTo>
                    <a:pt x="0" y="9"/>
                    <a:pt x="6" y="0"/>
                    <a:pt x="13"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6" name="Freeform 6">
              <a:extLst>
                <a:ext uri="{FF2B5EF4-FFF2-40B4-BE49-F238E27FC236}">
                  <a16:creationId xmlns:a16="http://schemas.microsoft.com/office/drawing/2014/main" id="{D5B3B4D8-2899-4E06-A301-F5AE91FEAC7E}"/>
                </a:ext>
              </a:extLst>
            </p:cNvPr>
            <p:cNvSpPr>
              <a:spLocks/>
            </p:cNvSpPr>
            <p:nvPr/>
          </p:nvSpPr>
          <p:spPr bwMode="auto">
            <a:xfrm>
              <a:off x="3355975" y="703263"/>
              <a:ext cx="800100" cy="1198563"/>
            </a:xfrm>
            <a:custGeom>
              <a:avLst/>
              <a:gdLst>
                <a:gd name="T0" fmla="*/ 302 w 302"/>
                <a:gd name="T1" fmla="*/ 432 h 452"/>
                <a:gd name="T2" fmla="*/ 288 w 302"/>
                <a:gd name="T3" fmla="*/ 452 h 452"/>
                <a:gd name="T4" fmla="*/ 13 w 302"/>
                <a:gd name="T5" fmla="*/ 452 h 452"/>
                <a:gd name="T6" fmla="*/ 0 w 302"/>
                <a:gd name="T7" fmla="*/ 432 h 452"/>
                <a:gd name="T8" fmla="*/ 0 w 302"/>
                <a:gd name="T9" fmla="*/ 20 h 452"/>
                <a:gd name="T10" fmla="*/ 13 w 302"/>
                <a:gd name="T11" fmla="*/ 0 h 452"/>
                <a:gd name="T12" fmla="*/ 288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8" y="452"/>
                  </a:cubicBezTo>
                  <a:cubicBezTo>
                    <a:pt x="13" y="452"/>
                    <a:pt x="13" y="452"/>
                    <a:pt x="13" y="452"/>
                  </a:cubicBezTo>
                  <a:cubicBezTo>
                    <a:pt x="6" y="452"/>
                    <a:pt x="0" y="443"/>
                    <a:pt x="0" y="432"/>
                  </a:cubicBezTo>
                  <a:cubicBezTo>
                    <a:pt x="0" y="20"/>
                    <a:pt x="0" y="20"/>
                    <a:pt x="0" y="20"/>
                  </a:cubicBezTo>
                  <a:cubicBezTo>
                    <a:pt x="0" y="9"/>
                    <a:pt x="6" y="0"/>
                    <a:pt x="13" y="0"/>
                  </a:cubicBezTo>
                  <a:cubicBezTo>
                    <a:pt x="288" y="0"/>
                    <a:pt x="288" y="0"/>
                    <a:pt x="288" y="0"/>
                  </a:cubicBezTo>
                  <a:cubicBezTo>
                    <a:pt x="296" y="0"/>
                    <a:pt x="302" y="9"/>
                    <a:pt x="302" y="20"/>
                  </a:cubicBezTo>
                  <a:lnTo>
                    <a:pt x="302" y="432"/>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7" name="Freeform 7">
              <a:extLst>
                <a:ext uri="{FF2B5EF4-FFF2-40B4-BE49-F238E27FC236}">
                  <a16:creationId xmlns:a16="http://schemas.microsoft.com/office/drawing/2014/main" id="{E5DC7212-55A6-41AB-BC0E-A36C5609930B}"/>
                </a:ext>
              </a:extLst>
            </p:cNvPr>
            <p:cNvSpPr>
              <a:spLocks/>
            </p:cNvSpPr>
            <p:nvPr/>
          </p:nvSpPr>
          <p:spPr bwMode="auto">
            <a:xfrm>
              <a:off x="4254500" y="1127125"/>
              <a:ext cx="801687" cy="1200150"/>
            </a:xfrm>
            <a:custGeom>
              <a:avLst/>
              <a:gdLst>
                <a:gd name="T0" fmla="*/ 302 w 302"/>
                <a:gd name="T1" fmla="*/ 432 h 452"/>
                <a:gd name="T2" fmla="*/ 289 w 302"/>
                <a:gd name="T3" fmla="*/ 452 h 452"/>
                <a:gd name="T4" fmla="*/ 14 w 302"/>
                <a:gd name="T5" fmla="*/ 452 h 452"/>
                <a:gd name="T6" fmla="*/ 0 w 302"/>
                <a:gd name="T7" fmla="*/ 432 h 452"/>
                <a:gd name="T8" fmla="*/ 0 w 302"/>
                <a:gd name="T9" fmla="*/ 20 h 452"/>
                <a:gd name="T10" fmla="*/ 14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4" y="452"/>
                    <a:pt x="14" y="452"/>
                    <a:pt x="14" y="452"/>
                  </a:cubicBezTo>
                  <a:cubicBezTo>
                    <a:pt x="6" y="452"/>
                    <a:pt x="0" y="443"/>
                    <a:pt x="0" y="432"/>
                  </a:cubicBezTo>
                  <a:cubicBezTo>
                    <a:pt x="0" y="20"/>
                    <a:pt x="0" y="20"/>
                    <a:pt x="0" y="20"/>
                  </a:cubicBezTo>
                  <a:cubicBezTo>
                    <a:pt x="0" y="9"/>
                    <a:pt x="6" y="0"/>
                    <a:pt x="14" y="0"/>
                  </a:cubicBezTo>
                  <a:cubicBezTo>
                    <a:pt x="289" y="0"/>
                    <a:pt x="289" y="0"/>
                    <a:pt x="289" y="0"/>
                  </a:cubicBezTo>
                  <a:cubicBezTo>
                    <a:pt x="296" y="0"/>
                    <a:pt x="302" y="9"/>
                    <a:pt x="302" y="20"/>
                  </a:cubicBezTo>
                  <a:lnTo>
                    <a:pt x="302" y="432"/>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8" name="Freeform 8">
              <a:extLst>
                <a:ext uri="{FF2B5EF4-FFF2-40B4-BE49-F238E27FC236}">
                  <a16:creationId xmlns:a16="http://schemas.microsoft.com/office/drawing/2014/main" id="{C6D25AEF-636D-4758-BC36-3DE084FA5FFC}"/>
                </a:ext>
              </a:extLst>
            </p:cNvPr>
            <p:cNvSpPr>
              <a:spLocks/>
            </p:cNvSpPr>
            <p:nvPr/>
          </p:nvSpPr>
          <p:spPr bwMode="auto">
            <a:xfrm>
              <a:off x="4254500" y="2419350"/>
              <a:ext cx="801687" cy="800100"/>
            </a:xfrm>
            <a:custGeom>
              <a:avLst/>
              <a:gdLst>
                <a:gd name="T0" fmla="*/ 302 w 302"/>
                <a:gd name="T1" fmla="*/ 288 h 301"/>
                <a:gd name="T2" fmla="*/ 289 w 302"/>
                <a:gd name="T3" fmla="*/ 301 h 301"/>
                <a:gd name="T4" fmla="*/ 14 w 302"/>
                <a:gd name="T5" fmla="*/ 301 h 301"/>
                <a:gd name="T6" fmla="*/ 0 w 302"/>
                <a:gd name="T7" fmla="*/ 288 h 301"/>
                <a:gd name="T8" fmla="*/ 0 w 302"/>
                <a:gd name="T9" fmla="*/ 13 h 301"/>
                <a:gd name="T10" fmla="*/ 14 w 302"/>
                <a:gd name="T11" fmla="*/ 0 h 301"/>
                <a:gd name="T12" fmla="*/ 289 w 302"/>
                <a:gd name="T13" fmla="*/ 0 h 301"/>
                <a:gd name="T14" fmla="*/ 302 w 302"/>
                <a:gd name="T15" fmla="*/ 13 h 301"/>
                <a:gd name="T16" fmla="*/ 302 w 302"/>
                <a:gd name="T17" fmla="*/ 288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301">
                  <a:moveTo>
                    <a:pt x="302" y="288"/>
                  </a:moveTo>
                  <a:cubicBezTo>
                    <a:pt x="302" y="295"/>
                    <a:pt x="296" y="301"/>
                    <a:pt x="289" y="301"/>
                  </a:cubicBezTo>
                  <a:cubicBezTo>
                    <a:pt x="14" y="301"/>
                    <a:pt x="14" y="301"/>
                    <a:pt x="14" y="301"/>
                  </a:cubicBezTo>
                  <a:cubicBezTo>
                    <a:pt x="6" y="301"/>
                    <a:pt x="0" y="295"/>
                    <a:pt x="0" y="288"/>
                  </a:cubicBezTo>
                  <a:cubicBezTo>
                    <a:pt x="0" y="13"/>
                    <a:pt x="0" y="13"/>
                    <a:pt x="0" y="13"/>
                  </a:cubicBezTo>
                  <a:cubicBezTo>
                    <a:pt x="0" y="6"/>
                    <a:pt x="6" y="0"/>
                    <a:pt x="14" y="0"/>
                  </a:cubicBezTo>
                  <a:cubicBezTo>
                    <a:pt x="289" y="0"/>
                    <a:pt x="289" y="0"/>
                    <a:pt x="289" y="0"/>
                  </a:cubicBezTo>
                  <a:cubicBezTo>
                    <a:pt x="296" y="0"/>
                    <a:pt x="302" y="6"/>
                    <a:pt x="302" y="13"/>
                  </a:cubicBezTo>
                  <a:lnTo>
                    <a:pt x="302" y="288"/>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9" name="Freeform 9">
              <a:extLst>
                <a:ext uri="{FF2B5EF4-FFF2-40B4-BE49-F238E27FC236}">
                  <a16:creationId xmlns:a16="http://schemas.microsoft.com/office/drawing/2014/main" id="{25B2E583-AE1D-42C1-952E-E6AF49F059D8}"/>
                </a:ext>
              </a:extLst>
            </p:cNvPr>
            <p:cNvSpPr>
              <a:spLocks/>
            </p:cNvSpPr>
            <p:nvPr/>
          </p:nvSpPr>
          <p:spPr bwMode="auto">
            <a:xfrm>
              <a:off x="2427288" y="2847975"/>
              <a:ext cx="800100" cy="798513"/>
            </a:xfrm>
            <a:custGeom>
              <a:avLst/>
              <a:gdLst>
                <a:gd name="T0" fmla="*/ 302 w 302"/>
                <a:gd name="T1" fmla="*/ 287 h 301"/>
                <a:gd name="T2" fmla="*/ 289 w 302"/>
                <a:gd name="T3" fmla="*/ 301 h 301"/>
                <a:gd name="T4" fmla="*/ 13 w 302"/>
                <a:gd name="T5" fmla="*/ 301 h 301"/>
                <a:gd name="T6" fmla="*/ 0 w 302"/>
                <a:gd name="T7" fmla="*/ 287 h 301"/>
                <a:gd name="T8" fmla="*/ 0 w 302"/>
                <a:gd name="T9" fmla="*/ 13 h 301"/>
                <a:gd name="T10" fmla="*/ 13 w 302"/>
                <a:gd name="T11" fmla="*/ 0 h 301"/>
                <a:gd name="T12" fmla="*/ 289 w 302"/>
                <a:gd name="T13" fmla="*/ 0 h 301"/>
                <a:gd name="T14" fmla="*/ 302 w 302"/>
                <a:gd name="T15" fmla="*/ 13 h 301"/>
                <a:gd name="T16" fmla="*/ 302 w 302"/>
                <a:gd name="T17" fmla="*/ 28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301">
                  <a:moveTo>
                    <a:pt x="302" y="287"/>
                  </a:moveTo>
                  <a:cubicBezTo>
                    <a:pt x="302" y="295"/>
                    <a:pt x="296" y="301"/>
                    <a:pt x="289" y="301"/>
                  </a:cubicBezTo>
                  <a:cubicBezTo>
                    <a:pt x="13" y="301"/>
                    <a:pt x="13" y="301"/>
                    <a:pt x="13" y="301"/>
                  </a:cubicBezTo>
                  <a:cubicBezTo>
                    <a:pt x="6" y="301"/>
                    <a:pt x="0" y="295"/>
                    <a:pt x="0" y="287"/>
                  </a:cubicBezTo>
                  <a:cubicBezTo>
                    <a:pt x="0" y="13"/>
                    <a:pt x="0" y="13"/>
                    <a:pt x="0" y="13"/>
                  </a:cubicBezTo>
                  <a:cubicBezTo>
                    <a:pt x="0" y="6"/>
                    <a:pt x="6" y="0"/>
                    <a:pt x="13" y="0"/>
                  </a:cubicBezTo>
                  <a:cubicBezTo>
                    <a:pt x="289" y="0"/>
                    <a:pt x="289" y="0"/>
                    <a:pt x="289" y="0"/>
                  </a:cubicBezTo>
                  <a:cubicBezTo>
                    <a:pt x="296" y="0"/>
                    <a:pt x="302" y="6"/>
                    <a:pt x="302" y="13"/>
                  </a:cubicBezTo>
                  <a:lnTo>
                    <a:pt x="302" y="28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0" name="Freeform 10">
              <a:extLst>
                <a:ext uri="{FF2B5EF4-FFF2-40B4-BE49-F238E27FC236}">
                  <a16:creationId xmlns:a16="http://schemas.microsoft.com/office/drawing/2014/main" id="{33A802D5-A787-4B92-BCB5-8E1C86E731B6}"/>
                </a:ext>
              </a:extLst>
            </p:cNvPr>
            <p:cNvSpPr>
              <a:spLocks/>
            </p:cNvSpPr>
            <p:nvPr/>
          </p:nvSpPr>
          <p:spPr bwMode="auto">
            <a:xfrm>
              <a:off x="2854325" y="1165225"/>
              <a:ext cx="381000" cy="379413"/>
            </a:xfrm>
            <a:custGeom>
              <a:avLst/>
              <a:gdLst>
                <a:gd name="T0" fmla="*/ 144 w 144"/>
                <a:gd name="T1" fmla="*/ 137 h 143"/>
                <a:gd name="T2" fmla="*/ 138 w 144"/>
                <a:gd name="T3" fmla="*/ 143 h 143"/>
                <a:gd name="T4" fmla="*/ 6 w 144"/>
                <a:gd name="T5" fmla="*/ 143 h 143"/>
                <a:gd name="T6" fmla="*/ 0 w 144"/>
                <a:gd name="T7" fmla="*/ 137 h 143"/>
                <a:gd name="T8" fmla="*/ 0 w 144"/>
                <a:gd name="T9" fmla="*/ 7 h 143"/>
                <a:gd name="T10" fmla="*/ 6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6" y="143"/>
                    <a:pt x="6" y="143"/>
                    <a:pt x="6" y="143"/>
                  </a:cubicBezTo>
                  <a:cubicBezTo>
                    <a:pt x="3" y="143"/>
                    <a:pt x="0" y="140"/>
                    <a:pt x="0" y="137"/>
                  </a:cubicBezTo>
                  <a:cubicBezTo>
                    <a:pt x="0" y="7"/>
                    <a:pt x="0" y="7"/>
                    <a:pt x="0" y="7"/>
                  </a:cubicBezTo>
                  <a:cubicBezTo>
                    <a:pt x="0" y="3"/>
                    <a:pt x="3" y="0"/>
                    <a:pt x="6" y="0"/>
                  </a:cubicBezTo>
                  <a:cubicBezTo>
                    <a:pt x="138" y="0"/>
                    <a:pt x="138" y="0"/>
                    <a:pt x="138" y="0"/>
                  </a:cubicBezTo>
                  <a:cubicBezTo>
                    <a:pt x="141" y="0"/>
                    <a:pt x="144" y="3"/>
                    <a:pt x="144" y="7"/>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1" name="Freeform 11">
              <a:extLst>
                <a:ext uri="{FF2B5EF4-FFF2-40B4-BE49-F238E27FC236}">
                  <a16:creationId xmlns:a16="http://schemas.microsoft.com/office/drawing/2014/main" id="{6AEE02AB-4BDC-4469-BEEB-58E5D2F3BE85}"/>
                </a:ext>
              </a:extLst>
            </p:cNvPr>
            <p:cNvSpPr>
              <a:spLocks/>
            </p:cNvSpPr>
            <p:nvPr/>
          </p:nvSpPr>
          <p:spPr bwMode="auto">
            <a:xfrm>
              <a:off x="4254500" y="703263"/>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7" y="142"/>
                    <a:pt x="7" y="142"/>
                    <a:pt x="7" y="142"/>
                  </a:cubicBezTo>
                  <a:cubicBezTo>
                    <a:pt x="3" y="142"/>
                    <a:pt x="0" y="139"/>
                    <a:pt x="0" y="136"/>
                  </a:cubicBezTo>
                  <a:cubicBezTo>
                    <a:pt x="0" y="6"/>
                    <a:pt x="0" y="6"/>
                    <a:pt x="0" y="6"/>
                  </a:cubicBezTo>
                  <a:cubicBezTo>
                    <a:pt x="0" y="2"/>
                    <a:pt x="3" y="0"/>
                    <a:pt x="7"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2" name="Freeform 12">
              <a:extLst>
                <a:ext uri="{FF2B5EF4-FFF2-40B4-BE49-F238E27FC236}">
                  <a16:creationId xmlns:a16="http://schemas.microsoft.com/office/drawing/2014/main" id="{6AF9EF2C-B8BB-4594-AA12-A7C2B3ADB4AB}"/>
                </a:ext>
              </a:extLst>
            </p:cNvPr>
            <p:cNvSpPr>
              <a:spLocks/>
            </p:cNvSpPr>
            <p:nvPr/>
          </p:nvSpPr>
          <p:spPr bwMode="auto">
            <a:xfrm>
              <a:off x="6948488" y="688975"/>
              <a:ext cx="382587" cy="379413"/>
            </a:xfrm>
            <a:custGeom>
              <a:avLst/>
              <a:gdLst>
                <a:gd name="T0" fmla="*/ 144 w 144"/>
                <a:gd name="T1" fmla="*/ 137 h 143"/>
                <a:gd name="T2" fmla="*/ 138 w 144"/>
                <a:gd name="T3" fmla="*/ 143 h 143"/>
                <a:gd name="T4" fmla="*/ 7 w 144"/>
                <a:gd name="T5" fmla="*/ 143 h 143"/>
                <a:gd name="T6" fmla="*/ 0 w 144"/>
                <a:gd name="T7" fmla="*/ 137 h 143"/>
                <a:gd name="T8" fmla="*/ 0 w 144"/>
                <a:gd name="T9" fmla="*/ 7 h 143"/>
                <a:gd name="T10" fmla="*/ 7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7" y="143"/>
                    <a:pt x="7" y="143"/>
                    <a:pt x="7" y="143"/>
                  </a:cubicBezTo>
                  <a:cubicBezTo>
                    <a:pt x="3" y="143"/>
                    <a:pt x="0" y="140"/>
                    <a:pt x="0" y="137"/>
                  </a:cubicBezTo>
                  <a:cubicBezTo>
                    <a:pt x="0" y="7"/>
                    <a:pt x="0" y="7"/>
                    <a:pt x="0" y="7"/>
                  </a:cubicBezTo>
                  <a:cubicBezTo>
                    <a:pt x="0" y="3"/>
                    <a:pt x="3" y="0"/>
                    <a:pt x="7" y="0"/>
                  </a:cubicBezTo>
                  <a:cubicBezTo>
                    <a:pt x="138" y="0"/>
                    <a:pt x="138" y="0"/>
                    <a:pt x="138" y="0"/>
                  </a:cubicBezTo>
                  <a:cubicBezTo>
                    <a:pt x="141" y="0"/>
                    <a:pt x="144" y="3"/>
                    <a:pt x="144" y="7"/>
                  </a:cubicBezTo>
                  <a:lnTo>
                    <a:pt x="144" y="13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3" name="Freeform 13">
              <a:extLst>
                <a:ext uri="{FF2B5EF4-FFF2-40B4-BE49-F238E27FC236}">
                  <a16:creationId xmlns:a16="http://schemas.microsoft.com/office/drawing/2014/main" id="{A22CE38D-535D-4CAF-8AF4-13C41A68BB6D}"/>
                </a:ext>
              </a:extLst>
            </p:cNvPr>
            <p:cNvSpPr>
              <a:spLocks/>
            </p:cNvSpPr>
            <p:nvPr/>
          </p:nvSpPr>
          <p:spPr bwMode="auto">
            <a:xfrm>
              <a:off x="8320088" y="1157288"/>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4" name="Freeform 14">
              <a:extLst>
                <a:ext uri="{FF2B5EF4-FFF2-40B4-BE49-F238E27FC236}">
                  <a16:creationId xmlns:a16="http://schemas.microsoft.com/office/drawing/2014/main" id="{39B64302-DA1B-4996-A180-A08EC12E8CF6}"/>
                </a:ext>
              </a:extLst>
            </p:cNvPr>
            <p:cNvSpPr>
              <a:spLocks/>
            </p:cNvSpPr>
            <p:nvPr/>
          </p:nvSpPr>
          <p:spPr bwMode="auto">
            <a:xfrm>
              <a:off x="7845425" y="1976438"/>
              <a:ext cx="381000" cy="377825"/>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7" y="142"/>
                    <a:pt x="7" y="142"/>
                    <a:pt x="7" y="142"/>
                  </a:cubicBezTo>
                  <a:cubicBezTo>
                    <a:pt x="3" y="142"/>
                    <a:pt x="0" y="139"/>
                    <a:pt x="0" y="136"/>
                  </a:cubicBezTo>
                  <a:cubicBezTo>
                    <a:pt x="0" y="6"/>
                    <a:pt x="0" y="6"/>
                    <a:pt x="0" y="6"/>
                  </a:cubicBezTo>
                  <a:cubicBezTo>
                    <a:pt x="0" y="2"/>
                    <a:pt x="3" y="0"/>
                    <a:pt x="7"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5" name="Freeform 15">
              <a:extLst>
                <a:ext uri="{FF2B5EF4-FFF2-40B4-BE49-F238E27FC236}">
                  <a16:creationId xmlns:a16="http://schemas.microsoft.com/office/drawing/2014/main" id="{A30D1B24-4AA2-4F12-8789-6062A4B00180}"/>
                </a:ext>
              </a:extLst>
            </p:cNvPr>
            <p:cNvSpPr>
              <a:spLocks/>
            </p:cNvSpPr>
            <p:nvPr/>
          </p:nvSpPr>
          <p:spPr bwMode="auto">
            <a:xfrm>
              <a:off x="8320088" y="3717925"/>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6" name="Freeform 16">
              <a:extLst>
                <a:ext uri="{FF2B5EF4-FFF2-40B4-BE49-F238E27FC236}">
                  <a16:creationId xmlns:a16="http://schemas.microsoft.com/office/drawing/2014/main" id="{D621600D-6724-4750-A869-B7C63B67DA46}"/>
                </a:ext>
              </a:extLst>
            </p:cNvPr>
            <p:cNvSpPr>
              <a:spLocks/>
            </p:cNvSpPr>
            <p:nvPr/>
          </p:nvSpPr>
          <p:spPr bwMode="auto">
            <a:xfrm>
              <a:off x="8320088" y="2425700"/>
              <a:ext cx="817562" cy="790575"/>
            </a:xfrm>
            <a:custGeom>
              <a:avLst/>
              <a:gdLst>
                <a:gd name="T0" fmla="*/ 308 w 308"/>
                <a:gd name="T1" fmla="*/ 285 h 298"/>
                <a:gd name="T2" fmla="*/ 295 w 308"/>
                <a:gd name="T3" fmla="*/ 298 h 298"/>
                <a:gd name="T4" fmla="*/ 14 w 308"/>
                <a:gd name="T5" fmla="*/ 298 h 298"/>
                <a:gd name="T6" fmla="*/ 0 w 308"/>
                <a:gd name="T7" fmla="*/ 285 h 298"/>
                <a:gd name="T8" fmla="*/ 0 w 308"/>
                <a:gd name="T9" fmla="*/ 13 h 298"/>
                <a:gd name="T10" fmla="*/ 14 w 308"/>
                <a:gd name="T11" fmla="*/ 0 h 298"/>
                <a:gd name="T12" fmla="*/ 295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5" y="298"/>
                  </a:cubicBezTo>
                  <a:cubicBezTo>
                    <a:pt x="14" y="298"/>
                    <a:pt x="14" y="298"/>
                    <a:pt x="14" y="298"/>
                  </a:cubicBezTo>
                  <a:cubicBezTo>
                    <a:pt x="7" y="298"/>
                    <a:pt x="0" y="292"/>
                    <a:pt x="0" y="285"/>
                  </a:cubicBezTo>
                  <a:cubicBezTo>
                    <a:pt x="0" y="13"/>
                    <a:pt x="0" y="13"/>
                    <a:pt x="0" y="13"/>
                  </a:cubicBezTo>
                  <a:cubicBezTo>
                    <a:pt x="0" y="6"/>
                    <a:pt x="7" y="0"/>
                    <a:pt x="14" y="0"/>
                  </a:cubicBezTo>
                  <a:cubicBezTo>
                    <a:pt x="295" y="0"/>
                    <a:pt x="295" y="0"/>
                    <a:pt x="295" y="0"/>
                  </a:cubicBezTo>
                  <a:cubicBezTo>
                    <a:pt x="302" y="0"/>
                    <a:pt x="308" y="6"/>
                    <a:pt x="308" y="13"/>
                  </a:cubicBezTo>
                  <a:lnTo>
                    <a:pt x="308" y="285"/>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7" name="Freeform 17">
              <a:extLst>
                <a:ext uri="{FF2B5EF4-FFF2-40B4-BE49-F238E27FC236}">
                  <a16:creationId xmlns:a16="http://schemas.microsoft.com/office/drawing/2014/main" id="{ECE8626B-FB43-409C-A027-541E3CD43BDB}"/>
                </a:ext>
              </a:extLst>
            </p:cNvPr>
            <p:cNvSpPr>
              <a:spLocks/>
            </p:cNvSpPr>
            <p:nvPr/>
          </p:nvSpPr>
          <p:spPr bwMode="auto">
            <a:xfrm>
              <a:off x="7418388" y="2411413"/>
              <a:ext cx="815975" cy="792163"/>
            </a:xfrm>
            <a:custGeom>
              <a:avLst/>
              <a:gdLst>
                <a:gd name="T0" fmla="*/ 308 w 308"/>
                <a:gd name="T1" fmla="*/ 285 h 298"/>
                <a:gd name="T2" fmla="*/ 294 w 308"/>
                <a:gd name="T3" fmla="*/ 298 h 298"/>
                <a:gd name="T4" fmla="*/ 14 w 308"/>
                <a:gd name="T5" fmla="*/ 298 h 298"/>
                <a:gd name="T6" fmla="*/ 0 w 308"/>
                <a:gd name="T7" fmla="*/ 285 h 298"/>
                <a:gd name="T8" fmla="*/ 0 w 308"/>
                <a:gd name="T9" fmla="*/ 13 h 298"/>
                <a:gd name="T10" fmla="*/ 14 w 308"/>
                <a:gd name="T11" fmla="*/ 0 h 298"/>
                <a:gd name="T12" fmla="*/ 294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4" y="298"/>
                  </a:cubicBezTo>
                  <a:cubicBezTo>
                    <a:pt x="14" y="298"/>
                    <a:pt x="14" y="298"/>
                    <a:pt x="14" y="298"/>
                  </a:cubicBezTo>
                  <a:cubicBezTo>
                    <a:pt x="6" y="298"/>
                    <a:pt x="0" y="292"/>
                    <a:pt x="0" y="285"/>
                  </a:cubicBezTo>
                  <a:cubicBezTo>
                    <a:pt x="0" y="13"/>
                    <a:pt x="0" y="13"/>
                    <a:pt x="0" y="13"/>
                  </a:cubicBezTo>
                  <a:cubicBezTo>
                    <a:pt x="0" y="6"/>
                    <a:pt x="6" y="0"/>
                    <a:pt x="14" y="0"/>
                  </a:cubicBezTo>
                  <a:cubicBezTo>
                    <a:pt x="294" y="0"/>
                    <a:pt x="294" y="0"/>
                    <a:pt x="294" y="0"/>
                  </a:cubicBezTo>
                  <a:cubicBezTo>
                    <a:pt x="302" y="0"/>
                    <a:pt x="308" y="6"/>
                    <a:pt x="308" y="13"/>
                  </a:cubicBezTo>
                  <a:lnTo>
                    <a:pt x="308" y="285"/>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8" name="Freeform 18">
              <a:extLst>
                <a:ext uri="{FF2B5EF4-FFF2-40B4-BE49-F238E27FC236}">
                  <a16:creationId xmlns:a16="http://schemas.microsoft.com/office/drawing/2014/main" id="{B4D258B4-846A-4E33-BC05-D6C0F8980487}"/>
                </a:ext>
              </a:extLst>
            </p:cNvPr>
            <p:cNvSpPr>
              <a:spLocks/>
            </p:cNvSpPr>
            <p:nvPr/>
          </p:nvSpPr>
          <p:spPr bwMode="auto">
            <a:xfrm>
              <a:off x="6534150" y="1562100"/>
              <a:ext cx="817562" cy="792163"/>
            </a:xfrm>
            <a:custGeom>
              <a:avLst/>
              <a:gdLst>
                <a:gd name="T0" fmla="*/ 308 w 308"/>
                <a:gd name="T1" fmla="*/ 285 h 298"/>
                <a:gd name="T2" fmla="*/ 294 w 308"/>
                <a:gd name="T3" fmla="*/ 298 h 298"/>
                <a:gd name="T4" fmla="*/ 13 w 308"/>
                <a:gd name="T5" fmla="*/ 298 h 298"/>
                <a:gd name="T6" fmla="*/ 0 w 308"/>
                <a:gd name="T7" fmla="*/ 285 h 298"/>
                <a:gd name="T8" fmla="*/ 0 w 308"/>
                <a:gd name="T9" fmla="*/ 13 h 298"/>
                <a:gd name="T10" fmla="*/ 13 w 308"/>
                <a:gd name="T11" fmla="*/ 0 h 298"/>
                <a:gd name="T12" fmla="*/ 294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4" y="298"/>
                  </a:cubicBezTo>
                  <a:cubicBezTo>
                    <a:pt x="13" y="298"/>
                    <a:pt x="13" y="298"/>
                    <a:pt x="13" y="298"/>
                  </a:cubicBezTo>
                  <a:cubicBezTo>
                    <a:pt x="6" y="298"/>
                    <a:pt x="0" y="292"/>
                    <a:pt x="0" y="285"/>
                  </a:cubicBezTo>
                  <a:cubicBezTo>
                    <a:pt x="0" y="13"/>
                    <a:pt x="0" y="13"/>
                    <a:pt x="0" y="13"/>
                  </a:cubicBezTo>
                  <a:cubicBezTo>
                    <a:pt x="0" y="6"/>
                    <a:pt x="6" y="0"/>
                    <a:pt x="13" y="0"/>
                  </a:cubicBezTo>
                  <a:cubicBezTo>
                    <a:pt x="294" y="0"/>
                    <a:pt x="294" y="0"/>
                    <a:pt x="294" y="0"/>
                  </a:cubicBezTo>
                  <a:cubicBezTo>
                    <a:pt x="302" y="0"/>
                    <a:pt x="308" y="6"/>
                    <a:pt x="308" y="13"/>
                  </a:cubicBezTo>
                  <a:lnTo>
                    <a:pt x="308" y="285"/>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39" name="Freeform 19">
              <a:extLst>
                <a:ext uri="{FF2B5EF4-FFF2-40B4-BE49-F238E27FC236}">
                  <a16:creationId xmlns:a16="http://schemas.microsoft.com/office/drawing/2014/main" id="{C8195DB7-3FEF-40C7-B7F8-C0BD1ADFD77D}"/>
                </a:ext>
              </a:extLst>
            </p:cNvPr>
            <p:cNvSpPr>
              <a:spLocks/>
            </p:cNvSpPr>
            <p:nvPr/>
          </p:nvSpPr>
          <p:spPr bwMode="auto">
            <a:xfrm>
              <a:off x="8320088" y="1584325"/>
              <a:ext cx="817562" cy="790575"/>
            </a:xfrm>
            <a:custGeom>
              <a:avLst/>
              <a:gdLst>
                <a:gd name="T0" fmla="*/ 308 w 308"/>
                <a:gd name="T1" fmla="*/ 285 h 298"/>
                <a:gd name="T2" fmla="*/ 295 w 308"/>
                <a:gd name="T3" fmla="*/ 298 h 298"/>
                <a:gd name="T4" fmla="*/ 14 w 308"/>
                <a:gd name="T5" fmla="*/ 298 h 298"/>
                <a:gd name="T6" fmla="*/ 0 w 308"/>
                <a:gd name="T7" fmla="*/ 285 h 298"/>
                <a:gd name="T8" fmla="*/ 0 w 308"/>
                <a:gd name="T9" fmla="*/ 14 h 298"/>
                <a:gd name="T10" fmla="*/ 14 w 308"/>
                <a:gd name="T11" fmla="*/ 0 h 298"/>
                <a:gd name="T12" fmla="*/ 295 w 308"/>
                <a:gd name="T13" fmla="*/ 0 h 298"/>
                <a:gd name="T14" fmla="*/ 308 w 308"/>
                <a:gd name="T15" fmla="*/ 14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5" y="298"/>
                  </a:cubicBezTo>
                  <a:cubicBezTo>
                    <a:pt x="14" y="298"/>
                    <a:pt x="14" y="298"/>
                    <a:pt x="14" y="298"/>
                  </a:cubicBezTo>
                  <a:cubicBezTo>
                    <a:pt x="7" y="298"/>
                    <a:pt x="0" y="292"/>
                    <a:pt x="0" y="285"/>
                  </a:cubicBezTo>
                  <a:cubicBezTo>
                    <a:pt x="0" y="14"/>
                    <a:pt x="0" y="14"/>
                    <a:pt x="0" y="14"/>
                  </a:cubicBezTo>
                  <a:cubicBezTo>
                    <a:pt x="0" y="6"/>
                    <a:pt x="7" y="0"/>
                    <a:pt x="14" y="0"/>
                  </a:cubicBezTo>
                  <a:cubicBezTo>
                    <a:pt x="295" y="0"/>
                    <a:pt x="295" y="0"/>
                    <a:pt x="295" y="0"/>
                  </a:cubicBezTo>
                  <a:cubicBezTo>
                    <a:pt x="302" y="0"/>
                    <a:pt x="308" y="6"/>
                    <a:pt x="308" y="14"/>
                  </a:cubicBezTo>
                  <a:lnTo>
                    <a:pt x="308" y="285"/>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0" name="Freeform 20">
              <a:extLst>
                <a:ext uri="{FF2B5EF4-FFF2-40B4-BE49-F238E27FC236}">
                  <a16:creationId xmlns:a16="http://schemas.microsoft.com/office/drawing/2014/main" id="{446FF0C3-3437-4D5D-BA15-872119D4E111}"/>
                </a:ext>
              </a:extLst>
            </p:cNvPr>
            <p:cNvSpPr>
              <a:spLocks/>
            </p:cNvSpPr>
            <p:nvPr/>
          </p:nvSpPr>
          <p:spPr bwMode="auto">
            <a:xfrm>
              <a:off x="7423150" y="4614863"/>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41" name="Freeform 21">
              <a:extLst>
                <a:ext uri="{FF2B5EF4-FFF2-40B4-BE49-F238E27FC236}">
                  <a16:creationId xmlns:a16="http://schemas.microsoft.com/office/drawing/2014/main" id="{88FAF475-E03B-445A-83A7-A0168B7A2929}"/>
                </a:ext>
              </a:extLst>
            </p:cNvPr>
            <p:cNvSpPr>
              <a:spLocks/>
            </p:cNvSpPr>
            <p:nvPr/>
          </p:nvSpPr>
          <p:spPr bwMode="auto">
            <a:xfrm>
              <a:off x="6486525" y="5483225"/>
              <a:ext cx="382587" cy="379413"/>
            </a:xfrm>
            <a:custGeom>
              <a:avLst/>
              <a:gdLst>
                <a:gd name="T0" fmla="*/ 144 w 144"/>
                <a:gd name="T1" fmla="*/ 137 h 143"/>
                <a:gd name="T2" fmla="*/ 137 w 144"/>
                <a:gd name="T3" fmla="*/ 143 h 143"/>
                <a:gd name="T4" fmla="*/ 6 w 144"/>
                <a:gd name="T5" fmla="*/ 143 h 143"/>
                <a:gd name="T6" fmla="*/ 0 w 144"/>
                <a:gd name="T7" fmla="*/ 137 h 143"/>
                <a:gd name="T8" fmla="*/ 0 w 144"/>
                <a:gd name="T9" fmla="*/ 6 h 143"/>
                <a:gd name="T10" fmla="*/ 6 w 144"/>
                <a:gd name="T11" fmla="*/ 0 h 143"/>
                <a:gd name="T12" fmla="*/ 137 w 144"/>
                <a:gd name="T13" fmla="*/ 0 h 143"/>
                <a:gd name="T14" fmla="*/ 144 w 144"/>
                <a:gd name="T15" fmla="*/ 6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7" y="143"/>
                  </a:cubicBezTo>
                  <a:cubicBezTo>
                    <a:pt x="6" y="143"/>
                    <a:pt x="6" y="143"/>
                    <a:pt x="6" y="143"/>
                  </a:cubicBezTo>
                  <a:cubicBezTo>
                    <a:pt x="3" y="143"/>
                    <a:pt x="0" y="140"/>
                    <a:pt x="0" y="137"/>
                  </a:cubicBezTo>
                  <a:cubicBezTo>
                    <a:pt x="0" y="6"/>
                    <a:pt x="0" y="6"/>
                    <a:pt x="0" y="6"/>
                  </a:cubicBezTo>
                  <a:cubicBezTo>
                    <a:pt x="0" y="3"/>
                    <a:pt x="3" y="0"/>
                    <a:pt x="6" y="0"/>
                  </a:cubicBezTo>
                  <a:cubicBezTo>
                    <a:pt x="137" y="0"/>
                    <a:pt x="137" y="0"/>
                    <a:pt x="137" y="0"/>
                  </a:cubicBezTo>
                  <a:cubicBezTo>
                    <a:pt x="141" y="0"/>
                    <a:pt x="144" y="3"/>
                    <a:pt x="144" y="6"/>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2" name="Freeform 22">
              <a:extLst>
                <a:ext uri="{FF2B5EF4-FFF2-40B4-BE49-F238E27FC236}">
                  <a16:creationId xmlns:a16="http://schemas.microsoft.com/office/drawing/2014/main" id="{1865E573-CDAB-4975-958D-52B077E338BC}"/>
                </a:ext>
              </a:extLst>
            </p:cNvPr>
            <p:cNvSpPr>
              <a:spLocks/>
            </p:cNvSpPr>
            <p:nvPr/>
          </p:nvSpPr>
          <p:spPr bwMode="auto">
            <a:xfrm>
              <a:off x="5554663" y="5929313"/>
              <a:ext cx="722312" cy="379413"/>
            </a:xfrm>
            <a:custGeom>
              <a:avLst/>
              <a:gdLst>
                <a:gd name="T0" fmla="*/ 272 w 272"/>
                <a:gd name="T1" fmla="*/ 137 h 143"/>
                <a:gd name="T2" fmla="*/ 260 w 272"/>
                <a:gd name="T3" fmla="*/ 143 h 143"/>
                <a:gd name="T4" fmla="*/ 12 w 272"/>
                <a:gd name="T5" fmla="*/ 143 h 143"/>
                <a:gd name="T6" fmla="*/ 0 w 272"/>
                <a:gd name="T7" fmla="*/ 137 h 143"/>
                <a:gd name="T8" fmla="*/ 0 w 272"/>
                <a:gd name="T9" fmla="*/ 7 h 143"/>
                <a:gd name="T10" fmla="*/ 12 w 272"/>
                <a:gd name="T11" fmla="*/ 0 h 143"/>
                <a:gd name="T12" fmla="*/ 260 w 272"/>
                <a:gd name="T13" fmla="*/ 0 h 143"/>
                <a:gd name="T14" fmla="*/ 272 w 272"/>
                <a:gd name="T15" fmla="*/ 7 h 143"/>
                <a:gd name="T16" fmla="*/ 272 w 272"/>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2" h="143">
                  <a:moveTo>
                    <a:pt x="272" y="137"/>
                  </a:moveTo>
                  <a:cubicBezTo>
                    <a:pt x="272" y="140"/>
                    <a:pt x="266" y="143"/>
                    <a:pt x="260" y="143"/>
                  </a:cubicBezTo>
                  <a:cubicBezTo>
                    <a:pt x="12" y="143"/>
                    <a:pt x="12" y="143"/>
                    <a:pt x="12" y="143"/>
                  </a:cubicBezTo>
                  <a:cubicBezTo>
                    <a:pt x="5" y="143"/>
                    <a:pt x="0" y="140"/>
                    <a:pt x="0" y="137"/>
                  </a:cubicBezTo>
                  <a:cubicBezTo>
                    <a:pt x="0" y="7"/>
                    <a:pt x="0" y="7"/>
                    <a:pt x="0" y="7"/>
                  </a:cubicBezTo>
                  <a:cubicBezTo>
                    <a:pt x="0" y="3"/>
                    <a:pt x="5" y="0"/>
                    <a:pt x="12" y="0"/>
                  </a:cubicBezTo>
                  <a:cubicBezTo>
                    <a:pt x="260" y="0"/>
                    <a:pt x="260" y="0"/>
                    <a:pt x="260" y="0"/>
                  </a:cubicBezTo>
                  <a:cubicBezTo>
                    <a:pt x="266" y="0"/>
                    <a:pt x="272" y="3"/>
                    <a:pt x="272" y="7"/>
                  </a:cubicBezTo>
                  <a:lnTo>
                    <a:pt x="272" y="13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3" name="Freeform 23">
              <a:extLst>
                <a:ext uri="{FF2B5EF4-FFF2-40B4-BE49-F238E27FC236}">
                  <a16:creationId xmlns:a16="http://schemas.microsoft.com/office/drawing/2014/main" id="{4A985ED5-8112-404F-BB55-1F9E159066CE}"/>
                </a:ext>
              </a:extLst>
            </p:cNvPr>
            <p:cNvSpPr>
              <a:spLocks/>
            </p:cNvSpPr>
            <p:nvPr/>
          </p:nvSpPr>
          <p:spPr bwMode="auto">
            <a:xfrm>
              <a:off x="6510338" y="5026025"/>
              <a:ext cx="817562" cy="377825"/>
            </a:xfrm>
            <a:custGeom>
              <a:avLst/>
              <a:gdLst>
                <a:gd name="T0" fmla="*/ 308 w 308"/>
                <a:gd name="T1" fmla="*/ 136 h 142"/>
                <a:gd name="T2" fmla="*/ 295 w 308"/>
                <a:gd name="T3" fmla="*/ 142 h 142"/>
                <a:gd name="T4" fmla="*/ 14 w 308"/>
                <a:gd name="T5" fmla="*/ 142 h 142"/>
                <a:gd name="T6" fmla="*/ 0 w 308"/>
                <a:gd name="T7" fmla="*/ 136 h 142"/>
                <a:gd name="T8" fmla="*/ 0 w 308"/>
                <a:gd name="T9" fmla="*/ 6 h 142"/>
                <a:gd name="T10" fmla="*/ 14 w 308"/>
                <a:gd name="T11" fmla="*/ 0 h 142"/>
                <a:gd name="T12" fmla="*/ 295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5" y="142"/>
                  </a:cubicBezTo>
                  <a:cubicBezTo>
                    <a:pt x="14" y="142"/>
                    <a:pt x="14" y="142"/>
                    <a:pt x="14" y="142"/>
                  </a:cubicBezTo>
                  <a:cubicBezTo>
                    <a:pt x="6" y="142"/>
                    <a:pt x="0" y="140"/>
                    <a:pt x="0" y="136"/>
                  </a:cubicBezTo>
                  <a:cubicBezTo>
                    <a:pt x="0" y="6"/>
                    <a:pt x="0" y="6"/>
                    <a:pt x="0" y="6"/>
                  </a:cubicBezTo>
                  <a:cubicBezTo>
                    <a:pt x="0" y="3"/>
                    <a:pt x="6" y="0"/>
                    <a:pt x="14" y="0"/>
                  </a:cubicBezTo>
                  <a:cubicBezTo>
                    <a:pt x="295" y="0"/>
                    <a:pt x="295" y="0"/>
                    <a:pt x="295"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4" name="Freeform 24">
              <a:extLst>
                <a:ext uri="{FF2B5EF4-FFF2-40B4-BE49-F238E27FC236}">
                  <a16:creationId xmlns:a16="http://schemas.microsoft.com/office/drawing/2014/main" id="{B9B4BA42-CEFC-477D-AAD1-92B56619B100}"/>
                </a:ext>
              </a:extLst>
            </p:cNvPr>
            <p:cNvSpPr>
              <a:spLocks/>
            </p:cNvSpPr>
            <p:nvPr/>
          </p:nvSpPr>
          <p:spPr bwMode="auto">
            <a:xfrm>
              <a:off x="6510338" y="1122363"/>
              <a:ext cx="817562" cy="379413"/>
            </a:xfrm>
            <a:custGeom>
              <a:avLst/>
              <a:gdLst>
                <a:gd name="T0" fmla="*/ 308 w 308"/>
                <a:gd name="T1" fmla="*/ 136 h 143"/>
                <a:gd name="T2" fmla="*/ 295 w 308"/>
                <a:gd name="T3" fmla="*/ 143 h 143"/>
                <a:gd name="T4" fmla="*/ 14 w 308"/>
                <a:gd name="T5" fmla="*/ 143 h 143"/>
                <a:gd name="T6" fmla="*/ 0 w 308"/>
                <a:gd name="T7" fmla="*/ 136 h 143"/>
                <a:gd name="T8" fmla="*/ 0 w 308"/>
                <a:gd name="T9" fmla="*/ 6 h 143"/>
                <a:gd name="T10" fmla="*/ 14 w 308"/>
                <a:gd name="T11" fmla="*/ 0 h 143"/>
                <a:gd name="T12" fmla="*/ 295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5" y="143"/>
                  </a:cubicBezTo>
                  <a:cubicBezTo>
                    <a:pt x="14" y="143"/>
                    <a:pt x="14" y="143"/>
                    <a:pt x="14" y="143"/>
                  </a:cubicBezTo>
                  <a:cubicBezTo>
                    <a:pt x="6" y="143"/>
                    <a:pt x="0" y="140"/>
                    <a:pt x="0" y="136"/>
                  </a:cubicBezTo>
                  <a:cubicBezTo>
                    <a:pt x="0" y="6"/>
                    <a:pt x="0" y="6"/>
                    <a:pt x="0" y="6"/>
                  </a:cubicBezTo>
                  <a:cubicBezTo>
                    <a:pt x="0" y="3"/>
                    <a:pt x="6" y="0"/>
                    <a:pt x="14" y="0"/>
                  </a:cubicBezTo>
                  <a:cubicBezTo>
                    <a:pt x="295" y="0"/>
                    <a:pt x="295" y="0"/>
                    <a:pt x="295"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5" name="Freeform 25">
              <a:extLst>
                <a:ext uri="{FF2B5EF4-FFF2-40B4-BE49-F238E27FC236}">
                  <a16:creationId xmlns:a16="http://schemas.microsoft.com/office/drawing/2014/main" id="{2CE17DD6-3BBA-4441-B1E5-054F5B8A9ABB}"/>
                </a:ext>
              </a:extLst>
            </p:cNvPr>
            <p:cNvSpPr>
              <a:spLocks/>
            </p:cNvSpPr>
            <p:nvPr/>
          </p:nvSpPr>
          <p:spPr bwMode="auto">
            <a:xfrm>
              <a:off x="7418388" y="4181475"/>
              <a:ext cx="815975" cy="377825"/>
            </a:xfrm>
            <a:custGeom>
              <a:avLst/>
              <a:gdLst>
                <a:gd name="T0" fmla="*/ 308 w 308"/>
                <a:gd name="T1" fmla="*/ 136 h 142"/>
                <a:gd name="T2" fmla="*/ 294 w 308"/>
                <a:gd name="T3" fmla="*/ 142 h 142"/>
                <a:gd name="T4" fmla="*/ 14 w 308"/>
                <a:gd name="T5" fmla="*/ 142 h 142"/>
                <a:gd name="T6" fmla="*/ 0 w 308"/>
                <a:gd name="T7" fmla="*/ 136 h 142"/>
                <a:gd name="T8" fmla="*/ 0 w 308"/>
                <a:gd name="T9" fmla="*/ 6 h 142"/>
                <a:gd name="T10" fmla="*/ 14 w 308"/>
                <a:gd name="T11" fmla="*/ 0 h 142"/>
                <a:gd name="T12" fmla="*/ 294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4" y="142"/>
                  </a:cubicBezTo>
                  <a:cubicBezTo>
                    <a:pt x="14" y="142"/>
                    <a:pt x="14" y="142"/>
                    <a:pt x="14" y="142"/>
                  </a:cubicBezTo>
                  <a:cubicBezTo>
                    <a:pt x="6" y="142"/>
                    <a:pt x="0" y="140"/>
                    <a:pt x="0" y="136"/>
                  </a:cubicBezTo>
                  <a:cubicBezTo>
                    <a:pt x="0" y="6"/>
                    <a:pt x="0" y="6"/>
                    <a:pt x="0" y="6"/>
                  </a:cubicBezTo>
                  <a:cubicBezTo>
                    <a:pt x="0" y="3"/>
                    <a:pt x="6" y="0"/>
                    <a:pt x="14" y="0"/>
                  </a:cubicBezTo>
                  <a:cubicBezTo>
                    <a:pt x="294" y="0"/>
                    <a:pt x="294" y="0"/>
                    <a:pt x="294" y="0"/>
                  </a:cubicBezTo>
                  <a:cubicBezTo>
                    <a:pt x="302" y="0"/>
                    <a:pt x="308" y="3"/>
                    <a:pt x="308" y="6"/>
                  </a:cubicBezTo>
                  <a:lnTo>
                    <a:pt x="308"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6" name="Freeform 26">
              <a:extLst>
                <a:ext uri="{FF2B5EF4-FFF2-40B4-BE49-F238E27FC236}">
                  <a16:creationId xmlns:a16="http://schemas.microsoft.com/office/drawing/2014/main" id="{E9B3D340-EC01-4036-B03B-4703C1ED7BA3}"/>
                </a:ext>
              </a:extLst>
            </p:cNvPr>
            <p:cNvSpPr>
              <a:spLocks/>
            </p:cNvSpPr>
            <p:nvPr/>
          </p:nvSpPr>
          <p:spPr bwMode="auto">
            <a:xfrm>
              <a:off x="7418388" y="3733800"/>
              <a:ext cx="815975" cy="379413"/>
            </a:xfrm>
            <a:custGeom>
              <a:avLst/>
              <a:gdLst>
                <a:gd name="T0" fmla="*/ 308 w 308"/>
                <a:gd name="T1" fmla="*/ 136 h 143"/>
                <a:gd name="T2" fmla="*/ 294 w 308"/>
                <a:gd name="T3" fmla="*/ 143 h 143"/>
                <a:gd name="T4" fmla="*/ 14 w 308"/>
                <a:gd name="T5" fmla="*/ 143 h 143"/>
                <a:gd name="T6" fmla="*/ 0 w 308"/>
                <a:gd name="T7" fmla="*/ 136 h 143"/>
                <a:gd name="T8" fmla="*/ 0 w 308"/>
                <a:gd name="T9" fmla="*/ 6 h 143"/>
                <a:gd name="T10" fmla="*/ 14 w 308"/>
                <a:gd name="T11" fmla="*/ 0 h 143"/>
                <a:gd name="T12" fmla="*/ 294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4" y="143"/>
                  </a:cubicBezTo>
                  <a:cubicBezTo>
                    <a:pt x="14" y="143"/>
                    <a:pt x="14" y="143"/>
                    <a:pt x="14" y="143"/>
                  </a:cubicBezTo>
                  <a:cubicBezTo>
                    <a:pt x="6" y="143"/>
                    <a:pt x="0" y="140"/>
                    <a:pt x="0" y="136"/>
                  </a:cubicBezTo>
                  <a:cubicBezTo>
                    <a:pt x="0" y="6"/>
                    <a:pt x="0" y="6"/>
                    <a:pt x="0" y="6"/>
                  </a:cubicBezTo>
                  <a:cubicBezTo>
                    <a:pt x="0" y="3"/>
                    <a:pt x="6" y="0"/>
                    <a:pt x="14" y="0"/>
                  </a:cubicBezTo>
                  <a:cubicBezTo>
                    <a:pt x="294" y="0"/>
                    <a:pt x="294" y="0"/>
                    <a:pt x="294"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7" name="Freeform 27">
              <a:extLst>
                <a:ext uri="{FF2B5EF4-FFF2-40B4-BE49-F238E27FC236}">
                  <a16:creationId xmlns:a16="http://schemas.microsoft.com/office/drawing/2014/main" id="{F2B8D980-9442-4FCB-BD10-185D1A79EAFD}"/>
                </a:ext>
              </a:extLst>
            </p:cNvPr>
            <p:cNvSpPr>
              <a:spLocks/>
            </p:cNvSpPr>
            <p:nvPr/>
          </p:nvSpPr>
          <p:spPr bwMode="auto">
            <a:xfrm>
              <a:off x="8320088" y="3268663"/>
              <a:ext cx="817562" cy="377825"/>
            </a:xfrm>
            <a:custGeom>
              <a:avLst/>
              <a:gdLst>
                <a:gd name="T0" fmla="*/ 308 w 308"/>
                <a:gd name="T1" fmla="*/ 136 h 142"/>
                <a:gd name="T2" fmla="*/ 295 w 308"/>
                <a:gd name="T3" fmla="*/ 142 h 142"/>
                <a:gd name="T4" fmla="*/ 14 w 308"/>
                <a:gd name="T5" fmla="*/ 142 h 142"/>
                <a:gd name="T6" fmla="*/ 0 w 308"/>
                <a:gd name="T7" fmla="*/ 136 h 142"/>
                <a:gd name="T8" fmla="*/ 0 w 308"/>
                <a:gd name="T9" fmla="*/ 6 h 142"/>
                <a:gd name="T10" fmla="*/ 14 w 308"/>
                <a:gd name="T11" fmla="*/ 0 h 142"/>
                <a:gd name="T12" fmla="*/ 295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5" y="142"/>
                  </a:cubicBezTo>
                  <a:cubicBezTo>
                    <a:pt x="14" y="142"/>
                    <a:pt x="14" y="142"/>
                    <a:pt x="14" y="142"/>
                  </a:cubicBezTo>
                  <a:cubicBezTo>
                    <a:pt x="7" y="142"/>
                    <a:pt x="0" y="140"/>
                    <a:pt x="0" y="136"/>
                  </a:cubicBezTo>
                  <a:cubicBezTo>
                    <a:pt x="0" y="6"/>
                    <a:pt x="0" y="6"/>
                    <a:pt x="0" y="6"/>
                  </a:cubicBezTo>
                  <a:cubicBezTo>
                    <a:pt x="0" y="3"/>
                    <a:pt x="7" y="0"/>
                    <a:pt x="14" y="0"/>
                  </a:cubicBezTo>
                  <a:cubicBezTo>
                    <a:pt x="295" y="0"/>
                    <a:pt x="295" y="0"/>
                    <a:pt x="295" y="0"/>
                  </a:cubicBezTo>
                  <a:cubicBezTo>
                    <a:pt x="302" y="0"/>
                    <a:pt x="308" y="3"/>
                    <a:pt x="308" y="6"/>
                  </a:cubicBezTo>
                  <a:lnTo>
                    <a:pt x="308"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8" name="Freeform 28">
              <a:extLst>
                <a:ext uri="{FF2B5EF4-FFF2-40B4-BE49-F238E27FC236}">
                  <a16:creationId xmlns:a16="http://schemas.microsoft.com/office/drawing/2014/main" id="{85911E16-34EC-4BE8-A277-08F4B1A67DE2}"/>
                </a:ext>
              </a:extLst>
            </p:cNvPr>
            <p:cNvSpPr>
              <a:spLocks/>
            </p:cNvSpPr>
            <p:nvPr/>
          </p:nvSpPr>
          <p:spPr bwMode="auto">
            <a:xfrm>
              <a:off x="6534150" y="3733800"/>
              <a:ext cx="817562" cy="379413"/>
            </a:xfrm>
            <a:custGeom>
              <a:avLst/>
              <a:gdLst>
                <a:gd name="T0" fmla="*/ 308 w 308"/>
                <a:gd name="T1" fmla="*/ 136 h 143"/>
                <a:gd name="T2" fmla="*/ 294 w 308"/>
                <a:gd name="T3" fmla="*/ 143 h 143"/>
                <a:gd name="T4" fmla="*/ 13 w 308"/>
                <a:gd name="T5" fmla="*/ 143 h 143"/>
                <a:gd name="T6" fmla="*/ 0 w 308"/>
                <a:gd name="T7" fmla="*/ 136 h 143"/>
                <a:gd name="T8" fmla="*/ 0 w 308"/>
                <a:gd name="T9" fmla="*/ 6 h 143"/>
                <a:gd name="T10" fmla="*/ 13 w 308"/>
                <a:gd name="T11" fmla="*/ 0 h 143"/>
                <a:gd name="T12" fmla="*/ 294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4" y="143"/>
                  </a:cubicBezTo>
                  <a:cubicBezTo>
                    <a:pt x="13" y="143"/>
                    <a:pt x="13" y="143"/>
                    <a:pt x="13" y="143"/>
                  </a:cubicBezTo>
                  <a:cubicBezTo>
                    <a:pt x="6" y="143"/>
                    <a:pt x="0" y="140"/>
                    <a:pt x="0" y="136"/>
                  </a:cubicBezTo>
                  <a:cubicBezTo>
                    <a:pt x="0" y="6"/>
                    <a:pt x="0" y="6"/>
                    <a:pt x="0" y="6"/>
                  </a:cubicBezTo>
                  <a:cubicBezTo>
                    <a:pt x="0" y="3"/>
                    <a:pt x="6" y="0"/>
                    <a:pt x="13" y="0"/>
                  </a:cubicBezTo>
                  <a:cubicBezTo>
                    <a:pt x="294" y="0"/>
                    <a:pt x="294" y="0"/>
                    <a:pt x="294" y="0"/>
                  </a:cubicBezTo>
                  <a:cubicBezTo>
                    <a:pt x="302" y="0"/>
                    <a:pt x="308" y="3"/>
                    <a:pt x="308" y="6"/>
                  </a:cubicBezTo>
                  <a:lnTo>
                    <a:pt x="308"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9" name="Freeform 29">
              <a:extLst>
                <a:ext uri="{FF2B5EF4-FFF2-40B4-BE49-F238E27FC236}">
                  <a16:creationId xmlns:a16="http://schemas.microsoft.com/office/drawing/2014/main" id="{4F1A3DF0-A097-4B67-968F-B60672337A66}"/>
                </a:ext>
              </a:extLst>
            </p:cNvPr>
            <p:cNvSpPr>
              <a:spLocks/>
            </p:cNvSpPr>
            <p:nvPr/>
          </p:nvSpPr>
          <p:spPr bwMode="auto">
            <a:xfrm>
              <a:off x="5159375" y="5483225"/>
              <a:ext cx="379412" cy="379413"/>
            </a:xfrm>
            <a:custGeom>
              <a:avLst/>
              <a:gdLst>
                <a:gd name="T0" fmla="*/ 143 w 143"/>
                <a:gd name="T1" fmla="*/ 137 h 143"/>
                <a:gd name="T2" fmla="*/ 137 w 143"/>
                <a:gd name="T3" fmla="*/ 143 h 143"/>
                <a:gd name="T4" fmla="*/ 6 w 143"/>
                <a:gd name="T5" fmla="*/ 143 h 143"/>
                <a:gd name="T6" fmla="*/ 0 w 143"/>
                <a:gd name="T7" fmla="*/ 137 h 143"/>
                <a:gd name="T8" fmla="*/ 0 w 143"/>
                <a:gd name="T9" fmla="*/ 6 h 143"/>
                <a:gd name="T10" fmla="*/ 6 w 143"/>
                <a:gd name="T11" fmla="*/ 0 h 143"/>
                <a:gd name="T12" fmla="*/ 137 w 143"/>
                <a:gd name="T13" fmla="*/ 0 h 143"/>
                <a:gd name="T14" fmla="*/ 143 w 143"/>
                <a:gd name="T15" fmla="*/ 6 h 143"/>
                <a:gd name="T16" fmla="*/ 143 w 143"/>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3">
                  <a:moveTo>
                    <a:pt x="143" y="137"/>
                  </a:moveTo>
                  <a:cubicBezTo>
                    <a:pt x="143" y="140"/>
                    <a:pt x="141" y="143"/>
                    <a:pt x="137" y="143"/>
                  </a:cubicBezTo>
                  <a:cubicBezTo>
                    <a:pt x="6" y="143"/>
                    <a:pt x="6" y="143"/>
                    <a:pt x="6" y="143"/>
                  </a:cubicBezTo>
                  <a:cubicBezTo>
                    <a:pt x="2" y="143"/>
                    <a:pt x="0" y="140"/>
                    <a:pt x="0" y="137"/>
                  </a:cubicBezTo>
                  <a:cubicBezTo>
                    <a:pt x="0" y="6"/>
                    <a:pt x="0" y="6"/>
                    <a:pt x="0" y="6"/>
                  </a:cubicBezTo>
                  <a:cubicBezTo>
                    <a:pt x="0" y="3"/>
                    <a:pt x="2" y="0"/>
                    <a:pt x="6" y="0"/>
                  </a:cubicBezTo>
                  <a:cubicBezTo>
                    <a:pt x="137" y="0"/>
                    <a:pt x="137" y="0"/>
                    <a:pt x="137" y="0"/>
                  </a:cubicBezTo>
                  <a:cubicBezTo>
                    <a:pt x="141" y="0"/>
                    <a:pt x="143" y="3"/>
                    <a:pt x="143" y="6"/>
                  </a:cubicBezTo>
                  <a:lnTo>
                    <a:pt x="143" y="137"/>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50" name="Freeform 30">
              <a:extLst>
                <a:ext uri="{FF2B5EF4-FFF2-40B4-BE49-F238E27FC236}">
                  <a16:creationId xmlns:a16="http://schemas.microsoft.com/office/drawing/2014/main" id="{B462CC04-E75E-484C-80CB-C323F951C73A}"/>
                </a:ext>
              </a:extLst>
            </p:cNvPr>
            <p:cNvSpPr>
              <a:spLocks/>
            </p:cNvSpPr>
            <p:nvPr/>
          </p:nvSpPr>
          <p:spPr bwMode="auto">
            <a:xfrm>
              <a:off x="3838575" y="4614863"/>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1" name="Freeform 31">
              <a:extLst>
                <a:ext uri="{FF2B5EF4-FFF2-40B4-BE49-F238E27FC236}">
                  <a16:creationId xmlns:a16="http://schemas.microsoft.com/office/drawing/2014/main" id="{8ED94519-1B51-4A42-B79F-0508C1ACE880}"/>
                </a:ext>
              </a:extLst>
            </p:cNvPr>
            <p:cNvSpPr>
              <a:spLocks/>
            </p:cNvSpPr>
            <p:nvPr/>
          </p:nvSpPr>
          <p:spPr bwMode="auto">
            <a:xfrm>
              <a:off x="4284663" y="4614863"/>
              <a:ext cx="379412" cy="788988"/>
            </a:xfrm>
            <a:custGeom>
              <a:avLst/>
              <a:gdLst>
                <a:gd name="T0" fmla="*/ 143 w 143"/>
                <a:gd name="T1" fmla="*/ 284 h 297"/>
                <a:gd name="T2" fmla="*/ 137 w 143"/>
                <a:gd name="T3" fmla="*/ 297 h 297"/>
                <a:gd name="T4" fmla="*/ 6 w 143"/>
                <a:gd name="T5" fmla="*/ 297 h 297"/>
                <a:gd name="T6" fmla="*/ 0 w 143"/>
                <a:gd name="T7" fmla="*/ 284 h 297"/>
                <a:gd name="T8" fmla="*/ 0 w 143"/>
                <a:gd name="T9" fmla="*/ 13 h 297"/>
                <a:gd name="T10" fmla="*/ 6 w 143"/>
                <a:gd name="T11" fmla="*/ 0 h 297"/>
                <a:gd name="T12" fmla="*/ 137 w 143"/>
                <a:gd name="T13" fmla="*/ 0 h 297"/>
                <a:gd name="T14" fmla="*/ 143 w 143"/>
                <a:gd name="T15" fmla="*/ 13 h 297"/>
                <a:gd name="T16" fmla="*/ 143 w 143"/>
                <a:gd name="T17" fmla="*/ 28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297">
                  <a:moveTo>
                    <a:pt x="143" y="284"/>
                  </a:moveTo>
                  <a:cubicBezTo>
                    <a:pt x="143" y="292"/>
                    <a:pt x="141" y="297"/>
                    <a:pt x="137" y="297"/>
                  </a:cubicBezTo>
                  <a:cubicBezTo>
                    <a:pt x="6" y="297"/>
                    <a:pt x="6" y="297"/>
                    <a:pt x="6" y="297"/>
                  </a:cubicBezTo>
                  <a:cubicBezTo>
                    <a:pt x="2" y="297"/>
                    <a:pt x="0" y="292"/>
                    <a:pt x="0" y="284"/>
                  </a:cubicBezTo>
                  <a:cubicBezTo>
                    <a:pt x="0" y="13"/>
                    <a:pt x="0" y="13"/>
                    <a:pt x="0" y="13"/>
                  </a:cubicBezTo>
                  <a:cubicBezTo>
                    <a:pt x="0" y="6"/>
                    <a:pt x="2" y="0"/>
                    <a:pt x="6" y="0"/>
                  </a:cubicBezTo>
                  <a:cubicBezTo>
                    <a:pt x="137" y="0"/>
                    <a:pt x="137" y="0"/>
                    <a:pt x="137" y="0"/>
                  </a:cubicBezTo>
                  <a:cubicBezTo>
                    <a:pt x="141" y="0"/>
                    <a:pt x="143" y="6"/>
                    <a:pt x="143" y="13"/>
                  </a:cubicBezTo>
                  <a:lnTo>
                    <a:pt x="143" y="284"/>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2" name="Freeform 32">
              <a:extLst>
                <a:ext uri="{FF2B5EF4-FFF2-40B4-BE49-F238E27FC236}">
                  <a16:creationId xmlns:a16="http://schemas.microsoft.com/office/drawing/2014/main" id="{D7A6CF31-BF6F-4671-9FAA-721289DFA42E}"/>
                </a:ext>
              </a:extLst>
            </p:cNvPr>
            <p:cNvSpPr>
              <a:spLocks/>
            </p:cNvSpPr>
            <p:nvPr/>
          </p:nvSpPr>
          <p:spPr bwMode="auto">
            <a:xfrm>
              <a:off x="6942138" y="4184650"/>
              <a:ext cx="382587" cy="788988"/>
            </a:xfrm>
            <a:custGeom>
              <a:avLst/>
              <a:gdLst>
                <a:gd name="T0" fmla="*/ 144 w 144"/>
                <a:gd name="T1" fmla="*/ 284 h 297"/>
                <a:gd name="T2" fmla="*/ 137 w 144"/>
                <a:gd name="T3" fmla="*/ 297 h 297"/>
                <a:gd name="T4" fmla="*/ 6 w 144"/>
                <a:gd name="T5" fmla="*/ 297 h 297"/>
                <a:gd name="T6" fmla="*/ 0 w 144"/>
                <a:gd name="T7" fmla="*/ 284 h 297"/>
                <a:gd name="T8" fmla="*/ 0 w 144"/>
                <a:gd name="T9" fmla="*/ 13 h 297"/>
                <a:gd name="T10" fmla="*/ 6 w 144"/>
                <a:gd name="T11" fmla="*/ 0 h 297"/>
                <a:gd name="T12" fmla="*/ 137 w 144"/>
                <a:gd name="T13" fmla="*/ 0 h 297"/>
                <a:gd name="T14" fmla="*/ 144 w 144"/>
                <a:gd name="T15" fmla="*/ 13 h 297"/>
                <a:gd name="T16" fmla="*/ 144 w 144"/>
                <a:gd name="T17" fmla="*/ 28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297">
                  <a:moveTo>
                    <a:pt x="144" y="284"/>
                  </a:moveTo>
                  <a:cubicBezTo>
                    <a:pt x="144" y="291"/>
                    <a:pt x="141" y="297"/>
                    <a:pt x="137" y="297"/>
                  </a:cubicBezTo>
                  <a:cubicBezTo>
                    <a:pt x="6" y="297"/>
                    <a:pt x="6" y="297"/>
                    <a:pt x="6" y="297"/>
                  </a:cubicBezTo>
                  <a:cubicBezTo>
                    <a:pt x="3" y="297"/>
                    <a:pt x="0" y="291"/>
                    <a:pt x="0" y="284"/>
                  </a:cubicBezTo>
                  <a:cubicBezTo>
                    <a:pt x="0" y="13"/>
                    <a:pt x="0" y="13"/>
                    <a:pt x="0" y="13"/>
                  </a:cubicBezTo>
                  <a:cubicBezTo>
                    <a:pt x="0" y="6"/>
                    <a:pt x="3" y="0"/>
                    <a:pt x="6" y="0"/>
                  </a:cubicBezTo>
                  <a:cubicBezTo>
                    <a:pt x="137" y="0"/>
                    <a:pt x="137" y="0"/>
                    <a:pt x="137" y="0"/>
                  </a:cubicBezTo>
                  <a:cubicBezTo>
                    <a:pt x="141" y="0"/>
                    <a:pt x="144" y="6"/>
                    <a:pt x="144" y="13"/>
                  </a:cubicBezTo>
                  <a:lnTo>
                    <a:pt x="144" y="284"/>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3" name="Freeform 33">
              <a:extLst>
                <a:ext uri="{FF2B5EF4-FFF2-40B4-BE49-F238E27FC236}">
                  <a16:creationId xmlns:a16="http://schemas.microsoft.com/office/drawing/2014/main" id="{4DA6197D-968E-4547-B4DD-9D32DA530C80}"/>
                </a:ext>
              </a:extLst>
            </p:cNvPr>
            <p:cNvSpPr>
              <a:spLocks/>
            </p:cNvSpPr>
            <p:nvPr/>
          </p:nvSpPr>
          <p:spPr bwMode="auto">
            <a:xfrm>
              <a:off x="2854325" y="3697288"/>
              <a:ext cx="381000" cy="379413"/>
            </a:xfrm>
            <a:custGeom>
              <a:avLst/>
              <a:gdLst>
                <a:gd name="T0" fmla="*/ 144 w 144"/>
                <a:gd name="T1" fmla="*/ 137 h 143"/>
                <a:gd name="T2" fmla="*/ 138 w 144"/>
                <a:gd name="T3" fmla="*/ 143 h 143"/>
                <a:gd name="T4" fmla="*/ 7 w 144"/>
                <a:gd name="T5" fmla="*/ 143 h 143"/>
                <a:gd name="T6" fmla="*/ 0 w 144"/>
                <a:gd name="T7" fmla="*/ 137 h 143"/>
                <a:gd name="T8" fmla="*/ 0 w 144"/>
                <a:gd name="T9" fmla="*/ 7 h 143"/>
                <a:gd name="T10" fmla="*/ 7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7" y="143"/>
                    <a:pt x="7" y="143"/>
                    <a:pt x="7" y="143"/>
                  </a:cubicBezTo>
                  <a:cubicBezTo>
                    <a:pt x="3" y="143"/>
                    <a:pt x="0" y="140"/>
                    <a:pt x="0" y="137"/>
                  </a:cubicBezTo>
                  <a:cubicBezTo>
                    <a:pt x="0" y="7"/>
                    <a:pt x="0" y="7"/>
                    <a:pt x="0" y="7"/>
                  </a:cubicBezTo>
                  <a:cubicBezTo>
                    <a:pt x="0" y="3"/>
                    <a:pt x="3" y="0"/>
                    <a:pt x="7" y="0"/>
                  </a:cubicBezTo>
                  <a:cubicBezTo>
                    <a:pt x="138" y="0"/>
                    <a:pt x="138" y="0"/>
                    <a:pt x="138" y="0"/>
                  </a:cubicBezTo>
                  <a:cubicBezTo>
                    <a:pt x="141" y="0"/>
                    <a:pt x="144" y="3"/>
                    <a:pt x="144" y="7"/>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4" name="Freeform 34">
              <a:extLst>
                <a:ext uri="{FF2B5EF4-FFF2-40B4-BE49-F238E27FC236}">
                  <a16:creationId xmlns:a16="http://schemas.microsoft.com/office/drawing/2014/main" id="{D3C9F0CA-4BAA-47B4-BA79-3D34FDDB3093}"/>
                </a:ext>
              </a:extLst>
            </p:cNvPr>
            <p:cNvSpPr>
              <a:spLocks/>
            </p:cNvSpPr>
            <p:nvPr/>
          </p:nvSpPr>
          <p:spPr bwMode="auto">
            <a:xfrm>
              <a:off x="5159375" y="4181475"/>
              <a:ext cx="379412" cy="377825"/>
            </a:xfrm>
            <a:custGeom>
              <a:avLst/>
              <a:gdLst>
                <a:gd name="T0" fmla="*/ 143 w 143"/>
                <a:gd name="T1" fmla="*/ 136 h 142"/>
                <a:gd name="T2" fmla="*/ 137 w 143"/>
                <a:gd name="T3" fmla="*/ 142 h 142"/>
                <a:gd name="T4" fmla="*/ 6 w 143"/>
                <a:gd name="T5" fmla="*/ 142 h 142"/>
                <a:gd name="T6" fmla="*/ 0 w 143"/>
                <a:gd name="T7" fmla="*/ 136 h 142"/>
                <a:gd name="T8" fmla="*/ 0 w 143"/>
                <a:gd name="T9" fmla="*/ 6 h 142"/>
                <a:gd name="T10" fmla="*/ 6 w 143"/>
                <a:gd name="T11" fmla="*/ 0 h 142"/>
                <a:gd name="T12" fmla="*/ 137 w 143"/>
                <a:gd name="T13" fmla="*/ 0 h 142"/>
                <a:gd name="T14" fmla="*/ 143 w 143"/>
                <a:gd name="T15" fmla="*/ 6 h 142"/>
                <a:gd name="T16" fmla="*/ 143 w 143"/>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2">
                  <a:moveTo>
                    <a:pt x="143" y="136"/>
                  </a:moveTo>
                  <a:cubicBezTo>
                    <a:pt x="143" y="140"/>
                    <a:pt x="141" y="142"/>
                    <a:pt x="137" y="142"/>
                  </a:cubicBezTo>
                  <a:cubicBezTo>
                    <a:pt x="6" y="142"/>
                    <a:pt x="6" y="142"/>
                    <a:pt x="6" y="142"/>
                  </a:cubicBezTo>
                  <a:cubicBezTo>
                    <a:pt x="2" y="142"/>
                    <a:pt x="0" y="140"/>
                    <a:pt x="0" y="136"/>
                  </a:cubicBezTo>
                  <a:cubicBezTo>
                    <a:pt x="0" y="6"/>
                    <a:pt x="0" y="6"/>
                    <a:pt x="0" y="6"/>
                  </a:cubicBezTo>
                  <a:cubicBezTo>
                    <a:pt x="0" y="3"/>
                    <a:pt x="2" y="0"/>
                    <a:pt x="6" y="0"/>
                  </a:cubicBezTo>
                  <a:cubicBezTo>
                    <a:pt x="137" y="0"/>
                    <a:pt x="137" y="0"/>
                    <a:pt x="137" y="0"/>
                  </a:cubicBezTo>
                  <a:cubicBezTo>
                    <a:pt x="141" y="0"/>
                    <a:pt x="143" y="3"/>
                    <a:pt x="143" y="6"/>
                  </a:cubicBezTo>
                  <a:lnTo>
                    <a:pt x="143"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55" name="Freeform 35">
              <a:extLst>
                <a:ext uri="{FF2B5EF4-FFF2-40B4-BE49-F238E27FC236}">
                  <a16:creationId xmlns:a16="http://schemas.microsoft.com/office/drawing/2014/main" id="{C0926FC1-276C-4B39-9A3A-523A86234176}"/>
                </a:ext>
              </a:extLst>
            </p:cNvPr>
            <p:cNvSpPr>
              <a:spLocks/>
            </p:cNvSpPr>
            <p:nvPr/>
          </p:nvSpPr>
          <p:spPr bwMode="auto">
            <a:xfrm>
              <a:off x="7426325" y="1976438"/>
              <a:ext cx="381000" cy="377825"/>
            </a:xfrm>
            <a:custGeom>
              <a:avLst/>
              <a:gdLst>
                <a:gd name="T0" fmla="*/ 144 w 144"/>
                <a:gd name="T1" fmla="*/ 136 h 142"/>
                <a:gd name="T2" fmla="*/ 138 w 144"/>
                <a:gd name="T3" fmla="*/ 142 h 142"/>
                <a:gd name="T4" fmla="*/ 6 w 144"/>
                <a:gd name="T5" fmla="*/ 142 h 142"/>
                <a:gd name="T6" fmla="*/ 0 w 144"/>
                <a:gd name="T7" fmla="*/ 136 h 142"/>
                <a:gd name="T8" fmla="*/ 0 w 144"/>
                <a:gd name="T9" fmla="*/ 6 h 142"/>
                <a:gd name="T10" fmla="*/ 6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6" y="142"/>
                    <a:pt x="6" y="142"/>
                    <a:pt x="6" y="142"/>
                  </a:cubicBezTo>
                  <a:cubicBezTo>
                    <a:pt x="3" y="142"/>
                    <a:pt x="0" y="139"/>
                    <a:pt x="0" y="136"/>
                  </a:cubicBezTo>
                  <a:cubicBezTo>
                    <a:pt x="0" y="6"/>
                    <a:pt x="0" y="6"/>
                    <a:pt x="0" y="6"/>
                  </a:cubicBezTo>
                  <a:cubicBezTo>
                    <a:pt x="0" y="2"/>
                    <a:pt x="3" y="0"/>
                    <a:pt x="6"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6" name="Freeform 36">
              <a:extLst>
                <a:ext uri="{FF2B5EF4-FFF2-40B4-BE49-F238E27FC236}">
                  <a16:creationId xmlns:a16="http://schemas.microsoft.com/office/drawing/2014/main" id="{26C9039D-D265-4917-95DD-DBE0AED5E301}"/>
                </a:ext>
              </a:extLst>
            </p:cNvPr>
            <p:cNvSpPr>
              <a:spLocks/>
            </p:cNvSpPr>
            <p:nvPr/>
          </p:nvSpPr>
          <p:spPr bwMode="auto">
            <a:xfrm>
              <a:off x="7845425" y="3268663"/>
              <a:ext cx="381000" cy="377825"/>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7" name="Freeform 37">
              <a:extLst>
                <a:ext uri="{FF2B5EF4-FFF2-40B4-BE49-F238E27FC236}">
                  <a16:creationId xmlns:a16="http://schemas.microsoft.com/office/drawing/2014/main" id="{F51D5F3D-71A7-4CB3-8A2A-62FBC16ECD30}"/>
                </a:ext>
              </a:extLst>
            </p:cNvPr>
            <p:cNvSpPr>
              <a:spLocks/>
            </p:cNvSpPr>
            <p:nvPr/>
          </p:nvSpPr>
          <p:spPr bwMode="auto">
            <a:xfrm>
              <a:off x="7426325" y="3268663"/>
              <a:ext cx="381000" cy="377825"/>
            </a:xfrm>
            <a:custGeom>
              <a:avLst/>
              <a:gdLst>
                <a:gd name="T0" fmla="*/ 144 w 144"/>
                <a:gd name="T1" fmla="*/ 136 h 142"/>
                <a:gd name="T2" fmla="*/ 138 w 144"/>
                <a:gd name="T3" fmla="*/ 142 h 142"/>
                <a:gd name="T4" fmla="*/ 6 w 144"/>
                <a:gd name="T5" fmla="*/ 142 h 142"/>
                <a:gd name="T6" fmla="*/ 0 w 144"/>
                <a:gd name="T7" fmla="*/ 136 h 142"/>
                <a:gd name="T8" fmla="*/ 0 w 144"/>
                <a:gd name="T9" fmla="*/ 6 h 142"/>
                <a:gd name="T10" fmla="*/ 6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6" y="142"/>
                    <a:pt x="6" y="142"/>
                    <a:pt x="6" y="142"/>
                  </a:cubicBezTo>
                  <a:cubicBezTo>
                    <a:pt x="3" y="142"/>
                    <a:pt x="0" y="140"/>
                    <a:pt x="0" y="136"/>
                  </a:cubicBezTo>
                  <a:cubicBezTo>
                    <a:pt x="0" y="6"/>
                    <a:pt x="0" y="6"/>
                    <a:pt x="0" y="6"/>
                  </a:cubicBezTo>
                  <a:cubicBezTo>
                    <a:pt x="0" y="3"/>
                    <a:pt x="3" y="0"/>
                    <a:pt x="6"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8" name="Freeform 38">
              <a:extLst>
                <a:ext uri="{FF2B5EF4-FFF2-40B4-BE49-F238E27FC236}">
                  <a16:creationId xmlns:a16="http://schemas.microsoft.com/office/drawing/2014/main" id="{463A32C7-479A-4B51-BAB3-AA5F8904332D}"/>
                </a:ext>
              </a:extLst>
            </p:cNvPr>
            <p:cNvSpPr>
              <a:spLocks/>
            </p:cNvSpPr>
            <p:nvPr/>
          </p:nvSpPr>
          <p:spPr bwMode="auto">
            <a:xfrm>
              <a:off x="6027738" y="3268663"/>
              <a:ext cx="379412" cy="377825"/>
            </a:xfrm>
            <a:custGeom>
              <a:avLst/>
              <a:gdLst>
                <a:gd name="T0" fmla="*/ 143 w 143"/>
                <a:gd name="T1" fmla="*/ 136 h 142"/>
                <a:gd name="T2" fmla="*/ 137 w 143"/>
                <a:gd name="T3" fmla="*/ 142 h 142"/>
                <a:gd name="T4" fmla="*/ 6 w 143"/>
                <a:gd name="T5" fmla="*/ 142 h 142"/>
                <a:gd name="T6" fmla="*/ 0 w 143"/>
                <a:gd name="T7" fmla="*/ 136 h 142"/>
                <a:gd name="T8" fmla="*/ 0 w 143"/>
                <a:gd name="T9" fmla="*/ 6 h 142"/>
                <a:gd name="T10" fmla="*/ 6 w 143"/>
                <a:gd name="T11" fmla="*/ 0 h 142"/>
                <a:gd name="T12" fmla="*/ 137 w 143"/>
                <a:gd name="T13" fmla="*/ 0 h 142"/>
                <a:gd name="T14" fmla="*/ 143 w 143"/>
                <a:gd name="T15" fmla="*/ 6 h 142"/>
                <a:gd name="T16" fmla="*/ 143 w 143"/>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2">
                  <a:moveTo>
                    <a:pt x="143" y="136"/>
                  </a:moveTo>
                  <a:cubicBezTo>
                    <a:pt x="143" y="140"/>
                    <a:pt x="141" y="142"/>
                    <a:pt x="137" y="142"/>
                  </a:cubicBezTo>
                  <a:cubicBezTo>
                    <a:pt x="6" y="142"/>
                    <a:pt x="6" y="142"/>
                    <a:pt x="6" y="142"/>
                  </a:cubicBezTo>
                  <a:cubicBezTo>
                    <a:pt x="2" y="142"/>
                    <a:pt x="0" y="140"/>
                    <a:pt x="0" y="136"/>
                  </a:cubicBezTo>
                  <a:cubicBezTo>
                    <a:pt x="0" y="6"/>
                    <a:pt x="0" y="6"/>
                    <a:pt x="0" y="6"/>
                  </a:cubicBezTo>
                  <a:cubicBezTo>
                    <a:pt x="0" y="3"/>
                    <a:pt x="2" y="0"/>
                    <a:pt x="6" y="0"/>
                  </a:cubicBezTo>
                  <a:cubicBezTo>
                    <a:pt x="137" y="0"/>
                    <a:pt x="137" y="0"/>
                    <a:pt x="137" y="0"/>
                  </a:cubicBezTo>
                  <a:cubicBezTo>
                    <a:pt x="141" y="0"/>
                    <a:pt x="143" y="3"/>
                    <a:pt x="143" y="6"/>
                  </a:cubicBezTo>
                  <a:lnTo>
                    <a:pt x="143"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9" name="Freeform 39">
              <a:extLst>
                <a:ext uri="{FF2B5EF4-FFF2-40B4-BE49-F238E27FC236}">
                  <a16:creationId xmlns:a16="http://schemas.microsoft.com/office/drawing/2014/main" id="{258DD1E4-D60D-4DEF-A219-EB7C38A9720E}"/>
                </a:ext>
              </a:extLst>
            </p:cNvPr>
            <p:cNvSpPr>
              <a:spLocks/>
            </p:cNvSpPr>
            <p:nvPr/>
          </p:nvSpPr>
          <p:spPr bwMode="auto">
            <a:xfrm>
              <a:off x="6035675" y="3733800"/>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0" name="Freeform 40">
              <a:extLst>
                <a:ext uri="{FF2B5EF4-FFF2-40B4-BE49-F238E27FC236}">
                  <a16:creationId xmlns:a16="http://schemas.microsoft.com/office/drawing/2014/main" id="{870D3001-83D2-4DC2-8FDD-208F7BE655E6}"/>
                </a:ext>
              </a:extLst>
            </p:cNvPr>
            <p:cNvSpPr>
              <a:spLocks/>
            </p:cNvSpPr>
            <p:nvPr/>
          </p:nvSpPr>
          <p:spPr bwMode="auto">
            <a:xfrm>
              <a:off x="5170488" y="1562100"/>
              <a:ext cx="1230312" cy="1643063"/>
            </a:xfrm>
            <a:custGeom>
              <a:avLst/>
              <a:gdLst>
                <a:gd name="T0" fmla="*/ 464 w 464"/>
                <a:gd name="T1" fmla="*/ 592 h 619"/>
                <a:gd name="T2" fmla="*/ 443 w 464"/>
                <a:gd name="T3" fmla="*/ 619 h 619"/>
                <a:gd name="T4" fmla="*/ 21 w 464"/>
                <a:gd name="T5" fmla="*/ 619 h 619"/>
                <a:gd name="T6" fmla="*/ 0 w 464"/>
                <a:gd name="T7" fmla="*/ 592 h 619"/>
                <a:gd name="T8" fmla="*/ 0 w 464"/>
                <a:gd name="T9" fmla="*/ 28 h 619"/>
                <a:gd name="T10" fmla="*/ 21 w 464"/>
                <a:gd name="T11" fmla="*/ 0 h 619"/>
                <a:gd name="T12" fmla="*/ 443 w 464"/>
                <a:gd name="T13" fmla="*/ 0 h 619"/>
                <a:gd name="T14" fmla="*/ 464 w 464"/>
                <a:gd name="T15" fmla="*/ 28 h 619"/>
                <a:gd name="T16" fmla="*/ 464 w 464"/>
                <a:gd name="T17" fmla="*/ 592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4" h="619">
                  <a:moveTo>
                    <a:pt x="464" y="592"/>
                  </a:moveTo>
                  <a:cubicBezTo>
                    <a:pt x="464" y="607"/>
                    <a:pt x="454" y="619"/>
                    <a:pt x="443" y="619"/>
                  </a:cubicBezTo>
                  <a:cubicBezTo>
                    <a:pt x="21" y="619"/>
                    <a:pt x="21" y="619"/>
                    <a:pt x="21" y="619"/>
                  </a:cubicBezTo>
                  <a:cubicBezTo>
                    <a:pt x="9" y="619"/>
                    <a:pt x="0" y="607"/>
                    <a:pt x="0" y="592"/>
                  </a:cubicBezTo>
                  <a:cubicBezTo>
                    <a:pt x="0" y="28"/>
                    <a:pt x="0" y="28"/>
                    <a:pt x="0" y="28"/>
                  </a:cubicBezTo>
                  <a:cubicBezTo>
                    <a:pt x="0" y="12"/>
                    <a:pt x="9" y="0"/>
                    <a:pt x="21" y="0"/>
                  </a:cubicBezTo>
                  <a:cubicBezTo>
                    <a:pt x="443" y="0"/>
                    <a:pt x="443" y="0"/>
                    <a:pt x="443" y="0"/>
                  </a:cubicBezTo>
                  <a:cubicBezTo>
                    <a:pt x="454" y="0"/>
                    <a:pt x="464" y="12"/>
                    <a:pt x="464" y="28"/>
                  </a:cubicBezTo>
                  <a:lnTo>
                    <a:pt x="464" y="59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1" name="Freeform 41">
              <a:extLst>
                <a:ext uri="{FF2B5EF4-FFF2-40B4-BE49-F238E27FC236}">
                  <a16:creationId xmlns:a16="http://schemas.microsoft.com/office/drawing/2014/main" id="{F49E952E-8D94-4BFD-B940-69187D07D709}"/>
                </a:ext>
              </a:extLst>
            </p:cNvPr>
            <p:cNvSpPr>
              <a:spLocks/>
            </p:cNvSpPr>
            <p:nvPr/>
          </p:nvSpPr>
          <p:spPr bwMode="auto">
            <a:xfrm>
              <a:off x="4703763" y="4625975"/>
              <a:ext cx="835025" cy="777875"/>
            </a:xfrm>
            <a:custGeom>
              <a:avLst/>
              <a:gdLst>
                <a:gd name="T0" fmla="*/ 315 w 315"/>
                <a:gd name="T1" fmla="*/ 280 h 293"/>
                <a:gd name="T2" fmla="*/ 301 w 315"/>
                <a:gd name="T3" fmla="*/ 293 h 293"/>
                <a:gd name="T4" fmla="*/ 14 w 315"/>
                <a:gd name="T5" fmla="*/ 293 h 293"/>
                <a:gd name="T6" fmla="*/ 0 w 315"/>
                <a:gd name="T7" fmla="*/ 280 h 293"/>
                <a:gd name="T8" fmla="*/ 0 w 315"/>
                <a:gd name="T9" fmla="*/ 13 h 293"/>
                <a:gd name="T10" fmla="*/ 14 w 315"/>
                <a:gd name="T11" fmla="*/ 0 h 293"/>
                <a:gd name="T12" fmla="*/ 301 w 315"/>
                <a:gd name="T13" fmla="*/ 0 h 293"/>
                <a:gd name="T14" fmla="*/ 315 w 315"/>
                <a:gd name="T15" fmla="*/ 13 h 293"/>
                <a:gd name="T16" fmla="*/ 315 w 315"/>
                <a:gd name="T17" fmla="*/ 28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5" h="293">
                  <a:moveTo>
                    <a:pt x="315" y="280"/>
                  </a:moveTo>
                  <a:cubicBezTo>
                    <a:pt x="315" y="288"/>
                    <a:pt x="309" y="293"/>
                    <a:pt x="301" y="293"/>
                  </a:cubicBezTo>
                  <a:cubicBezTo>
                    <a:pt x="14" y="293"/>
                    <a:pt x="14" y="293"/>
                    <a:pt x="14" y="293"/>
                  </a:cubicBezTo>
                  <a:cubicBezTo>
                    <a:pt x="6" y="293"/>
                    <a:pt x="0" y="288"/>
                    <a:pt x="0" y="280"/>
                  </a:cubicBezTo>
                  <a:cubicBezTo>
                    <a:pt x="0" y="13"/>
                    <a:pt x="0" y="13"/>
                    <a:pt x="0" y="13"/>
                  </a:cubicBezTo>
                  <a:cubicBezTo>
                    <a:pt x="0" y="6"/>
                    <a:pt x="6" y="0"/>
                    <a:pt x="14" y="0"/>
                  </a:cubicBezTo>
                  <a:cubicBezTo>
                    <a:pt x="301" y="0"/>
                    <a:pt x="301" y="0"/>
                    <a:pt x="301" y="0"/>
                  </a:cubicBezTo>
                  <a:cubicBezTo>
                    <a:pt x="309" y="0"/>
                    <a:pt x="315" y="6"/>
                    <a:pt x="315" y="13"/>
                  </a:cubicBezTo>
                  <a:lnTo>
                    <a:pt x="315" y="280"/>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2" name="Freeform 42">
              <a:extLst>
                <a:ext uri="{FF2B5EF4-FFF2-40B4-BE49-F238E27FC236}">
                  <a16:creationId xmlns:a16="http://schemas.microsoft.com/office/drawing/2014/main" id="{1E5CC48C-A6AF-4347-B4A4-ABAE741FE41F}"/>
                </a:ext>
              </a:extLst>
            </p:cNvPr>
            <p:cNvSpPr>
              <a:spLocks/>
            </p:cNvSpPr>
            <p:nvPr/>
          </p:nvSpPr>
          <p:spPr bwMode="auto">
            <a:xfrm>
              <a:off x="5605463" y="5068888"/>
              <a:ext cx="817562" cy="779463"/>
            </a:xfrm>
            <a:custGeom>
              <a:avLst/>
              <a:gdLst>
                <a:gd name="T0" fmla="*/ 308 w 308"/>
                <a:gd name="T1" fmla="*/ 281 h 294"/>
                <a:gd name="T2" fmla="*/ 294 w 308"/>
                <a:gd name="T3" fmla="*/ 294 h 294"/>
                <a:gd name="T4" fmla="*/ 14 w 308"/>
                <a:gd name="T5" fmla="*/ 294 h 294"/>
                <a:gd name="T6" fmla="*/ 0 w 308"/>
                <a:gd name="T7" fmla="*/ 281 h 294"/>
                <a:gd name="T8" fmla="*/ 0 w 308"/>
                <a:gd name="T9" fmla="*/ 13 h 294"/>
                <a:gd name="T10" fmla="*/ 14 w 308"/>
                <a:gd name="T11" fmla="*/ 0 h 294"/>
                <a:gd name="T12" fmla="*/ 294 w 308"/>
                <a:gd name="T13" fmla="*/ 0 h 294"/>
                <a:gd name="T14" fmla="*/ 308 w 308"/>
                <a:gd name="T15" fmla="*/ 13 h 294"/>
                <a:gd name="T16" fmla="*/ 308 w 308"/>
                <a:gd name="T17" fmla="*/ 281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4">
                  <a:moveTo>
                    <a:pt x="308" y="281"/>
                  </a:moveTo>
                  <a:cubicBezTo>
                    <a:pt x="308" y="288"/>
                    <a:pt x="302" y="294"/>
                    <a:pt x="294" y="294"/>
                  </a:cubicBezTo>
                  <a:cubicBezTo>
                    <a:pt x="14" y="294"/>
                    <a:pt x="14" y="294"/>
                    <a:pt x="14" y="294"/>
                  </a:cubicBezTo>
                  <a:cubicBezTo>
                    <a:pt x="6" y="294"/>
                    <a:pt x="0" y="288"/>
                    <a:pt x="0" y="281"/>
                  </a:cubicBezTo>
                  <a:cubicBezTo>
                    <a:pt x="0" y="13"/>
                    <a:pt x="0" y="13"/>
                    <a:pt x="0" y="13"/>
                  </a:cubicBezTo>
                  <a:cubicBezTo>
                    <a:pt x="0" y="6"/>
                    <a:pt x="6" y="0"/>
                    <a:pt x="14" y="0"/>
                  </a:cubicBezTo>
                  <a:cubicBezTo>
                    <a:pt x="294" y="0"/>
                    <a:pt x="294" y="0"/>
                    <a:pt x="294" y="0"/>
                  </a:cubicBezTo>
                  <a:cubicBezTo>
                    <a:pt x="302" y="0"/>
                    <a:pt x="308" y="6"/>
                    <a:pt x="308" y="13"/>
                  </a:cubicBezTo>
                  <a:lnTo>
                    <a:pt x="308" y="281"/>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3" name="Freeform 43">
              <a:extLst>
                <a:ext uri="{FF2B5EF4-FFF2-40B4-BE49-F238E27FC236}">
                  <a16:creationId xmlns:a16="http://schemas.microsoft.com/office/drawing/2014/main" id="{9FE3AAA6-983C-40A9-8F1C-B812655D6946}"/>
                </a:ext>
              </a:extLst>
            </p:cNvPr>
            <p:cNvSpPr>
              <a:spLocks/>
            </p:cNvSpPr>
            <p:nvPr/>
          </p:nvSpPr>
          <p:spPr bwMode="auto">
            <a:xfrm>
              <a:off x="5167313" y="3316288"/>
              <a:ext cx="809625" cy="777875"/>
            </a:xfrm>
            <a:custGeom>
              <a:avLst/>
              <a:gdLst>
                <a:gd name="T0" fmla="*/ 305 w 305"/>
                <a:gd name="T1" fmla="*/ 280 h 293"/>
                <a:gd name="T2" fmla="*/ 291 w 305"/>
                <a:gd name="T3" fmla="*/ 293 h 293"/>
                <a:gd name="T4" fmla="*/ 13 w 305"/>
                <a:gd name="T5" fmla="*/ 293 h 293"/>
                <a:gd name="T6" fmla="*/ 0 w 305"/>
                <a:gd name="T7" fmla="*/ 280 h 293"/>
                <a:gd name="T8" fmla="*/ 0 w 305"/>
                <a:gd name="T9" fmla="*/ 13 h 293"/>
                <a:gd name="T10" fmla="*/ 13 w 305"/>
                <a:gd name="T11" fmla="*/ 0 h 293"/>
                <a:gd name="T12" fmla="*/ 291 w 305"/>
                <a:gd name="T13" fmla="*/ 0 h 293"/>
                <a:gd name="T14" fmla="*/ 305 w 305"/>
                <a:gd name="T15" fmla="*/ 13 h 293"/>
                <a:gd name="T16" fmla="*/ 305 w 305"/>
                <a:gd name="T17" fmla="*/ 28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5" h="293">
                  <a:moveTo>
                    <a:pt x="305" y="280"/>
                  </a:moveTo>
                  <a:cubicBezTo>
                    <a:pt x="305" y="288"/>
                    <a:pt x="299" y="293"/>
                    <a:pt x="291" y="293"/>
                  </a:cubicBezTo>
                  <a:cubicBezTo>
                    <a:pt x="13" y="293"/>
                    <a:pt x="13" y="293"/>
                    <a:pt x="13" y="293"/>
                  </a:cubicBezTo>
                  <a:cubicBezTo>
                    <a:pt x="6" y="293"/>
                    <a:pt x="0" y="288"/>
                    <a:pt x="0" y="280"/>
                  </a:cubicBezTo>
                  <a:cubicBezTo>
                    <a:pt x="0" y="13"/>
                    <a:pt x="0" y="13"/>
                    <a:pt x="0" y="13"/>
                  </a:cubicBezTo>
                  <a:cubicBezTo>
                    <a:pt x="0" y="6"/>
                    <a:pt x="6" y="0"/>
                    <a:pt x="13" y="0"/>
                  </a:cubicBezTo>
                  <a:cubicBezTo>
                    <a:pt x="291" y="0"/>
                    <a:pt x="291" y="0"/>
                    <a:pt x="291" y="0"/>
                  </a:cubicBezTo>
                  <a:cubicBezTo>
                    <a:pt x="299" y="0"/>
                    <a:pt x="305" y="6"/>
                    <a:pt x="305" y="13"/>
                  </a:cubicBezTo>
                  <a:lnTo>
                    <a:pt x="305" y="280"/>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4" name="Freeform 44">
              <a:extLst>
                <a:ext uri="{FF2B5EF4-FFF2-40B4-BE49-F238E27FC236}">
                  <a16:creationId xmlns:a16="http://schemas.microsoft.com/office/drawing/2014/main" id="{CCC666AD-2635-48AC-BB69-17CED0467E79}"/>
                </a:ext>
              </a:extLst>
            </p:cNvPr>
            <p:cNvSpPr>
              <a:spLocks/>
            </p:cNvSpPr>
            <p:nvPr/>
          </p:nvSpPr>
          <p:spPr bwMode="auto">
            <a:xfrm>
              <a:off x="7426325" y="703263"/>
              <a:ext cx="800100" cy="1198563"/>
            </a:xfrm>
            <a:custGeom>
              <a:avLst/>
              <a:gdLst>
                <a:gd name="T0" fmla="*/ 302 w 302"/>
                <a:gd name="T1" fmla="*/ 432 h 452"/>
                <a:gd name="T2" fmla="*/ 289 w 302"/>
                <a:gd name="T3" fmla="*/ 452 h 452"/>
                <a:gd name="T4" fmla="*/ 13 w 302"/>
                <a:gd name="T5" fmla="*/ 452 h 452"/>
                <a:gd name="T6" fmla="*/ 0 w 302"/>
                <a:gd name="T7" fmla="*/ 432 h 452"/>
                <a:gd name="T8" fmla="*/ 0 w 302"/>
                <a:gd name="T9" fmla="*/ 20 h 452"/>
                <a:gd name="T10" fmla="*/ 13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3" y="452"/>
                    <a:pt x="13" y="452"/>
                    <a:pt x="13" y="452"/>
                  </a:cubicBezTo>
                  <a:cubicBezTo>
                    <a:pt x="6" y="452"/>
                    <a:pt x="0" y="443"/>
                    <a:pt x="0" y="432"/>
                  </a:cubicBezTo>
                  <a:cubicBezTo>
                    <a:pt x="0" y="20"/>
                    <a:pt x="0" y="20"/>
                    <a:pt x="0" y="20"/>
                  </a:cubicBezTo>
                  <a:cubicBezTo>
                    <a:pt x="0" y="9"/>
                    <a:pt x="6" y="0"/>
                    <a:pt x="13"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5" name="Freeform 45">
              <a:extLst>
                <a:ext uri="{FF2B5EF4-FFF2-40B4-BE49-F238E27FC236}">
                  <a16:creationId xmlns:a16="http://schemas.microsoft.com/office/drawing/2014/main" id="{AEE195D8-6357-4095-AA8D-2A2694C12801}"/>
                </a:ext>
              </a:extLst>
            </p:cNvPr>
            <p:cNvSpPr>
              <a:spLocks/>
            </p:cNvSpPr>
            <p:nvPr/>
          </p:nvSpPr>
          <p:spPr bwMode="auto">
            <a:xfrm>
              <a:off x="6546850" y="2419350"/>
              <a:ext cx="801687" cy="1200150"/>
            </a:xfrm>
            <a:custGeom>
              <a:avLst/>
              <a:gdLst>
                <a:gd name="T0" fmla="*/ 302 w 302"/>
                <a:gd name="T1" fmla="*/ 432 h 452"/>
                <a:gd name="T2" fmla="*/ 289 w 302"/>
                <a:gd name="T3" fmla="*/ 452 h 452"/>
                <a:gd name="T4" fmla="*/ 14 w 302"/>
                <a:gd name="T5" fmla="*/ 452 h 452"/>
                <a:gd name="T6" fmla="*/ 0 w 302"/>
                <a:gd name="T7" fmla="*/ 432 h 452"/>
                <a:gd name="T8" fmla="*/ 0 w 302"/>
                <a:gd name="T9" fmla="*/ 20 h 452"/>
                <a:gd name="T10" fmla="*/ 14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4" y="452"/>
                    <a:pt x="14" y="452"/>
                    <a:pt x="14" y="452"/>
                  </a:cubicBezTo>
                  <a:cubicBezTo>
                    <a:pt x="6" y="452"/>
                    <a:pt x="0" y="443"/>
                    <a:pt x="0" y="432"/>
                  </a:cubicBezTo>
                  <a:cubicBezTo>
                    <a:pt x="0" y="20"/>
                    <a:pt x="0" y="20"/>
                    <a:pt x="0" y="20"/>
                  </a:cubicBezTo>
                  <a:cubicBezTo>
                    <a:pt x="0" y="9"/>
                    <a:pt x="6" y="0"/>
                    <a:pt x="14"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6" name="Freeform 46">
              <a:extLst>
                <a:ext uri="{FF2B5EF4-FFF2-40B4-BE49-F238E27FC236}">
                  <a16:creationId xmlns:a16="http://schemas.microsoft.com/office/drawing/2014/main" id="{18BB957F-1EE8-4FF0-85A8-5227C4852FC1}"/>
                </a:ext>
              </a:extLst>
            </p:cNvPr>
            <p:cNvSpPr>
              <a:spLocks/>
            </p:cNvSpPr>
            <p:nvPr/>
          </p:nvSpPr>
          <p:spPr bwMode="auto">
            <a:xfrm>
              <a:off x="5605463" y="4206875"/>
              <a:ext cx="1223962" cy="766763"/>
            </a:xfrm>
            <a:custGeom>
              <a:avLst/>
              <a:gdLst>
                <a:gd name="T0" fmla="*/ 461 w 461"/>
                <a:gd name="T1" fmla="*/ 276 h 289"/>
                <a:gd name="T2" fmla="*/ 441 w 461"/>
                <a:gd name="T3" fmla="*/ 289 h 289"/>
                <a:gd name="T4" fmla="*/ 20 w 461"/>
                <a:gd name="T5" fmla="*/ 289 h 289"/>
                <a:gd name="T6" fmla="*/ 0 w 461"/>
                <a:gd name="T7" fmla="*/ 276 h 289"/>
                <a:gd name="T8" fmla="*/ 0 w 461"/>
                <a:gd name="T9" fmla="*/ 13 h 289"/>
                <a:gd name="T10" fmla="*/ 20 w 461"/>
                <a:gd name="T11" fmla="*/ 0 h 289"/>
                <a:gd name="T12" fmla="*/ 441 w 461"/>
                <a:gd name="T13" fmla="*/ 0 h 289"/>
                <a:gd name="T14" fmla="*/ 461 w 461"/>
                <a:gd name="T15" fmla="*/ 13 h 289"/>
                <a:gd name="T16" fmla="*/ 461 w 461"/>
                <a:gd name="T17" fmla="*/ 276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1" h="289">
                  <a:moveTo>
                    <a:pt x="461" y="276"/>
                  </a:moveTo>
                  <a:cubicBezTo>
                    <a:pt x="461" y="283"/>
                    <a:pt x="452" y="289"/>
                    <a:pt x="441" y="289"/>
                  </a:cubicBezTo>
                  <a:cubicBezTo>
                    <a:pt x="20" y="289"/>
                    <a:pt x="20" y="289"/>
                    <a:pt x="20" y="289"/>
                  </a:cubicBezTo>
                  <a:cubicBezTo>
                    <a:pt x="9" y="289"/>
                    <a:pt x="0" y="283"/>
                    <a:pt x="0" y="276"/>
                  </a:cubicBezTo>
                  <a:cubicBezTo>
                    <a:pt x="0" y="13"/>
                    <a:pt x="0" y="13"/>
                    <a:pt x="0" y="13"/>
                  </a:cubicBezTo>
                  <a:cubicBezTo>
                    <a:pt x="0" y="6"/>
                    <a:pt x="9" y="0"/>
                    <a:pt x="20" y="0"/>
                  </a:cubicBezTo>
                  <a:cubicBezTo>
                    <a:pt x="441" y="0"/>
                    <a:pt x="441" y="0"/>
                    <a:pt x="441" y="0"/>
                  </a:cubicBezTo>
                  <a:cubicBezTo>
                    <a:pt x="452" y="0"/>
                    <a:pt x="461" y="6"/>
                    <a:pt x="461" y="13"/>
                  </a:cubicBezTo>
                  <a:lnTo>
                    <a:pt x="461" y="276"/>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7" name="Freeform 47">
              <a:extLst>
                <a:ext uri="{FF2B5EF4-FFF2-40B4-BE49-F238E27FC236}">
                  <a16:creationId xmlns:a16="http://schemas.microsoft.com/office/drawing/2014/main" id="{CADECC54-B54F-467C-B5B0-1CE0E77A6E97}"/>
                </a:ext>
              </a:extLst>
            </p:cNvPr>
            <p:cNvSpPr>
              <a:spLocks/>
            </p:cNvSpPr>
            <p:nvPr/>
          </p:nvSpPr>
          <p:spPr bwMode="auto">
            <a:xfrm>
              <a:off x="3352800" y="3322638"/>
              <a:ext cx="1716087" cy="1201738"/>
            </a:xfrm>
            <a:custGeom>
              <a:avLst/>
              <a:gdLst>
                <a:gd name="T0" fmla="*/ 647 w 647"/>
                <a:gd name="T1" fmla="*/ 433 h 453"/>
                <a:gd name="T2" fmla="*/ 618 w 647"/>
                <a:gd name="T3" fmla="*/ 453 h 453"/>
                <a:gd name="T4" fmla="*/ 29 w 647"/>
                <a:gd name="T5" fmla="*/ 453 h 453"/>
                <a:gd name="T6" fmla="*/ 0 w 647"/>
                <a:gd name="T7" fmla="*/ 433 h 453"/>
                <a:gd name="T8" fmla="*/ 0 w 647"/>
                <a:gd name="T9" fmla="*/ 20 h 453"/>
                <a:gd name="T10" fmla="*/ 29 w 647"/>
                <a:gd name="T11" fmla="*/ 0 h 453"/>
                <a:gd name="T12" fmla="*/ 618 w 647"/>
                <a:gd name="T13" fmla="*/ 0 h 453"/>
                <a:gd name="T14" fmla="*/ 647 w 647"/>
                <a:gd name="T15" fmla="*/ 20 h 453"/>
                <a:gd name="T16" fmla="*/ 647 w 647"/>
                <a:gd name="T17" fmla="*/ 433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7" h="453">
                  <a:moveTo>
                    <a:pt x="647" y="433"/>
                  </a:moveTo>
                  <a:cubicBezTo>
                    <a:pt x="647" y="444"/>
                    <a:pt x="634" y="453"/>
                    <a:pt x="618" y="453"/>
                  </a:cubicBezTo>
                  <a:cubicBezTo>
                    <a:pt x="29" y="453"/>
                    <a:pt x="29" y="453"/>
                    <a:pt x="29" y="453"/>
                  </a:cubicBezTo>
                  <a:cubicBezTo>
                    <a:pt x="13" y="453"/>
                    <a:pt x="0" y="444"/>
                    <a:pt x="0" y="433"/>
                  </a:cubicBezTo>
                  <a:cubicBezTo>
                    <a:pt x="0" y="20"/>
                    <a:pt x="0" y="20"/>
                    <a:pt x="0" y="20"/>
                  </a:cubicBezTo>
                  <a:cubicBezTo>
                    <a:pt x="0" y="9"/>
                    <a:pt x="13" y="0"/>
                    <a:pt x="29" y="0"/>
                  </a:cubicBezTo>
                  <a:cubicBezTo>
                    <a:pt x="618" y="0"/>
                    <a:pt x="618" y="0"/>
                    <a:pt x="618" y="0"/>
                  </a:cubicBezTo>
                  <a:cubicBezTo>
                    <a:pt x="634" y="0"/>
                    <a:pt x="647" y="9"/>
                    <a:pt x="647" y="20"/>
                  </a:cubicBezTo>
                  <a:lnTo>
                    <a:pt x="647" y="433"/>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8" name="Freeform 48">
              <a:extLst>
                <a:ext uri="{FF2B5EF4-FFF2-40B4-BE49-F238E27FC236}">
                  <a16:creationId xmlns:a16="http://schemas.microsoft.com/office/drawing/2014/main" id="{180124DB-F2AE-47AC-981D-66F4BB1CB4F0}"/>
                </a:ext>
              </a:extLst>
            </p:cNvPr>
            <p:cNvSpPr>
              <a:spLocks/>
            </p:cNvSpPr>
            <p:nvPr/>
          </p:nvSpPr>
          <p:spPr bwMode="auto">
            <a:xfrm>
              <a:off x="3355975" y="2014538"/>
              <a:ext cx="800100" cy="1209675"/>
            </a:xfrm>
            <a:custGeom>
              <a:avLst/>
              <a:gdLst>
                <a:gd name="T0" fmla="*/ 302 w 302"/>
                <a:gd name="T1" fmla="*/ 436 h 456"/>
                <a:gd name="T2" fmla="*/ 288 w 302"/>
                <a:gd name="T3" fmla="*/ 456 h 456"/>
                <a:gd name="T4" fmla="*/ 13 w 302"/>
                <a:gd name="T5" fmla="*/ 456 h 456"/>
                <a:gd name="T6" fmla="*/ 0 w 302"/>
                <a:gd name="T7" fmla="*/ 436 h 456"/>
                <a:gd name="T8" fmla="*/ 0 w 302"/>
                <a:gd name="T9" fmla="*/ 20 h 456"/>
                <a:gd name="T10" fmla="*/ 13 w 302"/>
                <a:gd name="T11" fmla="*/ 0 h 456"/>
                <a:gd name="T12" fmla="*/ 288 w 302"/>
                <a:gd name="T13" fmla="*/ 0 h 456"/>
                <a:gd name="T14" fmla="*/ 302 w 302"/>
                <a:gd name="T15" fmla="*/ 20 h 456"/>
                <a:gd name="T16" fmla="*/ 302 w 302"/>
                <a:gd name="T17" fmla="*/ 436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6">
                  <a:moveTo>
                    <a:pt x="302" y="436"/>
                  </a:moveTo>
                  <a:cubicBezTo>
                    <a:pt x="302" y="447"/>
                    <a:pt x="296" y="456"/>
                    <a:pt x="288" y="456"/>
                  </a:cubicBezTo>
                  <a:cubicBezTo>
                    <a:pt x="13" y="456"/>
                    <a:pt x="13" y="456"/>
                    <a:pt x="13" y="456"/>
                  </a:cubicBezTo>
                  <a:cubicBezTo>
                    <a:pt x="6" y="456"/>
                    <a:pt x="0" y="447"/>
                    <a:pt x="0" y="436"/>
                  </a:cubicBezTo>
                  <a:cubicBezTo>
                    <a:pt x="0" y="20"/>
                    <a:pt x="0" y="20"/>
                    <a:pt x="0" y="20"/>
                  </a:cubicBezTo>
                  <a:cubicBezTo>
                    <a:pt x="0" y="9"/>
                    <a:pt x="6" y="0"/>
                    <a:pt x="13" y="0"/>
                  </a:cubicBezTo>
                  <a:cubicBezTo>
                    <a:pt x="288" y="0"/>
                    <a:pt x="288" y="0"/>
                    <a:pt x="288" y="0"/>
                  </a:cubicBezTo>
                  <a:cubicBezTo>
                    <a:pt x="296" y="0"/>
                    <a:pt x="302" y="9"/>
                    <a:pt x="302" y="20"/>
                  </a:cubicBezTo>
                  <a:lnTo>
                    <a:pt x="302" y="436"/>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9" name="Rectangle 49">
              <a:extLst>
                <a:ext uri="{FF2B5EF4-FFF2-40B4-BE49-F238E27FC236}">
                  <a16:creationId xmlns:a16="http://schemas.microsoft.com/office/drawing/2014/main" id="{15F1DBC8-B663-4CB9-9B42-271E4CB93563}"/>
                </a:ext>
              </a:extLst>
            </p:cNvPr>
            <p:cNvSpPr>
              <a:spLocks noChangeArrowheads="1"/>
            </p:cNvSpPr>
            <p:nvPr/>
          </p:nvSpPr>
          <p:spPr bwMode="auto">
            <a:xfrm>
              <a:off x="7464697" y="1984678"/>
              <a:ext cx="606005" cy="369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0" i="0" u="none" strike="noStrike" cap="none" normalizeH="0" baseline="0" dirty="0">
                  <a:ln>
                    <a:noFill/>
                  </a:ln>
                  <a:solidFill>
                    <a:srgbClr val="FFFFFF"/>
                  </a:solidFill>
                  <a:effectLst/>
                  <a:latin typeface="iCiel Cadena"/>
                  <a:ea typeface="微软雅黑" panose="020B0503020204020204" pitchFamily="34" charset="-122"/>
                </a:rPr>
                <a:t>LOVE</a:t>
              </a:r>
              <a:endParaRPr kumimoji="0" lang="zh-CN" altLang="zh-CN" sz="1600" b="0" i="0" u="none" strike="noStrike" cap="none" normalizeH="0" baseline="0" dirty="0">
                <a:ln>
                  <a:noFill/>
                </a:ln>
                <a:solidFill>
                  <a:schemeClr val="tx1"/>
                </a:solidFill>
                <a:effectLst/>
                <a:latin typeface="iCiel Cadena"/>
              </a:endParaRPr>
            </a:p>
          </p:txBody>
        </p:sp>
        <p:sp>
          <p:nvSpPr>
            <p:cNvPr id="70" name="Rectangle 50">
              <a:extLst>
                <a:ext uri="{FF2B5EF4-FFF2-40B4-BE49-F238E27FC236}">
                  <a16:creationId xmlns:a16="http://schemas.microsoft.com/office/drawing/2014/main" id="{41E5E95D-8AE9-420E-ABD9-6F7DD481F1B6}"/>
                </a:ext>
              </a:extLst>
            </p:cNvPr>
            <p:cNvSpPr>
              <a:spLocks noChangeArrowheads="1"/>
            </p:cNvSpPr>
            <p:nvPr/>
          </p:nvSpPr>
          <p:spPr bwMode="auto">
            <a:xfrm>
              <a:off x="2908300" y="1149350"/>
              <a:ext cx="138662" cy="425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zh-CN" sz="2300" dirty="0">
                  <a:solidFill>
                    <a:srgbClr val="FFFFFF"/>
                  </a:solidFill>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1" name="Rectangle 51">
              <a:extLst>
                <a:ext uri="{FF2B5EF4-FFF2-40B4-BE49-F238E27FC236}">
                  <a16:creationId xmlns:a16="http://schemas.microsoft.com/office/drawing/2014/main" id="{66B708E3-0311-4D3D-AC73-EE47BD38CE95}"/>
                </a:ext>
              </a:extLst>
            </p:cNvPr>
            <p:cNvSpPr>
              <a:spLocks noChangeArrowheads="1"/>
            </p:cNvSpPr>
            <p:nvPr/>
          </p:nvSpPr>
          <p:spPr bwMode="auto">
            <a:xfrm>
              <a:off x="2908300" y="3684587"/>
              <a:ext cx="14586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2" name="Rectangle 52">
              <a:extLst>
                <a:ext uri="{FF2B5EF4-FFF2-40B4-BE49-F238E27FC236}">
                  <a16:creationId xmlns:a16="http://schemas.microsoft.com/office/drawing/2014/main" id="{FBDF44F0-B975-4DBF-80DF-F60717F3BD3F}"/>
                </a:ext>
              </a:extLst>
            </p:cNvPr>
            <p:cNvSpPr>
              <a:spLocks noChangeArrowheads="1"/>
            </p:cNvSpPr>
            <p:nvPr/>
          </p:nvSpPr>
          <p:spPr bwMode="auto">
            <a:xfrm>
              <a:off x="8366125" y="1149350"/>
              <a:ext cx="260350" cy="425022"/>
            </a:xfrm>
            <a:prstGeom prst="rect">
              <a:avLst/>
            </a:prstGeom>
            <a:noFill/>
            <a:ln>
              <a:noFill/>
            </a:ln>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300" b="0" i="0" u="none" strike="noStrike" cap="none" normalizeH="0" baseline="0" dirty="0">
                  <a:ln>
                    <a:noFill/>
                  </a:ln>
                  <a:solidFill>
                    <a:schemeClr val="bg1"/>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bg1"/>
                </a:solidFill>
                <a:effectLst/>
                <a:latin typeface="iCiel Cadena"/>
              </a:endParaRPr>
            </a:p>
          </p:txBody>
        </p:sp>
        <p:sp>
          <p:nvSpPr>
            <p:cNvPr id="73" name="Rectangle 53">
              <a:extLst>
                <a:ext uri="{FF2B5EF4-FFF2-40B4-BE49-F238E27FC236}">
                  <a16:creationId xmlns:a16="http://schemas.microsoft.com/office/drawing/2014/main" id="{1FB81681-A380-4158-9AF9-F7EFD2BDCA80}"/>
                </a:ext>
              </a:extLst>
            </p:cNvPr>
            <p:cNvSpPr>
              <a:spLocks noChangeArrowheads="1"/>
            </p:cNvSpPr>
            <p:nvPr/>
          </p:nvSpPr>
          <p:spPr bwMode="auto">
            <a:xfrm>
              <a:off x="6526213" y="5449888"/>
              <a:ext cx="14586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4" name="Rectangle 54">
              <a:extLst>
                <a:ext uri="{FF2B5EF4-FFF2-40B4-BE49-F238E27FC236}">
                  <a16:creationId xmlns:a16="http://schemas.microsoft.com/office/drawing/2014/main" id="{2FA22E07-C71A-482B-9422-81D404CC81E4}"/>
                </a:ext>
              </a:extLst>
            </p:cNvPr>
            <p:cNvSpPr>
              <a:spLocks noChangeArrowheads="1"/>
            </p:cNvSpPr>
            <p:nvPr/>
          </p:nvSpPr>
          <p:spPr bwMode="auto">
            <a:xfrm>
              <a:off x="7436353" y="3302375"/>
              <a:ext cx="600963" cy="332626"/>
            </a:xfrm>
            <a:prstGeom prst="rect">
              <a:avLst/>
            </a:prstGeom>
            <a:noFill/>
            <a:ln>
              <a:noFill/>
            </a:ln>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b="0" i="0" u="none" strike="noStrike" cap="none" normalizeH="0" baseline="0" dirty="0">
                  <a:ln>
                    <a:noFill/>
                  </a:ln>
                  <a:solidFill>
                    <a:schemeClr val="bg1"/>
                  </a:solidFill>
                  <a:effectLst/>
                  <a:latin typeface="iCiel Cadena"/>
                  <a:ea typeface="微软雅黑" panose="020B0503020204020204" pitchFamily="34" charset="-122"/>
                </a:rPr>
                <a:t>PIRCE</a:t>
              </a:r>
              <a:endParaRPr kumimoji="0" lang="zh-CN" altLang="zh-CN" sz="1400" b="0" i="0" u="none" strike="noStrike" cap="none" normalizeH="0" baseline="0" dirty="0">
                <a:ln>
                  <a:noFill/>
                </a:ln>
                <a:solidFill>
                  <a:schemeClr val="bg1"/>
                </a:solidFill>
                <a:effectLst/>
                <a:latin typeface="iCiel Cadena"/>
              </a:endParaRPr>
            </a:p>
          </p:txBody>
        </p:sp>
        <p:sp>
          <p:nvSpPr>
            <p:cNvPr id="75" name="Rectangle 55">
              <a:extLst>
                <a:ext uri="{FF2B5EF4-FFF2-40B4-BE49-F238E27FC236}">
                  <a16:creationId xmlns:a16="http://schemas.microsoft.com/office/drawing/2014/main" id="{F4994BDB-0663-453D-8693-5509DC8D4AF5}"/>
                </a:ext>
              </a:extLst>
            </p:cNvPr>
            <p:cNvSpPr>
              <a:spLocks noChangeArrowheads="1"/>
            </p:cNvSpPr>
            <p:nvPr/>
          </p:nvSpPr>
          <p:spPr bwMode="auto">
            <a:xfrm>
              <a:off x="6073774" y="3275013"/>
              <a:ext cx="217897"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G</a:t>
              </a:r>
              <a:endParaRPr kumimoji="0" lang="zh-CN" altLang="zh-CN" sz="1800" b="0" i="0" u="none" strike="noStrike" cap="none" normalizeH="0" baseline="0" dirty="0">
                <a:ln>
                  <a:noFill/>
                </a:ln>
                <a:solidFill>
                  <a:schemeClr val="tx1"/>
                </a:solidFill>
                <a:effectLst/>
                <a:latin typeface="iCiel Cadena"/>
              </a:endParaRPr>
            </a:p>
          </p:txBody>
        </p:sp>
        <p:sp>
          <p:nvSpPr>
            <p:cNvPr id="76" name="Rectangle 56">
              <a:extLst>
                <a:ext uri="{FF2B5EF4-FFF2-40B4-BE49-F238E27FC236}">
                  <a16:creationId xmlns:a16="http://schemas.microsoft.com/office/drawing/2014/main" id="{9A64F0FB-6F84-4FFF-9CB8-EAFD443A43AC}"/>
                </a:ext>
              </a:extLst>
            </p:cNvPr>
            <p:cNvSpPr>
              <a:spLocks noChangeArrowheads="1"/>
            </p:cNvSpPr>
            <p:nvPr/>
          </p:nvSpPr>
          <p:spPr bwMode="auto">
            <a:xfrm>
              <a:off x="6073774" y="3709988"/>
              <a:ext cx="158470"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S</a:t>
              </a:r>
              <a:endParaRPr kumimoji="0" lang="zh-CN" altLang="zh-CN" sz="1800" b="0" i="0" u="none" strike="noStrike" cap="none" normalizeH="0" baseline="0" dirty="0">
                <a:ln>
                  <a:noFill/>
                </a:ln>
                <a:solidFill>
                  <a:schemeClr val="tx1"/>
                </a:solidFill>
                <a:effectLst/>
                <a:latin typeface="iCiel Cadena"/>
              </a:endParaRPr>
            </a:p>
          </p:txBody>
        </p:sp>
        <p:sp>
          <p:nvSpPr>
            <p:cNvPr id="77" name="Rectangle 57">
              <a:extLst>
                <a:ext uri="{FF2B5EF4-FFF2-40B4-BE49-F238E27FC236}">
                  <a16:creationId xmlns:a16="http://schemas.microsoft.com/office/drawing/2014/main" id="{E4C505D5-C5ED-434D-8653-EE649CADCB6F}"/>
                </a:ext>
              </a:extLst>
            </p:cNvPr>
            <p:cNvSpPr>
              <a:spLocks noChangeArrowheads="1"/>
            </p:cNvSpPr>
            <p:nvPr/>
          </p:nvSpPr>
          <p:spPr bwMode="auto">
            <a:xfrm>
              <a:off x="4335463" y="4602163"/>
              <a:ext cx="16927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T</a:t>
              </a:r>
              <a:endParaRPr kumimoji="0" lang="zh-CN" altLang="zh-CN" sz="1800" b="0" i="0" u="none" strike="noStrike" cap="none" normalizeH="0" baseline="0" dirty="0">
                <a:ln>
                  <a:noFill/>
                </a:ln>
                <a:solidFill>
                  <a:schemeClr val="tx1"/>
                </a:solidFill>
                <a:effectLst/>
                <a:latin typeface="iCiel Cadena"/>
              </a:endParaRPr>
            </a:p>
          </p:txBody>
        </p:sp>
        <p:sp>
          <p:nvSpPr>
            <p:cNvPr id="78" name="Rectangle 58">
              <a:extLst>
                <a:ext uri="{FF2B5EF4-FFF2-40B4-BE49-F238E27FC236}">
                  <a16:creationId xmlns:a16="http://schemas.microsoft.com/office/drawing/2014/main" id="{DEFF40AE-ED0F-4466-ABCE-E566165508D5}"/>
                </a:ext>
              </a:extLst>
            </p:cNvPr>
            <p:cNvSpPr>
              <a:spLocks noChangeArrowheads="1"/>
            </p:cNvSpPr>
            <p:nvPr/>
          </p:nvSpPr>
          <p:spPr bwMode="auto">
            <a:xfrm>
              <a:off x="4335463" y="4948238"/>
              <a:ext cx="21609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H</a:t>
              </a:r>
              <a:endParaRPr kumimoji="0" lang="zh-CN" altLang="zh-CN" sz="1800" b="0" i="0" u="none" strike="noStrike" cap="none" normalizeH="0" baseline="0" dirty="0">
                <a:ln>
                  <a:noFill/>
                </a:ln>
                <a:solidFill>
                  <a:schemeClr val="tx1"/>
                </a:solidFill>
                <a:effectLst/>
                <a:latin typeface="iCiel Cadena"/>
              </a:endParaRPr>
            </a:p>
          </p:txBody>
        </p:sp>
      </p:grpSp>
      <p:sp>
        <p:nvSpPr>
          <p:cNvPr id="79" name="Rectangle 78"/>
          <p:cNvSpPr/>
          <p:nvPr/>
        </p:nvSpPr>
        <p:spPr>
          <a:xfrm>
            <a:off x="1967602" y="3249041"/>
            <a:ext cx="8417625" cy="830997"/>
          </a:xfrm>
          <a:prstGeom prst="rect">
            <a:avLst/>
          </a:prstGeom>
          <a:solidFill>
            <a:schemeClr val="bg1"/>
          </a:solidFill>
        </p:spPr>
        <p:txBody>
          <a:bodyPr wrap="none" lIns="91440" tIns="45720" rIns="91440" bIns="45720">
            <a:spAutoFit/>
          </a:bodyPr>
          <a:lstStyle/>
          <a:p>
            <a:pPr algn="ctr"/>
            <a:r>
              <a:rPr lang="en-US" sz="4800" b="1" dirty="0">
                <a:ln w="22225">
                  <a:solidFill>
                    <a:schemeClr val="accent2"/>
                  </a:solidFill>
                  <a:prstDash val="solid"/>
                </a:ln>
                <a:solidFill>
                  <a:schemeClr val="accent2">
                    <a:lumMod val="75000"/>
                  </a:schemeClr>
                </a:solidFill>
                <a:latin typeface="Times New Roman" panose="02020603050405020304" pitchFamily="18" charset="0"/>
                <a:cs typeface="Times New Roman" panose="02020603050405020304" pitchFamily="18" charset="0"/>
              </a:rPr>
              <a:t>TẠM BIỆT VÀ HẸN GẶP LẠI</a:t>
            </a:r>
          </a:p>
        </p:txBody>
      </p:sp>
      <p:pic>
        <p:nvPicPr>
          <p:cNvPr id="83" name="图片 14">
            <a:extLst>
              <a:ext uri="{FF2B5EF4-FFF2-40B4-BE49-F238E27FC236}">
                <a16:creationId xmlns:a16="http://schemas.microsoft.com/office/drawing/2014/main" id="{24C4C1C4-43C3-40EE-887E-6B37C3452A6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3687" y="4174670"/>
            <a:ext cx="4084635" cy="2041582"/>
          </a:xfrm>
          <a:prstGeom prst="rect">
            <a:avLst/>
          </a:prstGeom>
        </p:spPr>
      </p:pic>
      <p:pic>
        <p:nvPicPr>
          <p:cNvPr id="84" name="图片 6">
            <a:extLst>
              <a:ext uri="{FF2B5EF4-FFF2-40B4-BE49-F238E27FC236}">
                <a16:creationId xmlns:a16="http://schemas.microsoft.com/office/drawing/2014/main" id="{D55673E8-2FB0-4E85-B254-56C877C27F9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863874" y="-342891"/>
            <a:ext cx="2162083" cy="2588323"/>
          </a:xfrm>
          <a:prstGeom prst="rect">
            <a:avLst/>
          </a:prstGeom>
        </p:spPr>
      </p:pic>
      <p:pic>
        <p:nvPicPr>
          <p:cNvPr id="80" name="Picture 79">
            <a:extLst>
              <a:ext uri="{FF2B5EF4-FFF2-40B4-BE49-F238E27FC236}">
                <a16:creationId xmlns:a16="http://schemas.microsoft.com/office/drawing/2014/main" id="{F1A44BB0-9EF1-4D59-9207-275E58E191DC}"/>
              </a:ext>
            </a:extLst>
          </p:cNvPr>
          <p:cNvPicPr>
            <a:picLocks noChangeAspect="1"/>
          </p:cNvPicPr>
          <p:nvPr/>
        </p:nvPicPr>
        <p:blipFill>
          <a:blip r:embed="rId6"/>
          <a:stretch>
            <a:fillRect/>
          </a:stretch>
        </p:blipFill>
        <p:spPr>
          <a:xfrm>
            <a:off x="132402" y="2491800"/>
            <a:ext cx="589731" cy="520622"/>
          </a:xfrm>
          <a:prstGeom prst="rect">
            <a:avLst/>
          </a:prstGeom>
        </p:spPr>
      </p:pic>
    </p:spTree>
    <p:extLst>
      <p:ext uri="{BB962C8B-B14F-4D97-AF65-F5344CB8AC3E}">
        <p14:creationId xmlns:p14="http://schemas.microsoft.com/office/powerpoint/2010/main" val="21769427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fade">
                                      <p:cBhvr>
                                        <p:cTn id="7" dur="1000"/>
                                        <p:tgtEl>
                                          <p:spTgt spid="84"/>
                                        </p:tgtEl>
                                      </p:cBhvr>
                                    </p:animEffect>
                                    <p:anim calcmode="lin" valueType="num">
                                      <p:cBhvr>
                                        <p:cTn id="8" dur="1000" fill="hold"/>
                                        <p:tgtEl>
                                          <p:spTgt spid="84"/>
                                        </p:tgtEl>
                                        <p:attrNameLst>
                                          <p:attrName>ppt_x</p:attrName>
                                        </p:attrNameLst>
                                      </p:cBhvr>
                                      <p:tavLst>
                                        <p:tav tm="0">
                                          <p:val>
                                            <p:strVal val="#ppt_x"/>
                                          </p:val>
                                        </p:tav>
                                        <p:tav tm="100000">
                                          <p:val>
                                            <p:strVal val="#ppt_x"/>
                                          </p:val>
                                        </p:tav>
                                      </p:tavLst>
                                    </p:anim>
                                    <p:anim calcmode="lin" valueType="num">
                                      <p:cBhvr>
                                        <p:cTn id="9" dur="1000" fill="hold"/>
                                        <p:tgtEl>
                                          <p:spTgt spid="8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oy, vector graphics, doll&#10;&#10;Description automatically generated">
            <a:extLst>
              <a:ext uri="{FF2B5EF4-FFF2-40B4-BE49-F238E27FC236}">
                <a16:creationId xmlns:a16="http://schemas.microsoft.com/office/drawing/2014/main" id="{89DC7ABC-A419-463E-9F73-C02DDC577F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3694" y="3287900"/>
            <a:ext cx="2908287" cy="2908287"/>
          </a:xfrm>
          <a:prstGeom prst="rect">
            <a:avLst/>
          </a:prstGeom>
        </p:spPr>
      </p:pic>
      <p:grpSp>
        <p:nvGrpSpPr>
          <p:cNvPr id="2" name="Group 1">
            <a:extLst>
              <a:ext uri="{FF2B5EF4-FFF2-40B4-BE49-F238E27FC236}">
                <a16:creationId xmlns:a16="http://schemas.microsoft.com/office/drawing/2014/main" id="{1E8B759E-BF74-413E-B3ED-0D9221EC7B0A}"/>
              </a:ext>
            </a:extLst>
          </p:cNvPr>
          <p:cNvGrpSpPr/>
          <p:nvPr/>
        </p:nvGrpSpPr>
        <p:grpSpPr>
          <a:xfrm>
            <a:off x="301091" y="301982"/>
            <a:ext cx="4134561" cy="2508169"/>
            <a:chOff x="301091" y="301982"/>
            <a:chExt cx="4134561" cy="2508169"/>
          </a:xfrm>
        </p:grpSpPr>
        <p:pic>
          <p:nvPicPr>
            <p:cNvPr id="4" name="Picture 3">
              <a:extLst>
                <a:ext uri="{FF2B5EF4-FFF2-40B4-BE49-F238E27FC236}">
                  <a16:creationId xmlns:a16="http://schemas.microsoft.com/office/drawing/2014/main" id="{907F5D8A-D232-4BB9-935E-A22F83F5516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01091" y="301982"/>
              <a:ext cx="4134561" cy="2508169"/>
            </a:xfrm>
            <a:prstGeom prst="rect">
              <a:avLst/>
            </a:prstGeom>
          </p:spPr>
        </p:pic>
        <p:pic>
          <p:nvPicPr>
            <p:cNvPr id="5" name="Picture 4" descr="Text&#10;&#10;Description automatically generated">
              <a:extLst>
                <a:ext uri="{FF2B5EF4-FFF2-40B4-BE49-F238E27FC236}">
                  <a16:creationId xmlns:a16="http://schemas.microsoft.com/office/drawing/2014/main" id="{508C07EA-9C72-42F0-92D0-80E1E25D4C7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0867" y="1001558"/>
              <a:ext cx="3678192" cy="1586766"/>
            </a:xfrm>
            <a:prstGeom prst="rect">
              <a:avLst/>
            </a:prstGeom>
          </p:spPr>
        </p:pic>
        <p:pic>
          <p:nvPicPr>
            <p:cNvPr id="7" name="Picture 6">
              <a:extLst>
                <a:ext uri="{FF2B5EF4-FFF2-40B4-BE49-F238E27FC236}">
                  <a16:creationId xmlns:a16="http://schemas.microsoft.com/office/drawing/2014/main" id="{310F7048-0385-41A1-BD7F-F212EB33ADAE}"/>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386620" y="498387"/>
              <a:ext cx="1158339" cy="914479"/>
            </a:xfrm>
            <a:prstGeom prst="rect">
              <a:avLst/>
            </a:prstGeom>
          </p:spPr>
        </p:pic>
      </p:grpSp>
      <p:pic>
        <p:nvPicPr>
          <p:cNvPr id="14" name="Picture 12">
            <a:extLst>
              <a:ext uri="{FF2B5EF4-FFF2-40B4-BE49-F238E27FC236}">
                <a16:creationId xmlns:a16="http://schemas.microsoft.com/office/drawing/2014/main" id="{DBB8FB1E-69AC-4146-A693-59192444DFF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4504109" y="638942"/>
            <a:ext cx="5124606" cy="1807588"/>
          </a:xfrm>
          <a:prstGeom prst="rect">
            <a:avLst/>
          </a:prstGeom>
        </p:spPr>
      </p:pic>
      <p:sp>
        <p:nvSpPr>
          <p:cNvPr id="13" name="Rectangle 12">
            <a:extLst>
              <a:ext uri="{FF2B5EF4-FFF2-40B4-BE49-F238E27FC236}">
                <a16:creationId xmlns:a16="http://schemas.microsoft.com/office/drawing/2014/main" id="{51E7F0AC-A784-4E43-B06C-AB04509BA591}"/>
              </a:ext>
            </a:extLst>
          </p:cNvPr>
          <p:cNvSpPr/>
          <p:nvPr/>
        </p:nvSpPr>
        <p:spPr>
          <a:xfrm>
            <a:off x="4918459" y="889576"/>
            <a:ext cx="4481465" cy="1306320"/>
          </a:xfrm>
          <a:prstGeom prst="rect">
            <a:avLst/>
          </a:prstGeom>
        </p:spPr>
        <p:txBody>
          <a:bodyPr wrap="square">
            <a:spAutoFit/>
          </a:bodyPr>
          <a:lstStyle/>
          <a:p>
            <a:pPr algn="ctr" defTabSz="342900">
              <a:lnSpc>
                <a:spcPct val="150000"/>
              </a:lnSpc>
            </a:pPr>
            <a:r>
              <a:rPr lang="en-US" sz="2800" b="1">
                <a:solidFill>
                  <a:schemeClr val="bg1"/>
                </a:solidFill>
                <a:latin typeface="UTM Avo" panose="02040603050506020204" pitchFamily="18" charset="0"/>
                <a:cs typeface="Times New Roman" panose="02020603050405020304" pitchFamily="18" charset="0"/>
              </a:rPr>
              <a:t>Trò ch</a:t>
            </a:r>
            <a:r>
              <a:rPr lang="vi-VN" sz="2800" b="1">
                <a:solidFill>
                  <a:schemeClr val="bg1"/>
                </a:solidFill>
                <a:latin typeface="UTM Avo" panose="02040603050506020204" pitchFamily="18" charset="0"/>
                <a:cs typeface="Times New Roman" panose="02020603050405020304" pitchFamily="18" charset="0"/>
              </a:rPr>
              <a:t>ơi</a:t>
            </a:r>
            <a:r>
              <a:rPr lang="en-US" sz="2800" b="1">
                <a:solidFill>
                  <a:schemeClr val="bg1"/>
                </a:solidFill>
                <a:latin typeface="UTM Avo" panose="02040603050506020204" pitchFamily="18" charset="0"/>
                <a:cs typeface="Times New Roman" panose="02020603050405020304" pitchFamily="18" charset="0"/>
              </a:rPr>
              <a:t>: </a:t>
            </a:r>
          </a:p>
          <a:p>
            <a:pPr algn="ctr" defTabSz="342900">
              <a:lnSpc>
                <a:spcPct val="150000"/>
              </a:lnSpc>
            </a:pPr>
            <a:r>
              <a:rPr lang="en-US" sz="2800" b="1">
                <a:solidFill>
                  <a:schemeClr val="bg1"/>
                </a:solidFill>
                <a:latin typeface="UTM Avo" panose="02040603050506020204" pitchFamily="18" charset="0"/>
                <a:cs typeface="Times New Roman" panose="02020603050405020304" pitchFamily="18" charset="0"/>
              </a:rPr>
              <a:t>“Ai nhanh – Ai đúng”.</a:t>
            </a:r>
            <a:endParaRPr lang="vi-VN" sz="2800" b="1">
              <a:solidFill>
                <a:schemeClr val="bg1"/>
              </a:solidFill>
              <a:latin typeface="UTM Avo" panose="02040603050506020204" pitchFamily="18" charset="0"/>
              <a:cs typeface="Times New Roman" panose="02020603050405020304" pitchFamily="18" charset="0"/>
            </a:endParaRPr>
          </a:p>
        </p:txBody>
      </p:sp>
      <p:pic>
        <p:nvPicPr>
          <p:cNvPr id="19" name="Picture 3">
            <a:extLst>
              <a:ext uri="{FF2B5EF4-FFF2-40B4-BE49-F238E27FC236}">
                <a16:creationId xmlns:a16="http://schemas.microsoft.com/office/drawing/2014/main" id="{623B169A-6D8D-4045-9344-F2FFF210DC7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4424903" y="2588324"/>
            <a:ext cx="7407034" cy="2148231"/>
          </a:xfrm>
          <a:prstGeom prst="rect">
            <a:avLst/>
          </a:prstGeom>
        </p:spPr>
      </p:pic>
      <p:sp>
        <p:nvSpPr>
          <p:cNvPr id="18" name="Rectangle 17">
            <a:extLst>
              <a:ext uri="{FF2B5EF4-FFF2-40B4-BE49-F238E27FC236}">
                <a16:creationId xmlns:a16="http://schemas.microsoft.com/office/drawing/2014/main" id="{A3B7263B-46D4-4EEE-BDA7-FA048C352D58}"/>
              </a:ext>
            </a:extLst>
          </p:cNvPr>
          <p:cNvSpPr/>
          <p:nvPr/>
        </p:nvSpPr>
        <p:spPr>
          <a:xfrm>
            <a:off x="5338983" y="3026604"/>
            <a:ext cx="5602748" cy="1128386"/>
          </a:xfrm>
          <a:prstGeom prst="rect">
            <a:avLst/>
          </a:prstGeom>
        </p:spPr>
        <p:txBody>
          <a:bodyPr wrap="square">
            <a:spAutoFit/>
          </a:bodyPr>
          <a:lstStyle/>
          <a:p>
            <a:pPr algn="ctr" defTabSz="342900">
              <a:lnSpc>
                <a:spcPct val="150000"/>
              </a:lnSpc>
            </a:pPr>
            <a:r>
              <a:rPr lang="en-US" sz="2400" b="1">
                <a:latin typeface="UTM Avo" panose="02040603050506020204" pitchFamily="18" charset="0"/>
                <a:cs typeface="Times New Roman" panose="02020603050405020304" pitchFamily="18" charset="0"/>
              </a:rPr>
              <a:t>Em hãy kể tên các bộ phận của máy tính để bàn mà em biết</a:t>
            </a:r>
            <a:endParaRPr lang="vi-VN" sz="2400" b="1">
              <a:latin typeface="UTM Avo" panose="020406030505060202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id="{FB448734-5F21-46B8-B85A-3E3E5A013C99}"/>
              </a:ext>
            </a:extLst>
          </p:cNvPr>
          <p:cNvPicPr>
            <a:picLocks noChangeAspect="1"/>
          </p:cNvPicPr>
          <p:nvPr/>
        </p:nvPicPr>
        <p:blipFill>
          <a:blip r:embed="rId11"/>
          <a:stretch>
            <a:fillRect/>
          </a:stretch>
        </p:blipFill>
        <p:spPr>
          <a:xfrm>
            <a:off x="11358550" y="1360826"/>
            <a:ext cx="504202" cy="445116"/>
          </a:xfrm>
          <a:prstGeom prst="rect">
            <a:avLst/>
          </a:prstGeom>
        </p:spPr>
      </p:pic>
    </p:spTree>
    <p:extLst>
      <p:ext uri="{BB962C8B-B14F-4D97-AF65-F5344CB8AC3E}">
        <p14:creationId xmlns:p14="http://schemas.microsoft.com/office/powerpoint/2010/main" val="9223881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subTnLst>
                                    <p:audio>
                                      <p:cMediaNode vol="100000">
                                        <p:cTn display="0" masterRel="sameClick">
                                          <p:stCondLst>
                                            <p:cond evt="begin" delay="0">
                                              <p:tn val="5"/>
                                            </p:cond>
                                          </p:stCondLst>
                                          <p:endCondLst>
                                            <p:cond evt="onStopAudio" delay="0">
                                              <p:tgtEl>
                                                <p:sldTgt/>
                                              </p:tgtEl>
                                            </p:cond>
                                          </p:endCondLst>
                                        </p:cTn>
                                        <p:tgtEl>
                                          <p:sndTgt r:embed="rId2" name="arrow.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anim calcmode="lin" valueType="num">
                                      <p:cBhvr>
                                        <p:cTn id="15" dur="1000" fill="hold"/>
                                        <p:tgtEl>
                                          <p:spTgt spid="18"/>
                                        </p:tgtEl>
                                        <p:attrNameLst>
                                          <p:attrName>ppt_x</p:attrName>
                                        </p:attrNameLst>
                                      </p:cBhvr>
                                      <p:tavLst>
                                        <p:tav tm="0">
                                          <p:val>
                                            <p:strVal val="#ppt_x"/>
                                          </p:val>
                                        </p:tav>
                                        <p:tav tm="100000">
                                          <p:val>
                                            <p:strVal val="#ppt_x"/>
                                          </p:val>
                                        </p:tav>
                                      </p:tavLst>
                                    </p:anim>
                                    <p:anim calcmode="lin" valueType="num">
                                      <p:cBhvr>
                                        <p:cTn id="16" dur="1000" fill="hold"/>
                                        <p:tgtEl>
                                          <p:spTgt spid="18"/>
                                        </p:tgtEl>
                                        <p:attrNameLst>
                                          <p:attrName>ppt_y</p:attrName>
                                        </p:attrNameLst>
                                      </p:cBhvr>
                                      <p:tavLst>
                                        <p:tav tm="0">
                                          <p:val>
                                            <p:strVal val="#ppt_y+.1"/>
                                          </p:val>
                                        </p:tav>
                                        <p:tav tm="100000">
                                          <p:val>
                                            <p:strVal val="#ppt_y"/>
                                          </p:val>
                                        </p:tav>
                                      </p:tavLst>
                                    </p:anim>
                                  </p:childTnLst>
                                </p:cTn>
                              </p:par>
                              <p:par>
                                <p:cTn id="17" presetID="53" presetClass="entr" presetSubtype="16"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500" fill="hold"/>
                                        <p:tgtEl>
                                          <p:spTgt spid="14"/>
                                        </p:tgtEl>
                                        <p:attrNameLst>
                                          <p:attrName>ppt_w</p:attrName>
                                        </p:attrNameLst>
                                      </p:cBhvr>
                                      <p:tavLst>
                                        <p:tav tm="0">
                                          <p:val>
                                            <p:fltVal val="0"/>
                                          </p:val>
                                        </p:tav>
                                        <p:tav tm="100000">
                                          <p:val>
                                            <p:strVal val="#ppt_w"/>
                                          </p:val>
                                        </p:tav>
                                      </p:tavLst>
                                    </p:anim>
                                    <p:anim calcmode="lin" valueType="num">
                                      <p:cBhvr>
                                        <p:cTn id="20" dur="500" fill="hold"/>
                                        <p:tgtEl>
                                          <p:spTgt spid="14"/>
                                        </p:tgtEl>
                                        <p:attrNameLst>
                                          <p:attrName>ppt_h</p:attrName>
                                        </p:attrNameLst>
                                      </p:cBhvr>
                                      <p:tavLst>
                                        <p:tav tm="0">
                                          <p:val>
                                            <p:fltVal val="0"/>
                                          </p:val>
                                        </p:tav>
                                        <p:tav tm="100000">
                                          <p:val>
                                            <p:strVal val="#ppt_h"/>
                                          </p:val>
                                        </p:tav>
                                      </p:tavLst>
                                    </p:anim>
                                    <p:animEffect transition="in" filter="fade">
                                      <p:cBhvr>
                                        <p:cTn id="21" dur="500"/>
                                        <p:tgtEl>
                                          <p:spTgt spid="14"/>
                                        </p:tgtEl>
                                      </p:cBhvr>
                                    </p:animEffect>
                                  </p:childTnLst>
                                </p:cTn>
                              </p:par>
                              <p:par>
                                <p:cTn id="22" presetID="42" presetClass="entr" presetSubtype="0"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1000"/>
                                        <p:tgtEl>
                                          <p:spTgt spid="19"/>
                                        </p:tgtEl>
                                      </p:cBhvr>
                                    </p:animEffect>
                                    <p:anim calcmode="lin" valueType="num">
                                      <p:cBhvr>
                                        <p:cTn id="25" dur="1000" fill="hold"/>
                                        <p:tgtEl>
                                          <p:spTgt spid="19"/>
                                        </p:tgtEl>
                                        <p:attrNameLst>
                                          <p:attrName>ppt_x</p:attrName>
                                        </p:attrNameLst>
                                      </p:cBhvr>
                                      <p:tavLst>
                                        <p:tav tm="0">
                                          <p:val>
                                            <p:strVal val="#ppt_x"/>
                                          </p:val>
                                        </p:tav>
                                        <p:tav tm="100000">
                                          <p:val>
                                            <p:strVal val="#ppt_x"/>
                                          </p:val>
                                        </p:tav>
                                      </p:tavLst>
                                    </p:anim>
                                    <p:anim calcmode="lin" valueType="num">
                                      <p:cBhvr>
                                        <p:cTn id="2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4C29B82-B90A-449E-8481-31A1C0E7E29B}"/>
              </a:ext>
            </a:extLst>
          </p:cNvPr>
          <p:cNvSpPr/>
          <p:nvPr/>
        </p:nvSpPr>
        <p:spPr>
          <a:xfrm>
            <a:off x="438540" y="283918"/>
            <a:ext cx="8211146" cy="684803"/>
          </a:xfrm>
          <a:prstGeom prst="rect">
            <a:avLst/>
          </a:prstGeom>
        </p:spPr>
        <p:txBody>
          <a:bodyPr wrap="square">
            <a:spAutoFit/>
          </a:bodyPr>
          <a:lstStyle/>
          <a:p>
            <a:pPr defTabSz="342900">
              <a:lnSpc>
                <a:spcPct val="150000"/>
              </a:lnSpc>
            </a:pPr>
            <a:r>
              <a:rPr lang="en-US" sz="2800" b="1">
                <a:solidFill>
                  <a:srgbClr val="F03C69"/>
                </a:solidFill>
                <a:latin typeface="SVN-SAF" panose="02040603050506020204" pitchFamily="18" charset="0"/>
                <a:cs typeface="Times New Roman" panose="02020603050405020304" pitchFamily="18" charset="0"/>
              </a:rPr>
              <a:t>1. CÁC BỘ PHẬN C</a:t>
            </a:r>
            <a:r>
              <a:rPr lang="vi-VN" sz="2800" b="1">
                <a:solidFill>
                  <a:srgbClr val="F03C69"/>
                </a:solidFill>
                <a:latin typeface="SVN-SAF" panose="02040603050506020204" pitchFamily="18" charset="0"/>
                <a:cs typeface="Times New Roman" panose="02020603050405020304" pitchFamily="18" charset="0"/>
              </a:rPr>
              <a:t>Ơ</a:t>
            </a:r>
            <a:r>
              <a:rPr lang="en-US" sz="2800" b="1">
                <a:solidFill>
                  <a:srgbClr val="F03C69"/>
                </a:solidFill>
                <a:latin typeface="SVN-SAF" panose="02040603050506020204" pitchFamily="18" charset="0"/>
                <a:cs typeface="Times New Roman" panose="02020603050405020304" pitchFamily="18" charset="0"/>
              </a:rPr>
              <a:t> BẢN CỦA MÁY TÍNH ĐỂ BÀN</a:t>
            </a:r>
            <a:endParaRPr lang="vi-VN" sz="2800" b="1">
              <a:solidFill>
                <a:srgbClr val="F03C69"/>
              </a:solidFill>
              <a:cs typeface="Times New Roman" panose="02020603050405020304" pitchFamily="18" charset="0"/>
            </a:endParaRPr>
          </a:p>
        </p:txBody>
      </p:sp>
      <p:sp>
        <p:nvSpPr>
          <p:cNvPr id="10" name="Rectangle 9">
            <a:extLst>
              <a:ext uri="{FF2B5EF4-FFF2-40B4-BE49-F238E27FC236}">
                <a16:creationId xmlns:a16="http://schemas.microsoft.com/office/drawing/2014/main" id="{949615B6-08E4-4C7D-8EEA-5E3F99C728AC}"/>
              </a:ext>
            </a:extLst>
          </p:cNvPr>
          <p:cNvSpPr/>
          <p:nvPr/>
        </p:nvSpPr>
        <p:spPr>
          <a:xfrm>
            <a:off x="3379791" y="1086631"/>
            <a:ext cx="7173355" cy="642676"/>
          </a:xfrm>
          <a:prstGeom prst="rect">
            <a:avLst/>
          </a:prstGeom>
        </p:spPr>
        <p:txBody>
          <a:bodyPr wrap="square">
            <a:spAutoFit/>
          </a:bodyPr>
          <a:lstStyle/>
          <a:p>
            <a:pPr defTabSz="342900">
              <a:lnSpc>
                <a:spcPct val="150000"/>
              </a:lnSpc>
            </a:pPr>
            <a:r>
              <a:rPr lang="en-US" sz="2800" b="1">
                <a:solidFill>
                  <a:srgbClr val="7FC354"/>
                </a:solidFill>
                <a:latin typeface="SVN-Androgyne" panose="02040603050506020204" pitchFamily="18" charset="0"/>
                <a:cs typeface="Times New Roman" panose="02020603050405020304" pitchFamily="18" charset="0"/>
              </a:rPr>
              <a:t>Các bộ phận c</a:t>
            </a:r>
            <a:r>
              <a:rPr lang="vi-VN" sz="2800" b="1">
                <a:solidFill>
                  <a:srgbClr val="7FC354"/>
                </a:solidFill>
                <a:latin typeface="SVN-Androgyne" panose="02040603050506020204" pitchFamily="18" charset="0"/>
                <a:cs typeface="Times New Roman" panose="02020603050405020304" pitchFamily="18" charset="0"/>
              </a:rPr>
              <a:t>ơ</a:t>
            </a:r>
            <a:r>
              <a:rPr lang="en-US" sz="2800" b="1">
                <a:solidFill>
                  <a:srgbClr val="7FC354"/>
                </a:solidFill>
                <a:latin typeface="SVN-Androgyne" panose="02040603050506020204" pitchFamily="18" charset="0"/>
                <a:cs typeface="Times New Roman" panose="02020603050405020304" pitchFamily="18" charset="0"/>
              </a:rPr>
              <a:t> bản của máy tính để bàn</a:t>
            </a:r>
            <a:endParaRPr lang="vi-VN" sz="2800" b="1">
              <a:solidFill>
                <a:srgbClr val="7FC354"/>
              </a:solidFill>
              <a:latin typeface="SVN-Androgyne" panose="020406030505060202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5C1AE40C-6D0B-4671-A2C9-C72D3FF63513}"/>
              </a:ext>
            </a:extLst>
          </p:cNvPr>
          <p:cNvSpPr/>
          <p:nvPr/>
        </p:nvSpPr>
        <p:spPr>
          <a:xfrm>
            <a:off x="1493121" y="1947437"/>
            <a:ext cx="9205758" cy="1121846"/>
          </a:xfrm>
          <a:prstGeom prst="rect">
            <a:avLst/>
          </a:prstGeom>
        </p:spPr>
        <p:txBody>
          <a:bodyPr wrap="square">
            <a:spAutoFit/>
          </a:bodyPr>
          <a:lstStyle/>
          <a:p>
            <a:pPr algn="ctr" defTabSz="342900">
              <a:lnSpc>
                <a:spcPct val="150000"/>
              </a:lnSpc>
            </a:pPr>
            <a:r>
              <a:rPr lang="en-US" sz="2400">
                <a:latin typeface="UTM Avo" panose="02040603050506020204" pitchFamily="18" charset="0"/>
                <a:cs typeface="Times New Roman" panose="02020603050405020304" pitchFamily="18" charset="0"/>
              </a:rPr>
              <a:t>Em hãy gọi tên các bộ phận c</a:t>
            </a:r>
            <a:r>
              <a:rPr lang="vi-VN" sz="2400">
                <a:latin typeface="UTM Avo" panose="02040603050506020204" pitchFamily="18" charset="0"/>
                <a:cs typeface="Times New Roman" panose="02020603050405020304" pitchFamily="18" charset="0"/>
              </a:rPr>
              <a:t>ơ</a:t>
            </a:r>
            <a:r>
              <a:rPr lang="en-US" sz="2400">
                <a:latin typeface="UTM Avo" panose="02040603050506020204" pitchFamily="18" charset="0"/>
                <a:cs typeface="Times New Roman" panose="02020603050405020304" pitchFamily="18" charset="0"/>
              </a:rPr>
              <a:t> bản của máy tính để bàn đ</a:t>
            </a:r>
            <a:r>
              <a:rPr lang="vi-VN" sz="2400">
                <a:latin typeface="UTM Avo" panose="02040603050506020204" pitchFamily="18" charset="0"/>
                <a:cs typeface="Times New Roman" panose="02020603050405020304" pitchFamily="18" charset="0"/>
              </a:rPr>
              <a:t>ược</a:t>
            </a:r>
            <a:r>
              <a:rPr lang="en-US" sz="2400">
                <a:latin typeface="UTM Avo" panose="02040603050506020204" pitchFamily="18" charset="0"/>
                <a:cs typeface="Times New Roman" panose="02020603050405020304" pitchFamily="18" charset="0"/>
              </a:rPr>
              <a:t> đánh số trong Hình 8</a:t>
            </a:r>
            <a:endParaRPr lang="vi-VN" sz="2400">
              <a:latin typeface="UTM Avo" panose="02040603050506020204" pitchFamily="18" charset="0"/>
              <a:cs typeface="Times New Roman" panose="02020603050405020304" pitchFamily="18" charset="0"/>
            </a:endParaRPr>
          </a:p>
        </p:txBody>
      </p:sp>
      <p:pic>
        <p:nvPicPr>
          <p:cNvPr id="12" name="Picture 11">
            <a:extLst>
              <a:ext uri="{FF2B5EF4-FFF2-40B4-BE49-F238E27FC236}">
                <a16:creationId xmlns:a16="http://schemas.microsoft.com/office/drawing/2014/main" id="{D3EF975F-C4A9-4D04-B63C-A67ED485BAB2}"/>
              </a:ext>
            </a:extLst>
          </p:cNvPr>
          <p:cNvPicPr>
            <a:picLocks noChangeAspect="1"/>
          </p:cNvPicPr>
          <p:nvPr/>
        </p:nvPicPr>
        <p:blipFill>
          <a:blip r:embed="rId2"/>
          <a:stretch>
            <a:fillRect/>
          </a:stretch>
        </p:blipFill>
        <p:spPr>
          <a:xfrm>
            <a:off x="3209876" y="3141925"/>
            <a:ext cx="5759483" cy="3419498"/>
          </a:xfrm>
          <a:prstGeom prst="rect">
            <a:avLst/>
          </a:prstGeom>
        </p:spPr>
      </p:pic>
      <p:sp>
        <p:nvSpPr>
          <p:cNvPr id="13" name="Rectangle 12">
            <a:extLst>
              <a:ext uri="{FF2B5EF4-FFF2-40B4-BE49-F238E27FC236}">
                <a16:creationId xmlns:a16="http://schemas.microsoft.com/office/drawing/2014/main" id="{35030CB5-48CA-481D-B65D-F4BB7270FDA1}"/>
              </a:ext>
            </a:extLst>
          </p:cNvPr>
          <p:cNvSpPr/>
          <p:nvPr/>
        </p:nvSpPr>
        <p:spPr>
          <a:xfrm>
            <a:off x="1463882" y="3297132"/>
            <a:ext cx="1915909" cy="567848"/>
          </a:xfrm>
          <a:prstGeom prst="rect">
            <a:avLst/>
          </a:prstGeom>
        </p:spPr>
        <p:txBody>
          <a:bodyPr wrap="square">
            <a:spAutoFit/>
          </a:bodyPr>
          <a:lstStyle/>
          <a:p>
            <a:pPr algn="ctr" defTabSz="342900">
              <a:lnSpc>
                <a:spcPct val="150000"/>
              </a:lnSpc>
            </a:pPr>
            <a:r>
              <a:rPr lang="en-US" sz="2400">
                <a:latin typeface="UTM Avo" panose="02040603050506020204" pitchFamily="18" charset="0"/>
                <a:cs typeface="Times New Roman" panose="02020603050405020304" pitchFamily="18" charset="0"/>
              </a:rPr>
              <a:t>Màn hình</a:t>
            </a:r>
            <a:endParaRPr lang="vi-VN" sz="2400">
              <a:latin typeface="UTM Avo" panose="020406030505060202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id="{452952D7-8957-4C99-B17B-45ACDC67EFAA}"/>
              </a:ext>
            </a:extLst>
          </p:cNvPr>
          <p:cNvSpPr/>
          <p:nvPr/>
        </p:nvSpPr>
        <p:spPr>
          <a:xfrm>
            <a:off x="8855430" y="3069283"/>
            <a:ext cx="1915909" cy="567848"/>
          </a:xfrm>
          <a:prstGeom prst="rect">
            <a:avLst/>
          </a:prstGeom>
        </p:spPr>
        <p:txBody>
          <a:bodyPr wrap="square">
            <a:spAutoFit/>
          </a:bodyPr>
          <a:lstStyle/>
          <a:p>
            <a:pPr algn="ctr" defTabSz="342900">
              <a:lnSpc>
                <a:spcPct val="150000"/>
              </a:lnSpc>
            </a:pPr>
            <a:r>
              <a:rPr lang="en-US" sz="2400">
                <a:latin typeface="UTM Avo" panose="02040603050506020204" pitchFamily="18" charset="0"/>
                <a:cs typeface="Times New Roman" panose="02020603050405020304" pitchFamily="18" charset="0"/>
              </a:rPr>
              <a:t>Thân máy</a:t>
            </a:r>
            <a:endParaRPr lang="vi-VN" sz="2400">
              <a:latin typeface="UTM Avo" panose="02040603050506020204" pitchFamily="18" charset="0"/>
              <a:cs typeface="Times New Roman" panose="02020603050405020304" pitchFamily="18" charset="0"/>
            </a:endParaRPr>
          </a:p>
        </p:txBody>
      </p:sp>
      <p:sp>
        <p:nvSpPr>
          <p:cNvPr id="15" name="Rectangle 14">
            <a:extLst>
              <a:ext uri="{FF2B5EF4-FFF2-40B4-BE49-F238E27FC236}">
                <a16:creationId xmlns:a16="http://schemas.microsoft.com/office/drawing/2014/main" id="{B7DDF13D-9EBE-4F9C-A610-DE616CBFDA34}"/>
              </a:ext>
            </a:extLst>
          </p:cNvPr>
          <p:cNvSpPr/>
          <p:nvPr/>
        </p:nvSpPr>
        <p:spPr>
          <a:xfrm>
            <a:off x="8897757" y="4957177"/>
            <a:ext cx="1915909" cy="567848"/>
          </a:xfrm>
          <a:prstGeom prst="rect">
            <a:avLst/>
          </a:prstGeom>
        </p:spPr>
        <p:txBody>
          <a:bodyPr wrap="square">
            <a:spAutoFit/>
          </a:bodyPr>
          <a:lstStyle/>
          <a:p>
            <a:pPr algn="ctr" defTabSz="342900">
              <a:lnSpc>
                <a:spcPct val="150000"/>
              </a:lnSpc>
            </a:pPr>
            <a:r>
              <a:rPr lang="en-US" sz="2400">
                <a:latin typeface="UTM Avo" panose="02040603050506020204" pitchFamily="18" charset="0"/>
                <a:cs typeface="Times New Roman" panose="02020603050405020304" pitchFamily="18" charset="0"/>
              </a:rPr>
              <a:t>Con chuột</a:t>
            </a:r>
            <a:endParaRPr lang="vi-VN" sz="2400">
              <a:latin typeface="UTM Avo" panose="02040603050506020204" pitchFamily="18" charset="0"/>
              <a:cs typeface="Times New Roman" panose="02020603050405020304" pitchFamily="18" charset="0"/>
            </a:endParaRPr>
          </a:p>
        </p:txBody>
      </p:sp>
      <p:sp>
        <p:nvSpPr>
          <p:cNvPr id="16" name="Rectangle 15">
            <a:extLst>
              <a:ext uri="{FF2B5EF4-FFF2-40B4-BE49-F238E27FC236}">
                <a16:creationId xmlns:a16="http://schemas.microsoft.com/office/drawing/2014/main" id="{847A3CE0-E2D5-4204-8A68-C3DF82C631D2}"/>
              </a:ext>
            </a:extLst>
          </p:cNvPr>
          <p:cNvSpPr/>
          <p:nvPr/>
        </p:nvSpPr>
        <p:spPr>
          <a:xfrm>
            <a:off x="1363746" y="5004902"/>
            <a:ext cx="1915909" cy="567848"/>
          </a:xfrm>
          <a:prstGeom prst="rect">
            <a:avLst/>
          </a:prstGeom>
        </p:spPr>
        <p:txBody>
          <a:bodyPr wrap="square">
            <a:spAutoFit/>
          </a:bodyPr>
          <a:lstStyle/>
          <a:p>
            <a:pPr algn="ctr" defTabSz="342900">
              <a:lnSpc>
                <a:spcPct val="150000"/>
              </a:lnSpc>
            </a:pPr>
            <a:r>
              <a:rPr lang="en-US" sz="2400">
                <a:latin typeface="UTM Avo" panose="02040603050506020204" pitchFamily="18" charset="0"/>
                <a:cs typeface="Times New Roman" panose="02020603050405020304" pitchFamily="18" charset="0"/>
              </a:rPr>
              <a:t>Bàn phím</a:t>
            </a:r>
            <a:endParaRPr lang="vi-VN" sz="2400">
              <a:latin typeface="UTM Avo" panose="02040603050506020204" pitchFamily="18" charset="0"/>
              <a:cs typeface="Times New Roman" panose="02020603050405020304" pitchFamily="18" charset="0"/>
            </a:endParaRPr>
          </a:p>
        </p:txBody>
      </p:sp>
      <p:grpSp>
        <p:nvGrpSpPr>
          <p:cNvPr id="24" name="Group 23">
            <a:extLst>
              <a:ext uri="{FF2B5EF4-FFF2-40B4-BE49-F238E27FC236}">
                <a16:creationId xmlns:a16="http://schemas.microsoft.com/office/drawing/2014/main" id="{42C6B29B-3173-4D45-9E48-0117B5D0FBC0}"/>
              </a:ext>
            </a:extLst>
          </p:cNvPr>
          <p:cNvGrpSpPr/>
          <p:nvPr/>
        </p:nvGrpSpPr>
        <p:grpSpPr>
          <a:xfrm>
            <a:off x="522612" y="900102"/>
            <a:ext cx="2898644" cy="880803"/>
            <a:chOff x="522612" y="900102"/>
            <a:chExt cx="2898644" cy="880803"/>
          </a:xfrm>
        </p:grpSpPr>
        <p:grpSp>
          <p:nvGrpSpPr>
            <p:cNvPr id="4" name="Group 3">
              <a:extLst>
                <a:ext uri="{FF2B5EF4-FFF2-40B4-BE49-F238E27FC236}">
                  <a16:creationId xmlns:a16="http://schemas.microsoft.com/office/drawing/2014/main" id="{244424EB-C73B-4620-8785-ED91696F11E9}"/>
                </a:ext>
              </a:extLst>
            </p:cNvPr>
            <p:cNvGrpSpPr/>
            <p:nvPr/>
          </p:nvGrpSpPr>
          <p:grpSpPr>
            <a:xfrm>
              <a:off x="522612" y="1095583"/>
              <a:ext cx="2354327" cy="661656"/>
              <a:chOff x="5906375" y="1404722"/>
              <a:chExt cx="2354327" cy="661656"/>
            </a:xfrm>
          </p:grpSpPr>
          <p:sp>
            <p:nvSpPr>
              <p:cNvPr id="8" name="Rectangle: Top Corners Rounded 7">
                <a:extLst>
                  <a:ext uri="{FF2B5EF4-FFF2-40B4-BE49-F238E27FC236}">
                    <a16:creationId xmlns:a16="http://schemas.microsoft.com/office/drawing/2014/main" id="{17451D86-E9FE-4F2C-998B-FC79B3C6D7E5}"/>
                  </a:ext>
                </a:extLst>
              </p:cNvPr>
              <p:cNvSpPr/>
              <p:nvPr/>
            </p:nvSpPr>
            <p:spPr>
              <a:xfrm>
                <a:off x="5962361" y="1404722"/>
                <a:ext cx="2298341" cy="661656"/>
              </a:xfrm>
              <a:prstGeom prst="round2SameRect">
                <a:avLst/>
              </a:prstGeom>
              <a:solidFill>
                <a:srgbClr val="7FC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UTM Bienvenue" panose="02040603050506020204" pitchFamily="18" charset="0"/>
                </a:endParaRPr>
              </a:p>
            </p:txBody>
          </p:sp>
          <p:sp>
            <p:nvSpPr>
              <p:cNvPr id="9" name="Rectangle 8">
                <a:extLst>
                  <a:ext uri="{FF2B5EF4-FFF2-40B4-BE49-F238E27FC236}">
                    <a16:creationId xmlns:a16="http://schemas.microsoft.com/office/drawing/2014/main" id="{F9AE48F3-29DC-471E-953C-5CFB4668C11F}"/>
                  </a:ext>
                </a:extLst>
              </p:cNvPr>
              <p:cNvSpPr/>
              <p:nvPr/>
            </p:nvSpPr>
            <p:spPr>
              <a:xfrm>
                <a:off x="5906375" y="1465062"/>
                <a:ext cx="2135017" cy="533223"/>
              </a:xfrm>
              <a:prstGeom prst="rect">
                <a:avLst/>
              </a:prstGeom>
            </p:spPr>
            <p:txBody>
              <a:bodyPr wrap="square">
                <a:spAutoFit/>
              </a:bodyPr>
              <a:lstStyle/>
              <a:p>
                <a:pPr algn="ctr" defTabSz="342900">
                  <a:lnSpc>
                    <a:spcPct val="150000"/>
                  </a:lnSpc>
                </a:pPr>
                <a:r>
                  <a:rPr lang="en-US" sz="2200" b="1">
                    <a:solidFill>
                      <a:schemeClr val="bg1"/>
                    </a:solidFill>
                    <a:latin typeface="UTM Bienvenue" panose="02040603050506020204" pitchFamily="18" charset="0"/>
                    <a:cs typeface="Times New Roman" panose="02020603050405020304" pitchFamily="18" charset="0"/>
                  </a:rPr>
                  <a:t>HOẠT ĐỘNG </a:t>
                </a:r>
                <a:endParaRPr lang="vi-VN" sz="2200" b="1">
                  <a:solidFill>
                    <a:schemeClr val="bg1"/>
                  </a:solidFill>
                  <a:latin typeface="UTM Avo" panose="02040603050506020204" pitchFamily="18" charset="0"/>
                  <a:cs typeface="Times New Roman" panose="02020603050405020304" pitchFamily="18" charset="0"/>
                </a:endParaRPr>
              </a:p>
            </p:txBody>
          </p:sp>
        </p:grpSp>
        <p:grpSp>
          <p:nvGrpSpPr>
            <p:cNvPr id="20" name="Group 19">
              <a:extLst>
                <a:ext uri="{FF2B5EF4-FFF2-40B4-BE49-F238E27FC236}">
                  <a16:creationId xmlns:a16="http://schemas.microsoft.com/office/drawing/2014/main" id="{D8514236-63A5-4255-A4A4-0FA51F3C1527}"/>
                </a:ext>
              </a:extLst>
            </p:cNvPr>
            <p:cNvGrpSpPr/>
            <p:nvPr/>
          </p:nvGrpSpPr>
          <p:grpSpPr>
            <a:xfrm rot="20419193">
              <a:off x="2468303" y="900102"/>
              <a:ext cx="952953" cy="880803"/>
              <a:chOff x="8974078" y="279854"/>
              <a:chExt cx="3397172" cy="3224225"/>
            </a:xfrm>
          </p:grpSpPr>
          <p:pic>
            <p:nvPicPr>
              <p:cNvPr id="21" name="Picture 5">
                <a:extLst>
                  <a:ext uri="{FF2B5EF4-FFF2-40B4-BE49-F238E27FC236}">
                    <a16:creationId xmlns:a16="http://schemas.microsoft.com/office/drawing/2014/main" id="{6130C57F-7551-4995-9234-1752E616AE1A}"/>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974078" y="279854"/>
                <a:ext cx="3397172" cy="3224225"/>
              </a:xfrm>
              <a:prstGeom prst="rect">
                <a:avLst/>
              </a:prstGeom>
            </p:spPr>
          </p:pic>
          <p:pic>
            <p:nvPicPr>
              <p:cNvPr id="22" name="Picture 6">
                <a:extLst>
                  <a:ext uri="{FF2B5EF4-FFF2-40B4-BE49-F238E27FC236}">
                    <a16:creationId xmlns:a16="http://schemas.microsoft.com/office/drawing/2014/main" id="{9626A2EE-ED09-47C8-A8FA-1551DFB285D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202151" y="542910"/>
                <a:ext cx="2916628" cy="2768146"/>
              </a:xfrm>
              <a:prstGeom prst="rect">
                <a:avLst/>
              </a:prstGeom>
            </p:spPr>
          </p:pic>
        </p:grpSp>
        <p:sp>
          <p:nvSpPr>
            <p:cNvPr id="23" name="Rectangle 22">
              <a:extLst>
                <a:ext uri="{FF2B5EF4-FFF2-40B4-BE49-F238E27FC236}">
                  <a16:creationId xmlns:a16="http://schemas.microsoft.com/office/drawing/2014/main" id="{0EE978F0-4A39-4AA5-80FA-B2EAE3C1E440}"/>
                </a:ext>
              </a:extLst>
            </p:cNvPr>
            <p:cNvSpPr/>
            <p:nvPr/>
          </p:nvSpPr>
          <p:spPr>
            <a:xfrm>
              <a:off x="2773689" y="1002361"/>
              <a:ext cx="363894" cy="661656"/>
            </a:xfrm>
            <a:prstGeom prst="rect">
              <a:avLst/>
            </a:prstGeom>
          </p:spPr>
          <p:txBody>
            <a:bodyPr wrap="square">
              <a:spAutoFit/>
            </a:bodyPr>
            <a:lstStyle/>
            <a:p>
              <a:pPr algn="ctr" defTabSz="342900">
                <a:lnSpc>
                  <a:spcPct val="150000"/>
                </a:lnSpc>
              </a:pPr>
              <a:r>
                <a:rPr lang="en-US" sz="2800" b="1">
                  <a:solidFill>
                    <a:schemeClr val="bg1"/>
                  </a:solidFill>
                  <a:latin typeface="UTM HelvetIns" panose="02040603050506020204" pitchFamily="18" charset="0"/>
                  <a:cs typeface="Times New Roman" panose="02020603050405020304" pitchFamily="18" charset="0"/>
                </a:rPr>
                <a:t>1</a:t>
              </a:r>
              <a:endParaRPr lang="vi-VN" sz="2800" b="1">
                <a:solidFill>
                  <a:schemeClr val="bg1"/>
                </a:solidFill>
                <a:latin typeface="UTM Avo" panose="02040603050506020204" pitchFamily="18" charset="0"/>
                <a:cs typeface="Times New Roman" panose="02020603050405020304" pitchFamily="18" charset="0"/>
              </a:endParaRPr>
            </a:p>
          </p:txBody>
        </p:sp>
      </p:grpSp>
    </p:spTree>
    <p:extLst>
      <p:ext uri="{BB962C8B-B14F-4D97-AF65-F5344CB8AC3E}">
        <p14:creationId xmlns:p14="http://schemas.microsoft.com/office/powerpoint/2010/main" val="24380452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nodeType="clickEffect">
                                  <p:stCondLst>
                                    <p:cond delay="0"/>
                                  </p:stCondLst>
                                  <p:childTnLst>
                                    <p:set>
                                      <p:cBhvr>
                                        <p:cTn id="15" dur="1" fill="hold">
                                          <p:stCondLst>
                                            <p:cond delay="0"/>
                                          </p:stCondLst>
                                        </p:cTn>
                                        <p:tgtEl>
                                          <p:spTgt spid="24"/>
                                        </p:tgtEl>
                                        <p:attrNameLst>
                                          <p:attrName>style.visibility</p:attrName>
                                        </p:attrNameLst>
                                      </p:cBhvr>
                                      <p:to>
                                        <p:strVal val="visible"/>
                                      </p:to>
                                    </p:set>
                                    <p:anim calcmode="lin" valueType="num">
                                      <p:cBhvr additive="base">
                                        <p:cTn id="16" dur="500" fill="hold"/>
                                        <p:tgtEl>
                                          <p:spTgt spid="24"/>
                                        </p:tgtEl>
                                        <p:attrNameLst>
                                          <p:attrName>ppt_x</p:attrName>
                                        </p:attrNameLst>
                                      </p:cBhvr>
                                      <p:tavLst>
                                        <p:tav tm="0">
                                          <p:val>
                                            <p:strVal val="0-#ppt_w/2"/>
                                          </p:val>
                                        </p:tav>
                                        <p:tav tm="100000">
                                          <p:val>
                                            <p:strVal val="#ppt_x"/>
                                          </p:val>
                                        </p:tav>
                                      </p:tavLst>
                                    </p:anim>
                                    <p:anim calcmode="lin" valueType="num">
                                      <p:cBhvr additive="base">
                                        <p:cTn id="17" dur="500" fill="hold"/>
                                        <p:tgtEl>
                                          <p:spTgt spid="24"/>
                                        </p:tgtEl>
                                        <p:attrNameLst>
                                          <p:attrName>ppt_y</p:attrName>
                                        </p:attrNameLst>
                                      </p:cBhvr>
                                      <p:tavLst>
                                        <p:tav tm="0">
                                          <p:val>
                                            <p:strVal val="#ppt_y"/>
                                          </p:val>
                                        </p:tav>
                                        <p:tav tm="100000">
                                          <p:val>
                                            <p:strVal val="#ppt_y"/>
                                          </p:val>
                                        </p:tav>
                                      </p:tavLst>
                                    </p:anim>
                                  </p:childTnLst>
                                </p:cTn>
                              </p:par>
                            </p:childTnLst>
                          </p:cTn>
                        </p:par>
                        <p:par>
                          <p:cTn id="18" fill="hold">
                            <p:stCondLst>
                              <p:cond delay="500"/>
                            </p:stCondLst>
                            <p:childTnLst>
                              <p:par>
                                <p:cTn id="19" presetID="14" presetClass="entr" presetSubtype="10"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randombar(horizontal)">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500" fill="hold"/>
                                        <p:tgtEl>
                                          <p:spTgt spid="11"/>
                                        </p:tgtEl>
                                        <p:attrNameLst>
                                          <p:attrName>ppt_w</p:attrName>
                                        </p:attrNameLst>
                                      </p:cBhvr>
                                      <p:tavLst>
                                        <p:tav tm="0">
                                          <p:val>
                                            <p:fltVal val="0"/>
                                          </p:val>
                                        </p:tav>
                                        <p:tav tm="100000">
                                          <p:val>
                                            <p:strVal val="#ppt_w"/>
                                          </p:val>
                                        </p:tav>
                                      </p:tavLst>
                                    </p:anim>
                                    <p:anim calcmode="lin" valueType="num">
                                      <p:cBhvr>
                                        <p:cTn id="27" dur="500" fill="hold"/>
                                        <p:tgtEl>
                                          <p:spTgt spid="11"/>
                                        </p:tgtEl>
                                        <p:attrNameLst>
                                          <p:attrName>ppt_h</p:attrName>
                                        </p:attrNameLst>
                                      </p:cBhvr>
                                      <p:tavLst>
                                        <p:tav tm="0">
                                          <p:val>
                                            <p:fltVal val="0"/>
                                          </p:val>
                                        </p:tav>
                                        <p:tav tm="100000">
                                          <p:val>
                                            <p:strVal val="#ppt_h"/>
                                          </p:val>
                                        </p:tav>
                                      </p:tavLst>
                                    </p:anim>
                                    <p:animEffect transition="in" filter="fade">
                                      <p:cBhvr>
                                        <p:cTn id="28" dur="500"/>
                                        <p:tgtEl>
                                          <p:spTgt spid="11"/>
                                        </p:tgtEl>
                                      </p:cBhvr>
                                    </p:animEffec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500" fill="hold"/>
                                        <p:tgtEl>
                                          <p:spTgt spid="13"/>
                                        </p:tgtEl>
                                        <p:attrNameLst>
                                          <p:attrName>ppt_w</p:attrName>
                                        </p:attrNameLst>
                                      </p:cBhvr>
                                      <p:tavLst>
                                        <p:tav tm="0">
                                          <p:val>
                                            <p:fltVal val="0"/>
                                          </p:val>
                                        </p:tav>
                                        <p:tav tm="100000">
                                          <p:val>
                                            <p:strVal val="#ppt_w"/>
                                          </p:val>
                                        </p:tav>
                                      </p:tavLst>
                                    </p:anim>
                                    <p:anim calcmode="lin" valueType="num">
                                      <p:cBhvr>
                                        <p:cTn id="38" dur="500" fill="hold"/>
                                        <p:tgtEl>
                                          <p:spTgt spid="13"/>
                                        </p:tgtEl>
                                        <p:attrNameLst>
                                          <p:attrName>ppt_h</p:attrName>
                                        </p:attrNameLst>
                                      </p:cBhvr>
                                      <p:tavLst>
                                        <p:tav tm="0">
                                          <p:val>
                                            <p:fltVal val="0"/>
                                          </p:val>
                                        </p:tav>
                                        <p:tav tm="100000">
                                          <p:val>
                                            <p:strVal val="#ppt_h"/>
                                          </p:val>
                                        </p:tav>
                                      </p:tavLst>
                                    </p:anim>
                                    <p:animEffect transition="in" filter="fade">
                                      <p:cBhvr>
                                        <p:cTn id="39" dur="500"/>
                                        <p:tgtEl>
                                          <p:spTgt spid="13"/>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grpId="0" nodeType="clickEffect">
                                  <p:stCondLst>
                                    <p:cond delay="0"/>
                                  </p:stCondLst>
                                  <p:childTnLst>
                                    <p:set>
                                      <p:cBhvr>
                                        <p:cTn id="43" dur="1" fill="hold">
                                          <p:stCondLst>
                                            <p:cond delay="0"/>
                                          </p:stCondLst>
                                        </p:cTn>
                                        <p:tgtEl>
                                          <p:spTgt spid="14"/>
                                        </p:tgtEl>
                                        <p:attrNameLst>
                                          <p:attrName>style.visibility</p:attrName>
                                        </p:attrNameLst>
                                      </p:cBhvr>
                                      <p:to>
                                        <p:strVal val="visible"/>
                                      </p:to>
                                    </p:set>
                                    <p:anim calcmode="lin" valueType="num">
                                      <p:cBhvr>
                                        <p:cTn id="44" dur="500" fill="hold"/>
                                        <p:tgtEl>
                                          <p:spTgt spid="14"/>
                                        </p:tgtEl>
                                        <p:attrNameLst>
                                          <p:attrName>ppt_w</p:attrName>
                                        </p:attrNameLst>
                                      </p:cBhvr>
                                      <p:tavLst>
                                        <p:tav tm="0">
                                          <p:val>
                                            <p:fltVal val="0"/>
                                          </p:val>
                                        </p:tav>
                                        <p:tav tm="100000">
                                          <p:val>
                                            <p:strVal val="#ppt_w"/>
                                          </p:val>
                                        </p:tav>
                                      </p:tavLst>
                                    </p:anim>
                                    <p:anim calcmode="lin" valueType="num">
                                      <p:cBhvr>
                                        <p:cTn id="45" dur="500" fill="hold"/>
                                        <p:tgtEl>
                                          <p:spTgt spid="14"/>
                                        </p:tgtEl>
                                        <p:attrNameLst>
                                          <p:attrName>ppt_h</p:attrName>
                                        </p:attrNameLst>
                                      </p:cBhvr>
                                      <p:tavLst>
                                        <p:tav tm="0">
                                          <p:val>
                                            <p:fltVal val="0"/>
                                          </p:val>
                                        </p:tav>
                                        <p:tav tm="100000">
                                          <p:val>
                                            <p:strVal val="#ppt_h"/>
                                          </p:val>
                                        </p:tav>
                                      </p:tavLst>
                                    </p:anim>
                                    <p:animEffect transition="in" filter="fade">
                                      <p:cBhvr>
                                        <p:cTn id="46" dur="500"/>
                                        <p:tgtEl>
                                          <p:spTgt spid="14"/>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p:cTn id="51" dur="500" fill="hold"/>
                                        <p:tgtEl>
                                          <p:spTgt spid="16"/>
                                        </p:tgtEl>
                                        <p:attrNameLst>
                                          <p:attrName>ppt_w</p:attrName>
                                        </p:attrNameLst>
                                      </p:cBhvr>
                                      <p:tavLst>
                                        <p:tav tm="0">
                                          <p:val>
                                            <p:fltVal val="0"/>
                                          </p:val>
                                        </p:tav>
                                        <p:tav tm="100000">
                                          <p:val>
                                            <p:strVal val="#ppt_w"/>
                                          </p:val>
                                        </p:tav>
                                      </p:tavLst>
                                    </p:anim>
                                    <p:anim calcmode="lin" valueType="num">
                                      <p:cBhvr>
                                        <p:cTn id="52" dur="500" fill="hold"/>
                                        <p:tgtEl>
                                          <p:spTgt spid="16"/>
                                        </p:tgtEl>
                                        <p:attrNameLst>
                                          <p:attrName>ppt_h</p:attrName>
                                        </p:attrNameLst>
                                      </p:cBhvr>
                                      <p:tavLst>
                                        <p:tav tm="0">
                                          <p:val>
                                            <p:fltVal val="0"/>
                                          </p:val>
                                        </p:tav>
                                        <p:tav tm="100000">
                                          <p:val>
                                            <p:strVal val="#ppt_h"/>
                                          </p:val>
                                        </p:tav>
                                      </p:tavLst>
                                    </p:anim>
                                    <p:animEffect transition="in" filter="fade">
                                      <p:cBhvr>
                                        <p:cTn id="53" dur="500"/>
                                        <p:tgtEl>
                                          <p:spTgt spid="16"/>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15"/>
                                        </p:tgtEl>
                                        <p:attrNameLst>
                                          <p:attrName>style.visibility</p:attrName>
                                        </p:attrNameLst>
                                      </p:cBhvr>
                                      <p:to>
                                        <p:strVal val="visible"/>
                                      </p:to>
                                    </p:set>
                                    <p:anim calcmode="lin" valueType="num">
                                      <p:cBhvr>
                                        <p:cTn id="58" dur="500" fill="hold"/>
                                        <p:tgtEl>
                                          <p:spTgt spid="15"/>
                                        </p:tgtEl>
                                        <p:attrNameLst>
                                          <p:attrName>ppt_w</p:attrName>
                                        </p:attrNameLst>
                                      </p:cBhvr>
                                      <p:tavLst>
                                        <p:tav tm="0">
                                          <p:val>
                                            <p:fltVal val="0"/>
                                          </p:val>
                                        </p:tav>
                                        <p:tav tm="100000">
                                          <p:val>
                                            <p:strVal val="#ppt_w"/>
                                          </p:val>
                                        </p:tav>
                                      </p:tavLst>
                                    </p:anim>
                                    <p:anim calcmode="lin" valueType="num">
                                      <p:cBhvr>
                                        <p:cTn id="59" dur="500" fill="hold"/>
                                        <p:tgtEl>
                                          <p:spTgt spid="15"/>
                                        </p:tgtEl>
                                        <p:attrNameLst>
                                          <p:attrName>ppt_h</p:attrName>
                                        </p:attrNameLst>
                                      </p:cBhvr>
                                      <p:tavLst>
                                        <p:tav tm="0">
                                          <p:val>
                                            <p:fltVal val="0"/>
                                          </p:val>
                                        </p:tav>
                                        <p:tav tm="100000">
                                          <p:val>
                                            <p:strVal val="#ppt_h"/>
                                          </p:val>
                                        </p:tav>
                                      </p:tavLst>
                                    </p:anim>
                                    <p:animEffect transition="in" filter="fade">
                                      <p:cBhvr>
                                        <p:cTn id="6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10" grpId="0"/>
      <p:bldP spid="11" grpId="0"/>
      <p:bldP spid="13" grpId="0"/>
      <p:bldP spid="14" grpId="0"/>
      <p:bldP spid="15" grpId="0"/>
      <p:bldP spid="1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54EF39F-6AC7-4663-B06C-2F6820332171}"/>
              </a:ext>
            </a:extLst>
          </p:cNvPr>
          <p:cNvPicPr>
            <a:picLocks noChangeAspect="1"/>
          </p:cNvPicPr>
          <p:nvPr/>
        </p:nvPicPr>
        <p:blipFill>
          <a:blip r:embed="rId2"/>
          <a:stretch>
            <a:fillRect/>
          </a:stretch>
        </p:blipFill>
        <p:spPr>
          <a:xfrm>
            <a:off x="415718" y="475747"/>
            <a:ext cx="891617" cy="830652"/>
          </a:xfrm>
          <a:prstGeom prst="rect">
            <a:avLst/>
          </a:prstGeom>
        </p:spPr>
      </p:pic>
      <p:sp>
        <p:nvSpPr>
          <p:cNvPr id="3" name="Rectangle 2">
            <a:extLst>
              <a:ext uri="{FF2B5EF4-FFF2-40B4-BE49-F238E27FC236}">
                <a16:creationId xmlns:a16="http://schemas.microsoft.com/office/drawing/2014/main" id="{D396B0B4-54F1-4626-84A8-501CDEF4056D}"/>
              </a:ext>
            </a:extLst>
          </p:cNvPr>
          <p:cNvSpPr/>
          <p:nvPr/>
        </p:nvSpPr>
        <p:spPr>
          <a:xfrm>
            <a:off x="1363448" y="565319"/>
            <a:ext cx="6119832" cy="574388"/>
          </a:xfrm>
          <a:prstGeom prst="rect">
            <a:avLst/>
          </a:prstGeom>
        </p:spPr>
        <p:txBody>
          <a:bodyPr wrap="square">
            <a:spAutoFit/>
          </a:bodyPr>
          <a:lstStyle/>
          <a:p>
            <a:pPr defTabSz="342900">
              <a:lnSpc>
                <a:spcPct val="150000"/>
              </a:lnSpc>
            </a:pPr>
            <a:r>
              <a:rPr lang="en-US" sz="2400" b="1">
                <a:latin typeface="UTM Avo" panose="02040603050506020204" pitchFamily="18" charset="0"/>
                <a:cs typeface="Times New Roman" panose="02020603050405020304" pitchFamily="18" charset="0"/>
              </a:rPr>
              <a:t>Các bộ phận c</a:t>
            </a:r>
            <a:r>
              <a:rPr lang="vi-VN" sz="2400" b="1">
                <a:latin typeface="UTM Avo" panose="02040603050506020204" pitchFamily="18" charset="0"/>
                <a:cs typeface="Times New Roman" panose="02020603050405020304" pitchFamily="18" charset="0"/>
              </a:rPr>
              <a:t>ơ</a:t>
            </a:r>
            <a:r>
              <a:rPr lang="en-US" sz="2400" b="1">
                <a:latin typeface="UTM Avo" panose="02040603050506020204" pitchFamily="18" charset="0"/>
                <a:cs typeface="Times New Roman" panose="02020603050405020304" pitchFamily="18" charset="0"/>
              </a:rPr>
              <a:t> bản của máy tính</a:t>
            </a:r>
            <a:endParaRPr lang="vi-VN" sz="2400" b="1">
              <a:latin typeface="UTM Avo" panose="020406030505060202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DD9B17D0-D5D6-441C-9BDF-101B3BA5C732}"/>
              </a:ext>
            </a:extLst>
          </p:cNvPr>
          <p:cNvPicPr>
            <a:picLocks noChangeAspect="1"/>
          </p:cNvPicPr>
          <p:nvPr/>
        </p:nvPicPr>
        <p:blipFill rotWithShape="1">
          <a:blip r:embed="rId3"/>
          <a:srcRect l="13462" r="17366" b="12731"/>
          <a:stretch/>
        </p:blipFill>
        <p:spPr>
          <a:xfrm>
            <a:off x="9311951" y="565319"/>
            <a:ext cx="1744824" cy="3178942"/>
          </a:xfrm>
          <a:prstGeom prst="rect">
            <a:avLst/>
          </a:prstGeom>
        </p:spPr>
      </p:pic>
      <p:pic>
        <p:nvPicPr>
          <p:cNvPr id="5" name="Picture 4">
            <a:extLst>
              <a:ext uri="{FF2B5EF4-FFF2-40B4-BE49-F238E27FC236}">
                <a16:creationId xmlns:a16="http://schemas.microsoft.com/office/drawing/2014/main" id="{6A6D35BD-C026-432A-B63A-CFF8E6C4A7DA}"/>
              </a:ext>
            </a:extLst>
          </p:cNvPr>
          <p:cNvPicPr>
            <a:picLocks noChangeAspect="1"/>
          </p:cNvPicPr>
          <p:nvPr/>
        </p:nvPicPr>
        <p:blipFill rotWithShape="1">
          <a:blip r:embed="rId4"/>
          <a:srcRect t="-597" b="15807"/>
          <a:stretch/>
        </p:blipFill>
        <p:spPr>
          <a:xfrm>
            <a:off x="698407" y="3675309"/>
            <a:ext cx="3513124" cy="2649252"/>
          </a:xfrm>
          <a:prstGeom prst="rect">
            <a:avLst/>
          </a:prstGeom>
        </p:spPr>
      </p:pic>
      <p:sp>
        <p:nvSpPr>
          <p:cNvPr id="6" name="Rectangle 5">
            <a:extLst>
              <a:ext uri="{FF2B5EF4-FFF2-40B4-BE49-F238E27FC236}">
                <a16:creationId xmlns:a16="http://schemas.microsoft.com/office/drawing/2014/main" id="{3D9E9FE7-9B4E-44B0-A981-F77FD81AD30E}"/>
              </a:ext>
            </a:extLst>
          </p:cNvPr>
          <p:cNvSpPr/>
          <p:nvPr/>
        </p:nvSpPr>
        <p:spPr>
          <a:xfrm>
            <a:off x="1023209" y="1548179"/>
            <a:ext cx="8077201" cy="1675843"/>
          </a:xfrm>
          <a:prstGeom prst="rect">
            <a:avLst/>
          </a:prstGeom>
        </p:spPr>
        <p:txBody>
          <a:bodyPr wrap="square">
            <a:spAutoFit/>
          </a:bodyPr>
          <a:lstStyle/>
          <a:p>
            <a:pPr algn="ctr" defTabSz="342900">
              <a:lnSpc>
                <a:spcPct val="150000"/>
              </a:lnSpc>
            </a:pPr>
            <a:r>
              <a:rPr lang="en-US" sz="2400" b="1">
                <a:solidFill>
                  <a:srgbClr val="FF9900"/>
                </a:solidFill>
                <a:latin typeface="UTM Avo" panose="02040603050506020204" pitchFamily="18" charset="0"/>
                <a:cs typeface="Times New Roman" panose="02020603050405020304" pitchFamily="18" charset="0"/>
              </a:rPr>
              <a:t>Thân máy </a:t>
            </a:r>
            <a:r>
              <a:rPr lang="en-US" sz="2400">
                <a:latin typeface="UTM Avo" panose="02040603050506020204" pitchFamily="18" charset="0"/>
                <a:cs typeface="Times New Roman" panose="02020603050405020304" pitchFamily="18" charset="0"/>
              </a:rPr>
              <a:t>là bộ phận quan trọng nhất của máy tính. Trong thân máy, có </a:t>
            </a:r>
            <a:r>
              <a:rPr lang="en-US" sz="2400" b="1">
                <a:solidFill>
                  <a:srgbClr val="FF9900"/>
                </a:solidFill>
                <a:latin typeface="UTM Avo" panose="02040603050506020204" pitchFamily="18" charset="0"/>
                <a:cs typeface="Times New Roman" panose="02020603050405020304" pitchFamily="18" charset="0"/>
              </a:rPr>
              <a:t>bộ xử lí</a:t>
            </a:r>
            <a:r>
              <a:rPr lang="en-US" sz="2400">
                <a:latin typeface="UTM Avo" panose="02040603050506020204" pitchFamily="18" charset="0"/>
                <a:cs typeface="Times New Roman" panose="02020603050405020304" pitchFamily="18" charset="0"/>
              </a:rPr>
              <a:t>, nó giống nh</a:t>
            </a:r>
            <a:r>
              <a:rPr lang="vi-VN" sz="2400">
                <a:latin typeface="UTM Avo" panose="02040603050506020204" pitchFamily="18" charset="0"/>
                <a:cs typeface="Times New Roman" panose="02020603050405020304" pitchFamily="18" charset="0"/>
              </a:rPr>
              <a:t>ư</a:t>
            </a:r>
            <a:r>
              <a:rPr lang="en-US" sz="2400">
                <a:latin typeface="UTM Avo" panose="02040603050506020204" pitchFamily="18" charset="0"/>
                <a:cs typeface="Times New Roman" panose="02020603050405020304" pitchFamily="18" charset="0"/>
              </a:rPr>
              <a:t> bộ não điều khiển mọi hoạt động của máy tính.</a:t>
            </a:r>
            <a:endParaRPr lang="vi-VN" sz="2400">
              <a:latin typeface="UTM Avo" panose="020406030505060202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E850280C-7C06-42D4-98C4-BE81AEC8DC5C}"/>
              </a:ext>
            </a:extLst>
          </p:cNvPr>
          <p:cNvSpPr/>
          <p:nvPr/>
        </p:nvSpPr>
        <p:spPr>
          <a:xfrm>
            <a:off x="4686003" y="4261617"/>
            <a:ext cx="5594555" cy="1675843"/>
          </a:xfrm>
          <a:prstGeom prst="rect">
            <a:avLst/>
          </a:prstGeom>
        </p:spPr>
        <p:txBody>
          <a:bodyPr wrap="square">
            <a:spAutoFit/>
          </a:bodyPr>
          <a:lstStyle/>
          <a:p>
            <a:pPr algn="ctr" defTabSz="342900">
              <a:lnSpc>
                <a:spcPct val="150000"/>
              </a:lnSpc>
            </a:pPr>
            <a:r>
              <a:rPr lang="en-US" sz="2400" b="1">
                <a:solidFill>
                  <a:srgbClr val="FF9900"/>
                </a:solidFill>
                <a:latin typeface="UTM Avo" panose="02040603050506020204" pitchFamily="18" charset="0"/>
                <a:cs typeface="Times New Roman" panose="02020603050405020304" pitchFamily="18" charset="0"/>
              </a:rPr>
              <a:t>Màn hình </a:t>
            </a:r>
            <a:r>
              <a:rPr lang="en-US" sz="2400">
                <a:latin typeface="UTM Avo" panose="02040603050506020204" pitchFamily="18" charset="0"/>
                <a:cs typeface="Times New Roman" panose="02020603050405020304" pitchFamily="18" charset="0"/>
              </a:rPr>
              <a:t>trông giống nh</a:t>
            </a:r>
            <a:r>
              <a:rPr lang="vi-VN" sz="2400">
                <a:latin typeface="UTM Avo" panose="02040603050506020204" pitchFamily="18" charset="0"/>
                <a:cs typeface="Times New Roman" panose="02020603050405020304" pitchFamily="18" charset="0"/>
              </a:rPr>
              <a:t>ư</a:t>
            </a:r>
            <a:r>
              <a:rPr lang="en-US" sz="2400">
                <a:latin typeface="UTM Avo" panose="02040603050506020204" pitchFamily="18" charset="0"/>
                <a:cs typeface="Times New Roman" panose="02020603050405020304" pitchFamily="18" charset="0"/>
              </a:rPr>
              <a:t> tivi. </a:t>
            </a:r>
          </a:p>
          <a:p>
            <a:pPr algn="ctr" defTabSz="342900">
              <a:lnSpc>
                <a:spcPct val="150000"/>
              </a:lnSpc>
            </a:pPr>
            <a:r>
              <a:rPr lang="en-US" sz="2400">
                <a:latin typeface="UTM Avo" panose="02040603050506020204" pitchFamily="18" charset="0"/>
                <a:cs typeface="Times New Roman" panose="02020603050405020304" pitchFamily="18" charset="0"/>
              </a:rPr>
              <a:t>Màn hình là n</a:t>
            </a:r>
            <a:r>
              <a:rPr lang="vi-VN" sz="2400">
                <a:latin typeface="UTM Avo" panose="02040603050506020204" pitchFamily="18" charset="0"/>
                <a:cs typeface="Times New Roman" panose="02020603050405020304" pitchFamily="18" charset="0"/>
              </a:rPr>
              <a:t>ơi</a:t>
            </a:r>
            <a:r>
              <a:rPr lang="en-US" sz="2400">
                <a:latin typeface="UTM Avo" panose="02040603050506020204" pitchFamily="18" charset="0"/>
                <a:cs typeface="Times New Roman" panose="02020603050405020304" pitchFamily="18" charset="0"/>
              </a:rPr>
              <a:t> hiển thị </a:t>
            </a:r>
          </a:p>
          <a:p>
            <a:pPr algn="ctr" defTabSz="342900">
              <a:lnSpc>
                <a:spcPct val="150000"/>
              </a:lnSpc>
            </a:pPr>
            <a:r>
              <a:rPr lang="en-US" sz="2400">
                <a:latin typeface="UTM Avo" panose="02040603050506020204" pitchFamily="18" charset="0"/>
                <a:cs typeface="Times New Roman" panose="02020603050405020304" pitchFamily="18" charset="0"/>
              </a:rPr>
              <a:t>kết quả làm việc của máy tính.</a:t>
            </a:r>
            <a:endParaRPr lang="vi-VN" sz="2400">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33140824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0-#ppt_w/2"/>
                                          </p:val>
                                        </p:tav>
                                        <p:tav tm="100000">
                                          <p:val>
                                            <p:strVal val="#ppt_x"/>
                                          </p:val>
                                        </p:tav>
                                      </p:tavLst>
                                    </p:anim>
                                    <p:anim calcmode="lin" valueType="num">
                                      <p:cBhvr additive="base">
                                        <p:cTn id="13" dur="500" fill="hold"/>
                                        <p:tgtEl>
                                          <p:spTgt spid="6"/>
                                        </p:tgtEl>
                                        <p:attrNameLst>
                                          <p:attrName>ppt_y</p:attrName>
                                        </p:attrNameLst>
                                      </p:cBhvr>
                                      <p:tavLst>
                                        <p:tav tm="0">
                                          <p:val>
                                            <p:strVal val="#ppt_y"/>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1+#ppt_w/2"/>
                                          </p:val>
                                        </p:tav>
                                        <p:tav tm="100000">
                                          <p:val>
                                            <p:strVal val="#ppt_x"/>
                                          </p:val>
                                        </p:tav>
                                      </p:tavLst>
                                    </p:anim>
                                    <p:anim calcmode="lin" valueType="num">
                                      <p:cBhvr additive="base">
                                        <p:cTn id="17"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2"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1+#ppt_w/2"/>
                                          </p:val>
                                        </p:tav>
                                        <p:tav tm="100000">
                                          <p:val>
                                            <p:strVal val="#ppt_x"/>
                                          </p:val>
                                        </p:tav>
                                      </p:tavLst>
                                    </p:anim>
                                    <p:anim calcmode="lin" valueType="num">
                                      <p:cBhvr additive="base">
                                        <p:cTn id="23" dur="500" fill="hold"/>
                                        <p:tgtEl>
                                          <p:spTgt spid="7"/>
                                        </p:tgtEl>
                                        <p:attrNameLst>
                                          <p:attrName>ppt_y</p:attrName>
                                        </p:attrNameLst>
                                      </p:cBhvr>
                                      <p:tavLst>
                                        <p:tav tm="0">
                                          <p:val>
                                            <p:strVal val="#ppt_y"/>
                                          </p:val>
                                        </p:tav>
                                        <p:tav tm="100000">
                                          <p:val>
                                            <p:strVal val="#ppt_y"/>
                                          </p:val>
                                        </p:tav>
                                      </p:tavLst>
                                    </p:anim>
                                  </p:childTnLst>
                                </p:cTn>
                              </p:par>
                              <p:par>
                                <p:cTn id="24" presetID="2" presetClass="entr" presetSubtype="8" fill="hold" nodeType="with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additive="base">
                                        <p:cTn id="26" dur="500" fill="hold"/>
                                        <p:tgtEl>
                                          <p:spTgt spid="5"/>
                                        </p:tgtEl>
                                        <p:attrNameLst>
                                          <p:attrName>ppt_x</p:attrName>
                                        </p:attrNameLst>
                                      </p:cBhvr>
                                      <p:tavLst>
                                        <p:tav tm="0">
                                          <p:val>
                                            <p:strVal val="0-#ppt_w/2"/>
                                          </p:val>
                                        </p:tav>
                                        <p:tav tm="100000">
                                          <p:val>
                                            <p:strVal val="#ppt_x"/>
                                          </p:val>
                                        </p:tav>
                                      </p:tavLst>
                                    </p:anim>
                                    <p:anim calcmode="lin" valueType="num">
                                      <p:cBhvr additive="base">
                                        <p:cTn id="27"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DF593A-C884-406B-9039-D91B9840041B}"/>
              </a:ext>
            </a:extLst>
          </p:cNvPr>
          <p:cNvPicPr>
            <a:picLocks noChangeAspect="1"/>
          </p:cNvPicPr>
          <p:nvPr/>
        </p:nvPicPr>
        <p:blipFill>
          <a:blip r:embed="rId2"/>
          <a:stretch>
            <a:fillRect/>
          </a:stretch>
        </p:blipFill>
        <p:spPr>
          <a:xfrm>
            <a:off x="415718" y="475747"/>
            <a:ext cx="891617" cy="830652"/>
          </a:xfrm>
          <a:prstGeom prst="rect">
            <a:avLst/>
          </a:prstGeom>
        </p:spPr>
      </p:pic>
      <p:sp>
        <p:nvSpPr>
          <p:cNvPr id="4" name="Rectangle 3">
            <a:extLst>
              <a:ext uri="{FF2B5EF4-FFF2-40B4-BE49-F238E27FC236}">
                <a16:creationId xmlns:a16="http://schemas.microsoft.com/office/drawing/2014/main" id="{1A0AB273-FC35-4319-BF6C-BED95CD8DE51}"/>
              </a:ext>
            </a:extLst>
          </p:cNvPr>
          <p:cNvSpPr/>
          <p:nvPr/>
        </p:nvSpPr>
        <p:spPr>
          <a:xfrm>
            <a:off x="1307335" y="522504"/>
            <a:ext cx="6119832" cy="574388"/>
          </a:xfrm>
          <a:prstGeom prst="rect">
            <a:avLst/>
          </a:prstGeom>
        </p:spPr>
        <p:txBody>
          <a:bodyPr wrap="square">
            <a:spAutoFit/>
          </a:bodyPr>
          <a:lstStyle/>
          <a:p>
            <a:pPr defTabSz="342900">
              <a:lnSpc>
                <a:spcPct val="150000"/>
              </a:lnSpc>
            </a:pPr>
            <a:r>
              <a:rPr lang="en-US" sz="2400" b="1">
                <a:latin typeface="UTM Avo" panose="02040603050506020204" pitchFamily="18" charset="0"/>
                <a:cs typeface="Times New Roman" panose="02020603050405020304" pitchFamily="18" charset="0"/>
              </a:rPr>
              <a:t>Các bộ phận c</a:t>
            </a:r>
            <a:r>
              <a:rPr lang="vi-VN" sz="2400" b="1">
                <a:latin typeface="UTM Avo" panose="02040603050506020204" pitchFamily="18" charset="0"/>
                <a:cs typeface="Times New Roman" panose="02020603050405020304" pitchFamily="18" charset="0"/>
              </a:rPr>
              <a:t>ơ</a:t>
            </a:r>
            <a:r>
              <a:rPr lang="en-US" sz="2400" b="1">
                <a:latin typeface="UTM Avo" panose="02040603050506020204" pitchFamily="18" charset="0"/>
                <a:cs typeface="Times New Roman" panose="02020603050405020304" pitchFamily="18" charset="0"/>
              </a:rPr>
              <a:t> bản của máy tính</a:t>
            </a:r>
            <a:endParaRPr lang="vi-VN" sz="2400" b="1">
              <a:latin typeface="UTM Avo" panose="02040603050506020204" pitchFamily="18" charset="0"/>
              <a:cs typeface="Times New Roman" panose="02020603050405020304" pitchFamily="18" charset="0"/>
            </a:endParaRPr>
          </a:p>
        </p:txBody>
      </p:sp>
      <p:grpSp>
        <p:nvGrpSpPr>
          <p:cNvPr id="2" name="Group 1">
            <a:extLst>
              <a:ext uri="{FF2B5EF4-FFF2-40B4-BE49-F238E27FC236}">
                <a16:creationId xmlns:a16="http://schemas.microsoft.com/office/drawing/2014/main" id="{43726385-0556-498C-A4FD-B09233B38A65}"/>
              </a:ext>
            </a:extLst>
          </p:cNvPr>
          <p:cNvGrpSpPr/>
          <p:nvPr/>
        </p:nvGrpSpPr>
        <p:grpSpPr>
          <a:xfrm>
            <a:off x="612121" y="1731575"/>
            <a:ext cx="7510260" cy="1504675"/>
            <a:chOff x="861526" y="4305094"/>
            <a:chExt cx="7510260" cy="1504675"/>
          </a:xfrm>
        </p:grpSpPr>
        <p:grpSp>
          <p:nvGrpSpPr>
            <p:cNvPr id="10" name="Group 9">
              <a:extLst>
                <a:ext uri="{FF2B5EF4-FFF2-40B4-BE49-F238E27FC236}">
                  <a16:creationId xmlns:a16="http://schemas.microsoft.com/office/drawing/2014/main" id="{7BC0CC60-96C9-447E-9F36-85695C322086}"/>
                </a:ext>
              </a:extLst>
            </p:cNvPr>
            <p:cNvGrpSpPr/>
            <p:nvPr/>
          </p:nvGrpSpPr>
          <p:grpSpPr>
            <a:xfrm>
              <a:off x="1047203" y="4305094"/>
              <a:ext cx="7324583" cy="1504675"/>
              <a:chOff x="1856791" y="4430315"/>
              <a:chExt cx="7324583" cy="2267266"/>
            </a:xfrm>
          </p:grpSpPr>
          <p:sp>
            <p:nvSpPr>
              <p:cNvPr id="11" name="Speech Bubble: Rectangle with Corners Rounded 10">
                <a:extLst>
                  <a:ext uri="{FF2B5EF4-FFF2-40B4-BE49-F238E27FC236}">
                    <a16:creationId xmlns:a16="http://schemas.microsoft.com/office/drawing/2014/main" id="{33DB2C45-CBF5-4401-8034-578B7C3D64FA}"/>
                  </a:ext>
                </a:extLst>
              </p:cNvPr>
              <p:cNvSpPr/>
              <p:nvPr/>
            </p:nvSpPr>
            <p:spPr>
              <a:xfrm>
                <a:off x="1968811" y="4430315"/>
                <a:ext cx="7212563" cy="2145323"/>
              </a:xfrm>
              <a:prstGeom prst="wedgeRoundRectCallout">
                <a:avLst>
                  <a:gd name="adj1" fmla="val 32336"/>
                  <a:gd name="adj2" fmla="val 14223"/>
                  <a:gd name="adj3" fmla="val 16667"/>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peech Bubble: Rectangle with Corners Rounded 11">
                <a:extLst>
                  <a:ext uri="{FF2B5EF4-FFF2-40B4-BE49-F238E27FC236}">
                    <a16:creationId xmlns:a16="http://schemas.microsoft.com/office/drawing/2014/main" id="{1AC0C9E8-D72D-40E5-84EB-E609487ECB80}"/>
                  </a:ext>
                </a:extLst>
              </p:cNvPr>
              <p:cNvSpPr/>
              <p:nvPr/>
            </p:nvSpPr>
            <p:spPr>
              <a:xfrm>
                <a:off x="1856791" y="4552258"/>
                <a:ext cx="7212563" cy="2145323"/>
              </a:xfrm>
              <a:prstGeom prst="wedgeRoundRectCallout">
                <a:avLst>
                  <a:gd name="adj1" fmla="val -637"/>
                  <a:gd name="adj2" fmla="val 74496"/>
                  <a:gd name="adj3" fmla="val 16667"/>
                </a:avLst>
              </a:prstGeom>
              <a:solidFill>
                <a:schemeClr val="bg1"/>
              </a:solidFill>
              <a:ln w="19050">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Rectangle 4">
              <a:extLst>
                <a:ext uri="{FF2B5EF4-FFF2-40B4-BE49-F238E27FC236}">
                  <a16:creationId xmlns:a16="http://schemas.microsoft.com/office/drawing/2014/main" id="{61004FEF-F45A-41DD-A74E-84C8EC840177}"/>
                </a:ext>
              </a:extLst>
            </p:cNvPr>
            <p:cNvSpPr/>
            <p:nvPr/>
          </p:nvSpPr>
          <p:spPr>
            <a:xfrm>
              <a:off x="861526" y="4478081"/>
              <a:ext cx="7495893" cy="1121846"/>
            </a:xfrm>
            <a:prstGeom prst="rect">
              <a:avLst/>
            </a:prstGeom>
          </p:spPr>
          <p:txBody>
            <a:bodyPr wrap="square">
              <a:spAutoFit/>
            </a:bodyPr>
            <a:lstStyle/>
            <a:p>
              <a:pPr algn="ctr" defTabSz="342900">
                <a:lnSpc>
                  <a:spcPct val="150000"/>
                </a:lnSpc>
              </a:pPr>
              <a:r>
                <a:rPr lang="en-US" sz="2400" b="1">
                  <a:solidFill>
                    <a:srgbClr val="FF9900"/>
                  </a:solidFill>
                  <a:latin typeface="UTM Avo" panose="02040603050506020204" pitchFamily="18" charset="0"/>
                  <a:cs typeface="Times New Roman" panose="02020603050405020304" pitchFamily="18" charset="0"/>
                </a:rPr>
                <a:t>Bàn phím </a:t>
              </a:r>
              <a:r>
                <a:rPr lang="en-US" sz="2400">
                  <a:latin typeface="UTM Avo" panose="02040603050506020204" pitchFamily="18" charset="0"/>
                  <a:cs typeface="Times New Roman" panose="02020603050405020304" pitchFamily="18" charset="0"/>
                </a:rPr>
                <a:t>gồm nhiều phím</a:t>
              </a:r>
            </a:p>
            <a:p>
              <a:pPr algn="ctr" defTabSz="342900">
                <a:lnSpc>
                  <a:spcPct val="150000"/>
                </a:lnSpc>
              </a:pPr>
              <a:r>
                <a:rPr lang="en-US" sz="2400">
                  <a:latin typeface="UTM Avo" panose="02040603050506020204" pitchFamily="18" charset="0"/>
                  <a:cs typeface="Times New Roman" panose="02020603050405020304" pitchFamily="18" charset="0"/>
                </a:rPr>
                <a:t>Khi gõ các phím, em gửi tín hiệu vào máy tính</a:t>
              </a:r>
              <a:endParaRPr lang="vi-VN" sz="2400">
                <a:latin typeface="UTM Avo" panose="02040603050506020204" pitchFamily="18" charset="0"/>
                <a:cs typeface="Times New Roman" panose="02020603050405020304" pitchFamily="18" charset="0"/>
              </a:endParaRPr>
            </a:p>
          </p:txBody>
        </p:sp>
      </p:grpSp>
      <p:grpSp>
        <p:nvGrpSpPr>
          <p:cNvPr id="6" name="Group 5">
            <a:extLst>
              <a:ext uri="{FF2B5EF4-FFF2-40B4-BE49-F238E27FC236}">
                <a16:creationId xmlns:a16="http://schemas.microsoft.com/office/drawing/2014/main" id="{8274B48C-4112-4B7C-BE8D-B77E6914B568}"/>
              </a:ext>
            </a:extLst>
          </p:cNvPr>
          <p:cNvGrpSpPr/>
          <p:nvPr/>
        </p:nvGrpSpPr>
        <p:grpSpPr>
          <a:xfrm>
            <a:off x="8901978" y="968398"/>
            <a:ext cx="2874023" cy="3111955"/>
            <a:chOff x="8998611" y="1651893"/>
            <a:chExt cx="2874023" cy="3111955"/>
          </a:xfrm>
        </p:grpSpPr>
        <p:grpSp>
          <p:nvGrpSpPr>
            <p:cNvPr id="14" name="Group 13">
              <a:extLst>
                <a:ext uri="{FF2B5EF4-FFF2-40B4-BE49-F238E27FC236}">
                  <a16:creationId xmlns:a16="http://schemas.microsoft.com/office/drawing/2014/main" id="{A051DF6C-20E1-4205-A948-0F652F824A79}"/>
                </a:ext>
              </a:extLst>
            </p:cNvPr>
            <p:cNvGrpSpPr/>
            <p:nvPr/>
          </p:nvGrpSpPr>
          <p:grpSpPr>
            <a:xfrm>
              <a:off x="8998611" y="1651893"/>
              <a:ext cx="2874023" cy="3111955"/>
              <a:chOff x="1856791" y="4552258"/>
              <a:chExt cx="7393821" cy="2200615"/>
            </a:xfrm>
          </p:grpSpPr>
          <p:sp>
            <p:nvSpPr>
              <p:cNvPr id="17" name="Speech Bubble: Rectangle with Corners Rounded 16">
                <a:extLst>
                  <a:ext uri="{FF2B5EF4-FFF2-40B4-BE49-F238E27FC236}">
                    <a16:creationId xmlns:a16="http://schemas.microsoft.com/office/drawing/2014/main" id="{3EE37DCF-D853-4383-B9E5-DE892BD5AAE4}"/>
                  </a:ext>
                </a:extLst>
              </p:cNvPr>
              <p:cNvSpPr/>
              <p:nvPr/>
            </p:nvSpPr>
            <p:spPr>
              <a:xfrm>
                <a:off x="2038049" y="4607550"/>
                <a:ext cx="7212563" cy="2145323"/>
              </a:xfrm>
              <a:prstGeom prst="wedgeRoundRectCallout">
                <a:avLst>
                  <a:gd name="adj1" fmla="val 32336"/>
                  <a:gd name="adj2" fmla="val 14223"/>
                  <a:gd name="adj3" fmla="val 16667"/>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Speech Bubble: Rectangle with Corners Rounded 17">
                <a:extLst>
                  <a:ext uri="{FF2B5EF4-FFF2-40B4-BE49-F238E27FC236}">
                    <a16:creationId xmlns:a16="http://schemas.microsoft.com/office/drawing/2014/main" id="{5C0BB69F-E813-4FB2-801F-450E32FC1DA7}"/>
                  </a:ext>
                </a:extLst>
              </p:cNvPr>
              <p:cNvSpPr/>
              <p:nvPr/>
            </p:nvSpPr>
            <p:spPr>
              <a:xfrm>
                <a:off x="1856791" y="4552258"/>
                <a:ext cx="7212563" cy="2145323"/>
              </a:xfrm>
              <a:prstGeom prst="wedgeRoundRectCallout">
                <a:avLst>
                  <a:gd name="adj1" fmla="val -58084"/>
                  <a:gd name="adj2" fmla="val 46410"/>
                  <a:gd name="adj3" fmla="val 16667"/>
                </a:avLst>
              </a:prstGeom>
              <a:solidFill>
                <a:schemeClr val="bg1"/>
              </a:solidFill>
              <a:ln w="19050">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Rectangle 6">
              <a:extLst>
                <a:ext uri="{FF2B5EF4-FFF2-40B4-BE49-F238E27FC236}">
                  <a16:creationId xmlns:a16="http://schemas.microsoft.com/office/drawing/2014/main" id="{79A56168-C270-4437-B309-D101DDB9A9DF}"/>
                </a:ext>
              </a:extLst>
            </p:cNvPr>
            <p:cNvSpPr/>
            <p:nvPr/>
          </p:nvSpPr>
          <p:spPr>
            <a:xfrm>
              <a:off x="9219636" y="1776855"/>
              <a:ext cx="2502428" cy="2783839"/>
            </a:xfrm>
            <a:prstGeom prst="rect">
              <a:avLst/>
            </a:prstGeom>
          </p:spPr>
          <p:txBody>
            <a:bodyPr wrap="square">
              <a:spAutoFit/>
            </a:bodyPr>
            <a:lstStyle/>
            <a:p>
              <a:pPr algn="ctr" defTabSz="342900">
                <a:lnSpc>
                  <a:spcPct val="150000"/>
                </a:lnSpc>
              </a:pPr>
              <a:r>
                <a:rPr lang="en-US" sz="2400" b="1">
                  <a:solidFill>
                    <a:srgbClr val="FF9900"/>
                  </a:solidFill>
                  <a:latin typeface="UTM Avo" panose="02040603050506020204" pitchFamily="18" charset="0"/>
                  <a:cs typeface="Times New Roman" panose="02020603050405020304" pitchFamily="18" charset="0"/>
                </a:rPr>
                <a:t>Chuột </a:t>
              </a:r>
              <a:r>
                <a:rPr lang="en-US" sz="2400">
                  <a:latin typeface="UTM Avo" panose="02040603050506020204" pitchFamily="18" charset="0"/>
                  <a:cs typeface="Times New Roman" panose="02020603050405020304" pitchFamily="18" charset="0"/>
                </a:rPr>
                <a:t>máy tính giúp em </a:t>
              </a:r>
            </a:p>
            <a:p>
              <a:pPr algn="ctr" defTabSz="342900">
                <a:lnSpc>
                  <a:spcPct val="150000"/>
                </a:lnSpc>
              </a:pPr>
              <a:r>
                <a:rPr lang="en-US" sz="2400">
                  <a:latin typeface="UTM Avo" panose="02040603050506020204" pitchFamily="18" charset="0"/>
                  <a:cs typeface="Times New Roman" panose="02020603050405020304" pitchFamily="18" charset="0"/>
                </a:rPr>
                <a:t>điều khiển </a:t>
              </a:r>
            </a:p>
            <a:p>
              <a:pPr algn="ctr" defTabSz="342900">
                <a:lnSpc>
                  <a:spcPct val="150000"/>
                </a:lnSpc>
              </a:pPr>
              <a:r>
                <a:rPr lang="en-US" sz="2400">
                  <a:latin typeface="UTM Avo" panose="02040603050506020204" pitchFamily="18" charset="0"/>
                  <a:cs typeface="Times New Roman" panose="02020603050405020304" pitchFamily="18" charset="0"/>
                </a:rPr>
                <a:t>máy tính </a:t>
              </a:r>
            </a:p>
            <a:p>
              <a:pPr algn="ctr" defTabSz="342900">
                <a:lnSpc>
                  <a:spcPct val="150000"/>
                </a:lnSpc>
              </a:pPr>
              <a:r>
                <a:rPr lang="en-US" sz="2400">
                  <a:latin typeface="UTM Avo" panose="02040603050506020204" pitchFamily="18" charset="0"/>
                  <a:cs typeface="Times New Roman" panose="02020603050405020304" pitchFamily="18" charset="0"/>
                </a:rPr>
                <a:t>thuận tiện h</a:t>
              </a:r>
              <a:r>
                <a:rPr lang="vi-VN" sz="2400">
                  <a:latin typeface="UTM Avo" panose="02040603050506020204" pitchFamily="18" charset="0"/>
                  <a:cs typeface="Times New Roman" panose="02020603050405020304" pitchFamily="18" charset="0"/>
                </a:rPr>
                <a:t>ơ</a:t>
              </a:r>
              <a:r>
                <a:rPr lang="en-US" sz="2400">
                  <a:latin typeface="UTM Avo" panose="02040603050506020204" pitchFamily="18" charset="0"/>
                  <a:cs typeface="Times New Roman" panose="02020603050405020304" pitchFamily="18" charset="0"/>
                </a:rPr>
                <a:t>n.</a:t>
              </a:r>
              <a:endParaRPr lang="vi-VN" sz="2400">
                <a:latin typeface="UTM Avo" panose="02040603050506020204" pitchFamily="18" charset="0"/>
                <a:cs typeface="Times New Roman" panose="02020603050405020304" pitchFamily="18" charset="0"/>
              </a:endParaRPr>
            </a:p>
          </p:txBody>
        </p:sp>
      </p:grpSp>
      <p:pic>
        <p:nvPicPr>
          <p:cNvPr id="9" name="Picture 8" descr="A keyboard and mouse&#10;&#10;Description automatically generated with low confidence">
            <a:extLst>
              <a:ext uri="{FF2B5EF4-FFF2-40B4-BE49-F238E27FC236}">
                <a16:creationId xmlns:a16="http://schemas.microsoft.com/office/drawing/2014/main" id="{90646A88-4880-4E1E-A018-0484A349EB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7778" y="2505696"/>
            <a:ext cx="7895149" cy="4352304"/>
          </a:xfrm>
          <a:prstGeom prst="rect">
            <a:avLst/>
          </a:prstGeom>
        </p:spPr>
      </p:pic>
    </p:spTree>
    <p:extLst>
      <p:ext uri="{BB962C8B-B14F-4D97-AF65-F5344CB8AC3E}">
        <p14:creationId xmlns:p14="http://schemas.microsoft.com/office/powerpoint/2010/main" val="42395817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3"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1+#ppt_w/2"/>
                                          </p:val>
                                        </p:tav>
                                        <p:tav tm="100000">
                                          <p:val>
                                            <p:strVal val="#ppt_x"/>
                                          </p:val>
                                        </p:tav>
                                      </p:tavLst>
                                    </p:anim>
                                    <p:anim calcmode="lin" valueType="num">
                                      <p:cBhvr additive="base">
                                        <p:cTn id="15"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1B4B504-C8F8-4B6D-AB1E-2586A440EA3E}"/>
              </a:ext>
            </a:extLst>
          </p:cNvPr>
          <p:cNvSpPr/>
          <p:nvPr/>
        </p:nvSpPr>
        <p:spPr>
          <a:xfrm>
            <a:off x="1493121" y="2798414"/>
            <a:ext cx="9205758" cy="1121846"/>
          </a:xfrm>
          <a:prstGeom prst="rect">
            <a:avLst/>
          </a:prstGeom>
        </p:spPr>
        <p:txBody>
          <a:bodyPr wrap="square">
            <a:spAutoFit/>
          </a:bodyPr>
          <a:lstStyle/>
          <a:p>
            <a:pPr algn="ctr" defTabSz="342900">
              <a:lnSpc>
                <a:spcPct val="150000"/>
              </a:lnSpc>
            </a:pPr>
            <a:r>
              <a:rPr lang="en-US" sz="2400">
                <a:latin typeface="UTM Avo" panose="02040603050506020204" pitchFamily="18" charset="0"/>
                <a:cs typeface="Times New Roman" panose="02020603050405020304" pitchFamily="18" charset="0"/>
              </a:rPr>
              <a:t>Ngoài các bộ phận c</a:t>
            </a:r>
            <a:r>
              <a:rPr lang="vi-VN" sz="2400">
                <a:latin typeface="UTM Avo" panose="02040603050506020204" pitchFamily="18" charset="0"/>
                <a:cs typeface="Times New Roman" panose="02020603050405020304" pitchFamily="18" charset="0"/>
              </a:rPr>
              <a:t>ơ</a:t>
            </a:r>
            <a:r>
              <a:rPr lang="en-US" sz="2400">
                <a:latin typeface="UTM Avo" panose="02040603050506020204" pitchFamily="18" charset="0"/>
                <a:cs typeface="Times New Roman" panose="02020603050405020304" pitchFamily="18" charset="0"/>
              </a:rPr>
              <a:t> bản kể trên, máy tính còn có thiết bị khác kèm theo nh</a:t>
            </a:r>
            <a:r>
              <a:rPr lang="vi-VN" sz="2400">
                <a:latin typeface="UTM Avo" panose="02040603050506020204" pitchFamily="18" charset="0"/>
                <a:cs typeface="Times New Roman" panose="02020603050405020304" pitchFamily="18" charset="0"/>
              </a:rPr>
              <a:t>ư</a:t>
            </a:r>
            <a:r>
              <a:rPr lang="en-US" sz="2400">
                <a:latin typeface="UTM Avo" panose="02040603050506020204" pitchFamily="18" charset="0"/>
                <a:cs typeface="Times New Roman" panose="02020603050405020304" pitchFamily="18" charset="0"/>
              </a:rPr>
              <a:t> </a:t>
            </a:r>
            <a:r>
              <a:rPr lang="en-US" sz="2400" b="1">
                <a:solidFill>
                  <a:srgbClr val="FFC000"/>
                </a:solidFill>
                <a:latin typeface="UTM Avo" panose="02040603050506020204" pitchFamily="18" charset="0"/>
                <a:cs typeface="Times New Roman" panose="02020603050405020304" pitchFamily="18" charset="0"/>
              </a:rPr>
              <a:t>loa</a:t>
            </a:r>
            <a:r>
              <a:rPr lang="en-US" sz="2400">
                <a:latin typeface="UTM Avo" panose="02040603050506020204" pitchFamily="18" charset="0"/>
                <a:cs typeface="Times New Roman" panose="02020603050405020304" pitchFamily="18" charset="0"/>
              </a:rPr>
              <a:t> để phát âm thanh từ máy tính</a:t>
            </a:r>
            <a:endParaRPr lang="vi-VN" sz="2400">
              <a:latin typeface="UTM Avo" panose="02040603050506020204" pitchFamily="18" charset="0"/>
              <a:cs typeface="Times New Roman" panose="02020603050405020304" pitchFamily="18" charset="0"/>
            </a:endParaRPr>
          </a:p>
        </p:txBody>
      </p:sp>
      <p:grpSp>
        <p:nvGrpSpPr>
          <p:cNvPr id="2" name="Group 1">
            <a:extLst>
              <a:ext uri="{FF2B5EF4-FFF2-40B4-BE49-F238E27FC236}">
                <a16:creationId xmlns:a16="http://schemas.microsoft.com/office/drawing/2014/main" id="{8A4B6D06-B0CE-4D15-8F6E-750A6EE2724E}"/>
              </a:ext>
            </a:extLst>
          </p:cNvPr>
          <p:cNvGrpSpPr/>
          <p:nvPr/>
        </p:nvGrpSpPr>
        <p:grpSpPr>
          <a:xfrm>
            <a:off x="1329714" y="458216"/>
            <a:ext cx="9538311" cy="1951609"/>
            <a:chOff x="1329714" y="458216"/>
            <a:chExt cx="9538311" cy="1951609"/>
          </a:xfrm>
        </p:grpSpPr>
        <p:grpSp>
          <p:nvGrpSpPr>
            <p:cNvPr id="10" name="Group 9">
              <a:extLst>
                <a:ext uri="{FF2B5EF4-FFF2-40B4-BE49-F238E27FC236}">
                  <a16:creationId xmlns:a16="http://schemas.microsoft.com/office/drawing/2014/main" id="{89062DB7-4E0E-4C57-94E2-2EE772747EDC}"/>
                </a:ext>
              </a:extLst>
            </p:cNvPr>
            <p:cNvGrpSpPr/>
            <p:nvPr/>
          </p:nvGrpSpPr>
          <p:grpSpPr>
            <a:xfrm>
              <a:off x="1329714" y="458216"/>
              <a:ext cx="9538311" cy="1951609"/>
              <a:chOff x="1329714" y="458216"/>
              <a:chExt cx="9538311" cy="1951609"/>
            </a:xfrm>
          </p:grpSpPr>
          <p:grpSp>
            <p:nvGrpSpPr>
              <p:cNvPr id="11" name="Group 10">
                <a:extLst>
                  <a:ext uri="{FF2B5EF4-FFF2-40B4-BE49-F238E27FC236}">
                    <a16:creationId xmlns:a16="http://schemas.microsoft.com/office/drawing/2014/main" id="{58D218AF-D446-4BC8-870D-F8787A4C4236}"/>
                  </a:ext>
                </a:extLst>
              </p:cNvPr>
              <p:cNvGrpSpPr/>
              <p:nvPr/>
            </p:nvGrpSpPr>
            <p:grpSpPr>
              <a:xfrm>
                <a:off x="1925021" y="911578"/>
                <a:ext cx="8943004" cy="1498247"/>
                <a:chOff x="2572721" y="934090"/>
                <a:chExt cx="8045516" cy="2210326"/>
              </a:xfrm>
            </p:grpSpPr>
            <p:sp>
              <p:nvSpPr>
                <p:cNvPr id="13" name="Rectangle: Rounded Corners 12">
                  <a:extLst>
                    <a:ext uri="{FF2B5EF4-FFF2-40B4-BE49-F238E27FC236}">
                      <a16:creationId xmlns:a16="http://schemas.microsoft.com/office/drawing/2014/main" id="{C6D856A5-7B50-4BB9-B491-F905F443C4A0}"/>
                    </a:ext>
                  </a:extLst>
                </p:cNvPr>
                <p:cNvSpPr/>
                <p:nvPr/>
              </p:nvSpPr>
              <p:spPr>
                <a:xfrm>
                  <a:off x="2659224" y="1054359"/>
                  <a:ext cx="7959013" cy="2090057"/>
                </a:xfrm>
                <a:prstGeom prst="roundRect">
                  <a:avLst/>
                </a:prstGeom>
                <a:solidFill>
                  <a:srgbClr val="C1BFC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6D0781D6-7563-4FE8-A7EE-7A6B2B90F87A}"/>
                    </a:ext>
                  </a:extLst>
                </p:cNvPr>
                <p:cNvSpPr/>
                <p:nvPr/>
              </p:nvSpPr>
              <p:spPr>
                <a:xfrm>
                  <a:off x="2572721" y="934090"/>
                  <a:ext cx="7959013" cy="2090057"/>
                </a:xfrm>
                <a:prstGeom prst="roundRect">
                  <a:avLst/>
                </a:prstGeom>
                <a:solidFill>
                  <a:srgbClr val="F2E9C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2" name="Picture 11">
                <a:extLst>
                  <a:ext uri="{FF2B5EF4-FFF2-40B4-BE49-F238E27FC236}">
                    <a16:creationId xmlns:a16="http://schemas.microsoft.com/office/drawing/2014/main" id="{ECB2FB46-5F99-44B8-BADD-0A909017A88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329714" y="458216"/>
                <a:ext cx="998307" cy="883997"/>
              </a:xfrm>
              <a:prstGeom prst="rect">
                <a:avLst/>
              </a:prstGeom>
            </p:spPr>
          </p:pic>
        </p:grpSp>
        <p:sp>
          <p:nvSpPr>
            <p:cNvPr id="16" name="Rectangle 15">
              <a:extLst>
                <a:ext uri="{FF2B5EF4-FFF2-40B4-BE49-F238E27FC236}">
                  <a16:creationId xmlns:a16="http://schemas.microsoft.com/office/drawing/2014/main" id="{C340576D-B929-4293-AF5D-DC8F52A280D8}"/>
                </a:ext>
              </a:extLst>
            </p:cNvPr>
            <p:cNvSpPr/>
            <p:nvPr/>
          </p:nvSpPr>
          <p:spPr>
            <a:xfrm>
              <a:off x="1987775" y="1078440"/>
              <a:ext cx="8832174" cy="1121846"/>
            </a:xfrm>
            <a:prstGeom prst="rect">
              <a:avLst/>
            </a:prstGeom>
          </p:spPr>
          <p:txBody>
            <a:bodyPr wrap="square">
              <a:spAutoFit/>
            </a:bodyPr>
            <a:lstStyle/>
            <a:p>
              <a:pPr algn="ctr" defTabSz="342900">
                <a:lnSpc>
                  <a:spcPct val="150000"/>
                </a:lnSpc>
              </a:pPr>
              <a:r>
                <a:rPr lang="en-US" sz="2400" b="1">
                  <a:solidFill>
                    <a:srgbClr val="F03C69"/>
                  </a:solidFill>
                  <a:latin typeface="UTM Avo" panose="02040603050506020204" pitchFamily="18" charset="0"/>
                  <a:cs typeface="Times New Roman" panose="02020603050405020304" pitchFamily="18" charset="0"/>
                </a:rPr>
                <a:t>Máy tính để bàn có các bộ phận c</a:t>
              </a:r>
              <a:r>
                <a:rPr lang="vi-VN" sz="2400" b="1">
                  <a:solidFill>
                    <a:srgbClr val="F03C69"/>
                  </a:solidFill>
                  <a:latin typeface="UTM Avo" panose="02040603050506020204" pitchFamily="18" charset="0"/>
                  <a:cs typeface="Times New Roman" panose="02020603050405020304" pitchFamily="18" charset="0"/>
                </a:rPr>
                <a:t>ơ</a:t>
              </a:r>
              <a:r>
                <a:rPr lang="en-US" sz="2400" b="1">
                  <a:solidFill>
                    <a:srgbClr val="F03C69"/>
                  </a:solidFill>
                  <a:latin typeface="UTM Avo" panose="02040603050506020204" pitchFamily="18" charset="0"/>
                  <a:cs typeface="Times New Roman" panose="02020603050405020304" pitchFamily="18" charset="0"/>
                </a:rPr>
                <a:t> bản là thân máy, màn hình, bàn phím và chuột</a:t>
              </a:r>
              <a:endParaRPr lang="vi-VN" sz="2400" b="1">
                <a:solidFill>
                  <a:srgbClr val="F03C69"/>
                </a:solidFill>
                <a:latin typeface="UTM Avo" panose="02040603050506020204" pitchFamily="18" charset="0"/>
                <a:cs typeface="Times New Roman" panose="02020603050405020304" pitchFamily="18" charset="0"/>
              </a:endParaRPr>
            </a:p>
          </p:txBody>
        </p:sp>
      </p:grpSp>
      <p:pic>
        <p:nvPicPr>
          <p:cNvPr id="17" name="Picture 16" descr="A group of speakers&#10;&#10;Description automatically generated with medium confidence">
            <a:extLst>
              <a:ext uri="{FF2B5EF4-FFF2-40B4-BE49-F238E27FC236}">
                <a16:creationId xmlns:a16="http://schemas.microsoft.com/office/drawing/2014/main" id="{FE2017A7-CDD7-4043-A215-D3164346F3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30199" y="3913193"/>
            <a:ext cx="2549151" cy="2549151"/>
          </a:xfrm>
          <a:prstGeom prst="rect">
            <a:avLst/>
          </a:prstGeom>
        </p:spPr>
      </p:pic>
      <p:pic>
        <p:nvPicPr>
          <p:cNvPr id="18" name="Picture 17" descr="A picture containing red, electronics, projector&#10;&#10;Description automatically generated">
            <a:extLst>
              <a:ext uri="{FF2B5EF4-FFF2-40B4-BE49-F238E27FC236}">
                <a16:creationId xmlns:a16="http://schemas.microsoft.com/office/drawing/2014/main" id="{A1933EBC-62AA-49AC-91C3-A99CE8FD243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48147" y="4308849"/>
            <a:ext cx="1871802" cy="1871802"/>
          </a:xfrm>
          <a:prstGeom prst="rect">
            <a:avLst/>
          </a:prstGeom>
        </p:spPr>
      </p:pic>
      <p:pic>
        <p:nvPicPr>
          <p:cNvPr id="4" name="Picture 3">
            <a:extLst>
              <a:ext uri="{FF2B5EF4-FFF2-40B4-BE49-F238E27FC236}">
                <a16:creationId xmlns:a16="http://schemas.microsoft.com/office/drawing/2014/main" id="{816704EC-72C2-44AF-9C79-EBE0FC5125AB}"/>
              </a:ext>
            </a:extLst>
          </p:cNvPr>
          <p:cNvPicPr>
            <a:picLocks noChangeAspect="1"/>
          </p:cNvPicPr>
          <p:nvPr/>
        </p:nvPicPr>
        <p:blipFill>
          <a:blip r:embed="rId5"/>
          <a:stretch>
            <a:fillRect/>
          </a:stretch>
        </p:blipFill>
        <p:spPr>
          <a:xfrm>
            <a:off x="2328021" y="4250865"/>
            <a:ext cx="2383769" cy="1873808"/>
          </a:xfrm>
          <a:prstGeom prst="rect">
            <a:avLst/>
          </a:prstGeom>
        </p:spPr>
      </p:pic>
    </p:spTree>
    <p:extLst>
      <p:ext uri="{BB962C8B-B14F-4D97-AF65-F5344CB8AC3E}">
        <p14:creationId xmlns:p14="http://schemas.microsoft.com/office/powerpoint/2010/main" val="23826739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5F49C9A-AC8D-425D-A924-C40644073EA6}"/>
              </a:ext>
            </a:extLst>
          </p:cNvPr>
          <p:cNvSpPr/>
          <p:nvPr/>
        </p:nvSpPr>
        <p:spPr>
          <a:xfrm>
            <a:off x="1333427" y="566317"/>
            <a:ext cx="7958060" cy="574388"/>
          </a:xfrm>
          <a:prstGeom prst="rect">
            <a:avLst/>
          </a:prstGeom>
        </p:spPr>
        <p:txBody>
          <a:bodyPr wrap="square">
            <a:spAutoFit/>
          </a:bodyPr>
          <a:lstStyle/>
          <a:p>
            <a:pPr defTabSz="342900">
              <a:lnSpc>
                <a:spcPct val="150000"/>
              </a:lnSpc>
            </a:pPr>
            <a:r>
              <a:rPr lang="en-US" sz="2400" b="1">
                <a:latin typeface="UTM Avo" panose="02040603050506020204" pitchFamily="18" charset="0"/>
                <a:cs typeface="Times New Roman" panose="02020603050405020304" pitchFamily="18" charset="0"/>
              </a:rPr>
              <a:t>1. Các bộ phận c</a:t>
            </a:r>
            <a:r>
              <a:rPr lang="vi-VN" sz="2400" b="1">
                <a:latin typeface="UTM Avo" panose="02040603050506020204" pitchFamily="18" charset="0"/>
                <a:cs typeface="Times New Roman" panose="02020603050405020304" pitchFamily="18" charset="0"/>
              </a:rPr>
              <a:t>ơ</a:t>
            </a:r>
            <a:r>
              <a:rPr lang="en-US" sz="2400" b="1">
                <a:latin typeface="UTM Avo" panose="02040603050506020204" pitchFamily="18" charset="0"/>
                <a:cs typeface="Times New Roman" panose="02020603050405020304" pitchFamily="18" charset="0"/>
              </a:rPr>
              <a:t> bản của máy tính để bàn là:</a:t>
            </a:r>
            <a:endParaRPr lang="vi-VN" sz="2400" b="1">
              <a:latin typeface="UTM Avo" panose="020406030505060202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B12C4231-EEA8-41CB-BCA6-CBCD7D8379B8}"/>
              </a:ext>
            </a:extLst>
          </p:cNvPr>
          <p:cNvPicPr>
            <a:picLocks noChangeAspect="1"/>
          </p:cNvPicPr>
          <p:nvPr/>
        </p:nvPicPr>
        <p:blipFill>
          <a:blip r:embed="rId2"/>
          <a:stretch>
            <a:fillRect/>
          </a:stretch>
        </p:blipFill>
        <p:spPr>
          <a:xfrm>
            <a:off x="350362" y="366329"/>
            <a:ext cx="983065" cy="967824"/>
          </a:xfrm>
          <a:prstGeom prst="rect">
            <a:avLst/>
          </a:prstGeom>
        </p:spPr>
      </p:pic>
      <p:sp>
        <p:nvSpPr>
          <p:cNvPr id="5" name="Rectangle 4">
            <a:extLst>
              <a:ext uri="{FF2B5EF4-FFF2-40B4-BE49-F238E27FC236}">
                <a16:creationId xmlns:a16="http://schemas.microsoft.com/office/drawing/2014/main" id="{3922DAE0-5437-4176-8EEE-A3523E844A19}"/>
              </a:ext>
            </a:extLst>
          </p:cNvPr>
          <p:cNvSpPr/>
          <p:nvPr/>
        </p:nvSpPr>
        <p:spPr>
          <a:xfrm>
            <a:off x="2169171" y="1189189"/>
            <a:ext cx="7310526" cy="567848"/>
          </a:xfrm>
          <a:prstGeom prst="rect">
            <a:avLst/>
          </a:prstGeom>
        </p:spPr>
        <p:txBody>
          <a:bodyPr wrap="square">
            <a:spAutoFit/>
          </a:bodyPr>
          <a:lstStyle/>
          <a:p>
            <a:pPr defTabSz="342900">
              <a:lnSpc>
                <a:spcPct val="150000"/>
              </a:lnSpc>
            </a:pPr>
            <a:r>
              <a:rPr lang="en-US" sz="2400" b="1">
                <a:solidFill>
                  <a:srgbClr val="7FC354"/>
                </a:solidFill>
                <a:latin typeface="UTM Avo" panose="02040603050506020204" pitchFamily="18" charset="0"/>
                <a:cs typeface="Times New Roman" panose="02020603050405020304" pitchFamily="18" charset="0"/>
              </a:rPr>
              <a:t>A.</a:t>
            </a:r>
            <a:r>
              <a:rPr lang="en-US" sz="2400">
                <a:latin typeface="UTM Avo" panose="02040603050506020204" pitchFamily="18" charset="0"/>
                <a:cs typeface="Times New Roman" panose="02020603050405020304" pitchFamily="18" charset="0"/>
              </a:rPr>
              <a:t> Màn hình, máy in, bàn phím</a:t>
            </a:r>
            <a:endParaRPr lang="vi-VN" sz="2400">
              <a:latin typeface="UTM Avo" panose="020406030505060202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D590011D-2F8D-441E-A867-EBA0463A34F9}"/>
              </a:ext>
            </a:extLst>
          </p:cNvPr>
          <p:cNvSpPr/>
          <p:nvPr/>
        </p:nvSpPr>
        <p:spPr>
          <a:xfrm>
            <a:off x="2169171" y="1812061"/>
            <a:ext cx="7310526" cy="567848"/>
          </a:xfrm>
          <a:prstGeom prst="rect">
            <a:avLst/>
          </a:prstGeom>
        </p:spPr>
        <p:txBody>
          <a:bodyPr wrap="square">
            <a:spAutoFit/>
          </a:bodyPr>
          <a:lstStyle/>
          <a:p>
            <a:pPr defTabSz="342900">
              <a:lnSpc>
                <a:spcPct val="150000"/>
              </a:lnSpc>
            </a:pPr>
            <a:r>
              <a:rPr lang="en-US" sz="2400" b="1">
                <a:solidFill>
                  <a:srgbClr val="7FC354"/>
                </a:solidFill>
                <a:latin typeface="UTM Avo" panose="02040603050506020204" pitchFamily="18" charset="0"/>
                <a:cs typeface="Times New Roman" panose="02020603050405020304" pitchFamily="18" charset="0"/>
              </a:rPr>
              <a:t>B. </a:t>
            </a:r>
            <a:r>
              <a:rPr lang="en-US" sz="2400">
                <a:latin typeface="UTM Avo" panose="02040603050506020204" pitchFamily="18" charset="0"/>
                <a:cs typeface="Times New Roman" panose="02020603050405020304" pitchFamily="18" charset="0"/>
              </a:rPr>
              <a:t>Màn hình, bàn phím, thân máy, chuột</a:t>
            </a:r>
            <a:endParaRPr lang="vi-VN" sz="2400">
              <a:latin typeface="UTM Avo" panose="020406030505060202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8035C97B-EDA2-482E-8CF7-CE5306F73B7D}"/>
              </a:ext>
            </a:extLst>
          </p:cNvPr>
          <p:cNvSpPr/>
          <p:nvPr/>
        </p:nvSpPr>
        <p:spPr>
          <a:xfrm>
            <a:off x="2169171" y="2431840"/>
            <a:ext cx="7310526" cy="567848"/>
          </a:xfrm>
          <a:prstGeom prst="rect">
            <a:avLst/>
          </a:prstGeom>
        </p:spPr>
        <p:txBody>
          <a:bodyPr wrap="square">
            <a:spAutoFit/>
          </a:bodyPr>
          <a:lstStyle/>
          <a:p>
            <a:pPr defTabSz="342900">
              <a:lnSpc>
                <a:spcPct val="150000"/>
              </a:lnSpc>
            </a:pPr>
            <a:r>
              <a:rPr lang="en-US" sz="2400" b="1">
                <a:solidFill>
                  <a:srgbClr val="7FC354"/>
                </a:solidFill>
                <a:latin typeface="UTM Avo" panose="02040603050506020204" pitchFamily="18" charset="0"/>
                <a:cs typeface="Times New Roman" panose="02020603050405020304" pitchFamily="18" charset="0"/>
              </a:rPr>
              <a:t>C. </a:t>
            </a:r>
            <a:r>
              <a:rPr lang="en-US" sz="2400">
                <a:latin typeface="UTM Avo" panose="02040603050506020204" pitchFamily="18" charset="0"/>
                <a:cs typeface="Times New Roman" panose="02020603050405020304" pitchFamily="18" charset="0"/>
              </a:rPr>
              <a:t>Thân máy, loa, bàn phím </a:t>
            </a:r>
            <a:endParaRPr lang="vi-VN" sz="2400">
              <a:latin typeface="UTM Avo" panose="020406030505060202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04630B5C-D405-497F-9B94-465FFAAE0822}"/>
              </a:ext>
            </a:extLst>
          </p:cNvPr>
          <p:cNvSpPr/>
          <p:nvPr/>
        </p:nvSpPr>
        <p:spPr>
          <a:xfrm>
            <a:off x="1333427" y="3124443"/>
            <a:ext cx="10406292" cy="574388"/>
          </a:xfrm>
          <a:prstGeom prst="rect">
            <a:avLst/>
          </a:prstGeom>
        </p:spPr>
        <p:txBody>
          <a:bodyPr wrap="square">
            <a:spAutoFit/>
          </a:bodyPr>
          <a:lstStyle/>
          <a:p>
            <a:pPr defTabSz="342900">
              <a:lnSpc>
                <a:spcPct val="150000"/>
              </a:lnSpc>
            </a:pPr>
            <a:r>
              <a:rPr lang="en-US" sz="2400" b="1">
                <a:latin typeface="UTM Avo" panose="02040603050506020204" pitchFamily="18" charset="0"/>
                <a:cs typeface="Times New Roman" panose="02020603050405020304" pitchFamily="18" charset="0"/>
              </a:rPr>
              <a:t>2. Bộ phận nào sau đây của máy tính dùng để nhập thông tin?</a:t>
            </a:r>
            <a:endParaRPr lang="vi-VN" sz="2400" b="1">
              <a:latin typeface="UTM Avo" panose="020406030505060202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0B46A651-8F2E-4396-83BF-8571A033FC46}"/>
              </a:ext>
            </a:extLst>
          </p:cNvPr>
          <p:cNvSpPr/>
          <p:nvPr/>
        </p:nvSpPr>
        <p:spPr>
          <a:xfrm>
            <a:off x="2169171" y="3754325"/>
            <a:ext cx="2127526" cy="567848"/>
          </a:xfrm>
          <a:prstGeom prst="rect">
            <a:avLst/>
          </a:prstGeom>
        </p:spPr>
        <p:txBody>
          <a:bodyPr wrap="square">
            <a:spAutoFit/>
          </a:bodyPr>
          <a:lstStyle/>
          <a:p>
            <a:pPr defTabSz="342900">
              <a:lnSpc>
                <a:spcPct val="150000"/>
              </a:lnSpc>
            </a:pPr>
            <a:r>
              <a:rPr lang="en-US" sz="2400" b="1">
                <a:solidFill>
                  <a:srgbClr val="7FC354"/>
                </a:solidFill>
                <a:latin typeface="UTM Avo" panose="02040603050506020204" pitchFamily="18" charset="0"/>
                <a:cs typeface="Times New Roman" panose="02020603050405020304" pitchFamily="18" charset="0"/>
              </a:rPr>
              <a:t>A. </a:t>
            </a:r>
            <a:r>
              <a:rPr lang="en-US" sz="2400">
                <a:latin typeface="UTM Avo" panose="02040603050506020204" pitchFamily="18" charset="0"/>
                <a:cs typeface="Times New Roman" panose="02020603050405020304" pitchFamily="18" charset="0"/>
              </a:rPr>
              <a:t>Màn hình</a:t>
            </a:r>
            <a:endParaRPr lang="vi-VN" sz="2400">
              <a:latin typeface="UTM Avo" panose="020406030505060202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5F355013-396F-44B5-B785-30D86F2A49DB}"/>
              </a:ext>
            </a:extLst>
          </p:cNvPr>
          <p:cNvSpPr/>
          <p:nvPr/>
        </p:nvSpPr>
        <p:spPr>
          <a:xfrm>
            <a:off x="8432341" y="3754325"/>
            <a:ext cx="2127526" cy="567848"/>
          </a:xfrm>
          <a:prstGeom prst="rect">
            <a:avLst/>
          </a:prstGeom>
        </p:spPr>
        <p:txBody>
          <a:bodyPr wrap="square">
            <a:spAutoFit/>
          </a:bodyPr>
          <a:lstStyle/>
          <a:p>
            <a:pPr defTabSz="342900">
              <a:lnSpc>
                <a:spcPct val="150000"/>
              </a:lnSpc>
            </a:pPr>
            <a:r>
              <a:rPr lang="en-US" sz="2400" b="1">
                <a:solidFill>
                  <a:srgbClr val="7FC354"/>
                </a:solidFill>
                <a:latin typeface="UTM Avo" panose="02040603050506020204" pitchFamily="18" charset="0"/>
                <a:cs typeface="Times New Roman" panose="02020603050405020304" pitchFamily="18" charset="0"/>
              </a:rPr>
              <a:t>C. </a:t>
            </a:r>
            <a:r>
              <a:rPr lang="en-US" sz="2400">
                <a:latin typeface="UTM Avo" panose="02040603050506020204" pitchFamily="18" charset="0"/>
                <a:cs typeface="Times New Roman" panose="02020603050405020304" pitchFamily="18" charset="0"/>
              </a:rPr>
              <a:t>Thân máy</a:t>
            </a:r>
            <a:endParaRPr lang="vi-VN" sz="2400">
              <a:latin typeface="UTM Avo" panose="020406030505060202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2A077E5C-26CE-4173-A147-2291BE3A50CD}"/>
              </a:ext>
            </a:extLst>
          </p:cNvPr>
          <p:cNvSpPr/>
          <p:nvPr/>
        </p:nvSpPr>
        <p:spPr>
          <a:xfrm>
            <a:off x="5300756" y="3754325"/>
            <a:ext cx="2127526" cy="567848"/>
          </a:xfrm>
          <a:prstGeom prst="rect">
            <a:avLst/>
          </a:prstGeom>
        </p:spPr>
        <p:txBody>
          <a:bodyPr wrap="square">
            <a:spAutoFit/>
          </a:bodyPr>
          <a:lstStyle/>
          <a:p>
            <a:pPr defTabSz="342900">
              <a:lnSpc>
                <a:spcPct val="150000"/>
              </a:lnSpc>
            </a:pPr>
            <a:r>
              <a:rPr lang="en-US" sz="2400" b="1">
                <a:solidFill>
                  <a:srgbClr val="7FC354"/>
                </a:solidFill>
                <a:latin typeface="UTM Avo" panose="02040603050506020204" pitchFamily="18" charset="0"/>
                <a:cs typeface="Times New Roman" panose="02020603050405020304" pitchFamily="18" charset="0"/>
              </a:rPr>
              <a:t>B. </a:t>
            </a:r>
            <a:r>
              <a:rPr lang="en-US" sz="2400">
                <a:latin typeface="UTM Avo" panose="02040603050506020204" pitchFamily="18" charset="0"/>
                <a:cs typeface="Times New Roman" panose="02020603050405020304" pitchFamily="18" charset="0"/>
              </a:rPr>
              <a:t>Bàn phím</a:t>
            </a:r>
            <a:endParaRPr lang="vi-VN" sz="2400">
              <a:latin typeface="UTM Avo" panose="02040603050506020204" pitchFamily="18" charset="0"/>
              <a:cs typeface="Times New Roman" panose="02020603050405020304" pitchFamily="18" charset="0"/>
            </a:endParaRPr>
          </a:p>
        </p:txBody>
      </p:sp>
      <p:pic>
        <p:nvPicPr>
          <p:cNvPr id="12" name="Picture 11" descr="A picture containing text, electronics, computer&#10;&#10;Description automatically generated">
            <a:extLst>
              <a:ext uri="{FF2B5EF4-FFF2-40B4-BE49-F238E27FC236}">
                <a16:creationId xmlns:a16="http://schemas.microsoft.com/office/drawing/2014/main" id="{85818E8F-4523-43E9-A153-8592E72984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53032" y="960303"/>
            <a:ext cx="2208069" cy="2176969"/>
          </a:xfrm>
          <a:prstGeom prst="rect">
            <a:avLst/>
          </a:prstGeom>
        </p:spPr>
      </p:pic>
      <p:sp>
        <p:nvSpPr>
          <p:cNvPr id="13" name="Oval 12">
            <a:extLst>
              <a:ext uri="{FF2B5EF4-FFF2-40B4-BE49-F238E27FC236}">
                <a16:creationId xmlns:a16="http://schemas.microsoft.com/office/drawing/2014/main" id="{2CB96935-1538-453F-86FC-0512246D83F6}"/>
              </a:ext>
            </a:extLst>
          </p:cNvPr>
          <p:cNvSpPr/>
          <p:nvPr/>
        </p:nvSpPr>
        <p:spPr>
          <a:xfrm>
            <a:off x="2148389" y="1939703"/>
            <a:ext cx="443608" cy="44360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4" name="Oval 13">
            <a:extLst>
              <a:ext uri="{FF2B5EF4-FFF2-40B4-BE49-F238E27FC236}">
                <a16:creationId xmlns:a16="http://schemas.microsoft.com/office/drawing/2014/main" id="{C3798B32-22A2-42E4-90B5-371C2BACBBD5}"/>
              </a:ext>
            </a:extLst>
          </p:cNvPr>
          <p:cNvSpPr/>
          <p:nvPr/>
        </p:nvSpPr>
        <p:spPr>
          <a:xfrm>
            <a:off x="5300756" y="3879020"/>
            <a:ext cx="443608" cy="44360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Tree>
    <p:extLst>
      <p:ext uri="{BB962C8B-B14F-4D97-AF65-F5344CB8AC3E}">
        <p14:creationId xmlns:p14="http://schemas.microsoft.com/office/powerpoint/2010/main" val="13974885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childTnLst>
                          </p:cTn>
                        </p:par>
                        <p:par>
                          <p:cTn id="22" fill="hold">
                            <p:stCondLst>
                              <p:cond delay="500"/>
                            </p:stCondLst>
                            <p:childTnLst>
                              <p:par>
                                <p:cTn id="23" presetID="2" presetClass="entr" presetSubtype="2" fill="hold" nodeType="after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1+#ppt_w/2"/>
                                          </p:val>
                                        </p:tav>
                                        <p:tav tm="100000">
                                          <p:val>
                                            <p:strVal val="#ppt_x"/>
                                          </p:val>
                                        </p:tav>
                                      </p:tavLst>
                                    </p:anim>
                                    <p:anim calcmode="lin" valueType="num">
                                      <p:cBhvr additive="base">
                                        <p:cTn id="26"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500"/>
                                        <p:tgtEl>
                                          <p:spTgt spid="11"/>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fade">
                                      <p:cBhvr>
                                        <p:cTn id="4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8" grpId="0"/>
      <p:bldP spid="9" grpId="0"/>
      <p:bldP spid="10" grpId="0"/>
      <p:bldP spid="11" grpId="0"/>
      <p:bldP spid="13" grpId="0" animBg="1"/>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4C29B82-B90A-449E-8481-31A1C0E7E29B}"/>
              </a:ext>
            </a:extLst>
          </p:cNvPr>
          <p:cNvSpPr/>
          <p:nvPr/>
        </p:nvSpPr>
        <p:spPr>
          <a:xfrm>
            <a:off x="363894" y="283918"/>
            <a:ext cx="8370813" cy="684803"/>
          </a:xfrm>
          <a:prstGeom prst="rect">
            <a:avLst/>
          </a:prstGeom>
        </p:spPr>
        <p:txBody>
          <a:bodyPr wrap="square">
            <a:spAutoFit/>
          </a:bodyPr>
          <a:lstStyle/>
          <a:p>
            <a:pPr defTabSz="342900">
              <a:lnSpc>
                <a:spcPct val="150000"/>
              </a:lnSpc>
            </a:pPr>
            <a:r>
              <a:rPr lang="en-US" sz="2800" b="1">
                <a:solidFill>
                  <a:srgbClr val="F03C69"/>
                </a:solidFill>
                <a:latin typeface="SVN-SAF" panose="02040603050506020204" pitchFamily="18" charset="0"/>
                <a:cs typeface="Times New Roman" panose="02020603050405020304" pitchFamily="18" charset="0"/>
              </a:rPr>
              <a:t>2. MỘT SỐ LOẠI MÁY TÍNH THÔNG DỤNG KHÁC</a:t>
            </a:r>
            <a:endParaRPr lang="vi-VN" sz="2800" b="1">
              <a:solidFill>
                <a:srgbClr val="F03C69"/>
              </a:solidFill>
              <a:cs typeface="Times New Roman" panose="02020603050405020304" pitchFamily="18" charset="0"/>
            </a:endParaRPr>
          </a:p>
        </p:txBody>
      </p:sp>
      <p:sp>
        <p:nvSpPr>
          <p:cNvPr id="10" name="Rectangle 9">
            <a:extLst>
              <a:ext uri="{FF2B5EF4-FFF2-40B4-BE49-F238E27FC236}">
                <a16:creationId xmlns:a16="http://schemas.microsoft.com/office/drawing/2014/main" id="{949615B6-08E4-4C7D-8EEA-5E3F99C728AC}"/>
              </a:ext>
            </a:extLst>
          </p:cNvPr>
          <p:cNvSpPr/>
          <p:nvPr/>
        </p:nvSpPr>
        <p:spPr>
          <a:xfrm>
            <a:off x="3379791" y="1105048"/>
            <a:ext cx="8041932" cy="568104"/>
          </a:xfrm>
          <a:prstGeom prst="rect">
            <a:avLst/>
          </a:prstGeom>
        </p:spPr>
        <p:txBody>
          <a:bodyPr wrap="square">
            <a:spAutoFit/>
          </a:bodyPr>
          <a:lstStyle/>
          <a:p>
            <a:pPr defTabSz="342900">
              <a:lnSpc>
                <a:spcPct val="150000"/>
              </a:lnSpc>
            </a:pPr>
            <a:r>
              <a:rPr lang="en-US" sz="2800" b="1">
                <a:solidFill>
                  <a:srgbClr val="7FC354"/>
                </a:solidFill>
                <a:latin typeface="SVN-Androgyne" panose="02040603050506020204" pitchFamily="18" charset="0"/>
                <a:cs typeface="Times New Roman" panose="02020603050405020304" pitchFamily="18" charset="0"/>
              </a:rPr>
              <a:t>Nhận biết các bộ phận của máy tính xách tay</a:t>
            </a:r>
          </a:p>
        </p:txBody>
      </p:sp>
      <p:sp>
        <p:nvSpPr>
          <p:cNvPr id="11" name="Rectangle 10">
            <a:extLst>
              <a:ext uri="{FF2B5EF4-FFF2-40B4-BE49-F238E27FC236}">
                <a16:creationId xmlns:a16="http://schemas.microsoft.com/office/drawing/2014/main" id="{5C1AE40C-6D0B-4671-A2C9-C72D3FF63513}"/>
              </a:ext>
            </a:extLst>
          </p:cNvPr>
          <p:cNvSpPr/>
          <p:nvPr/>
        </p:nvSpPr>
        <p:spPr>
          <a:xfrm>
            <a:off x="674437" y="1915643"/>
            <a:ext cx="10843125" cy="1411990"/>
          </a:xfrm>
          <a:prstGeom prst="rect">
            <a:avLst/>
          </a:prstGeom>
        </p:spPr>
        <p:txBody>
          <a:bodyPr wrap="square">
            <a:spAutoFit/>
          </a:bodyPr>
          <a:lstStyle/>
          <a:p>
            <a:pPr algn="ctr" defTabSz="342900">
              <a:lnSpc>
                <a:spcPct val="150000"/>
              </a:lnSpc>
            </a:pPr>
            <a:r>
              <a:rPr lang="vi-VN" sz="2000">
                <a:latin typeface="UTM Avo" panose="02040603050506020204" pitchFamily="18" charset="0"/>
                <a:cs typeface="Times New Roman" panose="02020603050405020304" pitchFamily="18" charset="0"/>
              </a:rPr>
              <a:t>Em hãy quan sát Hình 14 và ghép các cụm từ </a:t>
            </a:r>
            <a:r>
              <a:rPr lang="vi-VN" sz="2000" b="1">
                <a:solidFill>
                  <a:srgbClr val="FFC000"/>
                </a:solidFill>
                <a:latin typeface="UTM Avo" panose="02040603050506020204" pitchFamily="18" charset="0"/>
                <a:cs typeface="Times New Roman" panose="02020603050405020304" pitchFamily="18" charset="0"/>
              </a:rPr>
              <a:t>thân máy</a:t>
            </a:r>
            <a:r>
              <a:rPr lang="en-US" sz="2000" b="1">
                <a:solidFill>
                  <a:srgbClr val="FFC000"/>
                </a:solidFill>
                <a:latin typeface="UTM Avo" panose="02040603050506020204" pitchFamily="18" charset="0"/>
                <a:cs typeface="Times New Roman" panose="02020603050405020304" pitchFamily="18" charset="0"/>
              </a:rPr>
              <a:t>, </a:t>
            </a:r>
            <a:r>
              <a:rPr lang="vi-VN" sz="2000" b="1">
                <a:solidFill>
                  <a:srgbClr val="FFC000"/>
                </a:solidFill>
                <a:latin typeface="UTM Avo" panose="02040603050506020204" pitchFamily="18" charset="0"/>
                <a:cs typeface="Times New Roman" panose="02020603050405020304" pitchFamily="18" charset="0"/>
              </a:rPr>
              <a:t>màn hình, chuột, bàn phím </a:t>
            </a:r>
            <a:r>
              <a:rPr lang="vi-VN" sz="2000">
                <a:latin typeface="UTM Avo" panose="02040603050506020204" pitchFamily="18" charset="0"/>
                <a:cs typeface="Times New Roman" panose="02020603050405020304" pitchFamily="18" charset="0"/>
              </a:rPr>
              <a:t>tương ứng với các bộ phận được đánh </a:t>
            </a:r>
            <a:r>
              <a:rPr lang="en-US" sz="2000">
                <a:latin typeface="UTM Avo" panose="02040603050506020204" pitchFamily="18" charset="0"/>
                <a:cs typeface="Times New Roman" panose="02020603050405020304" pitchFamily="18" charset="0"/>
              </a:rPr>
              <a:t>số</a:t>
            </a:r>
            <a:r>
              <a:rPr lang="vi-VN" sz="2000">
                <a:latin typeface="UTM Avo" panose="02040603050506020204" pitchFamily="18" charset="0"/>
                <a:cs typeface="Times New Roman" panose="02020603050405020304" pitchFamily="18" charset="0"/>
              </a:rPr>
              <a:t> của máy tính xách tay. </a:t>
            </a:r>
            <a:endParaRPr lang="en-US" sz="2000">
              <a:latin typeface="UTM Avo" panose="02040603050506020204" pitchFamily="18" charset="0"/>
              <a:cs typeface="Times New Roman" panose="02020603050405020304" pitchFamily="18" charset="0"/>
            </a:endParaRPr>
          </a:p>
          <a:p>
            <a:pPr algn="ctr" defTabSz="342900">
              <a:lnSpc>
                <a:spcPct val="150000"/>
              </a:lnSpc>
            </a:pPr>
            <a:r>
              <a:rPr lang="vi-VN" sz="2000">
                <a:latin typeface="UTM Avo" panose="02040603050506020204" pitchFamily="18" charset="0"/>
                <a:cs typeface="Times New Roman" panose="02020603050405020304" pitchFamily="18" charset="0"/>
              </a:rPr>
              <a:t>Em hãy chỉ ra hai đặc điểm khác so với máy tính để bàn</a:t>
            </a:r>
            <a:r>
              <a:rPr lang="en-US" sz="2000">
                <a:latin typeface="UTM Avo" panose="02040603050506020204" pitchFamily="18" charset="0"/>
                <a:cs typeface="Times New Roman" panose="02020603050405020304" pitchFamily="18" charset="0"/>
              </a:rPr>
              <a:t>.</a:t>
            </a:r>
            <a:endParaRPr lang="vi-VN" sz="2000">
              <a:latin typeface="UTM Avo" panose="020406030505060202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id="{35030CB5-48CA-481D-B65D-F4BB7270FDA1}"/>
              </a:ext>
            </a:extLst>
          </p:cNvPr>
          <p:cNvSpPr/>
          <p:nvPr/>
        </p:nvSpPr>
        <p:spPr>
          <a:xfrm>
            <a:off x="8589024" y="3486037"/>
            <a:ext cx="1915909" cy="574388"/>
          </a:xfrm>
          <a:prstGeom prst="rect">
            <a:avLst/>
          </a:prstGeom>
        </p:spPr>
        <p:txBody>
          <a:bodyPr wrap="square">
            <a:spAutoFit/>
          </a:bodyPr>
          <a:lstStyle/>
          <a:p>
            <a:pPr algn="ctr" defTabSz="342900">
              <a:lnSpc>
                <a:spcPct val="150000"/>
              </a:lnSpc>
            </a:pPr>
            <a:r>
              <a:rPr lang="en-US" sz="2400" b="1">
                <a:solidFill>
                  <a:srgbClr val="FFC000"/>
                </a:solidFill>
                <a:latin typeface="UTM Avo" panose="02040603050506020204" pitchFamily="18" charset="0"/>
                <a:cs typeface="Times New Roman" panose="02020603050405020304" pitchFamily="18" charset="0"/>
              </a:rPr>
              <a:t>Màn hình</a:t>
            </a:r>
            <a:endParaRPr lang="vi-VN" sz="2400" b="1">
              <a:solidFill>
                <a:srgbClr val="FFC000"/>
              </a:solidFill>
              <a:latin typeface="UTM Avo" panose="020406030505060202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id="{452952D7-8957-4C99-B17B-45ACDC67EFAA}"/>
              </a:ext>
            </a:extLst>
          </p:cNvPr>
          <p:cNvSpPr/>
          <p:nvPr/>
        </p:nvSpPr>
        <p:spPr>
          <a:xfrm>
            <a:off x="1463881" y="4508467"/>
            <a:ext cx="1915909" cy="574388"/>
          </a:xfrm>
          <a:prstGeom prst="rect">
            <a:avLst/>
          </a:prstGeom>
        </p:spPr>
        <p:txBody>
          <a:bodyPr wrap="square">
            <a:spAutoFit/>
          </a:bodyPr>
          <a:lstStyle/>
          <a:p>
            <a:pPr algn="ctr" defTabSz="342900">
              <a:lnSpc>
                <a:spcPct val="150000"/>
              </a:lnSpc>
            </a:pPr>
            <a:r>
              <a:rPr lang="en-US" sz="2400" b="1">
                <a:solidFill>
                  <a:srgbClr val="FFC000"/>
                </a:solidFill>
                <a:latin typeface="UTM Avo" panose="02040603050506020204" pitchFamily="18" charset="0"/>
                <a:cs typeface="Times New Roman" panose="02020603050405020304" pitchFamily="18" charset="0"/>
              </a:rPr>
              <a:t>Thân máy</a:t>
            </a:r>
            <a:endParaRPr lang="vi-VN" sz="2400" b="1">
              <a:solidFill>
                <a:srgbClr val="FFC000"/>
              </a:solidFill>
              <a:latin typeface="UTM Avo" panose="02040603050506020204" pitchFamily="18" charset="0"/>
              <a:cs typeface="Times New Roman" panose="02020603050405020304" pitchFamily="18" charset="0"/>
            </a:endParaRPr>
          </a:p>
        </p:txBody>
      </p:sp>
      <p:sp>
        <p:nvSpPr>
          <p:cNvPr id="15" name="Rectangle 14">
            <a:extLst>
              <a:ext uri="{FF2B5EF4-FFF2-40B4-BE49-F238E27FC236}">
                <a16:creationId xmlns:a16="http://schemas.microsoft.com/office/drawing/2014/main" id="{B7DDF13D-9EBE-4F9C-A610-DE616CBFDA34}"/>
              </a:ext>
            </a:extLst>
          </p:cNvPr>
          <p:cNvSpPr/>
          <p:nvPr/>
        </p:nvSpPr>
        <p:spPr>
          <a:xfrm>
            <a:off x="1463882" y="5401100"/>
            <a:ext cx="1915909" cy="574388"/>
          </a:xfrm>
          <a:prstGeom prst="rect">
            <a:avLst/>
          </a:prstGeom>
        </p:spPr>
        <p:txBody>
          <a:bodyPr wrap="square">
            <a:spAutoFit/>
          </a:bodyPr>
          <a:lstStyle/>
          <a:p>
            <a:pPr algn="ctr" defTabSz="342900">
              <a:lnSpc>
                <a:spcPct val="150000"/>
              </a:lnSpc>
            </a:pPr>
            <a:r>
              <a:rPr lang="en-US" sz="2400" b="1">
                <a:solidFill>
                  <a:srgbClr val="FFC000"/>
                </a:solidFill>
                <a:latin typeface="UTM Avo" panose="02040603050506020204" pitchFamily="18" charset="0"/>
                <a:cs typeface="Times New Roman" panose="02020603050405020304" pitchFamily="18" charset="0"/>
              </a:rPr>
              <a:t>Con chuột</a:t>
            </a:r>
            <a:endParaRPr lang="vi-VN" sz="2400" b="1">
              <a:solidFill>
                <a:srgbClr val="FFC000"/>
              </a:solidFill>
              <a:latin typeface="UTM Avo" panose="02040603050506020204" pitchFamily="18" charset="0"/>
              <a:cs typeface="Times New Roman" panose="02020603050405020304" pitchFamily="18" charset="0"/>
            </a:endParaRPr>
          </a:p>
        </p:txBody>
      </p:sp>
      <p:grpSp>
        <p:nvGrpSpPr>
          <p:cNvPr id="24" name="Group 23">
            <a:extLst>
              <a:ext uri="{FF2B5EF4-FFF2-40B4-BE49-F238E27FC236}">
                <a16:creationId xmlns:a16="http://schemas.microsoft.com/office/drawing/2014/main" id="{42C6B29B-3173-4D45-9E48-0117B5D0FBC0}"/>
              </a:ext>
            </a:extLst>
          </p:cNvPr>
          <p:cNvGrpSpPr/>
          <p:nvPr/>
        </p:nvGrpSpPr>
        <p:grpSpPr>
          <a:xfrm>
            <a:off x="522612" y="900102"/>
            <a:ext cx="2898644" cy="880803"/>
            <a:chOff x="522612" y="900102"/>
            <a:chExt cx="2898644" cy="880803"/>
          </a:xfrm>
        </p:grpSpPr>
        <p:grpSp>
          <p:nvGrpSpPr>
            <p:cNvPr id="4" name="Group 3">
              <a:extLst>
                <a:ext uri="{FF2B5EF4-FFF2-40B4-BE49-F238E27FC236}">
                  <a16:creationId xmlns:a16="http://schemas.microsoft.com/office/drawing/2014/main" id="{244424EB-C73B-4620-8785-ED91696F11E9}"/>
                </a:ext>
              </a:extLst>
            </p:cNvPr>
            <p:cNvGrpSpPr/>
            <p:nvPr/>
          </p:nvGrpSpPr>
          <p:grpSpPr>
            <a:xfrm>
              <a:off x="522612" y="1095583"/>
              <a:ext cx="2354327" cy="661656"/>
              <a:chOff x="5906375" y="1404722"/>
              <a:chExt cx="2354327" cy="661656"/>
            </a:xfrm>
          </p:grpSpPr>
          <p:sp>
            <p:nvSpPr>
              <p:cNvPr id="8" name="Rectangle: Top Corners Rounded 7">
                <a:extLst>
                  <a:ext uri="{FF2B5EF4-FFF2-40B4-BE49-F238E27FC236}">
                    <a16:creationId xmlns:a16="http://schemas.microsoft.com/office/drawing/2014/main" id="{17451D86-E9FE-4F2C-998B-FC79B3C6D7E5}"/>
                  </a:ext>
                </a:extLst>
              </p:cNvPr>
              <p:cNvSpPr/>
              <p:nvPr/>
            </p:nvSpPr>
            <p:spPr>
              <a:xfrm>
                <a:off x="5962361" y="1404722"/>
                <a:ext cx="2298341" cy="661656"/>
              </a:xfrm>
              <a:prstGeom prst="round2SameRect">
                <a:avLst/>
              </a:prstGeom>
              <a:solidFill>
                <a:srgbClr val="7FC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UTM Bienvenue" panose="02040603050506020204" pitchFamily="18" charset="0"/>
                </a:endParaRPr>
              </a:p>
            </p:txBody>
          </p:sp>
          <p:sp>
            <p:nvSpPr>
              <p:cNvPr id="9" name="Rectangle 8">
                <a:extLst>
                  <a:ext uri="{FF2B5EF4-FFF2-40B4-BE49-F238E27FC236}">
                    <a16:creationId xmlns:a16="http://schemas.microsoft.com/office/drawing/2014/main" id="{F9AE48F3-29DC-471E-953C-5CFB4668C11F}"/>
                  </a:ext>
                </a:extLst>
              </p:cNvPr>
              <p:cNvSpPr/>
              <p:nvPr/>
            </p:nvSpPr>
            <p:spPr>
              <a:xfrm>
                <a:off x="5906375" y="1465062"/>
                <a:ext cx="2135017" cy="533223"/>
              </a:xfrm>
              <a:prstGeom prst="rect">
                <a:avLst/>
              </a:prstGeom>
            </p:spPr>
            <p:txBody>
              <a:bodyPr wrap="square">
                <a:spAutoFit/>
              </a:bodyPr>
              <a:lstStyle/>
              <a:p>
                <a:pPr algn="ctr" defTabSz="342900">
                  <a:lnSpc>
                    <a:spcPct val="150000"/>
                  </a:lnSpc>
                </a:pPr>
                <a:r>
                  <a:rPr lang="en-US" sz="2200" b="1">
                    <a:solidFill>
                      <a:schemeClr val="bg1"/>
                    </a:solidFill>
                    <a:latin typeface="UTM Bienvenue" panose="02040603050506020204" pitchFamily="18" charset="0"/>
                    <a:cs typeface="Times New Roman" panose="02020603050405020304" pitchFamily="18" charset="0"/>
                  </a:rPr>
                  <a:t>HOẠT ĐỘNG </a:t>
                </a:r>
                <a:endParaRPr lang="vi-VN" sz="2200" b="1">
                  <a:solidFill>
                    <a:schemeClr val="bg1"/>
                  </a:solidFill>
                  <a:latin typeface="UTM Avo" panose="02040603050506020204" pitchFamily="18" charset="0"/>
                  <a:cs typeface="Times New Roman" panose="02020603050405020304" pitchFamily="18" charset="0"/>
                </a:endParaRPr>
              </a:p>
            </p:txBody>
          </p:sp>
        </p:grpSp>
        <p:grpSp>
          <p:nvGrpSpPr>
            <p:cNvPr id="20" name="Group 19">
              <a:extLst>
                <a:ext uri="{FF2B5EF4-FFF2-40B4-BE49-F238E27FC236}">
                  <a16:creationId xmlns:a16="http://schemas.microsoft.com/office/drawing/2014/main" id="{D8514236-63A5-4255-A4A4-0FA51F3C1527}"/>
                </a:ext>
              </a:extLst>
            </p:cNvPr>
            <p:cNvGrpSpPr/>
            <p:nvPr/>
          </p:nvGrpSpPr>
          <p:grpSpPr>
            <a:xfrm rot="20419193">
              <a:off x="2468303" y="900102"/>
              <a:ext cx="952953" cy="880803"/>
              <a:chOff x="8974078" y="279854"/>
              <a:chExt cx="3397172" cy="3224225"/>
            </a:xfrm>
          </p:grpSpPr>
          <p:pic>
            <p:nvPicPr>
              <p:cNvPr id="21" name="Picture 5">
                <a:extLst>
                  <a:ext uri="{FF2B5EF4-FFF2-40B4-BE49-F238E27FC236}">
                    <a16:creationId xmlns:a16="http://schemas.microsoft.com/office/drawing/2014/main" id="{6130C57F-7551-4995-9234-1752E616AE1A}"/>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974078" y="279854"/>
                <a:ext cx="3397172" cy="3224225"/>
              </a:xfrm>
              <a:prstGeom prst="rect">
                <a:avLst/>
              </a:prstGeom>
            </p:spPr>
          </p:pic>
          <p:pic>
            <p:nvPicPr>
              <p:cNvPr id="22" name="Picture 6">
                <a:extLst>
                  <a:ext uri="{FF2B5EF4-FFF2-40B4-BE49-F238E27FC236}">
                    <a16:creationId xmlns:a16="http://schemas.microsoft.com/office/drawing/2014/main" id="{9626A2EE-ED09-47C8-A8FA-1551DFB285D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202151" y="542910"/>
                <a:ext cx="2916628" cy="2768146"/>
              </a:xfrm>
              <a:prstGeom prst="rect">
                <a:avLst/>
              </a:prstGeom>
            </p:spPr>
          </p:pic>
        </p:grpSp>
        <p:sp>
          <p:nvSpPr>
            <p:cNvPr id="23" name="Rectangle 22">
              <a:extLst>
                <a:ext uri="{FF2B5EF4-FFF2-40B4-BE49-F238E27FC236}">
                  <a16:creationId xmlns:a16="http://schemas.microsoft.com/office/drawing/2014/main" id="{0EE978F0-4A39-4AA5-80FA-B2EAE3C1E440}"/>
                </a:ext>
              </a:extLst>
            </p:cNvPr>
            <p:cNvSpPr/>
            <p:nvPr/>
          </p:nvSpPr>
          <p:spPr>
            <a:xfrm>
              <a:off x="2773689" y="1002361"/>
              <a:ext cx="363894" cy="661656"/>
            </a:xfrm>
            <a:prstGeom prst="rect">
              <a:avLst/>
            </a:prstGeom>
          </p:spPr>
          <p:txBody>
            <a:bodyPr wrap="square">
              <a:spAutoFit/>
            </a:bodyPr>
            <a:lstStyle/>
            <a:p>
              <a:pPr algn="ctr" defTabSz="342900">
                <a:lnSpc>
                  <a:spcPct val="150000"/>
                </a:lnSpc>
              </a:pPr>
              <a:r>
                <a:rPr lang="en-US" sz="2800" b="1">
                  <a:solidFill>
                    <a:schemeClr val="bg1"/>
                  </a:solidFill>
                  <a:latin typeface="UTM HelvetIns" panose="02040603050506020204" pitchFamily="18" charset="0"/>
                  <a:cs typeface="Times New Roman" panose="02020603050405020304" pitchFamily="18" charset="0"/>
                </a:rPr>
                <a:t>2</a:t>
              </a:r>
              <a:endParaRPr lang="vi-VN" sz="2800" b="1">
                <a:solidFill>
                  <a:schemeClr val="bg1"/>
                </a:solidFill>
                <a:latin typeface="UTM Avo" panose="02040603050506020204" pitchFamily="18" charset="0"/>
                <a:cs typeface="Times New Roman" panose="02020603050405020304" pitchFamily="18" charset="0"/>
              </a:endParaRPr>
            </a:p>
          </p:txBody>
        </p:sp>
      </p:grpSp>
      <p:pic>
        <p:nvPicPr>
          <p:cNvPr id="18" name="Picture 17">
            <a:extLst>
              <a:ext uri="{FF2B5EF4-FFF2-40B4-BE49-F238E27FC236}">
                <a16:creationId xmlns:a16="http://schemas.microsoft.com/office/drawing/2014/main" id="{6826EE90-7EF5-471B-B288-B61400B2D8F4}"/>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3379791" y="3530368"/>
            <a:ext cx="5190895" cy="2851157"/>
          </a:xfrm>
          <a:prstGeom prst="rect">
            <a:avLst/>
          </a:prstGeom>
        </p:spPr>
      </p:pic>
      <p:sp>
        <p:nvSpPr>
          <p:cNvPr id="19" name="Rectangle 18">
            <a:extLst>
              <a:ext uri="{FF2B5EF4-FFF2-40B4-BE49-F238E27FC236}">
                <a16:creationId xmlns:a16="http://schemas.microsoft.com/office/drawing/2014/main" id="{11C7DC63-CE70-4C52-A635-051433B40E2C}"/>
              </a:ext>
            </a:extLst>
          </p:cNvPr>
          <p:cNvSpPr/>
          <p:nvPr/>
        </p:nvSpPr>
        <p:spPr>
          <a:xfrm>
            <a:off x="8071923" y="4672022"/>
            <a:ext cx="1915909" cy="574388"/>
          </a:xfrm>
          <a:prstGeom prst="rect">
            <a:avLst/>
          </a:prstGeom>
        </p:spPr>
        <p:txBody>
          <a:bodyPr wrap="square">
            <a:spAutoFit/>
          </a:bodyPr>
          <a:lstStyle/>
          <a:p>
            <a:pPr algn="ctr" defTabSz="342900">
              <a:lnSpc>
                <a:spcPct val="150000"/>
              </a:lnSpc>
            </a:pPr>
            <a:r>
              <a:rPr lang="en-US" sz="2400" b="1">
                <a:solidFill>
                  <a:srgbClr val="FFC000"/>
                </a:solidFill>
                <a:latin typeface="UTM Avo" panose="02040603050506020204" pitchFamily="18" charset="0"/>
                <a:cs typeface="Times New Roman" panose="02020603050405020304" pitchFamily="18" charset="0"/>
              </a:rPr>
              <a:t>Bàn phím</a:t>
            </a:r>
            <a:endParaRPr lang="vi-VN" sz="2400" b="1">
              <a:solidFill>
                <a:srgbClr val="FFC000"/>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22370528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nodeType="clickEffect">
                                  <p:stCondLst>
                                    <p:cond delay="0"/>
                                  </p:stCondLst>
                                  <p:childTnLst>
                                    <p:set>
                                      <p:cBhvr>
                                        <p:cTn id="15" dur="1" fill="hold">
                                          <p:stCondLst>
                                            <p:cond delay="0"/>
                                          </p:stCondLst>
                                        </p:cTn>
                                        <p:tgtEl>
                                          <p:spTgt spid="24"/>
                                        </p:tgtEl>
                                        <p:attrNameLst>
                                          <p:attrName>style.visibility</p:attrName>
                                        </p:attrNameLst>
                                      </p:cBhvr>
                                      <p:to>
                                        <p:strVal val="visible"/>
                                      </p:to>
                                    </p:set>
                                    <p:anim calcmode="lin" valueType="num">
                                      <p:cBhvr additive="base">
                                        <p:cTn id="16" dur="500" fill="hold"/>
                                        <p:tgtEl>
                                          <p:spTgt spid="24"/>
                                        </p:tgtEl>
                                        <p:attrNameLst>
                                          <p:attrName>ppt_x</p:attrName>
                                        </p:attrNameLst>
                                      </p:cBhvr>
                                      <p:tavLst>
                                        <p:tav tm="0">
                                          <p:val>
                                            <p:strVal val="0-#ppt_w/2"/>
                                          </p:val>
                                        </p:tav>
                                        <p:tav tm="100000">
                                          <p:val>
                                            <p:strVal val="#ppt_x"/>
                                          </p:val>
                                        </p:tav>
                                      </p:tavLst>
                                    </p:anim>
                                    <p:anim calcmode="lin" valueType="num">
                                      <p:cBhvr additive="base">
                                        <p:cTn id="17" dur="500" fill="hold"/>
                                        <p:tgtEl>
                                          <p:spTgt spid="24"/>
                                        </p:tgtEl>
                                        <p:attrNameLst>
                                          <p:attrName>ppt_y</p:attrName>
                                        </p:attrNameLst>
                                      </p:cBhvr>
                                      <p:tavLst>
                                        <p:tav tm="0">
                                          <p:val>
                                            <p:strVal val="#ppt_y"/>
                                          </p:val>
                                        </p:tav>
                                        <p:tav tm="100000">
                                          <p:val>
                                            <p:strVal val="#ppt_y"/>
                                          </p:val>
                                        </p:tav>
                                      </p:tavLst>
                                    </p:anim>
                                  </p:childTnLst>
                                </p:cTn>
                              </p:par>
                            </p:childTnLst>
                          </p:cTn>
                        </p:par>
                        <p:par>
                          <p:cTn id="18" fill="hold">
                            <p:stCondLst>
                              <p:cond delay="500"/>
                            </p:stCondLst>
                            <p:childTnLst>
                              <p:par>
                                <p:cTn id="19" presetID="14" presetClass="entr" presetSubtype="10"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randombar(horizontal)">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500" fill="hold"/>
                                        <p:tgtEl>
                                          <p:spTgt spid="11"/>
                                        </p:tgtEl>
                                        <p:attrNameLst>
                                          <p:attrName>ppt_w</p:attrName>
                                        </p:attrNameLst>
                                      </p:cBhvr>
                                      <p:tavLst>
                                        <p:tav tm="0">
                                          <p:val>
                                            <p:fltVal val="0"/>
                                          </p:val>
                                        </p:tav>
                                        <p:tav tm="100000">
                                          <p:val>
                                            <p:strVal val="#ppt_w"/>
                                          </p:val>
                                        </p:tav>
                                      </p:tavLst>
                                    </p:anim>
                                    <p:anim calcmode="lin" valueType="num">
                                      <p:cBhvr>
                                        <p:cTn id="27" dur="500" fill="hold"/>
                                        <p:tgtEl>
                                          <p:spTgt spid="11"/>
                                        </p:tgtEl>
                                        <p:attrNameLst>
                                          <p:attrName>ppt_h</p:attrName>
                                        </p:attrNameLst>
                                      </p:cBhvr>
                                      <p:tavLst>
                                        <p:tav tm="0">
                                          <p:val>
                                            <p:fltVal val="0"/>
                                          </p:val>
                                        </p:tav>
                                        <p:tav tm="100000">
                                          <p:val>
                                            <p:strVal val="#ppt_h"/>
                                          </p:val>
                                        </p:tav>
                                      </p:tavLst>
                                    </p:anim>
                                    <p:animEffect transition="in" filter="fade">
                                      <p:cBhvr>
                                        <p:cTn id="28" dur="500"/>
                                        <p:tgtEl>
                                          <p:spTgt spid="11"/>
                                        </p:tgtEl>
                                      </p:cBhvr>
                                    </p:animEffec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500" fill="hold"/>
                                        <p:tgtEl>
                                          <p:spTgt spid="13"/>
                                        </p:tgtEl>
                                        <p:attrNameLst>
                                          <p:attrName>ppt_w</p:attrName>
                                        </p:attrNameLst>
                                      </p:cBhvr>
                                      <p:tavLst>
                                        <p:tav tm="0">
                                          <p:val>
                                            <p:fltVal val="0"/>
                                          </p:val>
                                        </p:tav>
                                        <p:tav tm="100000">
                                          <p:val>
                                            <p:strVal val="#ppt_w"/>
                                          </p:val>
                                        </p:tav>
                                      </p:tavLst>
                                    </p:anim>
                                    <p:anim calcmode="lin" valueType="num">
                                      <p:cBhvr>
                                        <p:cTn id="38" dur="500" fill="hold"/>
                                        <p:tgtEl>
                                          <p:spTgt spid="13"/>
                                        </p:tgtEl>
                                        <p:attrNameLst>
                                          <p:attrName>ppt_h</p:attrName>
                                        </p:attrNameLst>
                                      </p:cBhvr>
                                      <p:tavLst>
                                        <p:tav tm="0">
                                          <p:val>
                                            <p:fltVal val="0"/>
                                          </p:val>
                                        </p:tav>
                                        <p:tav tm="100000">
                                          <p:val>
                                            <p:strVal val="#ppt_h"/>
                                          </p:val>
                                        </p:tav>
                                      </p:tavLst>
                                    </p:anim>
                                    <p:animEffect transition="in" filter="fade">
                                      <p:cBhvr>
                                        <p:cTn id="39" dur="500"/>
                                        <p:tgtEl>
                                          <p:spTgt spid="13"/>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grpId="0" nodeType="clickEffect">
                                  <p:stCondLst>
                                    <p:cond delay="0"/>
                                  </p:stCondLst>
                                  <p:childTnLst>
                                    <p:set>
                                      <p:cBhvr>
                                        <p:cTn id="43" dur="1" fill="hold">
                                          <p:stCondLst>
                                            <p:cond delay="0"/>
                                          </p:stCondLst>
                                        </p:cTn>
                                        <p:tgtEl>
                                          <p:spTgt spid="14"/>
                                        </p:tgtEl>
                                        <p:attrNameLst>
                                          <p:attrName>style.visibility</p:attrName>
                                        </p:attrNameLst>
                                      </p:cBhvr>
                                      <p:to>
                                        <p:strVal val="visible"/>
                                      </p:to>
                                    </p:set>
                                    <p:anim calcmode="lin" valueType="num">
                                      <p:cBhvr>
                                        <p:cTn id="44" dur="500" fill="hold"/>
                                        <p:tgtEl>
                                          <p:spTgt spid="14"/>
                                        </p:tgtEl>
                                        <p:attrNameLst>
                                          <p:attrName>ppt_w</p:attrName>
                                        </p:attrNameLst>
                                      </p:cBhvr>
                                      <p:tavLst>
                                        <p:tav tm="0">
                                          <p:val>
                                            <p:fltVal val="0"/>
                                          </p:val>
                                        </p:tav>
                                        <p:tav tm="100000">
                                          <p:val>
                                            <p:strVal val="#ppt_w"/>
                                          </p:val>
                                        </p:tav>
                                      </p:tavLst>
                                    </p:anim>
                                    <p:anim calcmode="lin" valueType="num">
                                      <p:cBhvr>
                                        <p:cTn id="45" dur="500" fill="hold"/>
                                        <p:tgtEl>
                                          <p:spTgt spid="14"/>
                                        </p:tgtEl>
                                        <p:attrNameLst>
                                          <p:attrName>ppt_h</p:attrName>
                                        </p:attrNameLst>
                                      </p:cBhvr>
                                      <p:tavLst>
                                        <p:tav tm="0">
                                          <p:val>
                                            <p:fltVal val="0"/>
                                          </p:val>
                                        </p:tav>
                                        <p:tav tm="100000">
                                          <p:val>
                                            <p:strVal val="#ppt_h"/>
                                          </p:val>
                                        </p:tav>
                                      </p:tavLst>
                                    </p:anim>
                                    <p:animEffect transition="in" filter="fade">
                                      <p:cBhvr>
                                        <p:cTn id="46" dur="500"/>
                                        <p:tgtEl>
                                          <p:spTgt spid="14"/>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grpId="0" nodeType="clickEffect">
                                  <p:stCondLst>
                                    <p:cond delay="0"/>
                                  </p:stCondLst>
                                  <p:childTnLst>
                                    <p:set>
                                      <p:cBhvr>
                                        <p:cTn id="50" dur="1" fill="hold">
                                          <p:stCondLst>
                                            <p:cond delay="0"/>
                                          </p:stCondLst>
                                        </p:cTn>
                                        <p:tgtEl>
                                          <p:spTgt spid="19"/>
                                        </p:tgtEl>
                                        <p:attrNameLst>
                                          <p:attrName>style.visibility</p:attrName>
                                        </p:attrNameLst>
                                      </p:cBhvr>
                                      <p:to>
                                        <p:strVal val="visible"/>
                                      </p:to>
                                    </p:set>
                                    <p:anim calcmode="lin" valueType="num">
                                      <p:cBhvr>
                                        <p:cTn id="51" dur="500" fill="hold"/>
                                        <p:tgtEl>
                                          <p:spTgt spid="19"/>
                                        </p:tgtEl>
                                        <p:attrNameLst>
                                          <p:attrName>ppt_w</p:attrName>
                                        </p:attrNameLst>
                                      </p:cBhvr>
                                      <p:tavLst>
                                        <p:tav tm="0">
                                          <p:val>
                                            <p:fltVal val="0"/>
                                          </p:val>
                                        </p:tav>
                                        <p:tav tm="100000">
                                          <p:val>
                                            <p:strVal val="#ppt_w"/>
                                          </p:val>
                                        </p:tav>
                                      </p:tavLst>
                                    </p:anim>
                                    <p:anim calcmode="lin" valueType="num">
                                      <p:cBhvr>
                                        <p:cTn id="52" dur="500" fill="hold"/>
                                        <p:tgtEl>
                                          <p:spTgt spid="19"/>
                                        </p:tgtEl>
                                        <p:attrNameLst>
                                          <p:attrName>ppt_h</p:attrName>
                                        </p:attrNameLst>
                                      </p:cBhvr>
                                      <p:tavLst>
                                        <p:tav tm="0">
                                          <p:val>
                                            <p:fltVal val="0"/>
                                          </p:val>
                                        </p:tav>
                                        <p:tav tm="100000">
                                          <p:val>
                                            <p:strVal val="#ppt_h"/>
                                          </p:val>
                                        </p:tav>
                                      </p:tavLst>
                                    </p:anim>
                                    <p:animEffect transition="in" filter="fade">
                                      <p:cBhvr>
                                        <p:cTn id="53" dur="500"/>
                                        <p:tgtEl>
                                          <p:spTgt spid="19"/>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15"/>
                                        </p:tgtEl>
                                        <p:attrNameLst>
                                          <p:attrName>style.visibility</p:attrName>
                                        </p:attrNameLst>
                                      </p:cBhvr>
                                      <p:to>
                                        <p:strVal val="visible"/>
                                      </p:to>
                                    </p:set>
                                    <p:anim calcmode="lin" valueType="num">
                                      <p:cBhvr>
                                        <p:cTn id="58" dur="500" fill="hold"/>
                                        <p:tgtEl>
                                          <p:spTgt spid="15"/>
                                        </p:tgtEl>
                                        <p:attrNameLst>
                                          <p:attrName>ppt_w</p:attrName>
                                        </p:attrNameLst>
                                      </p:cBhvr>
                                      <p:tavLst>
                                        <p:tav tm="0">
                                          <p:val>
                                            <p:fltVal val="0"/>
                                          </p:val>
                                        </p:tav>
                                        <p:tav tm="100000">
                                          <p:val>
                                            <p:strVal val="#ppt_w"/>
                                          </p:val>
                                        </p:tav>
                                      </p:tavLst>
                                    </p:anim>
                                    <p:anim calcmode="lin" valueType="num">
                                      <p:cBhvr>
                                        <p:cTn id="59" dur="500" fill="hold"/>
                                        <p:tgtEl>
                                          <p:spTgt spid="15"/>
                                        </p:tgtEl>
                                        <p:attrNameLst>
                                          <p:attrName>ppt_h</p:attrName>
                                        </p:attrNameLst>
                                      </p:cBhvr>
                                      <p:tavLst>
                                        <p:tav tm="0">
                                          <p:val>
                                            <p:fltVal val="0"/>
                                          </p:val>
                                        </p:tav>
                                        <p:tav tm="100000">
                                          <p:val>
                                            <p:strVal val="#ppt_h"/>
                                          </p:val>
                                        </p:tav>
                                      </p:tavLst>
                                    </p:anim>
                                    <p:animEffect transition="in" filter="fade">
                                      <p:cBhvr>
                                        <p:cTn id="6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10" grpId="0"/>
      <p:bldP spid="11" grpId="0"/>
      <p:bldP spid="13" grpId="0"/>
      <p:bldP spid="14" grpId="0"/>
      <p:bldP spid="15" grpId="0"/>
      <p:bldP spid="1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70DA43EF-4FDA-4CA6-88C0-2BCCF27C1E7C}"/>
              </a:ext>
            </a:extLst>
          </p:cNvPr>
          <p:cNvSpPr/>
          <p:nvPr/>
        </p:nvSpPr>
        <p:spPr>
          <a:xfrm>
            <a:off x="841573" y="448135"/>
            <a:ext cx="10420476" cy="1873654"/>
          </a:xfrm>
          <a:prstGeom prst="rect">
            <a:avLst/>
          </a:prstGeom>
        </p:spPr>
        <p:txBody>
          <a:bodyPr wrap="square">
            <a:spAutoFit/>
          </a:bodyPr>
          <a:lstStyle/>
          <a:p>
            <a:pPr algn="just" defTabSz="342900">
              <a:lnSpc>
                <a:spcPct val="150000"/>
              </a:lnSpc>
            </a:pP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Các thiết bị như máy tính xách tay, điện thoại thông minh, máy tính bảng thường được thiết kế thuận tiện cho việc di chuyển nên các bộ phận như màn hình, bàn phím, chuột được gắn với thân máy. Máy tính xách tay </a:t>
            </a:r>
            <a:r>
              <a:rPr lang="en-US" sz="2000">
                <a:latin typeface="UTM Avo" panose="02040603050506020204" pitchFamily="18" charset="0"/>
                <a:cs typeface="Times New Roman" panose="02020603050405020304" pitchFamily="18" charset="0"/>
              </a:rPr>
              <a:t>c</a:t>
            </a:r>
            <a:r>
              <a:rPr lang="vi-VN" sz="2000">
                <a:latin typeface="UTM Avo" panose="02040603050506020204" pitchFamily="18" charset="0"/>
                <a:cs typeface="Times New Roman" panose="02020603050405020304" pitchFamily="18" charset="0"/>
              </a:rPr>
              <a:t>ó vùng cảm ứng chuột. Em có thể sử dụng chuột bằng cách di chuyển ngón tay trên đó.</a:t>
            </a:r>
          </a:p>
        </p:txBody>
      </p:sp>
      <p:pic>
        <p:nvPicPr>
          <p:cNvPr id="12" name="Picture 11">
            <a:extLst>
              <a:ext uri="{FF2B5EF4-FFF2-40B4-BE49-F238E27FC236}">
                <a16:creationId xmlns:a16="http://schemas.microsoft.com/office/drawing/2014/main" id="{2E891238-6435-48D1-B478-6DB71474D0F1}"/>
              </a:ext>
            </a:extLst>
          </p:cNvPr>
          <p:cNvPicPr>
            <a:picLocks noChangeAspect="1"/>
          </p:cNvPicPr>
          <p:nvPr/>
        </p:nvPicPr>
        <p:blipFill>
          <a:blip r:embed="rId2"/>
          <a:stretch>
            <a:fillRect/>
          </a:stretch>
        </p:blipFill>
        <p:spPr>
          <a:xfrm>
            <a:off x="496964" y="340077"/>
            <a:ext cx="689218" cy="653278"/>
          </a:xfrm>
          <a:prstGeom prst="rect">
            <a:avLst/>
          </a:prstGeom>
        </p:spPr>
      </p:pic>
      <p:pic>
        <p:nvPicPr>
          <p:cNvPr id="3" name="Picture 2">
            <a:extLst>
              <a:ext uri="{FF2B5EF4-FFF2-40B4-BE49-F238E27FC236}">
                <a16:creationId xmlns:a16="http://schemas.microsoft.com/office/drawing/2014/main" id="{843A9F8C-136D-4E78-92DD-74345EF32533}"/>
              </a:ext>
            </a:extLst>
          </p:cNvPr>
          <p:cNvPicPr>
            <a:picLocks noChangeAspect="1"/>
          </p:cNvPicPr>
          <p:nvPr/>
        </p:nvPicPr>
        <p:blipFill rotWithShape="1">
          <a:blip r:embed="rId3"/>
          <a:srcRect l="1258" t="4279"/>
          <a:stretch/>
        </p:blipFill>
        <p:spPr>
          <a:xfrm>
            <a:off x="6213763" y="2429847"/>
            <a:ext cx="4876088" cy="1823642"/>
          </a:xfrm>
          <a:prstGeom prst="rect">
            <a:avLst/>
          </a:prstGeom>
        </p:spPr>
      </p:pic>
      <p:pic>
        <p:nvPicPr>
          <p:cNvPr id="5" name="Picture 4">
            <a:extLst>
              <a:ext uri="{FF2B5EF4-FFF2-40B4-BE49-F238E27FC236}">
                <a16:creationId xmlns:a16="http://schemas.microsoft.com/office/drawing/2014/main" id="{3CB67F38-E6C1-4918-B65B-C295988E5AEE}"/>
              </a:ext>
            </a:extLst>
          </p:cNvPr>
          <p:cNvPicPr>
            <a:picLocks noChangeAspect="1"/>
          </p:cNvPicPr>
          <p:nvPr/>
        </p:nvPicPr>
        <p:blipFill>
          <a:blip r:embed="rId4"/>
          <a:stretch>
            <a:fillRect/>
          </a:stretch>
        </p:blipFill>
        <p:spPr>
          <a:xfrm>
            <a:off x="841573" y="2575320"/>
            <a:ext cx="3863675" cy="3619814"/>
          </a:xfrm>
          <a:prstGeom prst="rect">
            <a:avLst/>
          </a:prstGeom>
        </p:spPr>
      </p:pic>
      <p:sp>
        <p:nvSpPr>
          <p:cNvPr id="16" name="Rectangle 15">
            <a:extLst>
              <a:ext uri="{FF2B5EF4-FFF2-40B4-BE49-F238E27FC236}">
                <a16:creationId xmlns:a16="http://schemas.microsoft.com/office/drawing/2014/main" id="{73A8F6BF-37F8-424C-BB6C-A88CE704D635}"/>
              </a:ext>
            </a:extLst>
          </p:cNvPr>
          <p:cNvSpPr/>
          <p:nvPr/>
        </p:nvSpPr>
        <p:spPr>
          <a:xfrm>
            <a:off x="5120884" y="4253489"/>
            <a:ext cx="6484487" cy="2335319"/>
          </a:xfrm>
          <a:prstGeom prst="rect">
            <a:avLst/>
          </a:prstGeom>
        </p:spPr>
        <p:txBody>
          <a:bodyPr wrap="square">
            <a:spAutoFit/>
          </a:bodyPr>
          <a:lstStyle/>
          <a:p>
            <a:pPr algn="just" defTabSz="342900">
              <a:lnSpc>
                <a:spcPct val="150000"/>
              </a:lnSpc>
            </a:pP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Điện thoại thông minh, máy tính bảng có màn hình cảm ứng vừa là chuột vừa là bàn phím. Em có thể dùng ngón tay di chuyển trên màn hình cảm ứng thay cho chuột. Em cũng có thể điều khiển để bàn phím ảo</a:t>
            </a:r>
            <a:r>
              <a:rPr lang="en-US" sz="2000">
                <a:latin typeface="UTM Avo" panose="02040603050506020204" pitchFamily="18" charset="0"/>
                <a:cs typeface="Times New Roman" panose="02020603050405020304" pitchFamily="18" charset="0"/>
              </a:rPr>
              <a:t>.</a:t>
            </a:r>
            <a:endParaRPr lang="vi-VN" sz="2000">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20648463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randombar(horizontal)">
                                      <p:cBhvr>
                                        <p:cTn id="11" dur="500"/>
                                        <p:tgtEl>
                                          <p:spTgt spid="14"/>
                                        </p:tgtEl>
                                      </p:cBhvr>
                                    </p:animEffect>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randombar(horizontal)">
                                      <p:cBhvr>
                                        <p:cTn id="22" dur="500"/>
                                        <p:tgtEl>
                                          <p:spTgt spid="16"/>
                                        </p:tgtEl>
                                      </p:cBhvr>
                                    </p:animEffect>
                                  </p:childTnLst>
                                </p:cTn>
                              </p:par>
                            </p:childTnLst>
                          </p:cTn>
                        </p:par>
                        <p:par>
                          <p:cTn id="23" fill="hold">
                            <p:stCondLst>
                              <p:cond delay="500"/>
                            </p:stCondLst>
                            <p:childTnLst>
                              <p:par>
                                <p:cTn id="24" presetID="53" presetClass="entr" presetSubtype="16" fill="hold" nodeType="after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p:cTn id="26" dur="500" fill="hold"/>
                                        <p:tgtEl>
                                          <p:spTgt spid="5"/>
                                        </p:tgtEl>
                                        <p:attrNameLst>
                                          <p:attrName>ppt_w</p:attrName>
                                        </p:attrNameLst>
                                      </p:cBhvr>
                                      <p:tavLst>
                                        <p:tav tm="0">
                                          <p:val>
                                            <p:fltVal val="0"/>
                                          </p:val>
                                        </p:tav>
                                        <p:tav tm="100000">
                                          <p:val>
                                            <p:strVal val="#ppt_w"/>
                                          </p:val>
                                        </p:tav>
                                      </p:tavLst>
                                    </p:anim>
                                    <p:anim calcmode="lin" valueType="num">
                                      <p:cBhvr>
                                        <p:cTn id="27" dur="500" fill="hold"/>
                                        <p:tgtEl>
                                          <p:spTgt spid="5"/>
                                        </p:tgtEl>
                                        <p:attrNameLst>
                                          <p:attrName>ppt_h</p:attrName>
                                        </p:attrNameLst>
                                      </p:cBhvr>
                                      <p:tavLst>
                                        <p:tav tm="0">
                                          <p:val>
                                            <p:fltVal val="0"/>
                                          </p:val>
                                        </p:tav>
                                        <p:tav tm="100000">
                                          <p:val>
                                            <p:strVal val="#ppt_h"/>
                                          </p:val>
                                        </p:tav>
                                      </p:tavLst>
                                    </p:anim>
                                    <p:animEffect transition="in" filter="fade">
                                      <p:cBhvr>
                                        <p:cTn id="2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4.6|21.8|32.7|2.7|1.5|1.1"/>
</p:tagLst>
</file>

<file path=ppt/tags/tag2.xml><?xml version="1.0" encoding="utf-8"?>
<p:tagLst xmlns:a="http://schemas.openxmlformats.org/drawingml/2006/main" xmlns:r="http://schemas.openxmlformats.org/officeDocument/2006/relationships" xmlns:p="http://schemas.openxmlformats.org/presentationml/2006/main">
  <p:tag name="TIMING" val="|4.6|21.8|32.7|2.7|1.5|1.1"/>
</p:tagLst>
</file>

<file path=ppt/tags/tag3.xml><?xml version="1.0" encoding="utf-8"?>
<p:tagLst xmlns:a="http://schemas.openxmlformats.org/drawingml/2006/main" xmlns:r="http://schemas.openxmlformats.org/officeDocument/2006/relationships" xmlns:p="http://schemas.openxmlformats.org/presentationml/2006/main">
  <p:tag name="TIMING" val="|4.6|21.8|32.7|2.7|1.5|1.1"/>
</p:tagLst>
</file>

<file path=ppt/theme/theme1.xml><?xml version="1.0" encoding="utf-8"?>
<a:theme xmlns:a="http://schemas.openxmlformats.org/drawingml/2006/main" name="1_Office 主题">
  <a:themeElements>
    <a:clrScheme name="Office">
      <a:dk1>
        <a:srgbClr val="000000"/>
      </a:dk1>
      <a:lt1>
        <a:srgbClr val="FFFFFF"/>
      </a:lt1>
      <a:dk2>
        <a:srgbClr val="44546A"/>
      </a:dk2>
      <a:lt2>
        <a:srgbClr val="E7E6E6"/>
      </a:lt2>
      <a:accent1>
        <a:srgbClr val="008A3B"/>
      </a:accent1>
      <a:accent2>
        <a:srgbClr val="7DC8FF"/>
      </a:accent2>
      <a:accent3>
        <a:srgbClr val="56AF35"/>
      </a:accent3>
      <a:accent4>
        <a:srgbClr val="CDD500"/>
      </a:accent4>
      <a:accent5>
        <a:srgbClr val="4472C4"/>
      </a:accent5>
      <a:accent6>
        <a:srgbClr val="F95421"/>
      </a:accent6>
      <a:hlink>
        <a:srgbClr val="0563C1"/>
      </a:hlink>
      <a:folHlink>
        <a:srgbClr val="954F72"/>
      </a:folHlink>
    </a:clrScheme>
    <a:fontScheme name="zezbname">
      <a:majorFont>
        <a:latin typeface="Segoe Print"/>
        <a:ea typeface="方正黑体_GBK"/>
        <a:cs typeface=""/>
      </a:majorFont>
      <a:minorFont>
        <a:latin typeface="Segoe Print"/>
        <a:ea typeface="方正黑体_GBK"/>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5621</TotalTime>
  <Words>1041</Words>
  <Application>Microsoft Office PowerPoint</Application>
  <PresentationFormat>Widescreen</PresentationFormat>
  <Paragraphs>110</Paragraphs>
  <Slides>17</Slides>
  <Notes>4</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17</vt:i4>
      </vt:variant>
    </vt:vector>
  </HeadingPairs>
  <TitlesOfParts>
    <vt:vector size="29" baseType="lpstr">
      <vt:lpstr>等线</vt:lpstr>
      <vt:lpstr>Arial</vt:lpstr>
      <vt:lpstr>Calibri</vt:lpstr>
      <vt:lpstr>iCiel Cadena</vt:lpstr>
      <vt:lpstr>Segoe Print</vt:lpstr>
      <vt:lpstr>SVN-Androgyne</vt:lpstr>
      <vt:lpstr>SVN-SAF</vt:lpstr>
      <vt:lpstr>Times New Roman</vt:lpstr>
      <vt:lpstr>UTM Avo</vt:lpstr>
      <vt:lpstr>UTM Bienvenue</vt:lpstr>
      <vt:lpstr>UTM HelvetIns</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Uyen Uyen</dc:creator>
  <cp:lastModifiedBy>hoaltt.4143@vief.edu.vn</cp:lastModifiedBy>
  <cp:revision>194</cp:revision>
  <dcterms:created xsi:type="dcterms:W3CDTF">2021-11-14T08:33:55Z</dcterms:created>
  <dcterms:modified xsi:type="dcterms:W3CDTF">2023-10-19T08:11:31Z</dcterms:modified>
</cp:coreProperties>
</file>