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9" r:id="rId2"/>
    <p:sldId id="3073" r:id="rId3"/>
    <p:sldId id="3149" r:id="rId4"/>
    <p:sldId id="3074" r:id="rId5"/>
    <p:sldId id="3035" r:id="rId6"/>
    <p:sldId id="3154" r:id="rId7"/>
    <p:sldId id="3150" r:id="rId8"/>
    <p:sldId id="3151" r:id="rId9"/>
    <p:sldId id="3153" r:id="rId10"/>
    <p:sldId id="3126" r:id="rId11"/>
    <p:sldId id="3127"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3" d="100"/>
          <a:sy n="63" d="100"/>
        </p:scale>
        <p:origin x="7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03/02/2023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77" y="828844"/>
            <a:ext cx="9791025" cy="2091109"/>
          </a:xfrm>
          <a:prstGeom prst="rect">
            <a:avLst/>
          </a:prstGeom>
        </p:spPr>
      </p:pic>
      <p:pic>
        <p:nvPicPr>
          <p:cNvPr id="5" name="Picture 4">
            <a:extLst>
              <a:ext uri="{FF2B5EF4-FFF2-40B4-BE49-F238E27FC236}">
                <a16:creationId xmlns:a16="http://schemas.microsoft.com/office/drawing/2014/main"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a16="http://schemas.microsoft.com/office/drawing/2014/main"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id="{26806619-0DAE-4BBE-8363-6EF8C7969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a16="http://schemas.microsoft.com/office/drawing/2014/main"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7"/>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a16="http://schemas.microsoft.com/office/drawing/2014/main"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A830AFBE-7425-4D98-8652-D4D3828B3B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28363" y="48800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id="{858ED75D-C4CF-4B93-9BF5-DAAE86711883}"/>
              </a:ext>
            </a:extLst>
          </p:cNvPr>
          <p:cNvPicPr>
            <a:picLocks noChangeAspect="1"/>
          </p:cNvPicPr>
          <p:nvPr/>
        </p:nvPicPr>
        <p:blipFill>
          <a:blip r:embed="rId3"/>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D49F90-F06C-4902-A1D9-C580ABCB5080}"/>
              </a:ext>
            </a:extLst>
          </p:cNvPr>
          <p:cNvPicPr>
            <a:picLocks noChangeAspect="1"/>
          </p:cNvPicPr>
          <p:nvPr/>
        </p:nvPicPr>
        <p:blipFill>
          <a:blip r:embed="rId2"/>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4"/>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CC1379-4A48-4235-8F78-7A5555BA7B0D}"/>
              </a:ext>
            </a:extLst>
          </p:cNvPr>
          <p:cNvPicPr>
            <a:picLocks noChangeAspect="1"/>
          </p:cNvPicPr>
          <p:nvPr/>
        </p:nvPicPr>
        <p:blipFill>
          <a:blip r:embed="rId2"/>
          <a:stretch>
            <a:fillRect/>
          </a:stretch>
        </p:blipFill>
        <p:spPr>
          <a:xfrm>
            <a:off x="1023105" y="975360"/>
            <a:ext cx="9895212" cy="3832098"/>
          </a:xfrm>
          <a:prstGeom prst="rect">
            <a:avLst/>
          </a:prstGeom>
        </p:spPr>
      </p:pic>
    </p:spTree>
    <p:extLst>
      <p:ext uri="{BB962C8B-B14F-4D97-AF65-F5344CB8AC3E}">
        <p14:creationId xmlns:p14="http://schemas.microsoft.com/office/powerpoint/2010/main" val="1823338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CE72FA7A-2E22-4D01-9A20-A0896ABE3F01}"/>
              </a:ext>
            </a:extLst>
          </p:cNvPr>
          <p:cNvPicPr>
            <a:picLocks noChangeAspect="1"/>
          </p:cNvPicPr>
          <p:nvPr/>
        </p:nvPicPr>
        <p:blipFill>
          <a:blip r:embed="rId6"/>
          <a:stretch>
            <a:fillRect/>
          </a:stretch>
        </p:blipFill>
        <p:spPr>
          <a:xfrm>
            <a:off x="7657053" y="2105798"/>
            <a:ext cx="3543607" cy="3596952"/>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57C0FF-3E08-4CD8-9F7C-D728D7C715BB}"/>
              </a:ext>
            </a:extLst>
          </p:cNvPr>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id="{5D505E70-6FFF-4823-AD10-E44225708B1A}"/>
              </a:ext>
            </a:extLst>
          </p:cNvPr>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id="{8E14F747-906E-40D8-8951-5B5BDF3ED807}"/>
              </a:ext>
            </a:extLst>
          </p:cNvPr>
          <p:cNvPicPr>
            <a:picLocks noChangeAspect="1"/>
          </p:cNvPicPr>
          <p:nvPr/>
        </p:nvPicPr>
        <p:blipFill>
          <a:blip r:embed="rId2"/>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id="{B2376341-3F3B-482C-8187-240C9E02188B}"/>
              </a:ext>
            </a:extLst>
          </p:cNvPr>
          <p:cNvPicPr>
            <a:picLocks noChangeAspect="1"/>
          </p:cNvPicPr>
          <p:nvPr/>
        </p:nvPicPr>
        <p:blipFill>
          <a:blip r:embed="rId3"/>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id="{2ED6ED0E-0EC3-4C6F-AE06-F3523CCD25B9}"/>
              </a:ext>
            </a:extLst>
          </p:cNvPr>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id="{8BD9CB80-1674-4BA5-98F3-C1AD0D15AA6D}"/>
              </a:ext>
            </a:extLst>
          </p:cNvPr>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id="{475AB769-60CE-4681-98D7-9B77F176D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id="{531FCE06-EB0C-4530-8E94-858085D4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5588</TotalTime>
  <Words>744</Words>
  <Application>Microsoft Office PowerPoint</Application>
  <PresentationFormat>Widescreen</PresentationFormat>
  <Paragraphs>51</Paragraphs>
  <Slides>12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Thanh Hoa</cp:lastModifiedBy>
  <cp:revision>184</cp:revision>
  <dcterms:created xsi:type="dcterms:W3CDTF">2021-11-14T08:33:55Z</dcterms:created>
  <dcterms:modified xsi:type="dcterms:W3CDTF">2023-02-03T03:28:26Z</dcterms:modified>
</cp:coreProperties>
</file>