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 id="30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69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8DBF7-3771-46EF-A279-BC8D07CF3B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5665" y="768097"/>
            <a:ext cx="10723450" cy="4905160"/>
          </a:xfrm>
          <a:prstGeom prst="rect">
            <a:avLst/>
          </a:prstGeom>
        </p:spPr>
      </p:pic>
    </p:spTree>
    <p:extLst>
      <p:ext uri="{BB962C8B-B14F-4D97-AF65-F5344CB8AC3E}">
        <p14:creationId xmlns:p14="http://schemas.microsoft.com/office/powerpoint/2010/main" val="265159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2"/>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B7F49C8-0F41-42B4-886E-D5ACDB6A5F9F}">
  <we:reference id="wa104380907" version="3.0.0.1" store="en-US" storeType="OMEX"/>
  <we:alternateReferences>
    <we:reference id="wa104380907" version="3.0.0.1"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5658</TotalTime>
  <Words>843</Words>
  <Application>Microsoft Office PowerPoint</Application>
  <PresentationFormat>Widescreen</PresentationFormat>
  <Paragraphs>63</Paragraphs>
  <Slides>15</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hoaltt.4143@vief.edu.vn</cp:lastModifiedBy>
  <cp:revision>185</cp:revision>
  <dcterms:created xsi:type="dcterms:W3CDTF">2021-11-14T08:33:55Z</dcterms:created>
  <dcterms:modified xsi:type="dcterms:W3CDTF">2023-11-03T03:28:28Z</dcterms:modified>
</cp:coreProperties>
</file>