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5" r:id="rId3"/>
    <p:sldMasterId id="2147483697" r:id="rId4"/>
  </p:sldMasterIdLst>
  <p:notesMasterIdLst>
    <p:notesMasterId r:id="rId17"/>
  </p:notesMasterIdLst>
  <p:sldIdLst>
    <p:sldId id="275" r:id="rId5"/>
    <p:sldId id="279" r:id="rId6"/>
    <p:sldId id="280" r:id="rId7"/>
    <p:sldId id="281" r:id="rId8"/>
    <p:sldId id="282" r:id="rId9"/>
    <p:sldId id="266" r:id="rId10"/>
    <p:sldId id="267" r:id="rId11"/>
    <p:sldId id="258" r:id="rId12"/>
    <p:sldId id="259" r:id="rId13"/>
    <p:sldId id="260" r:id="rId14"/>
    <p:sldId id="261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FCB43-FC5B-4B45-951C-27CB9D370E8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2937-D53E-45F2-8795-050202AF34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851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5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72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221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2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38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22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95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906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5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226F-2B11-4BB4-A408-F6604C6B9D4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72DA-B387-499B-84C6-155F6C8AB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E9B717-3874-48A2-A1B8-CD28C8FF567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08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12192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209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màu xanh dương cực đẹp - VNReview Tin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7"/>
            <a:ext cx="12278995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508" y="368490"/>
            <a:ext cx="11204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.Tính:</a:t>
            </a:r>
          </a:p>
          <a:p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12 + 7- 14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1237658" y="1601344"/>
            <a:ext cx="572684" cy="1350206"/>
          </a:xfrm>
          <a:prstGeom prst="rightBrace">
            <a:avLst>
              <a:gd name="adj1" fmla="val 8333"/>
              <a:gd name="adj2" fmla="val 4897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0103" y="2494172"/>
            <a:ext cx="81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9492" y="1476486"/>
            <a:ext cx="136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1184" y="1476486"/>
            <a:ext cx="128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8751" y="1476486"/>
            <a:ext cx="141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3189" y="3271330"/>
            <a:ext cx="2641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– 7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7159" y="4584411"/>
            <a:ext cx="244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- 5 + 8</a:t>
            </a:r>
          </a:p>
        </p:txBody>
      </p:sp>
      <p:sp>
        <p:nvSpPr>
          <p:cNvPr id="14" name="Oval 13"/>
          <p:cNvSpPr/>
          <p:nvPr/>
        </p:nvSpPr>
        <p:spPr>
          <a:xfrm>
            <a:off x="2152448" y="1323087"/>
            <a:ext cx="935983" cy="1000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33862" y="3252412"/>
            <a:ext cx="136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616" y="3252412"/>
            <a:ext cx="128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3121" y="3252412"/>
            <a:ext cx="1001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1182" y="4568024"/>
            <a:ext cx="1363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927" y="4558693"/>
            <a:ext cx="128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0441" y="4568024"/>
            <a:ext cx="141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/>
      <p:bldP spid="7" grpId="0"/>
      <p:bldP spid="11" grpId="0"/>
      <p:bldP spid="12" grpId="0"/>
      <p:bldP spid="13" grpId="0"/>
      <p:bldP spid="15" grpId="0"/>
      <p:bldP spid="14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màu xanh dương cực đẹp - VNReview Tin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5" y="0"/>
            <a:ext cx="12278995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7409" y="503583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.Quan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6" y="1378226"/>
            <a:ext cx="4320112" cy="470974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43450" y="3125772"/>
          <a:ext cx="5396173" cy="121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46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05381" y="3262249"/>
            <a:ext cx="832513" cy="941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9331" y="3262249"/>
            <a:ext cx="832513" cy="941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52956" y="3262249"/>
            <a:ext cx="832513" cy="941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66582" y="3262249"/>
            <a:ext cx="832513" cy="941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51743" y="3262249"/>
            <a:ext cx="832513" cy="941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3575" y="1853565"/>
            <a:ext cx="804799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sz="5400" b="1" kern="1200" cap="none" spc="0" normalizeH="0" baseline="0" noProof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5400" b="1" kern="1200" cap="none" spc="0" normalizeH="0" noProof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 </a:t>
            </a:r>
            <a:endParaRPr kumimoji="0" lang="en-US" sz="5400" b="1" kern="1200" cap="none" spc="0" normalizeH="0" baseline="0" noProof="0" dirty="0">
              <a:ln w="9525">
                <a:solidFill>
                  <a:srgbClr val="FF0000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47" y="1520189"/>
            <a:ext cx="2143125" cy="2143125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1760888" y="189166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4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377945" y="10058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4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612061" y="27774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995003" y="189166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4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64" y="3434717"/>
            <a:ext cx="1987529" cy="1996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89471" y="4920614"/>
            <a:ext cx="299953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KHỞI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ĐỘNG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0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53" y="2966798"/>
            <a:ext cx="2200752" cy="220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647" y="85725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644616" y="122035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          11 + 2 = 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473" y="205956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820211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74" y="296679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944432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595" y="296679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68654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192875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53" y="2966798"/>
            <a:ext cx="2200752" cy="220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647" y="85725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644616" y="122035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          4 + 13 = ?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473" y="205956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820211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74" y="296679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944432" y="5150297"/>
            <a:ext cx="21242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71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595" y="296679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68654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192875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70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3" y="2966798"/>
            <a:ext cx="2200752" cy="220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47" y="85725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644616" y="122035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3.             12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+ 3 + 4 =?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3" y="205956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820211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74" y="296679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944432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95" y="296679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68654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16" y="296679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192875" y="515029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màu xanh dương cực đẹp - VNReview Tin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5" y="-229290"/>
            <a:ext cx="12278995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6225" y="96657"/>
            <a:ext cx="10445481" cy="76944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94" y="1002368"/>
            <a:ext cx="10854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BÀI 57 : </a:t>
            </a:r>
            <a:r>
              <a:rPr lang="en-US" sz="4400" dirty="0" err="1" smtClean="0">
                <a:solidFill>
                  <a:srgbClr val="FFFF00"/>
                </a:solidFill>
              </a:rPr>
              <a:t>Phép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trừ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không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nhớ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trong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phạm</a:t>
            </a:r>
            <a:r>
              <a:rPr lang="en-US" sz="4400" dirty="0" smtClean="0">
                <a:solidFill>
                  <a:srgbClr val="FFFF00"/>
                </a:solidFill>
              </a:rPr>
              <a:t> vi 20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5" y="2139828"/>
            <a:ext cx="1011428" cy="1350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69" y="2139828"/>
            <a:ext cx="1253833" cy="1360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13" y="3785935"/>
            <a:ext cx="642592" cy="1214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6" y="3717816"/>
            <a:ext cx="1011428" cy="1350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32011" y="5257800"/>
            <a:ext cx="829994" cy="124795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239342" y="2235912"/>
            <a:ext cx="2448643" cy="41862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803" y="5212676"/>
            <a:ext cx="3084627" cy="137013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66755" y="5184715"/>
            <a:ext cx="396709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3938" y="2677784"/>
            <a:ext cx="107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16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83738" y="3589066"/>
            <a:ext cx="75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-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28965" y="4075976"/>
            <a:ext cx="107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12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363477"/>
            <a:ext cx="97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0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63663" y="5377795"/>
            <a:ext cx="105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24973" y="5184715"/>
            <a:ext cx="19002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09823" y="2848361"/>
            <a:ext cx="449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4,viết 4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09823" y="3968254"/>
            <a:ext cx="449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0,viết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215745" y="5257800"/>
            <a:ext cx="2937164" cy="11662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– 12 = ? 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4937" y="5257800"/>
            <a:ext cx="662608" cy="1164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 animBg="1"/>
      <p:bldP spid="7" grpId="0"/>
      <p:bldP spid="17" grpId="0"/>
      <p:bldP spid="18" grpId="0"/>
      <p:bldP spid="22" grpId="0"/>
      <p:bldP spid="23" grpId="0"/>
      <p:bldP spid="24" grpId="0"/>
      <p:bldP spid="25" grpId="0"/>
      <p:bldP spid="2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màu xanh dương cực đẹp - VNReview Tin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5" y="-36055"/>
            <a:ext cx="12278995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53" y="3643889"/>
            <a:ext cx="814713" cy="13061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83050" y="2093388"/>
            <a:ext cx="2448643" cy="44598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3" y="2139829"/>
            <a:ext cx="1011428" cy="1350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19" y="2131376"/>
            <a:ext cx="1683647" cy="1290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737" y="2093388"/>
            <a:ext cx="3432729" cy="1378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0857" y="5349875"/>
            <a:ext cx="1221609" cy="1382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632" y="5334545"/>
            <a:ext cx="635583" cy="139828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64234" y="5078437"/>
            <a:ext cx="38716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93938" y="2677784"/>
            <a:ext cx="107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18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99291" y="3970066"/>
            <a:ext cx="107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3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41494" y="3363873"/>
            <a:ext cx="107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5366832"/>
            <a:ext cx="107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8267" y="5369431"/>
            <a:ext cx="107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25639" y="5117181"/>
            <a:ext cx="18968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79001" y="3140373"/>
            <a:ext cx="449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5,viết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39257" y="3880629"/>
            <a:ext cx="449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Hạ1,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15744" y="5257800"/>
            <a:ext cx="3512021" cy="11662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–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? 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68814" y="5257800"/>
            <a:ext cx="882892" cy="1164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6225" y="96657"/>
            <a:ext cx="10445481" cy="76944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en-US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594" y="1002368"/>
            <a:ext cx="10854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BÀI 57 : </a:t>
            </a:r>
            <a:r>
              <a:rPr lang="en-US" sz="4400" dirty="0" err="1" smtClean="0">
                <a:solidFill>
                  <a:srgbClr val="FFFF00"/>
                </a:solidFill>
              </a:rPr>
              <a:t>Phép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trừ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không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nhớ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trong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phạm</a:t>
            </a:r>
            <a:r>
              <a:rPr lang="en-US" sz="4400" dirty="0" smtClean="0">
                <a:solidFill>
                  <a:srgbClr val="FFFF00"/>
                </a:solidFill>
              </a:rPr>
              <a:t> vi 20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8" grpId="0"/>
      <p:bldP spid="19" grpId="0"/>
      <p:bldP spid="20" grpId="0"/>
      <p:bldP spid="22" grpId="0"/>
      <p:bldP spid="24" grpId="0" animBg="1"/>
      <p:bldP spid="25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màu xanh dương cực đẹp - VNReview Tin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8" y="-149729"/>
            <a:ext cx="12278995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7409" y="503583"/>
            <a:ext cx="747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Cách 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nào đúng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925" y="1666417"/>
            <a:ext cx="10508974" cy="24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0745" y="1914476"/>
            <a:ext cx="10161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16                       17                  19                      17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+                       + </a:t>
            </a:r>
          </a:p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11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895" y="3581939"/>
            <a:ext cx="7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Đ</a:t>
            </a:r>
            <a:endParaRPr lang="en-US" sz="36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6122" y="3581939"/>
            <a:ext cx="7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S</a:t>
            </a:r>
            <a:endParaRPr lang="en-US" sz="36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0289" y="3602038"/>
            <a:ext cx="7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Đ</a:t>
            </a:r>
            <a:endParaRPr lang="en-US" sz="36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1619" y="3602038"/>
            <a:ext cx="74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Arial" panose="020B7200000000000000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màu xanh dương cực đẹp - VNReview Tin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5" y="-55984"/>
            <a:ext cx="12278995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808" y="368490"/>
            <a:ext cx="10417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15 - 11                      19 - 6                  16  - 10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773" y="2496876"/>
            <a:ext cx="669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19                            16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                           -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10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0355" y="2552862"/>
            <a:ext cx="80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15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745726" y="2941096"/>
            <a:ext cx="1028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  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8850" y="4203696"/>
            <a:ext cx="502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811" y="2972090"/>
            <a:ext cx="80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-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80541" y="4238614"/>
            <a:ext cx="11259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88073" y="4191547"/>
            <a:ext cx="85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2860" y="4198707"/>
            <a:ext cx="85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72287" y="4235843"/>
            <a:ext cx="512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6833" y="4198707"/>
            <a:ext cx="53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6327" y="5141167"/>
            <a:ext cx="268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15 – 11 = 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2898" y="5068972"/>
            <a:ext cx="241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19 – 6 = 13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5165" y="5026709"/>
            <a:ext cx="253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16 – 10 = 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22036" y="4235843"/>
            <a:ext cx="512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8" grpId="0"/>
      <p:bldP spid="9" grpId="0"/>
      <p:bldP spid="10" grpId="0"/>
      <p:bldP spid="12" grpId="0"/>
      <p:bldP spid="15" grpId="0"/>
      <p:bldP spid="16" grpId="0"/>
      <p:bldP spid="17" grpId="0"/>
      <p:bldP spid="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200" dirty="0" smtClean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271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.VnArial</vt:lpstr>
      <vt:lpstr>Arial</vt:lpstr>
      <vt:lpstr>Calibri</vt:lpstr>
      <vt:lpstr>Calibri Light</vt:lpstr>
      <vt:lpstr>Cambria</vt:lpstr>
      <vt:lpstr>Times New Roman</vt:lpstr>
      <vt:lpstr>UTM Avo</vt:lpstr>
      <vt:lpstr>Office Theme</vt:lpstr>
      <vt:lpstr>1_Office Theme</vt:lpstr>
      <vt:lpstr>2_Office Theme</vt:lpstr>
      <vt:lpstr>3_Office Theme</vt:lpstr>
      <vt:lpstr>CHÀO MỪNG  QUÝ THẦY CÔ VÀ CÁC EM  HỌC SINH!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AdminTH</dc:creator>
  <cp:lastModifiedBy>mai nguyễn</cp:lastModifiedBy>
  <cp:revision>44</cp:revision>
  <dcterms:created xsi:type="dcterms:W3CDTF">2020-08-22T01:28:00Z</dcterms:created>
  <dcterms:modified xsi:type="dcterms:W3CDTF">2025-04-15T14:38:09Z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1033-11.2.0.9665</vt:lpwstr>
  </property>
</Properties>
</file>