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2"/>
  </p:notesMasterIdLst>
  <p:sldIdLst>
    <p:sldId id="256" r:id="rId2"/>
    <p:sldId id="284" r:id="rId3"/>
    <p:sldId id="275" r:id="rId4"/>
    <p:sldId id="274" r:id="rId5"/>
    <p:sldId id="261" r:id="rId6"/>
    <p:sldId id="272" r:id="rId7"/>
    <p:sldId id="286" r:id="rId8"/>
    <p:sldId id="287" r:id="rId9"/>
    <p:sldId id="288" r:id="rId10"/>
    <p:sldId id="289" r:id="rId11"/>
    <p:sldId id="290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5" r:id="rId20"/>
    <p:sldId id="25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3D"/>
    <a:srgbClr val="FFFFFF"/>
    <a:srgbClr val="EE1D25"/>
    <a:srgbClr val="DDE79B"/>
    <a:srgbClr val="DB19BF"/>
    <a:srgbClr val="37B449"/>
    <a:srgbClr val="39B54A"/>
    <a:srgbClr val="DDE799"/>
    <a:srgbClr val="DBE3A5"/>
    <a:srgbClr val="E3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 snapToGrid="0">
      <p:cViewPr>
        <p:scale>
          <a:sx n="60" d="100"/>
          <a:sy n="60" d="100"/>
        </p:scale>
        <p:origin x="1445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C60DD-4CFD-470B-8A66-725AC2A5157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1A2C6-8482-4943-8383-47EB5CF5F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1A2C6-8482-4943-8383-47EB5CF5F4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8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9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5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49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5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0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4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2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36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1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7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7BCBC8-FD62-4EA2-A4D6-0AAAB59CBB8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404E84-8567-43B6-873B-931DB7EE2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4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5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330200" y="203200"/>
            <a:ext cx="1854200" cy="985466"/>
          </a:xfrm>
          <a:prstGeom prst="flowChartManualIn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CHỦ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ĐỀ</a:t>
            </a:r>
            <a:r>
              <a:rPr lang="en-US" dirty="0" smtClean="0">
                <a:latin typeface=".VnArial" panose="020B7200000000000000" pitchFamily="34" charset="0"/>
              </a:rPr>
              <a:t>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2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4366"/>
            <a:ext cx="9143999" cy="5021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7515" y="1412573"/>
            <a:ext cx="7706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EE1D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MỘT CUỘC SỐNG AN TOÀN</a:t>
            </a:r>
            <a:endParaRPr lang="en-US" sz="4000" b="1" dirty="0">
              <a:solidFill>
                <a:srgbClr val="EE1D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290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1" y="161302"/>
            <a:ext cx="7473549" cy="58149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46142" y="6001688"/>
            <a:ext cx="612843" cy="593387"/>
          </a:xfrm>
          <a:prstGeom prst="ellipse">
            <a:avLst/>
          </a:prstGeom>
          <a:noFill/>
          <a:ln>
            <a:solidFill>
              <a:srgbClr val="EE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9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17552" y="-177800"/>
            <a:ext cx="5751748" cy="4135336"/>
            <a:chOff x="2935052" y="101600"/>
            <a:chExt cx="5751748" cy="4135336"/>
          </a:xfrm>
        </p:grpSpPr>
        <p:sp>
          <p:nvSpPr>
            <p:cNvPr id="2" name="Cloud 1"/>
            <p:cNvSpPr/>
            <p:nvPr/>
          </p:nvSpPr>
          <p:spPr>
            <a:xfrm>
              <a:off x="2935052" y="101600"/>
              <a:ext cx="5751748" cy="4135336"/>
            </a:xfrm>
            <a:prstGeom prst="clou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loud 2"/>
            <p:cNvSpPr/>
            <p:nvPr/>
          </p:nvSpPr>
          <p:spPr>
            <a:xfrm>
              <a:off x="3428730" y="485841"/>
              <a:ext cx="4795044" cy="340557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CHIA SẺ</a:t>
              </a:r>
              <a:endPara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uyên truyền vệ sinh an toàn thực phẩm 10 nguyên tắc vàng của WHO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1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198452" y="233464"/>
            <a:ext cx="4730877" cy="138189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577830" y="351006"/>
            <a:ext cx="3943977" cy="11380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 DỤNG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" y="3173648"/>
            <a:ext cx="3427999" cy="2288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63" y="3173648"/>
            <a:ext cx="3430608" cy="2288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" y="495358"/>
            <a:ext cx="2071277" cy="2071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0706" y="5702840"/>
            <a:ext cx="817124" cy="369332"/>
          </a:xfrm>
          <a:prstGeom prst="rect">
            <a:avLst/>
          </a:prstGeom>
          <a:solidFill>
            <a:srgbClr val="DDE79B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.VnBodoniH" panose="020B7200000000000000" pitchFamily="34" charset="0"/>
              </a:rPr>
              <a:t>A</a:t>
            </a:r>
            <a:endParaRPr lang="en-US" dirty="0">
              <a:solidFill>
                <a:srgbClr val="00B050"/>
              </a:solidFill>
              <a:latin typeface=".VnBodoniH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2205" y="5685251"/>
            <a:ext cx="817124" cy="369332"/>
          </a:xfrm>
          <a:prstGeom prst="rect">
            <a:avLst/>
          </a:prstGeom>
          <a:solidFill>
            <a:srgbClr val="DDE79B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.VnBodoniH" panose="020B7200000000000000" pitchFamily="34" charset="0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17" y="2528380"/>
            <a:ext cx="3370634" cy="3370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83" y="2622008"/>
            <a:ext cx="3368203" cy="3368203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537892" y="1747736"/>
            <a:ext cx="7390208" cy="105252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1. Em giúp mẹ đi chợ mua táo. Em sẽ chọn loại táo nào?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198452" y="233464"/>
            <a:ext cx="4685482" cy="141753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577830" y="389106"/>
            <a:ext cx="3906133" cy="116738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 DỤNG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26" name="Picture 2" descr="Tổng hợp những thực phẩm sạch bổ dưỡng tốt cho trẻ nh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4" y="2970178"/>
            <a:ext cx="2723812" cy="27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76" y="2970177"/>
            <a:ext cx="4140684" cy="2760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3" y="670496"/>
            <a:ext cx="1745402" cy="174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5311" y="6014935"/>
            <a:ext cx="817124" cy="369332"/>
          </a:xfrm>
          <a:prstGeom prst="rect">
            <a:avLst/>
          </a:prstGeom>
          <a:solidFill>
            <a:srgbClr val="DDE79B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.VnBodoniH" panose="020B7200000000000000" pitchFamily="34" charset="0"/>
              </a:rPr>
              <a:t>A</a:t>
            </a:r>
            <a:endParaRPr lang="en-US" dirty="0">
              <a:solidFill>
                <a:srgbClr val="00B050"/>
              </a:solidFill>
              <a:latin typeface=".VnBodoniH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6810" y="5997346"/>
            <a:ext cx="817124" cy="369332"/>
          </a:xfrm>
          <a:prstGeom prst="rect">
            <a:avLst/>
          </a:prstGeom>
          <a:solidFill>
            <a:srgbClr val="DDE79B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.VnBodoniH" panose="020B7200000000000000" pitchFamily="34" charset="0"/>
              </a:rPr>
              <a:t>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97" y="2381397"/>
            <a:ext cx="2832466" cy="28324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34" y="2492961"/>
            <a:ext cx="2482337" cy="2482337"/>
          </a:xfrm>
          <a:prstGeom prst="rect">
            <a:avLst/>
          </a:prstGeom>
        </p:spPr>
      </p:pic>
      <p:sp>
        <p:nvSpPr>
          <p:cNvPr id="13" name="Flowchart: Alternate Process 12"/>
          <p:cNvSpPr/>
          <p:nvPr/>
        </p:nvSpPr>
        <p:spPr>
          <a:xfrm>
            <a:off x="1537892" y="1747736"/>
            <a:ext cx="7288608" cy="98387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1. Sau khi mua về, mẹ thưởng cho em một quả. Em sẽ? 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Terminator 15"/>
          <p:cNvSpPr/>
          <p:nvPr/>
        </p:nvSpPr>
        <p:spPr>
          <a:xfrm>
            <a:off x="1034498" y="3906562"/>
            <a:ext cx="7436402" cy="1137666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 Không ăn và khuyên bạn không nên ăn đồ ăn không rõ nguồn gốc.</a:t>
            </a:r>
            <a:endParaRPr lang="en-US" dirty="0"/>
          </a:p>
        </p:txBody>
      </p:sp>
      <p:sp>
        <p:nvSpPr>
          <p:cNvPr id="2" name="Cloud 1"/>
          <p:cNvSpPr/>
          <p:nvPr/>
        </p:nvSpPr>
        <p:spPr>
          <a:xfrm>
            <a:off x="2198452" y="233464"/>
            <a:ext cx="4875448" cy="123973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577829" y="389106"/>
            <a:ext cx="4064501" cy="10209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 DỤNG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15" y="389106"/>
            <a:ext cx="2158826" cy="2158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175" y="4177962"/>
            <a:ext cx="3098260" cy="30982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8" y="4665895"/>
            <a:ext cx="2800827" cy="2800827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1537892" y="1747736"/>
            <a:ext cx="7288608" cy="98387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1. Lúc về bạn rủ em ăn đồ ăn không rõ nguồn gốc ngoài cổng trường. Em sẽ?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034498" y="2880328"/>
            <a:ext cx="7288608" cy="885588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A. Ăn cùng bạn.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5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5" dur="2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318" y="-911271"/>
            <a:ext cx="10407986" cy="760413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643974" y="1322962"/>
            <a:ext cx="2752928" cy="2149812"/>
          </a:xfrm>
          <a:prstGeom prst="cloud">
            <a:avLst/>
          </a:prstGeom>
          <a:solidFill>
            <a:srgbClr val="DB19B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1809346" y="1536970"/>
            <a:ext cx="2402732" cy="17898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Koala" panose="020B7200000000000000" pitchFamily="34" charset="0"/>
              </a:rPr>
              <a:t>HỌA SĨ NHÍ</a:t>
            </a:r>
            <a:endParaRPr lang="en-US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Koal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6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243">
            <a:off x="5195145" y="4330794"/>
            <a:ext cx="1515647" cy="1135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243">
            <a:off x="5900446" y="2244904"/>
            <a:ext cx="1295378" cy="1781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07" y="2996915"/>
            <a:ext cx="1903543" cy="2112264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2198452" y="233464"/>
            <a:ext cx="4854102" cy="1819072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2577830" y="389106"/>
            <a:ext cx="4046706" cy="149806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CẦN CHUẨN BỊ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636" y="2153930"/>
            <a:ext cx="2074733" cy="26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5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" y="0"/>
            <a:ext cx="9080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8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5289729794451616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648199"/>
            <a:ext cx="9144000" cy="156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9525"/>
            <a:ext cx="9144000" cy="6838950"/>
            <a:chOff x="0" y="9525"/>
            <a:chExt cx="9144000" cy="68389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25"/>
              <a:ext cx="9144000" cy="68389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1506806">
              <a:off x="7660744" y="1654989"/>
              <a:ext cx="3898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6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Ngộ độc thực phẩm và cách phòng tránh- Kỹ năng sống POKI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56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6" y="506216"/>
            <a:ext cx="7081220" cy="1553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62926"/>
            <a:ext cx="8900808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CHIA SẺ NHỮNG YÊU CẦU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 AN TOÀN THỰC PHẨM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20" y="3704963"/>
            <a:ext cx="4834468" cy="27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1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2" y="115150"/>
            <a:ext cx="696516" cy="714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7" y="116954"/>
            <a:ext cx="652399" cy="652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268513" y="136182"/>
            <a:ext cx="612843" cy="5933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7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2" y="115150"/>
            <a:ext cx="696516" cy="714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7" y="146137"/>
            <a:ext cx="652399" cy="652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268513" y="136182"/>
            <a:ext cx="612843" cy="5933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24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2" y="266700"/>
            <a:ext cx="3889037" cy="5563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51" y="237518"/>
            <a:ext cx="4036983" cy="556350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17908" y="5836588"/>
            <a:ext cx="612843" cy="593387"/>
          </a:xfrm>
          <a:prstGeom prst="ellipse">
            <a:avLst/>
          </a:prstGeom>
          <a:noFill/>
          <a:ln>
            <a:solidFill>
              <a:srgbClr val="EE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134912" y="5836588"/>
            <a:ext cx="612843" cy="593387"/>
          </a:xfrm>
          <a:prstGeom prst="ellipse">
            <a:avLst/>
          </a:prstGeom>
          <a:noFill/>
          <a:ln>
            <a:solidFill>
              <a:srgbClr val="EE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2" y="1799617"/>
            <a:ext cx="3889037" cy="403059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51" y="1799617"/>
            <a:ext cx="4036983" cy="40014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17908" y="5836588"/>
            <a:ext cx="612843" cy="593387"/>
          </a:xfrm>
          <a:prstGeom prst="ellipse">
            <a:avLst/>
          </a:prstGeom>
          <a:noFill/>
          <a:ln>
            <a:solidFill>
              <a:srgbClr val="EE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134912" y="5836588"/>
            <a:ext cx="612843" cy="593387"/>
          </a:xfrm>
          <a:prstGeom prst="ellipse">
            <a:avLst/>
          </a:prstGeom>
          <a:noFill/>
          <a:ln>
            <a:solidFill>
              <a:srgbClr val="EE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4238" y="214008"/>
            <a:ext cx="3210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THẢO LUẬN NHÓM ĐÔI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1" y="690664"/>
            <a:ext cx="4075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 Em thấy mọi người trong tranh đang làm gì?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0501" y="1377842"/>
            <a:ext cx="407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 Vì sao phải làm như vậy?</a:t>
            </a:r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07" y="158174"/>
            <a:ext cx="2240764" cy="1494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84" y="244790"/>
            <a:ext cx="1321339" cy="13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8" y="258380"/>
            <a:ext cx="7010400" cy="573060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15317" y="5988988"/>
            <a:ext cx="612843" cy="593387"/>
          </a:xfrm>
          <a:prstGeom prst="ellipse">
            <a:avLst/>
          </a:prstGeom>
          <a:noFill/>
          <a:ln>
            <a:solidFill>
              <a:srgbClr val="EE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1733</TotalTime>
  <Words>148</Words>
  <Application>Microsoft Office PowerPoint</Application>
  <PresentationFormat>On-screen Show (4:3)</PresentationFormat>
  <Paragraphs>32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.VnArial</vt:lpstr>
      <vt:lpstr>.VnBodoniH</vt:lpstr>
      <vt:lpstr>.VnKoala</vt:lpstr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mai nguyễn</cp:lastModifiedBy>
  <cp:revision>183</cp:revision>
  <dcterms:created xsi:type="dcterms:W3CDTF">2019-11-18T01:48:14Z</dcterms:created>
  <dcterms:modified xsi:type="dcterms:W3CDTF">2023-10-15T16:57:32Z</dcterms:modified>
</cp:coreProperties>
</file>