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38"/>
  </p:notesMasterIdLst>
  <p:sldIdLst>
    <p:sldId id="296" r:id="rId3"/>
    <p:sldId id="297" r:id="rId4"/>
    <p:sldId id="298" r:id="rId5"/>
    <p:sldId id="299" r:id="rId6"/>
    <p:sldId id="300" r:id="rId7"/>
    <p:sldId id="301" r:id="rId8"/>
    <p:sldId id="302" r:id="rId9"/>
    <p:sldId id="303" r:id="rId10"/>
    <p:sldId id="304" r:id="rId11"/>
    <p:sldId id="305" r:id="rId12"/>
    <p:sldId id="279" r:id="rId13"/>
    <p:sldId id="284" r:id="rId14"/>
    <p:sldId id="283" r:id="rId15"/>
    <p:sldId id="282" r:id="rId16"/>
    <p:sldId id="281" r:id="rId17"/>
    <p:sldId id="280" r:id="rId18"/>
    <p:sldId id="263" r:id="rId19"/>
    <p:sldId id="285" r:id="rId20"/>
    <p:sldId id="264" r:id="rId21"/>
    <p:sldId id="286" r:id="rId22"/>
    <p:sldId id="306" r:id="rId23"/>
    <p:sldId id="266" r:id="rId24"/>
    <p:sldId id="287" r:id="rId25"/>
    <p:sldId id="267" r:id="rId26"/>
    <p:sldId id="289" r:id="rId27"/>
    <p:sldId id="288" r:id="rId28"/>
    <p:sldId id="290" r:id="rId29"/>
    <p:sldId id="291" r:id="rId30"/>
    <p:sldId id="292" r:id="rId31"/>
    <p:sldId id="307" r:id="rId32"/>
    <p:sldId id="269" r:id="rId33"/>
    <p:sldId id="270" r:id="rId34"/>
    <p:sldId id="308" r:id="rId35"/>
    <p:sldId id="272" r:id="rId36"/>
    <p:sldId id="273" r:id="rId37"/>
  </p:sldIdLst>
  <p:sldSz cx="12192000" cy="6858000"/>
  <p:notesSz cx="6858000" cy="9144000"/>
  <p:embeddedFontLst>
    <p:embeddedFont>
      <p:font typeface="UTM Avo" panose="02040603050506020204" pitchFamily="18" charset="0"/>
      <p:regular r:id="rId39"/>
      <p:bold r:id="rId40"/>
      <p:italic r:id="rId41"/>
      <p:boldItalic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hWCB8Qz19CxuvAsjzVCqz+yYwn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rPr>
              <a:pPr algn="r"/>
              <a:t>‹#›</a:t>
            </a:fld>
            <a:endParaRPr lang="en-US"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4E5B6791-37DD-B3B3-598A-699EE8DF8199}"/>
            </a:ext>
          </a:extLst>
        </p:cNvPr>
        <p:cNvGrpSpPr/>
        <p:nvPr/>
      </p:nvGrpSpPr>
      <p:grpSpPr>
        <a:xfrm>
          <a:off x="0" y="0"/>
          <a:ext cx="0" cy="0"/>
          <a:chOff x="0" y="0"/>
          <a:chExt cx="0" cy="0"/>
        </a:xfrm>
      </p:grpSpPr>
      <p:sp>
        <p:nvSpPr>
          <p:cNvPr id="202" name="Google Shape;202;p7:notes">
            <a:extLst>
              <a:ext uri="{FF2B5EF4-FFF2-40B4-BE49-F238E27FC236}">
                <a16:creationId xmlns:a16="http://schemas.microsoft.com/office/drawing/2014/main" id="{61EB2360-B48A-43A1-DD3D-D37A7627CDA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03" name="Google Shape;203;p7:notes">
            <a:extLst>
              <a:ext uri="{FF2B5EF4-FFF2-40B4-BE49-F238E27FC236}">
                <a16:creationId xmlns:a16="http://schemas.microsoft.com/office/drawing/2014/main" id="{D9A7D35C-C734-E875-5731-8C05A9DF9D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7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a:extLst>
            <a:ext uri="{FF2B5EF4-FFF2-40B4-BE49-F238E27FC236}">
              <a16:creationId xmlns:a16="http://schemas.microsoft.com/office/drawing/2014/main" id="{B728D818-3C19-B371-9577-D4AF15DF9241}"/>
            </a:ext>
          </a:extLst>
        </p:cNvPr>
        <p:cNvGrpSpPr/>
        <p:nvPr/>
      </p:nvGrpSpPr>
      <p:grpSpPr>
        <a:xfrm>
          <a:off x="0" y="0"/>
          <a:ext cx="0" cy="0"/>
          <a:chOff x="0" y="0"/>
          <a:chExt cx="0" cy="0"/>
        </a:xfrm>
      </p:grpSpPr>
      <p:sp>
        <p:nvSpPr>
          <p:cNvPr id="209" name="Google Shape;209;p8:notes">
            <a:extLst>
              <a:ext uri="{FF2B5EF4-FFF2-40B4-BE49-F238E27FC236}">
                <a16:creationId xmlns:a16="http://schemas.microsoft.com/office/drawing/2014/main" id="{14B9953E-E0EF-C25A-0C3E-C61557B6213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10" name="Google Shape;210;p8:notes">
            <a:extLst>
              <a:ext uri="{FF2B5EF4-FFF2-40B4-BE49-F238E27FC236}">
                <a16:creationId xmlns:a16="http://schemas.microsoft.com/office/drawing/2014/main" id="{8A435D26-A755-6DF6-D5DC-21E9219FDE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7684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29" name="Google Shape;22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359194E6-430C-9C1F-28C7-8E8D641D3AC5}"/>
            </a:ext>
          </a:extLst>
        </p:cNvPr>
        <p:cNvGrpSpPr/>
        <p:nvPr/>
      </p:nvGrpSpPr>
      <p:grpSpPr>
        <a:xfrm>
          <a:off x="0" y="0"/>
          <a:ext cx="0" cy="0"/>
          <a:chOff x="0" y="0"/>
          <a:chExt cx="0" cy="0"/>
        </a:xfrm>
      </p:grpSpPr>
      <p:sp>
        <p:nvSpPr>
          <p:cNvPr id="228" name="Google Shape;228;p11:notes">
            <a:extLst>
              <a:ext uri="{FF2B5EF4-FFF2-40B4-BE49-F238E27FC236}">
                <a16:creationId xmlns:a16="http://schemas.microsoft.com/office/drawing/2014/main" id="{9B20ADE1-41C2-CF8C-B803-35236CB93BF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29" name="Google Shape;229;p11:notes">
            <a:extLst>
              <a:ext uri="{FF2B5EF4-FFF2-40B4-BE49-F238E27FC236}">
                <a16:creationId xmlns:a16="http://schemas.microsoft.com/office/drawing/2014/main" id="{F9385855-7900-F933-D370-93561F36E7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9023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36" name="Google Shape;23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id="{17829F23-D748-5E93-B511-CE9D02C952D1}"/>
            </a:ext>
          </a:extLst>
        </p:cNvPr>
        <p:cNvGrpSpPr/>
        <p:nvPr/>
      </p:nvGrpSpPr>
      <p:grpSpPr>
        <a:xfrm>
          <a:off x="0" y="0"/>
          <a:ext cx="0" cy="0"/>
          <a:chOff x="0" y="0"/>
          <a:chExt cx="0" cy="0"/>
        </a:xfrm>
      </p:grpSpPr>
      <p:sp>
        <p:nvSpPr>
          <p:cNvPr id="235" name="Google Shape;235;p12:notes">
            <a:extLst>
              <a:ext uri="{FF2B5EF4-FFF2-40B4-BE49-F238E27FC236}">
                <a16:creationId xmlns:a16="http://schemas.microsoft.com/office/drawing/2014/main" id="{0B27699A-8B2F-6C3F-7E0A-E793FDCFC52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36" name="Google Shape;236;p12:notes">
            <a:extLst>
              <a:ext uri="{FF2B5EF4-FFF2-40B4-BE49-F238E27FC236}">
                <a16:creationId xmlns:a16="http://schemas.microsoft.com/office/drawing/2014/main" id="{6EEE69C5-8C05-EF32-2383-CC8F327839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22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id="{171EFF7E-367E-0ED4-6DE8-E25D6CA9E3F0}"/>
            </a:ext>
          </a:extLst>
        </p:cNvPr>
        <p:cNvGrpSpPr/>
        <p:nvPr/>
      </p:nvGrpSpPr>
      <p:grpSpPr>
        <a:xfrm>
          <a:off x="0" y="0"/>
          <a:ext cx="0" cy="0"/>
          <a:chOff x="0" y="0"/>
          <a:chExt cx="0" cy="0"/>
        </a:xfrm>
      </p:grpSpPr>
      <p:sp>
        <p:nvSpPr>
          <p:cNvPr id="235" name="Google Shape;235;p12:notes">
            <a:extLst>
              <a:ext uri="{FF2B5EF4-FFF2-40B4-BE49-F238E27FC236}">
                <a16:creationId xmlns:a16="http://schemas.microsoft.com/office/drawing/2014/main" id="{07DC79E3-DBC3-FD59-CB03-1BE2607BBE0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36" name="Google Shape;236;p12:notes">
            <a:extLst>
              <a:ext uri="{FF2B5EF4-FFF2-40B4-BE49-F238E27FC236}">
                <a16:creationId xmlns:a16="http://schemas.microsoft.com/office/drawing/2014/main" id="{4E6E2D37-28E5-4A58-5235-39A76E6534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966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id="{67718415-3D04-79C4-92C6-FDD46AF0DE42}"/>
            </a:ext>
          </a:extLst>
        </p:cNvPr>
        <p:cNvGrpSpPr/>
        <p:nvPr/>
      </p:nvGrpSpPr>
      <p:grpSpPr>
        <a:xfrm>
          <a:off x="0" y="0"/>
          <a:ext cx="0" cy="0"/>
          <a:chOff x="0" y="0"/>
          <a:chExt cx="0" cy="0"/>
        </a:xfrm>
      </p:grpSpPr>
      <p:sp>
        <p:nvSpPr>
          <p:cNvPr id="235" name="Google Shape;235;p12:notes">
            <a:extLst>
              <a:ext uri="{FF2B5EF4-FFF2-40B4-BE49-F238E27FC236}">
                <a16:creationId xmlns:a16="http://schemas.microsoft.com/office/drawing/2014/main" id="{8628C5C6-7382-9651-8A6A-B25B1F96245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36" name="Google Shape;236;p12:notes">
            <a:extLst>
              <a:ext uri="{FF2B5EF4-FFF2-40B4-BE49-F238E27FC236}">
                <a16:creationId xmlns:a16="http://schemas.microsoft.com/office/drawing/2014/main" id="{34A02E31-B002-6EF9-AD27-1D4494BBF3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9773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id="{485F6621-8E97-B1E4-DF6E-176594F884CD}"/>
            </a:ext>
          </a:extLst>
        </p:cNvPr>
        <p:cNvGrpSpPr/>
        <p:nvPr/>
      </p:nvGrpSpPr>
      <p:grpSpPr>
        <a:xfrm>
          <a:off x="0" y="0"/>
          <a:ext cx="0" cy="0"/>
          <a:chOff x="0" y="0"/>
          <a:chExt cx="0" cy="0"/>
        </a:xfrm>
      </p:grpSpPr>
      <p:sp>
        <p:nvSpPr>
          <p:cNvPr id="235" name="Google Shape;235;p12:notes">
            <a:extLst>
              <a:ext uri="{FF2B5EF4-FFF2-40B4-BE49-F238E27FC236}">
                <a16:creationId xmlns:a16="http://schemas.microsoft.com/office/drawing/2014/main" id="{1E02B976-A3A4-B650-B46F-C7BFD2F9A47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36" name="Google Shape;236;p12:notes">
            <a:extLst>
              <a:ext uri="{FF2B5EF4-FFF2-40B4-BE49-F238E27FC236}">
                <a16:creationId xmlns:a16="http://schemas.microsoft.com/office/drawing/2014/main" id="{85363F71-8886-4AAF-0C9A-0E774A1974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9941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id="{ED990340-5E25-01E4-3697-2FE56F7FE718}"/>
            </a:ext>
          </a:extLst>
        </p:cNvPr>
        <p:cNvGrpSpPr/>
        <p:nvPr/>
      </p:nvGrpSpPr>
      <p:grpSpPr>
        <a:xfrm>
          <a:off x="0" y="0"/>
          <a:ext cx="0" cy="0"/>
          <a:chOff x="0" y="0"/>
          <a:chExt cx="0" cy="0"/>
        </a:xfrm>
      </p:grpSpPr>
      <p:sp>
        <p:nvSpPr>
          <p:cNvPr id="235" name="Google Shape;235;p12:notes">
            <a:extLst>
              <a:ext uri="{FF2B5EF4-FFF2-40B4-BE49-F238E27FC236}">
                <a16:creationId xmlns:a16="http://schemas.microsoft.com/office/drawing/2014/main" id="{71A89A3D-ADE5-758D-73F7-9BA01F402E4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36" name="Google Shape;236;p12:notes">
            <a:extLst>
              <a:ext uri="{FF2B5EF4-FFF2-40B4-BE49-F238E27FC236}">
                <a16:creationId xmlns:a16="http://schemas.microsoft.com/office/drawing/2014/main" id="{84E74D76-07F2-AE61-0FBB-A2EAAE5963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4429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47" name="Google Shape;2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2D62D5FF-3790-B151-EC36-62C6096F3E1A}"/>
            </a:ext>
          </a:extLst>
        </p:cNvPr>
        <p:cNvGrpSpPr/>
        <p:nvPr/>
      </p:nvGrpSpPr>
      <p:grpSpPr>
        <a:xfrm>
          <a:off x="0" y="0"/>
          <a:ext cx="0" cy="0"/>
          <a:chOff x="0" y="0"/>
          <a:chExt cx="0" cy="0"/>
        </a:xfrm>
      </p:grpSpPr>
      <p:sp>
        <p:nvSpPr>
          <p:cNvPr id="202" name="Google Shape;202;p7:notes">
            <a:extLst>
              <a:ext uri="{FF2B5EF4-FFF2-40B4-BE49-F238E27FC236}">
                <a16:creationId xmlns:a16="http://schemas.microsoft.com/office/drawing/2014/main" id="{F7F2F92C-8D03-5AB6-0918-E667153E9E8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03" name="Google Shape;203;p7:notes">
            <a:extLst>
              <a:ext uri="{FF2B5EF4-FFF2-40B4-BE49-F238E27FC236}">
                <a16:creationId xmlns:a16="http://schemas.microsoft.com/office/drawing/2014/main" id="{5E182150-C8B9-BC64-4522-DF3EC5A56E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9381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53" name="Google Shape;2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65" name="Google Shape;2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24fd567b4d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UTM Avo" panose="02040603050506020204" pitchFamily="18" charset="0"/>
              <a:sym typeface="Arial"/>
            </a:endParaRPr>
          </a:p>
        </p:txBody>
      </p:sp>
      <p:sp>
        <p:nvSpPr>
          <p:cNvPr id="271" name="Google Shape;271;g324fd567b4d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CD977A4C-C987-ED87-7BF0-69B4627E559C}"/>
            </a:ext>
          </a:extLst>
        </p:cNvPr>
        <p:cNvGrpSpPr/>
        <p:nvPr/>
      </p:nvGrpSpPr>
      <p:grpSpPr>
        <a:xfrm>
          <a:off x="0" y="0"/>
          <a:ext cx="0" cy="0"/>
          <a:chOff x="0" y="0"/>
          <a:chExt cx="0" cy="0"/>
        </a:xfrm>
      </p:grpSpPr>
      <p:sp>
        <p:nvSpPr>
          <p:cNvPr id="202" name="Google Shape;202;p7:notes">
            <a:extLst>
              <a:ext uri="{FF2B5EF4-FFF2-40B4-BE49-F238E27FC236}">
                <a16:creationId xmlns:a16="http://schemas.microsoft.com/office/drawing/2014/main" id="{56DF8C91-33F8-EEA4-8E58-F5089956BBD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03" name="Google Shape;203;p7:notes">
            <a:extLst>
              <a:ext uri="{FF2B5EF4-FFF2-40B4-BE49-F238E27FC236}">
                <a16:creationId xmlns:a16="http://schemas.microsoft.com/office/drawing/2014/main" id="{EA74C8FB-1C86-B683-946B-25A3CFEBA0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8367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6FCF4D8B-AF7A-ADB2-439F-8561EA54FF0A}"/>
            </a:ext>
          </a:extLst>
        </p:cNvPr>
        <p:cNvGrpSpPr/>
        <p:nvPr/>
      </p:nvGrpSpPr>
      <p:grpSpPr>
        <a:xfrm>
          <a:off x="0" y="0"/>
          <a:ext cx="0" cy="0"/>
          <a:chOff x="0" y="0"/>
          <a:chExt cx="0" cy="0"/>
        </a:xfrm>
      </p:grpSpPr>
      <p:sp>
        <p:nvSpPr>
          <p:cNvPr id="202" name="Google Shape;202;p7:notes">
            <a:extLst>
              <a:ext uri="{FF2B5EF4-FFF2-40B4-BE49-F238E27FC236}">
                <a16:creationId xmlns:a16="http://schemas.microsoft.com/office/drawing/2014/main" id="{5001516D-5536-9A2A-EBBB-2331F9804F8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03" name="Google Shape;203;p7:notes">
            <a:extLst>
              <a:ext uri="{FF2B5EF4-FFF2-40B4-BE49-F238E27FC236}">
                <a16:creationId xmlns:a16="http://schemas.microsoft.com/office/drawing/2014/main" id="{3026D615-3093-CF7B-54F8-C0F4C32B96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34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B3DDAC99-D46D-4257-85EA-58BA9595A4B2}"/>
            </a:ext>
          </a:extLst>
        </p:cNvPr>
        <p:cNvGrpSpPr/>
        <p:nvPr/>
      </p:nvGrpSpPr>
      <p:grpSpPr>
        <a:xfrm>
          <a:off x="0" y="0"/>
          <a:ext cx="0" cy="0"/>
          <a:chOff x="0" y="0"/>
          <a:chExt cx="0" cy="0"/>
        </a:xfrm>
      </p:grpSpPr>
      <p:sp>
        <p:nvSpPr>
          <p:cNvPr id="202" name="Google Shape;202;p7:notes">
            <a:extLst>
              <a:ext uri="{FF2B5EF4-FFF2-40B4-BE49-F238E27FC236}">
                <a16:creationId xmlns:a16="http://schemas.microsoft.com/office/drawing/2014/main" id="{C7B0B55F-F0A4-FBEC-7DC3-63882770EF7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03" name="Google Shape;203;p7:notes">
            <a:extLst>
              <a:ext uri="{FF2B5EF4-FFF2-40B4-BE49-F238E27FC236}">
                <a16:creationId xmlns:a16="http://schemas.microsoft.com/office/drawing/2014/main" id="{3241CCD0-4A20-8A14-9D06-C322A7E6CF5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5785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68C75FEC-90FB-CD71-00F5-26229AC40620}"/>
            </a:ext>
          </a:extLst>
        </p:cNvPr>
        <p:cNvGrpSpPr/>
        <p:nvPr/>
      </p:nvGrpSpPr>
      <p:grpSpPr>
        <a:xfrm>
          <a:off x="0" y="0"/>
          <a:ext cx="0" cy="0"/>
          <a:chOff x="0" y="0"/>
          <a:chExt cx="0" cy="0"/>
        </a:xfrm>
      </p:grpSpPr>
      <p:sp>
        <p:nvSpPr>
          <p:cNvPr id="202" name="Google Shape;202;p7:notes">
            <a:extLst>
              <a:ext uri="{FF2B5EF4-FFF2-40B4-BE49-F238E27FC236}">
                <a16:creationId xmlns:a16="http://schemas.microsoft.com/office/drawing/2014/main" id="{49AA95F4-B42B-65F8-ECAF-4F58ACC7427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03" name="Google Shape;203;p7:notes">
            <a:extLst>
              <a:ext uri="{FF2B5EF4-FFF2-40B4-BE49-F238E27FC236}">
                <a16:creationId xmlns:a16="http://schemas.microsoft.com/office/drawing/2014/main" id="{23E1B9EA-6933-A95B-A96D-4C6F29DC0D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0534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10" name="Google Shape;2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a:extLst>
            <a:ext uri="{FF2B5EF4-FFF2-40B4-BE49-F238E27FC236}">
              <a16:creationId xmlns:a16="http://schemas.microsoft.com/office/drawing/2014/main" id="{5D5B5485-C54E-21DC-F5BE-5317CCC41A72}"/>
            </a:ext>
          </a:extLst>
        </p:cNvPr>
        <p:cNvGrpSpPr/>
        <p:nvPr/>
      </p:nvGrpSpPr>
      <p:grpSpPr>
        <a:xfrm>
          <a:off x="0" y="0"/>
          <a:ext cx="0" cy="0"/>
          <a:chOff x="0" y="0"/>
          <a:chExt cx="0" cy="0"/>
        </a:xfrm>
      </p:grpSpPr>
      <p:sp>
        <p:nvSpPr>
          <p:cNvPr id="209" name="Google Shape;209;p8:notes">
            <a:extLst>
              <a:ext uri="{FF2B5EF4-FFF2-40B4-BE49-F238E27FC236}">
                <a16:creationId xmlns:a16="http://schemas.microsoft.com/office/drawing/2014/main" id="{F89F1845-37BE-DD7A-9F62-D68185694EA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10" name="Google Shape;210;p8:notes">
            <a:extLst>
              <a:ext uri="{FF2B5EF4-FFF2-40B4-BE49-F238E27FC236}">
                <a16:creationId xmlns:a16="http://schemas.microsoft.com/office/drawing/2014/main" id="{E73193B5-6300-EC6E-24E6-02C1AE4389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0952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17" name="Google Shape;2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 name="Google Shape;2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4" name="Google Shape;2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1"/>
        <p:cNvGrpSpPr/>
        <p:nvPr/>
      </p:nvGrpSpPr>
      <p:grpSpPr>
        <a:xfrm>
          <a:off x="0" y="0"/>
          <a:ext cx="0" cy="0"/>
          <a:chOff x="0" y="0"/>
          <a:chExt cx="0" cy="0"/>
        </a:xfrm>
      </p:grpSpPr>
      <p:sp>
        <p:nvSpPr>
          <p:cNvPr id="92" name="Google Shape;92;g324fd567b4d_0_1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3" name="Google Shape;93;g324fd567b4d_0_1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94" name="Google Shape;94;g324fd567b4d_0_1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95" name="Google Shape;95;g324fd567b4d_0_1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96" name="Google Shape;96;g324fd567b4d_0_1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g324fd567b4d_0_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99" name="Google Shape;99;g324fd567b4d_0_1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00" name="Google Shape;100;g324fd567b4d_0_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g324fd567b4d_0_13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3" name="Google Shape;103;g324fd567b4d_0_13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ea typeface="UTM Avo" panose="02040603050506020204" pitchFamily="18" charset="0"/>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04" name="Google Shape;104;g324fd567b4d_0_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05" name="Google Shape;105;g324fd567b4d_0_1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06" name="Google Shape;106;g324fd567b4d_0_1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g324fd567b4d_0_13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9" name="Google Shape;109;g324fd567b4d_0_13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ea typeface="UTM Avo" panose="02040603050506020204" pitchFamily="18" charset="0"/>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10" name="Google Shape;110;g324fd567b4d_0_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11" name="Google Shape;111;g324fd567b4d_0_1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12" name="Google Shape;112;g324fd567b4d_0_1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
        <p:cNvGrpSpPr/>
        <p:nvPr/>
      </p:nvGrpSpPr>
      <p:grpSpPr>
        <a:xfrm>
          <a:off x="0" y="0"/>
          <a:ext cx="0" cy="0"/>
          <a:chOff x="0" y="0"/>
          <a:chExt cx="0" cy="0"/>
        </a:xfrm>
      </p:grpSpPr>
      <p:sp>
        <p:nvSpPr>
          <p:cNvPr id="114" name="Google Shape;114;g324fd567b4d_0_1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5" name="Google Shape;115;g324fd567b4d_0_14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6" name="Google Shape;116;g324fd567b4d_0_14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7" name="Google Shape;117;g324fd567b4d_0_1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18" name="Google Shape;118;g324fd567b4d_0_1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19" name="Google Shape;119;g324fd567b4d_0_1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
        <p:cNvGrpSpPr/>
        <p:nvPr/>
      </p:nvGrpSpPr>
      <p:grpSpPr>
        <a:xfrm>
          <a:off x="0" y="0"/>
          <a:ext cx="0" cy="0"/>
          <a:chOff x="0" y="0"/>
          <a:chExt cx="0" cy="0"/>
        </a:xfrm>
      </p:grpSpPr>
      <p:sp>
        <p:nvSpPr>
          <p:cNvPr id="121" name="Google Shape;121;g324fd567b4d_0_15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2" name="Google Shape;122;g324fd567b4d_0_15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ea typeface="UTM Avo" panose="02040603050506020204" pitchFamily="18" charset="0"/>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3" name="Google Shape;123;g324fd567b4d_0_15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4" name="Google Shape;124;g324fd567b4d_0_15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ea typeface="UTM Avo" panose="02040603050506020204" pitchFamily="18" charset="0"/>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5" name="Google Shape;125;g324fd567b4d_0_15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6" name="Google Shape;126;g324fd567b4d_0_1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27" name="Google Shape;127;g324fd567b4d_0_1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28" name="Google Shape;128;g324fd567b4d_0_1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g324fd567b4d_0_1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1" name="Google Shape;131;g324fd567b4d_0_1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32" name="Google Shape;132;g324fd567b4d_0_1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33" name="Google Shape;133;g324fd567b4d_0_1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
        <p:cNvGrpSpPr/>
        <p:nvPr/>
      </p:nvGrpSpPr>
      <p:grpSpPr>
        <a:xfrm>
          <a:off x="0" y="0"/>
          <a:ext cx="0" cy="0"/>
          <a:chOff x="0" y="0"/>
          <a:chExt cx="0" cy="0"/>
        </a:xfrm>
      </p:grpSpPr>
      <p:sp>
        <p:nvSpPr>
          <p:cNvPr id="135" name="Google Shape;135;g324fd567b4d_0_16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6" name="Google Shape;136;g324fd567b4d_0_16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ea typeface="UTM Avo" panose="02040603050506020204" pitchFamily="18" charset="0"/>
                <a:cs typeface="Arial"/>
                <a:sym typeface="Aria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137" name="Google Shape;137;g324fd567b4d_0_16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ea typeface="UTM Avo" panose="02040603050506020204" pitchFamily="18"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38" name="Google Shape;138;g324fd567b4d_0_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39" name="Google Shape;139;g324fd567b4d_0_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40" name="Google Shape;140;g324fd567b4d_0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1"/>
        <p:cNvGrpSpPr/>
        <p:nvPr/>
      </p:nvGrpSpPr>
      <p:grpSpPr>
        <a:xfrm>
          <a:off x="0" y="0"/>
          <a:ext cx="0" cy="0"/>
          <a:chOff x="0" y="0"/>
          <a:chExt cx="0" cy="0"/>
        </a:xfrm>
      </p:grpSpPr>
      <p:sp>
        <p:nvSpPr>
          <p:cNvPr id="142" name="Google Shape;142;g324fd567b4d_0_17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3" name="Google Shape;143;g324fd567b4d_0_171"/>
          <p:cNvSpPr>
            <a:spLocks noGrp="1"/>
          </p:cNvSpPr>
          <p:nvPr>
            <p:ph type="pic" idx="2"/>
          </p:nvPr>
        </p:nvSpPr>
        <p:spPr>
          <a:xfrm>
            <a:off x="5183188" y="987425"/>
            <a:ext cx="6172200" cy="4873500"/>
          </a:xfrm>
          <a:prstGeom prst="rect">
            <a:avLst/>
          </a:prstGeom>
          <a:noFill/>
          <a:ln>
            <a:noFill/>
          </a:ln>
        </p:spPr>
      </p:sp>
      <p:sp>
        <p:nvSpPr>
          <p:cNvPr id="144" name="Google Shape;144;g324fd567b4d_0_17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ea typeface="UTM Avo" panose="02040603050506020204" pitchFamily="18"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45" name="Google Shape;145;g324fd567b4d_0_17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46" name="Google Shape;146;g324fd567b4d_0_1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47" name="Google Shape;147;g324fd567b4d_0_1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 name="Google Shape;2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8" name="Google Shape;2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 name="Google Shape;2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 name="Google Shape;3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8"/>
        <p:cNvGrpSpPr/>
        <p:nvPr/>
      </p:nvGrpSpPr>
      <p:grpSpPr>
        <a:xfrm>
          <a:off x="0" y="0"/>
          <a:ext cx="0" cy="0"/>
          <a:chOff x="0" y="0"/>
          <a:chExt cx="0" cy="0"/>
        </a:xfrm>
      </p:grpSpPr>
      <p:sp>
        <p:nvSpPr>
          <p:cNvPr id="149" name="Google Shape;149;g324fd567b4d_0_17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0" name="Google Shape;150;g324fd567b4d_0_17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1" name="Google Shape;151;g324fd567b4d_0_1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52" name="Google Shape;152;g324fd567b4d_0_1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53" name="Google Shape;153;g324fd567b4d_0_1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4"/>
        <p:cNvGrpSpPr/>
        <p:nvPr/>
      </p:nvGrpSpPr>
      <p:grpSpPr>
        <a:xfrm>
          <a:off x="0" y="0"/>
          <a:ext cx="0" cy="0"/>
          <a:chOff x="0" y="0"/>
          <a:chExt cx="0" cy="0"/>
        </a:xfrm>
      </p:grpSpPr>
      <p:sp>
        <p:nvSpPr>
          <p:cNvPr id="155" name="Google Shape;155;g324fd567b4d_0_18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6" name="Google Shape;156;g324fd567b4d_0_18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7" name="Google Shape;157;g324fd567b4d_0_18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58" name="Google Shape;158;g324fd567b4d_0_18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59" name="Google Shape;159;g324fd567b4d_0_1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4" name="Google Shape;3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 name="Google Shape;3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 name="Google Shape;3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0" name="Google Shape;40;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1" name="Google Shape;4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2" name="Google Shape;4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3" name="Google Shape;4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 name="Google Shape;46;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7" name="Google Shape;47;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8" name="Google Shape;48;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9" name="Google Shape;49;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0" name="Google Shape;5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1" name="Google Shape;5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324fd567b4d_0_114"/>
          <p:cNvSpPr txBox="1"/>
          <p:nvPr/>
        </p:nvSpPr>
        <p:spPr>
          <a:xfrm>
            <a:off x="0" y="-1604665"/>
            <a:ext cx="12192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CFCFCF"/>
                </a:solidFill>
                <a:latin typeface="UTM Avo" panose="02040603050506020204" pitchFamily="18" charset="0"/>
                <a:ea typeface="Arial"/>
                <a:cs typeface="Arial"/>
                <a:sym typeface="Arial"/>
              </a:rPr>
              <a:t>www.9slide.vn</a:t>
            </a:r>
            <a:endParaRPr sz="1400" b="0" i="0" u="none" strike="noStrike" cap="none" dirty="0">
              <a:solidFill>
                <a:srgbClr val="000000"/>
              </a:solidFill>
              <a:latin typeface="UTM Avo" panose="02040603050506020204" pitchFamily="18" charset="0"/>
              <a:ea typeface="Arial"/>
              <a:cs typeface="Arial"/>
              <a:sym typeface="Arial"/>
            </a:endParaRPr>
          </a:p>
        </p:txBody>
      </p:sp>
      <p:sp>
        <p:nvSpPr>
          <p:cNvPr id="86" name="Google Shape;86;g324fd567b4d_0_1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87" name="Google Shape;87;g324fd567b4d_0_1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88" name="Google Shape;88;g324fd567b4d_0_1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89" name="Google Shape;89;g324fd567b4d_0_1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90" name="Google Shape;90;g324fd567b4d_0_1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6.sv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3.sv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sv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7.sv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2000">
              <a:schemeClr val="accent1">
                <a:lumMod val="5000"/>
                <a:lumOff val="95000"/>
              </a:schemeClr>
            </a:gs>
            <a:gs pos="5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A9B5B-60E1-D6C1-EBBB-A9F7F58C48DA}"/>
              </a:ext>
            </a:extLst>
          </p:cNvPr>
          <p:cNvSpPr txBox="1">
            <a:spLocks/>
          </p:cNvSpPr>
          <p:nvPr/>
        </p:nvSpPr>
        <p:spPr>
          <a:xfrm>
            <a:off x="-174513" y="1383217"/>
            <a:ext cx="12541026"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vi-VN" sz="5400" b="1" dirty="0">
                <a:solidFill>
                  <a:srgbClr val="002060"/>
                </a:solidFill>
                <a:latin typeface="UTM Avo" panose="02040603050506020204" pitchFamily="18" charset="0"/>
              </a:rPr>
              <a:t>Chủ đề: Phòng tránh </a:t>
            </a:r>
          </a:p>
          <a:p>
            <a:pPr>
              <a:lnSpc>
                <a:spcPct val="100000"/>
              </a:lnSpc>
              <a:spcBef>
                <a:spcPts val="600"/>
              </a:spcBef>
            </a:pPr>
            <a:r>
              <a:rPr lang="vi-VN" sz="5400" b="1" dirty="0">
                <a:solidFill>
                  <a:srgbClr val="002060"/>
                </a:solidFill>
                <a:latin typeface="UTM Avo" panose="02040603050506020204" pitchFamily="18" charset="0"/>
              </a:rPr>
              <a:t>tai nạn, thương tích</a:t>
            </a:r>
            <a:endParaRPr lang="en-US" sz="5400" b="1" dirty="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8AF6291B-05AD-563C-7585-62D3AFAB2C31}"/>
              </a:ext>
            </a:extLst>
          </p:cNvPr>
          <p:cNvSpPr txBox="1">
            <a:spLocks/>
          </p:cNvSpPr>
          <p:nvPr/>
        </p:nvSpPr>
        <p:spPr>
          <a:xfrm>
            <a:off x="163005" y="3559900"/>
            <a:ext cx="11865989"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vi-VN" sz="5800" b="1" dirty="0">
                <a:solidFill>
                  <a:srgbClr val="FF0000"/>
                </a:solidFill>
                <a:latin typeface="UTM Avo" panose="02040603050506020204" pitchFamily="18" charset="0"/>
              </a:rPr>
              <a:t>Bài </a:t>
            </a:r>
            <a:r>
              <a:rPr lang="en-US" sz="6000" b="1" i="0" u="none" strike="noStrike" cap="none" dirty="0">
                <a:solidFill>
                  <a:srgbClr val="FF0000"/>
                </a:solidFill>
                <a:latin typeface="UTM Avo" panose="02040603050506020204" pitchFamily="18" charset="0"/>
                <a:sym typeface="Arial"/>
              </a:rPr>
              <a:t>14. </a:t>
            </a:r>
            <a:r>
              <a:rPr lang="en-US" sz="6000" b="1" dirty="0" err="1">
                <a:solidFill>
                  <a:srgbClr val="FF0000"/>
                </a:solidFill>
                <a:latin typeface="UTM Avo" panose="02040603050506020204" pitchFamily="18" charset="0"/>
              </a:rPr>
              <a:t>Phòng</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tránh</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bị</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bỏng</a:t>
            </a:r>
            <a:endParaRPr lang="en-US" sz="5800" b="1" dirty="0">
              <a:solidFill>
                <a:srgbClr val="FF0000"/>
              </a:solidFill>
              <a:latin typeface="UTM Avo" panose="02040603050506020204" pitchFamily="18" charset="0"/>
            </a:endParaRPr>
          </a:p>
        </p:txBody>
      </p:sp>
      <p:sp>
        <p:nvSpPr>
          <p:cNvPr id="4" name="Title 1">
            <a:extLst>
              <a:ext uri="{FF2B5EF4-FFF2-40B4-BE49-F238E27FC236}">
                <a16:creationId xmlns:a16="http://schemas.microsoft.com/office/drawing/2014/main" id="{DC6757CB-7606-EB01-123E-66D80C9048FC}"/>
              </a:ext>
            </a:extLst>
          </p:cNvPr>
          <p:cNvSpPr txBox="1">
            <a:spLocks/>
          </p:cNvSpPr>
          <p:nvPr/>
        </p:nvSpPr>
        <p:spPr>
          <a:xfrm>
            <a:off x="0" y="242491"/>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rgbClr val="00B0F0"/>
                </a:solidFill>
                <a:effectLst>
                  <a:outerShdw blurRad="38100" dist="38100" dir="2700000" algn="tl">
                    <a:srgbClr val="000000">
                      <a:alpha val="43137"/>
                    </a:srgbClr>
                  </a:outerShdw>
                </a:effectLst>
                <a:latin typeface="UTM Avo" panose="02040603050506020204" pitchFamily="18" charset="0"/>
              </a:rPr>
              <a:t>Đạo</a:t>
            </a:r>
            <a:r>
              <a:rPr lang="en-US" sz="3600" dirty="0">
                <a:solidFill>
                  <a:srgbClr val="00B0F0"/>
                </a:solidFill>
                <a:effectLst>
                  <a:outerShdw blurRad="38100" dist="38100" dir="2700000" algn="tl">
                    <a:srgbClr val="000000">
                      <a:alpha val="43137"/>
                    </a:srgbClr>
                  </a:outerShdw>
                </a:effectLst>
                <a:latin typeface="UTM Avo" panose="02040603050506020204" pitchFamily="18" charset="0"/>
              </a:rPr>
              <a:t> </a:t>
            </a:r>
            <a:r>
              <a:rPr lang="en-US" sz="3600" dirty="0" err="1">
                <a:solidFill>
                  <a:srgbClr val="00B0F0"/>
                </a:solidFill>
                <a:effectLst>
                  <a:outerShdw blurRad="38100" dist="38100" dir="2700000" algn="tl">
                    <a:srgbClr val="000000">
                      <a:alpha val="43137"/>
                    </a:srgbClr>
                  </a:outerShdw>
                </a:effectLst>
                <a:latin typeface="UTM Avo" panose="02040603050506020204" pitchFamily="18" charset="0"/>
              </a:rPr>
              <a:t>đức</a:t>
            </a:r>
            <a:r>
              <a:rPr lang="en-US" sz="3600" dirty="0">
                <a:solidFill>
                  <a:srgbClr val="00B0F0"/>
                </a:solidFill>
                <a:effectLst>
                  <a:outerShdw blurRad="38100" dist="38100" dir="2700000" algn="tl">
                    <a:srgbClr val="000000">
                      <a:alpha val="43137"/>
                    </a:srgbClr>
                  </a:outerShdw>
                </a:effectLst>
                <a:latin typeface="UTM Avo" panose="02040603050506020204" pitchFamily="18" charset="0"/>
              </a:rPr>
              <a:t> 1</a:t>
            </a:r>
          </a:p>
        </p:txBody>
      </p:sp>
    </p:spTree>
    <p:extLst>
      <p:ext uri="{BB962C8B-B14F-4D97-AF65-F5344CB8AC3E}">
        <p14:creationId xmlns:p14="http://schemas.microsoft.com/office/powerpoint/2010/main" val="2338867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images of children in different activities&#10;&#10;Description automatically generated">
            <a:extLst>
              <a:ext uri="{FF2B5EF4-FFF2-40B4-BE49-F238E27FC236}">
                <a16:creationId xmlns:a16="http://schemas.microsoft.com/office/drawing/2014/main" id="{AF2E9C1E-4A06-F2BE-E766-0826E295433A}"/>
              </a:ext>
            </a:extLst>
          </p:cNvPr>
          <p:cNvPicPr>
            <a:picLocks noChangeAspect="1"/>
          </p:cNvPicPr>
          <p:nvPr/>
        </p:nvPicPr>
        <p:blipFill>
          <a:blip r:embed="rId2"/>
          <a:srcRect t="62543" b="7903"/>
          <a:stretch/>
        </p:blipFill>
        <p:spPr>
          <a:xfrm>
            <a:off x="3908981" y="2105151"/>
            <a:ext cx="7701870" cy="2922308"/>
          </a:xfrm>
          <a:prstGeom prst="rect">
            <a:avLst/>
          </a:prstGeom>
        </p:spPr>
      </p:pic>
      <p:pic>
        <p:nvPicPr>
          <p:cNvPr id="5" name="Picture 4" descr="A collage of images of children in different activities&#10;&#10;Description automatically generated">
            <a:extLst>
              <a:ext uri="{FF2B5EF4-FFF2-40B4-BE49-F238E27FC236}">
                <a16:creationId xmlns:a16="http://schemas.microsoft.com/office/drawing/2014/main" id="{672E9053-F958-1654-D49B-C47BAE428440}"/>
              </a:ext>
            </a:extLst>
          </p:cNvPr>
          <p:cNvPicPr>
            <a:picLocks noChangeAspect="1"/>
          </p:cNvPicPr>
          <p:nvPr/>
        </p:nvPicPr>
        <p:blipFill>
          <a:blip r:embed="rId2"/>
          <a:srcRect l="48294" t="33541" b="36906"/>
          <a:stretch/>
        </p:blipFill>
        <p:spPr>
          <a:xfrm>
            <a:off x="735291" y="2105151"/>
            <a:ext cx="3982325" cy="2922308"/>
          </a:xfrm>
          <a:prstGeom prst="rect">
            <a:avLst/>
          </a:prstGeom>
        </p:spPr>
      </p:pic>
      <p:pic>
        <p:nvPicPr>
          <p:cNvPr id="6" name="Picture 5"/>
          <p:cNvPicPr>
            <a:picLocks noChangeAspect="1"/>
          </p:cNvPicPr>
          <p:nvPr/>
        </p:nvPicPr>
        <p:blipFill>
          <a:blip r:embed="rId3"/>
          <a:stretch>
            <a:fillRect/>
          </a:stretch>
        </p:blipFill>
        <p:spPr>
          <a:xfrm>
            <a:off x="306655" y="598418"/>
            <a:ext cx="3224465" cy="915278"/>
          </a:xfrm>
          <a:prstGeom prst="rect">
            <a:avLst/>
          </a:prstGeom>
        </p:spPr>
      </p:pic>
    </p:spTree>
    <p:extLst>
      <p:ext uri="{BB962C8B-B14F-4D97-AF65-F5344CB8AC3E}">
        <p14:creationId xmlns:p14="http://schemas.microsoft.com/office/powerpoint/2010/main" val="170302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a:extLst>
            <a:ext uri="{FF2B5EF4-FFF2-40B4-BE49-F238E27FC236}">
              <a16:creationId xmlns:a16="http://schemas.microsoft.com/office/drawing/2014/main" id="{164EF298-4A3B-48F7-860A-BF94F482431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BF629AB-20A7-3482-8AA0-B43A63503258}"/>
              </a:ext>
            </a:extLst>
          </p:cNvPr>
          <p:cNvGrpSpPr/>
          <p:nvPr/>
        </p:nvGrpSpPr>
        <p:grpSpPr>
          <a:xfrm>
            <a:off x="798829" y="2613884"/>
            <a:ext cx="4792066" cy="3217950"/>
            <a:chOff x="10806359" y="3390899"/>
            <a:chExt cx="5043240" cy="2616489"/>
          </a:xfrm>
        </p:grpSpPr>
        <p:grpSp>
          <p:nvGrpSpPr>
            <p:cNvPr id="3" name="Group 2">
              <a:extLst>
                <a:ext uri="{FF2B5EF4-FFF2-40B4-BE49-F238E27FC236}">
                  <a16:creationId xmlns:a16="http://schemas.microsoft.com/office/drawing/2014/main" id="{7C84F9A3-DE58-2278-08EE-0DE7C38BA3CD}"/>
                </a:ext>
              </a:extLst>
            </p:cNvPr>
            <p:cNvGrpSpPr/>
            <p:nvPr/>
          </p:nvGrpSpPr>
          <p:grpSpPr>
            <a:xfrm>
              <a:off x="10806359" y="3390899"/>
              <a:ext cx="5043240" cy="2616489"/>
              <a:chOff x="10439400" y="2639894"/>
              <a:chExt cx="5945481" cy="1436805"/>
            </a:xfrm>
          </p:grpSpPr>
          <p:sp>
            <p:nvSpPr>
              <p:cNvPr id="13" name="Rectangle 12">
                <a:extLst>
                  <a:ext uri="{FF2B5EF4-FFF2-40B4-BE49-F238E27FC236}">
                    <a16:creationId xmlns:a16="http://schemas.microsoft.com/office/drawing/2014/main" id="{BF07328C-543C-8CAE-08FD-35E882816A69}"/>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cs typeface="Arial" panose="020B0604020202020204" pitchFamily="34" charset="0"/>
                </a:endParaRPr>
              </a:p>
            </p:txBody>
          </p:sp>
          <p:sp>
            <p:nvSpPr>
              <p:cNvPr id="14" name="Rectangle 13">
                <a:extLst>
                  <a:ext uri="{FF2B5EF4-FFF2-40B4-BE49-F238E27FC236}">
                    <a16:creationId xmlns:a16="http://schemas.microsoft.com/office/drawing/2014/main" id="{44A31633-AA71-A0B3-F9DD-AFF0835A50CC}"/>
                  </a:ext>
                </a:extLst>
              </p:cNvPr>
              <p:cNvSpPr/>
              <p:nvPr/>
            </p:nvSpPr>
            <p:spPr>
              <a:xfrm>
                <a:off x="10669881" y="2742880"/>
                <a:ext cx="5715000" cy="1333819"/>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cs typeface="Arial" panose="020B0604020202020204" pitchFamily="34" charset="0"/>
                </a:endParaRPr>
              </a:p>
            </p:txBody>
          </p:sp>
        </p:grpSp>
        <p:sp>
          <p:nvSpPr>
            <p:cNvPr id="7" name="TextBox 6">
              <a:extLst>
                <a:ext uri="{FF2B5EF4-FFF2-40B4-BE49-F238E27FC236}">
                  <a16:creationId xmlns:a16="http://schemas.microsoft.com/office/drawing/2014/main" id="{76D528F9-47AC-DD90-16E7-57BADBB22337}"/>
                </a:ext>
              </a:extLst>
            </p:cNvPr>
            <p:cNvSpPr txBox="1"/>
            <p:nvPr/>
          </p:nvSpPr>
          <p:spPr>
            <a:xfrm>
              <a:off x="11001864" y="3513275"/>
              <a:ext cx="4847735" cy="2494113"/>
            </a:xfrm>
            <a:prstGeom prst="rect">
              <a:avLst/>
            </a:prstGeom>
            <a:noFill/>
          </p:spPr>
          <p:txBody>
            <a:bodyPr wrap="square">
              <a:spAutoFit/>
            </a:bodyPr>
            <a:lstStyle/>
            <a:p>
              <a:pPr algn="just">
                <a:lnSpc>
                  <a:spcPct val="150000"/>
                </a:lnSpc>
              </a:pPr>
              <a:r>
                <a:rPr lang="vi-VN" sz="2200" dirty="0">
                  <a:solidFill>
                    <a:srgbClr val="000000"/>
                  </a:solidFill>
                  <a:latin typeface="UTM Avo" panose="02040603050506020204" pitchFamily="18"/>
                  <a:ea typeface="Calibri" panose="020F0502020204030204" pitchFamily="34" charset="0"/>
                  <a:cs typeface="Arial" panose="020B0604020202020204" pitchFamily="34" charset="0"/>
                </a:rPr>
                <a:t>Bạn nữ đang kê ghế đứng nghịch bếp, trong khi trên bếp có nồi thức ăn đang sôi. Bạn nữ có thể bị bỏng do lửa tạt vào tay hoặc nồi thức ăn nóng đổ vào người.</a:t>
              </a:r>
              <a:endParaRPr lang="en-US" sz="2200" dirty="0">
                <a:latin typeface="UTM Avo" panose="02040603050506020204" pitchFamily="18"/>
                <a:cs typeface="Arial" panose="020B0604020202020204" pitchFamily="34" charset="0"/>
              </a:endParaRPr>
            </a:p>
          </p:txBody>
        </p:sp>
      </p:grpSp>
      <p:pic>
        <p:nvPicPr>
          <p:cNvPr id="16" name="Picture 15" descr="A collage of images of children in different activities&#10;&#10;Description automatically generated">
            <a:extLst>
              <a:ext uri="{FF2B5EF4-FFF2-40B4-BE49-F238E27FC236}">
                <a16:creationId xmlns:a16="http://schemas.microsoft.com/office/drawing/2014/main" id="{AB5AA2E7-CFA9-584C-02E6-FFFF39FBB4F9}"/>
              </a:ext>
            </a:extLst>
          </p:cNvPr>
          <p:cNvPicPr>
            <a:picLocks noChangeAspect="1"/>
          </p:cNvPicPr>
          <p:nvPr/>
        </p:nvPicPr>
        <p:blipFill>
          <a:blip r:embed="rId3"/>
          <a:srcRect l="4046" t="6441" r="52242" b="66191"/>
          <a:stretch/>
        </p:blipFill>
        <p:spPr>
          <a:xfrm>
            <a:off x="6096000" y="2273036"/>
            <a:ext cx="5138209" cy="4130298"/>
          </a:xfrm>
          <a:prstGeom prst="rect">
            <a:avLst/>
          </a:prstGeom>
        </p:spPr>
      </p:pic>
      <p:sp>
        <p:nvSpPr>
          <p:cNvPr id="4" name="Google Shape;200;p6">
            <a:extLst>
              <a:ext uri="{FF2B5EF4-FFF2-40B4-BE49-F238E27FC236}">
                <a16:creationId xmlns:a16="http://schemas.microsoft.com/office/drawing/2014/main" id="{33AC626F-5206-F9B7-0457-34F09B56AA71}"/>
              </a:ext>
            </a:extLst>
          </p:cNvPr>
          <p:cNvSpPr txBox="1"/>
          <p:nvPr/>
        </p:nvSpPr>
        <p:spPr>
          <a:xfrm>
            <a:off x="1097028" y="1457498"/>
            <a:ext cx="9997944" cy="64633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800" b="1" i="0" u="none" strike="noStrike" cap="none" dirty="0" err="1">
                <a:solidFill>
                  <a:schemeClr val="dk1"/>
                </a:solidFill>
                <a:latin typeface="UTM Avo" panose="02040603050506020204" pitchFamily="18" charset="0"/>
                <a:sym typeface="Arial"/>
              </a:rPr>
              <a:t>Gợi</a:t>
            </a:r>
            <a:r>
              <a:rPr lang="en-US" sz="2800" b="1" i="0" u="none" strike="noStrike" cap="none" dirty="0">
                <a:solidFill>
                  <a:schemeClr val="dk1"/>
                </a:solidFill>
                <a:latin typeface="UTM Avo" panose="02040603050506020204" pitchFamily="18" charset="0"/>
                <a:sym typeface="Arial"/>
              </a:rPr>
              <a:t> ý </a:t>
            </a:r>
            <a:r>
              <a:rPr lang="en-US" sz="2800" b="1" i="0" u="none" strike="noStrike" cap="none" dirty="0" err="1">
                <a:solidFill>
                  <a:schemeClr val="dk1"/>
                </a:solidFill>
                <a:latin typeface="UTM Avo" panose="02040603050506020204" pitchFamily="18" charset="0"/>
                <a:sym typeface="Arial"/>
              </a:rPr>
              <a:t>trả</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lời</a:t>
            </a:r>
            <a:endParaRPr sz="2800" dirty="0">
              <a:latin typeface="UTM Avo" panose="02040603050506020204" pitchFamily="18" charset="0"/>
            </a:endParaRPr>
          </a:p>
        </p:txBody>
      </p:sp>
      <p:pic>
        <p:nvPicPr>
          <p:cNvPr id="9" name="Picture 8"/>
          <p:cNvPicPr>
            <a:picLocks noChangeAspect="1"/>
          </p:cNvPicPr>
          <p:nvPr/>
        </p:nvPicPr>
        <p:blipFill>
          <a:blip r:embed="rId4"/>
          <a:stretch>
            <a:fillRect/>
          </a:stretch>
        </p:blipFill>
        <p:spPr>
          <a:xfrm>
            <a:off x="306655" y="598418"/>
            <a:ext cx="3224465" cy="915278"/>
          </a:xfrm>
          <a:prstGeom prst="rect">
            <a:avLst/>
          </a:prstGeom>
        </p:spPr>
      </p:pic>
    </p:spTree>
    <p:extLst>
      <p:ext uri="{BB962C8B-B14F-4D97-AF65-F5344CB8AC3E}">
        <p14:creationId xmlns:p14="http://schemas.microsoft.com/office/powerpoint/2010/main" val="103470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a:extLst>
            <a:ext uri="{FF2B5EF4-FFF2-40B4-BE49-F238E27FC236}">
              <a16:creationId xmlns:a16="http://schemas.microsoft.com/office/drawing/2014/main" id="{26F69C46-6E8B-8A5A-9201-524D7FCC1BE0}"/>
            </a:ext>
          </a:extLst>
        </p:cNvPr>
        <p:cNvGrpSpPr/>
        <p:nvPr/>
      </p:nvGrpSpPr>
      <p:grpSpPr>
        <a:xfrm>
          <a:off x="0" y="0"/>
          <a:ext cx="0" cy="0"/>
          <a:chOff x="0" y="0"/>
          <a:chExt cx="0" cy="0"/>
        </a:xfrm>
      </p:grpSpPr>
      <p:pic>
        <p:nvPicPr>
          <p:cNvPr id="2" name="Picture 1" descr="A collage of images of children in different activities&#10;&#10;Description automatically generated">
            <a:extLst>
              <a:ext uri="{FF2B5EF4-FFF2-40B4-BE49-F238E27FC236}">
                <a16:creationId xmlns:a16="http://schemas.microsoft.com/office/drawing/2014/main" id="{57EDFC16-8505-71D5-9778-399C7255E2CB}"/>
              </a:ext>
            </a:extLst>
          </p:cNvPr>
          <p:cNvPicPr>
            <a:picLocks noChangeAspect="1"/>
          </p:cNvPicPr>
          <p:nvPr/>
        </p:nvPicPr>
        <p:blipFill>
          <a:blip r:embed="rId3"/>
          <a:srcRect l="49492" t="6441" r="6796" b="66191"/>
          <a:stretch/>
        </p:blipFill>
        <p:spPr>
          <a:xfrm>
            <a:off x="744916" y="2247678"/>
            <a:ext cx="5138209" cy="4130298"/>
          </a:xfrm>
          <a:prstGeom prst="rect">
            <a:avLst/>
          </a:prstGeom>
        </p:spPr>
      </p:pic>
      <p:grpSp>
        <p:nvGrpSpPr>
          <p:cNvPr id="3" name="Group 2">
            <a:extLst>
              <a:ext uri="{FF2B5EF4-FFF2-40B4-BE49-F238E27FC236}">
                <a16:creationId xmlns:a16="http://schemas.microsoft.com/office/drawing/2014/main" id="{75E766B9-4B98-A78B-81B4-A7F737ADCBED}"/>
              </a:ext>
            </a:extLst>
          </p:cNvPr>
          <p:cNvGrpSpPr/>
          <p:nvPr/>
        </p:nvGrpSpPr>
        <p:grpSpPr>
          <a:xfrm>
            <a:off x="6434192" y="2588527"/>
            <a:ext cx="4792066" cy="3258022"/>
            <a:chOff x="10806359" y="3390899"/>
            <a:chExt cx="5043240" cy="2649071"/>
          </a:xfrm>
        </p:grpSpPr>
        <p:grpSp>
          <p:nvGrpSpPr>
            <p:cNvPr id="4" name="Group 3">
              <a:extLst>
                <a:ext uri="{FF2B5EF4-FFF2-40B4-BE49-F238E27FC236}">
                  <a16:creationId xmlns:a16="http://schemas.microsoft.com/office/drawing/2014/main" id="{CD49635C-CEDC-4BDC-A805-4F3BD792D791}"/>
                </a:ext>
              </a:extLst>
            </p:cNvPr>
            <p:cNvGrpSpPr/>
            <p:nvPr/>
          </p:nvGrpSpPr>
          <p:grpSpPr>
            <a:xfrm>
              <a:off x="10806359" y="3390899"/>
              <a:ext cx="5043240" cy="2616489"/>
              <a:chOff x="10439400" y="2639894"/>
              <a:chExt cx="5945481" cy="1436805"/>
            </a:xfrm>
          </p:grpSpPr>
          <p:sp>
            <p:nvSpPr>
              <p:cNvPr id="6" name="Rectangle 5">
                <a:extLst>
                  <a:ext uri="{FF2B5EF4-FFF2-40B4-BE49-F238E27FC236}">
                    <a16:creationId xmlns:a16="http://schemas.microsoft.com/office/drawing/2014/main" id="{EA0445E4-62AA-FD9D-BAC4-D2100834D6B3}"/>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cs typeface="Arial" panose="020B0604020202020204" pitchFamily="34" charset="0"/>
                </a:endParaRPr>
              </a:p>
            </p:txBody>
          </p:sp>
          <p:sp>
            <p:nvSpPr>
              <p:cNvPr id="7" name="Rectangle 6">
                <a:extLst>
                  <a:ext uri="{FF2B5EF4-FFF2-40B4-BE49-F238E27FC236}">
                    <a16:creationId xmlns:a16="http://schemas.microsoft.com/office/drawing/2014/main" id="{EE528147-527F-BDFC-1A64-519F796255BA}"/>
                  </a:ext>
                </a:extLst>
              </p:cNvPr>
              <p:cNvSpPr/>
              <p:nvPr/>
            </p:nvSpPr>
            <p:spPr>
              <a:xfrm>
                <a:off x="10669881" y="2742880"/>
                <a:ext cx="5715000" cy="1333819"/>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cs typeface="Arial" panose="020B0604020202020204" pitchFamily="34" charset="0"/>
                </a:endParaRPr>
              </a:p>
            </p:txBody>
          </p:sp>
        </p:grpSp>
        <p:sp>
          <p:nvSpPr>
            <p:cNvPr id="5" name="TextBox 4">
              <a:extLst>
                <a:ext uri="{FF2B5EF4-FFF2-40B4-BE49-F238E27FC236}">
                  <a16:creationId xmlns:a16="http://schemas.microsoft.com/office/drawing/2014/main" id="{F339DAFF-787A-B146-D673-FCD3F8CC82E7}"/>
                </a:ext>
              </a:extLst>
            </p:cNvPr>
            <p:cNvSpPr txBox="1"/>
            <p:nvPr/>
          </p:nvSpPr>
          <p:spPr>
            <a:xfrm>
              <a:off x="11001864" y="3545857"/>
              <a:ext cx="4847735" cy="2494113"/>
            </a:xfrm>
            <a:prstGeom prst="rect">
              <a:avLst/>
            </a:prstGeom>
            <a:noFill/>
          </p:spPr>
          <p:txBody>
            <a:bodyPr wrap="square">
              <a:spAutoFit/>
            </a:bodyPr>
            <a:lstStyle/>
            <a:p>
              <a:pPr algn="just">
                <a:lnSpc>
                  <a:spcPct val="150000"/>
                </a:lnSpc>
              </a:pPr>
              <a:r>
                <a:rPr lang="vi-VN" sz="2200" dirty="0">
                  <a:solidFill>
                    <a:srgbClr val="000000"/>
                  </a:solidFill>
                  <a:latin typeface="UTM Avo" panose="02040603050506020204" pitchFamily="18"/>
                  <a:ea typeface="Calibri" panose="020F0502020204030204" pitchFamily="34" charset="0"/>
                  <a:cs typeface="Arial" panose="020B0604020202020204" pitchFamily="34" charset="0"/>
                </a:rPr>
                <a:t>Bạn nam đang thò tay (không đeo găng) vào lò nướng để lấy chiếc bánh mì vừa nướng xong còn đang rất nóng. Bạn có thể bị bỏng tay bởi lò nướng hoặc chiếc bánh.</a:t>
              </a:r>
              <a:endParaRPr lang="en-US" sz="2200" dirty="0">
                <a:latin typeface="UTM Avo" panose="02040603050506020204" pitchFamily="18"/>
                <a:cs typeface="Arial" panose="020B0604020202020204" pitchFamily="34" charset="0"/>
              </a:endParaRPr>
            </a:p>
          </p:txBody>
        </p:sp>
      </p:grpSp>
      <p:sp>
        <p:nvSpPr>
          <p:cNvPr id="8" name="Google Shape;200;p6">
            <a:extLst>
              <a:ext uri="{FF2B5EF4-FFF2-40B4-BE49-F238E27FC236}">
                <a16:creationId xmlns:a16="http://schemas.microsoft.com/office/drawing/2014/main" id="{5B9F0B7C-FB67-F60C-BF61-8E5C0C6CCDF6}"/>
              </a:ext>
            </a:extLst>
          </p:cNvPr>
          <p:cNvSpPr txBox="1"/>
          <p:nvPr/>
        </p:nvSpPr>
        <p:spPr>
          <a:xfrm>
            <a:off x="1097028" y="1457498"/>
            <a:ext cx="9997944" cy="64633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800" b="1" i="0" u="none" strike="noStrike" cap="none" dirty="0" err="1">
                <a:solidFill>
                  <a:schemeClr val="dk1"/>
                </a:solidFill>
                <a:latin typeface="UTM Avo" panose="02040603050506020204" pitchFamily="18" charset="0"/>
                <a:sym typeface="Arial"/>
              </a:rPr>
              <a:t>Gợi</a:t>
            </a:r>
            <a:r>
              <a:rPr lang="en-US" sz="2800" b="1" i="0" u="none" strike="noStrike" cap="none" dirty="0">
                <a:solidFill>
                  <a:schemeClr val="dk1"/>
                </a:solidFill>
                <a:latin typeface="UTM Avo" panose="02040603050506020204" pitchFamily="18" charset="0"/>
                <a:sym typeface="Arial"/>
              </a:rPr>
              <a:t> ý </a:t>
            </a:r>
            <a:r>
              <a:rPr lang="en-US" sz="2800" b="1" i="0" u="none" strike="noStrike" cap="none" dirty="0" err="1">
                <a:solidFill>
                  <a:schemeClr val="dk1"/>
                </a:solidFill>
                <a:latin typeface="UTM Avo" panose="02040603050506020204" pitchFamily="18" charset="0"/>
                <a:sym typeface="Arial"/>
              </a:rPr>
              <a:t>trả</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lời</a:t>
            </a:r>
            <a:endParaRPr sz="2800" dirty="0">
              <a:latin typeface="UTM Avo" panose="02040603050506020204" pitchFamily="18" charset="0"/>
            </a:endParaRPr>
          </a:p>
        </p:txBody>
      </p:sp>
      <p:pic>
        <p:nvPicPr>
          <p:cNvPr id="9" name="Picture 8"/>
          <p:cNvPicPr>
            <a:picLocks noChangeAspect="1"/>
          </p:cNvPicPr>
          <p:nvPr/>
        </p:nvPicPr>
        <p:blipFill>
          <a:blip r:embed="rId4"/>
          <a:stretch>
            <a:fillRect/>
          </a:stretch>
        </p:blipFill>
        <p:spPr>
          <a:xfrm>
            <a:off x="306655" y="598418"/>
            <a:ext cx="3224465" cy="915278"/>
          </a:xfrm>
          <a:prstGeom prst="rect">
            <a:avLst/>
          </a:prstGeom>
        </p:spPr>
      </p:pic>
    </p:spTree>
    <p:extLst>
      <p:ext uri="{BB962C8B-B14F-4D97-AF65-F5344CB8AC3E}">
        <p14:creationId xmlns:p14="http://schemas.microsoft.com/office/powerpoint/2010/main" val="37678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a:extLst>
            <a:ext uri="{FF2B5EF4-FFF2-40B4-BE49-F238E27FC236}">
              <a16:creationId xmlns:a16="http://schemas.microsoft.com/office/drawing/2014/main" id="{5DE2DB7C-859D-2062-141C-3EBD1F2C7FA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821691A-878B-EBE5-B5B4-96690913C0C1}"/>
              </a:ext>
            </a:extLst>
          </p:cNvPr>
          <p:cNvGrpSpPr/>
          <p:nvPr/>
        </p:nvGrpSpPr>
        <p:grpSpPr>
          <a:xfrm>
            <a:off x="864817" y="2660691"/>
            <a:ext cx="4792066" cy="3217950"/>
            <a:chOff x="10806359" y="3390899"/>
            <a:chExt cx="5043240" cy="2616489"/>
          </a:xfrm>
        </p:grpSpPr>
        <p:grpSp>
          <p:nvGrpSpPr>
            <p:cNvPr id="3" name="Group 2">
              <a:extLst>
                <a:ext uri="{FF2B5EF4-FFF2-40B4-BE49-F238E27FC236}">
                  <a16:creationId xmlns:a16="http://schemas.microsoft.com/office/drawing/2014/main" id="{4602CD1A-6F97-6E29-F91B-F66372903F82}"/>
                </a:ext>
              </a:extLst>
            </p:cNvPr>
            <p:cNvGrpSpPr/>
            <p:nvPr/>
          </p:nvGrpSpPr>
          <p:grpSpPr>
            <a:xfrm>
              <a:off x="10806359" y="3390899"/>
              <a:ext cx="5043240" cy="2616489"/>
              <a:chOff x="10439400" y="2639894"/>
              <a:chExt cx="5945481" cy="1436805"/>
            </a:xfrm>
          </p:grpSpPr>
          <p:sp>
            <p:nvSpPr>
              <p:cNvPr id="5" name="Rectangle 4">
                <a:extLst>
                  <a:ext uri="{FF2B5EF4-FFF2-40B4-BE49-F238E27FC236}">
                    <a16:creationId xmlns:a16="http://schemas.microsoft.com/office/drawing/2014/main" id="{309D5695-1D3C-770E-9C7F-35BE09F7E9B4}"/>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latin typeface="UTM Avo" panose="02040603050506020204" pitchFamily="18"/>
                  <a:cs typeface="Arial" panose="020B0604020202020204" pitchFamily="34" charset="0"/>
                </a:endParaRPr>
              </a:p>
            </p:txBody>
          </p:sp>
          <p:sp>
            <p:nvSpPr>
              <p:cNvPr id="6" name="Rectangle 5">
                <a:extLst>
                  <a:ext uri="{FF2B5EF4-FFF2-40B4-BE49-F238E27FC236}">
                    <a16:creationId xmlns:a16="http://schemas.microsoft.com/office/drawing/2014/main" id="{7BEF3067-4B09-949F-08CD-2B495CB1F271}"/>
                  </a:ext>
                </a:extLst>
              </p:cNvPr>
              <p:cNvSpPr/>
              <p:nvPr/>
            </p:nvSpPr>
            <p:spPr>
              <a:xfrm>
                <a:off x="10669881" y="2742880"/>
                <a:ext cx="5715000" cy="1333819"/>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latin typeface="UTM Avo" panose="02040603050506020204" pitchFamily="18"/>
                  <a:cs typeface="Arial" panose="020B0604020202020204" pitchFamily="34" charset="0"/>
                </a:endParaRPr>
              </a:p>
            </p:txBody>
          </p:sp>
        </p:grpSp>
        <p:sp>
          <p:nvSpPr>
            <p:cNvPr id="4" name="TextBox 3">
              <a:extLst>
                <a:ext uri="{FF2B5EF4-FFF2-40B4-BE49-F238E27FC236}">
                  <a16:creationId xmlns:a16="http://schemas.microsoft.com/office/drawing/2014/main" id="{B088B474-D6A9-CBB1-CD2F-C5992051357A}"/>
                </a:ext>
              </a:extLst>
            </p:cNvPr>
            <p:cNvSpPr txBox="1"/>
            <p:nvPr/>
          </p:nvSpPr>
          <p:spPr>
            <a:xfrm>
              <a:off x="11085369" y="3661155"/>
              <a:ext cx="4680724" cy="2263517"/>
            </a:xfrm>
            <a:prstGeom prst="rect">
              <a:avLst/>
            </a:prstGeom>
            <a:noFill/>
          </p:spPr>
          <p:txBody>
            <a:bodyPr wrap="square">
              <a:spAutoFit/>
            </a:bodyPr>
            <a:lstStyle/>
            <a:p>
              <a:pPr algn="just">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nam đang ở trong phòng tắm và mở vòi nước nóng để nghịch. Bạn có thể bị bỏng tay hoặc cả người do nước nóng bắn vào.</a:t>
              </a:r>
              <a:endParaRPr lang="en-US" sz="2400" dirty="0">
                <a:latin typeface="UTM Avo" panose="02040603050506020204" pitchFamily="18"/>
                <a:cs typeface="Arial" panose="020B0604020202020204" pitchFamily="34" charset="0"/>
              </a:endParaRPr>
            </a:p>
          </p:txBody>
        </p:sp>
      </p:grpSp>
      <p:pic>
        <p:nvPicPr>
          <p:cNvPr id="7" name="Picture 6" descr="A collage of images of children in different activities&#10;&#10;Description automatically generated">
            <a:extLst>
              <a:ext uri="{FF2B5EF4-FFF2-40B4-BE49-F238E27FC236}">
                <a16:creationId xmlns:a16="http://schemas.microsoft.com/office/drawing/2014/main" id="{E6817DE6-5699-2040-74D8-84C375E667E5}"/>
              </a:ext>
            </a:extLst>
          </p:cNvPr>
          <p:cNvPicPr>
            <a:picLocks noChangeAspect="1"/>
          </p:cNvPicPr>
          <p:nvPr/>
        </p:nvPicPr>
        <p:blipFill>
          <a:blip r:embed="rId3"/>
          <a:srcRect l="4708" t="34788" r="51580" b="37844"/>
          <a:stretch/>
        </p:blipFill>
        <p:spPr>
          <a:xfrm>
            <a:off x="6096000" y="2103829"/>
            <a:ext cx="5138209" cy="4130298"/>
          </a:xfrm>
          <a:prstGeom prst="rect">
            <a:avLst/>
          </a:prstGeom>
        </p:spPr>
      </p:pic>
      <p:sp>
        <p:nvSpPr>
          <p:cNvPr id="8" name="Google Shape;200;p6">
            <a:extLst>
              <a:ext uri="{FF2B5EF4-FFF2-40B4-BE49-F238E27FC236}">
                <a16:creationId xmlns:a16="http://schemas.microsoft.com/office/drawing/2014/main" id="{BCB0B74F-8CFB-F4AF-6DC9-2CE5DC8ADC21}"/>
              </a:ext>
            </a:extLst>
          </p:cNvPr>
          <p:cNvSpPr txBox="1"/>
          <p:nvPr/>
        </p:nvSpPr>
        <p:spPr>
          <a:xfrm>
            <a:off x="1097028" y="1457498"/>
            <a:ext cx="9997944" cy="64633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800" b="1" i="0" u="none" strike="noStrike" cap="none" dirty="0" err="1">
                <a:solidFill>
                  <a:schemeClr val="dk1"/>
                </a:solidFill>
                <a:latin typeface="UTM Avo" panose="02040603050506020204" pitchFamily="18" charset="0"/>
                <a:sym typeface="Arial"/>
              </a:rPr>
              <a:t>Gợi</a:t>
            </a:r>
            <a:r>
              <a:rPr lang="en-US" sz="2800" b="1" i="0" u="none" strike="noStrike" cap="none" dirty="0">
                <a:solidFill>
                  <a:schemeClr val="dk1"/>
                </a:solidFill>
                <a:latin typeface="UTM Avo" panose="02040603050506020204" pitchFamily="18" charset="0"/>
                <a:sym typeface="Arial"/>
              </a:rPr>
              <a:t> ý </a:t>
            </a:r>
            <a:r>
              <a:rPr lang="en-US" sz="2800" b="1" i="0" u="none" strike="noStrike" cap="none" dirty="0" err="1">
                <a:solidFill>
                  <a:schemeClr val="dk1"/>
                </a:solidFill>
                <a:latin typeface="UTM Avo" panose="02040603050506020204" pitchFamily="18" charset="0"/>
                <a:sym typeface="Arial"/>
              </a:rPr>
              <a:t>trả</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lời</a:t>
            </a:r>
            <a:endParaRPr sz="2800" dirty="0">
              <a:latin typeface="UTM Avo" panose="02040603050506020204" pitchFamily="18" charset="0"/>
            </a:endParaRPr>
          </a:p>
        </p:txBody>
      </p:sp>
      <p:pic>
        <p:nvPicPr>
          <p:cNvPr id="9" name="Picture 8"/>
          <p:cNvPicPr>
            <a:picLocks noChangeAspect="1"/>
          </p:cNvPicPr>
          <p:nvPr/>
        </p:nvPicPr>
        <p:blipFill>
          <a:blip r:embed="rId4"/>
          <a:stretch>
            <a:fillRect/>
          </a:stretch>
        </p:blipFill>
        <p:spPr>
          <a:xfrm>
            <a:off x="306655" y="598418"/>
            <a:ext cx="3224465" cy="915278"/>
          </a:xfrm>
          <a:prstGeom prst="rect">
            <a:avLst/>
          </a:prstGeom>
        </p:spPr>
      </p:pic>
    </p:spTree>
    <p:extLst>
      <p:ext uri="{BB962C8B-B14F-4D97-AF65-F5344CB8AC3E}">
        <p14:creationId xmlns:p14="http://schemas.microsoft.com/office/powerpoint/2010/main" val="130858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a:extLst>
            <a:ext uri="{FF2B5EF4-FFF2-40B4-BE49-F238E27FC236}">
              <a16:creationId xmlns:a16="http://schemas.microsoft.com/office/drawing/2014/main" id="{8160ECDF-9980-94E9-AC1A-9698469BFE66}"/>
            </a:ext>
          </a:extLst>
        </p:cNvPr>
        <p:cNvGrpSpPr/>
        <p:nvPr/>
      </p:nvGrpSpPr>
      <p:grpSpPr>
        <a:xfrm>
          <a:off x="0" y="0"/>
          <a:ext cx="0" cy="0"/>
          <a:chOff x="0" y="0"/>
          <a:chExt cx="0" cy="0"/>
        </a:xfrm>
      </p:grpSpPr>
      <p:pic>
        <p:nvPicPr>
          <p:cNvPr id="2" name="Picture 1" descr="A collage of images of children in different activities&#10;&#10;Description automatically generated">
            <a:extLst>
              <a:ext uri="{FF2B5EF4-FFF2-40B4-BE49-F238E27FC236}">
                <a16:creationId xmlns:a16="http://schemas.microsoft.com/office/drawing/2014/main" id="{F50A4055-E0CE-275C-C3F0-55DA8BFC6BEB}"/>
              </a:ext>
            </a:extLst>
          </p:cNvPr>
          <p:cNvPicPr>
            <a:picLocks noChangeAspect="1"/>
          </p:cNvPicPr>
          <p:nvPr/>
        </p:nvPicPr>
        <p:blipFill>
          <a:blip r:embed="rId3"/>
          <a:srcRect l="49047" t="35225" r="7241" b="37407"/>
          <a:stretch/>
        </p:blipFill>
        <p:spPr>
          <a:xfrm>
            <a:off x="707209" y="2356219"/>
            <a:ext cx="5138209" cy="4130298"/>
          </a:xfrm>
          <a:prstGeom prst="rect">
            <a:avLst/>
          </a:prstGeom>
        </p:spPr>
      </p:pic>
      <p:grpSp>
        <p:nvGrpSpPr>
          <p:cNvPr id="3" name="Group 2">
            <a:extLst>
              <a:ext uri="{FF2B5EF4-FFF2-40B4-BE49-F238E27FC236}">
                <a16:creationId xmlns:a16="http://schemas.microsoft.com/office/drawing/2014/main" id="{55F063C0-2A71-DD9B-440B-739C4D1690CC}"/>
              </a:ext>
            </a:extLst>
          </p:cNvPr>
          <p:cNvGrpSpPr/>
          <p:nvPr/>
        </p:nvGrpSpPr>
        <p:grpSpPr>
          <a:xfrm>
            <a:off x="6585021" y="2742718"/>
            <a:ext cx="4792066" cy="3217950"/>
            <a:chOff x="10806359" y="3390899"/>
            <a:chExt cx="5043240" cy="2616489"/>
          </a:xfrm>
        </p:grpSpPr>
        <p:grpSp>
          <p:nvGrpSpPr>
            <p:cNvPr id="4" name="Group 3">
              <a:extLst>
                <a:ext uri="{FF2B5EF4-FFF2-40B4-BE49-F238E27FC236}">
                  <a16:creationId xmlns:a16="http://schemas.microsoft.com/office/drawing/2014/main" id="{A27157EF-0D3E-AC99-6A63-42953C781ADF}"/>
                </a:ext>
              </a:extLst>
            </p:cNvPr>
            <p:cNvGrpSpPr/>
            <p:nvPr/>
          </p:nvGrpSpPr>
          <p:grpSpPr>
            <a:xfrm>
              <a:off x="10806359" y="3390899"/>
              <a:ext cx="5043240" cy="2616489"/>
              <a:chOff x="10439400" y="2639894"/>
              <a:chExt cx="5945481" cy="1436805"/>
            </a:xfrm>
          </p:grpSpPr>
          <p:sp>
            <p:nvSpPr>
              <p:cNvPr id="6" name="Rectangle 5">
                <a:extLst>
                  <a:ext uri="{FF2B5EF4-FFF2-40B4-BE49-F238E27FC236}">
                    <a16:creationId xmlns:a16="http://schemas.microsoft.com/office/drawing/2014/main" id="{CB3404C9-248A-E443-A411-FD74E4312FC0}"/>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latin typeface="UTM Avo" panose="02040603050506020204" pitchFamily="18"/>
                  <a:cs typeface="Arial" panose="020B0604020202020204" pitchFamily="34" charset="0"/>
                </a:endParaRPr>
              </a:p>
            </p:txBody>
          </p:sp>
          <p:sp>
            <p:nvSpPr>
              <p:cNvPr id="7" name="Rectangle 6">
                <a:extLst>
                  <a:ext uri="{FF2B5EF4-FFF2-40B4-BE49-F238E27FC236}">
                    <a16:creationId xmlns:a16="http://schemas.microsoft.com/office/drawing/2014/main" id="{47A5AC91-3F1D-2D69-F8A4-AAB7966F1B14}"/>
                  </a:ext>
                </a:extLst>
              </p:cNvPr>
              <p:cNvSpPr/>
              <p:nvPr/>
            </p:nvSpPr>
            <p:spPr>
              <a:xfrm>
                <a:off x="10669881" y="2742880"/>
                <a:ext cx="5715000" cy="1333819"/>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latin typeface="UTM Avo" panose="02040603050506020204" pitchFamily="18"/>
                  <a:cs typeface="Arial" panose="020B0604020202020204" pitchFamily="34" charset="0"/>
                </a:endParaRPr>
              </a:p>
            </p:txBody>
          </p:sp>
        </p:grpSp>
        <p:sp>
          <p:nvSpPr>
            <p:cNvPr id="5" name="TextBox 4">
              <a:extLst>
                <a:ext uri="{FF2B5EF4-FFF2-40B4-BE49-F238E27FC236}">
                  <a16:creationId xmlns:a16="http://schemas.microsoft.com/office/drawing/2014/main" id="{9EA82072-B2D0-5318-706A-ABAFE7B65872}"/>
                </a:ext>
              </a:extLst>
            </p:cNvPr>
            <p:cNvSpPr txBox="1"/>
            <p:nvPr/>
          </p:nvSpPr>
          <p:spPr>
            <a:xfrm>
              <a:off x="11168874" y="3886381"/>
              <a:ext cx="4513714" cy="1813066"/>
            </a:xfrm>
            <a:prstGeom prst="rect">
              <a:avLst/>
            </a:prstGeom>
            <a:noFill/>
          </p:spPr>
          <p:txBody>
            <a:bodyPr wrap="square">
              <a:spAutoFit/>
            </a:bodyPr>
            <a:lstStyle/>
            <a:p>
              <a:pPr algn="just">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nữ đang mở phích nước sôi để lấy nước. Bạn có thể bị phích nước đổ vào người và bị bỏng.</a:t>
              </a:r>
              <a:endParaRPr lang="en-US" sz="2400" dirty="0">
                <a:latin typeface="UTM Avo" panose="02040603050506020204" pitchFamily="18"/>
                <a:cs typeface="Arial" panose="020B0604020202020204" pitchFamily="34" charset="0"/>
              </a:endParaRPr>
            </a:p>
          </p:txBody>
        </p:sp>
      </p:grpSp>
      <p:sp>
        <p:nvSpPr>
          <p:cNvPr id="8" name="Google Shape;200;p6">
            <a:extLst>
              <a:ext uri="{FF2B5EF4-FFF2-40B4-BE49-F238E27FC236}">
                <a16:creationId xmlns:a16="http://schemas.microsoft.com/office/drawing/2014/main" id="{75FACDA6-F878-6233-870B-81F308C491AF}"/>
              </a:ext>
            </a:extLst>
          </p:cNvPr>
          <p:cNvSpPr txBox="1"/>
          <p:nvPr/>
        </p:nvSpPr>
        <p:spPr>
          <a:xfrm>
            <a:off x="1097028" y="1457498"/>
            <a:ext cx="9997944" cy="64633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800" b="1" i="0" u="none" strike="noStrike" cap="none" dirty="0" err="1">
                <a:solidFill>
                  <a:schemeClr val="dk1"/>
                </a:solidFill>
                <a:latin typeface="UTM Avo" panose="02040603050506020204" pitchFamily="18" charset="0"/>
                <a:sym typeface="Arial"/>
              </a:rPr>
              <a:t>Gợi</a:t>
            </a:r>
            <a:r>
              <a:rPr lang="en-US" sz="2800" b="1" i="0" u="none" strike="noStrike" cap="none" dirty="0">
                <a:solidFill>
                  <a:schemeClr val="dk1"/>
                </a:solidFill>
                <a:latin typeface="UTM Avo" panose="02040603050506020204" pitchFamily="18" charset="0"/>
                <a:sym typeface="Arial"/>
              </a:rPr>
              <a:t> ý </a:t>
            </a:r>
            <a:r>
              <a:rPr lang="en-US" sz="2800" b="1" i="0" u="none" strike="noStrike" cap="none" dirty="0" err="1">
                <a:solidFill>
                  <a:schemeClr val="dk1"/>
                </a:solidFill>
                <a:latin typeface="UTM Avo" panose="02040603050506020204" pitchFamily="18" charset="0"/>
                <a:sym typeface="Arial"/>
              </a:rPr>
              <a:t>trả</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lời</a:t>
            </a:r>
            <a:endParaRPr sz="2800" dirty="0">
              <a:latin typeface="UTM Avo" panose="02040603050506020204" pitchFamily="18" charset="0"/>
            </a:endParaRPr>
          </a:p>
        </p:txBody>
      </p:sp>
      <p:pic>
        <p:nvPicPr>
          <p:cNvPr id="9" name="Picture 8"/>
          <p:cNvPicPr>
            <a:picLocks noChangeAspect="1"/>
          </p:cNvPicPr>
          <p:nvPr/>
        </p:nvPicPr>
        <p:blipFill>
          <a:blip r:embed="rId4"/>
          <a:stretch>
            <a:fillRect/>
          </a:stretch>
        </p:blipFill>
        <p:spPr>
          <a:xfrm>
            <a:off x="306655" y="598418"/>
            <a:ext cx="3224465" cy="915278"/>
          </a:xfrm>
          <a:prstGeom prst="rect">
            <a:avLst/>
          </a:prstGeom>
        </p:spPr>
      </p:pic>
    </p:spTree>
    <p:extLst>
      <p:ext uri="{BB962C8B-B14F-4D97-AF65-F5344CB8AC3E}">
        <p14:creationId xmlns:p14="http://schemas.microsoft.com/office/powerpoint/2010/main" val="65295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a:extLst>
            <a:ext uri="{FF2B5EF4-FFF2-40B4-BE49-F238E27FC236}">
              <a16:creationId xmlns:a16="http://schemas.microsoft.com/office/drawing/2014/main" id="{54050378-D105-E6C3-946F-E03C3871AAF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47B236B-B40F-3C47-D46E-A9D757A196B4}"/>
              </a:ext>
            </a:extLst>
          </p:cNvPr>
          <p:cNvGrpSpPr/>
          <p:nvPr/>
        </p:nvGrpSpPr>
        <p:grpSpPr>
          <a:xfrm>
            <a:off x="431184" y="2236134"/>
            <a:ext cx="5498276" cy="3777488"/>
            <a:chOff x="10806359" y="3390899"/>
            <a:chExt cx="5786466" cy="3071445"/>
          </a:xfrm>
        </p:grpSpPr>
        <p:grpSp>
          <p:nvGrpSpPr>
            <p:cNvPr id="3" name="Group 2">
              <a:extLst>
                <a:ext uri="{FF2B5EF4-FFF2-40B4-BE49-F238E27FC236}">
                  <a16:creationId xmlns:a16="http://schemas.microsoft.com/office/drawing/2014/main" id="{A3EB09C4-C6F5-889F-6739-3155F023554D}"/>
                </a:ext>
              </a:extLst>
            </p:cNvPr>
            <p:cNvGrpSpPr/>
            <p:nvPr/>
          </p:nvGrpSpPr>
          <p:grpSpPr>
            <a:xfrm>
              <a:off x="10806359" y="3390899"/>
              <a:ext cx="5786464" cy="3071445"/>
              <a:chOff x="10439400" y="2639894"/>
              <a:chExt cx="6821669" cy="1686637"/>
            </a:xfrm>
          </p:grpSpPr>
          <p:sp>
            <p:nvSpPr>
              <p:cNvPr id="5" name="Rectangle 4">
                <a:extLst>
                  <a:ext uri="{FF2B5EF4-FFF2-40B4-BE49-F238E27FC236}">
                    <a16:creationId xmlns:a16="http://schemas.microsoft.com/office/drawing/2014/main" id="{095F4D0A-F6EE-2FAD-88AC-C7D699F768B4}"/>
                  </a:ext>
                </a:extLst>
              </p:cNvPr>
              <p:cNvSpPr/>
              <p:nvPr/>
            </p:nvSpPr>
            <p:spPr>
              <a:xfrm>
                <a:off x="10439400" y="2639894"/>
                <a:ext cx="6591190" cy="1583651"/>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latin typeface="UTM Avo" panose="02040603050506020204" pitchFamily="18"/>
                  <a:cs typeface="Arial" panose="020B0604020202020204" pitchFamily="34" charset="0"/>
                </a:endParaRPr>
              </a:p>
            </p:txBody>
          </p:sp>
          <p:sp>
            <p:nvSpPr>
              <p:cNvPr id="6" name="Rectangle 5">
                <a:extLst>
                  <a:ext uri="{FF2B5EF4-FFF2-40B4-BE49-F238E27FC236}">
                    <a16:creationId xmlns:a16="http://schemas.microsoft.com/office/drawing/2014/main" id="{0727443A-5154-9851-3035-4189982F10F7}"/>
                  </a:ext>
                </a:extLst>
              </p:cNvPr>
              <p:cNvSpPr/>
              <p:nvPr/>
            </p:nvSpPr>
            <p:spPr>
              <a:xfrm>
                <a:off x="10669880" y="2742880"/>
                <a:ext cx="6591189" cy="1583651"/>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cs typeface="Arial" panose="020B0604020202020204" pitchFamily="34" charset="0"/>
                </a:endParaRPr>
              </a:p>
            </p:txBody>
          </p:sp>
        </p:grpSp>
        <p:sp>
          <p:nvSpPr>
            <p:cNvPr id="4" name="TextBox 3">
              <a:extLst>
                <a:ext uri="{FF2B5EF4-FFF2-40B4-BE49-F238E27FC236}">
                  <a16:creationId xmlns:a16="http://schemas.microsoft.com/office/drawing/2014/main" id="{C1D902AB-CA8F-CE62-89C5-59A64997C9C2}"/>
                </a:ext>
              </a:extLst>
            </p:cNvPr>
            <p:cNvSpPr txBox="1"/>
            <p:nvPr/>
          </p:nvSpPr>
          <p:spPr>
            <a:xfrm>
              <a:off x="11001864" y="3655812"/>
              <a:ext cx="5590961" cy="2713968"/>
            </a:xfrm>
            <a:prstGeom prst="rect">
              <a:avLst/>
            </a:prstGeom>
            <a:noFill/>
          </p:spPr>
          <p:txBody>
            <a:bodyPr wrap="square">
              <a:spAutoFit/>
            </a:bodyPr>
            <a:lstStyle/>
            <a:p>
              <a:pPr algn="just">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nam đang chơi đá bóng trong bếp, trong khi trên bếp đang có nồi canh đang sôi. Nếu quả bóng rơi trúng nồi canh nóng, bạn có thể bị bỏng do nước nóng đổ hoặc bắn vào người.</a:t>
              </a:r>
              <a:endParaRPr lang="en-US" sz="2400" dirty="0">
                <a:latin typeface="UTM Avo" panose="02040603050506020204" pitchFamily="18"/>
                <a:cs typeface="Arial" panose="020B0604020202020204" pitchFamily="34" charset="0"/>
              </a:endParaRPr>
            </a:p>
          </p:txBody>
        </p:sp>
      </p:grpSp>
      <p:pic>
        <p:nvPicPr>
          <p:cNvPr id="7" name="Picture 6" descr="A collage of images of children in different activities&#10;&#10;Description automatically generated">
            <a:extLst>
              <a:ext uri="{FF2B5EF4-FFF2-40B4-BE49-F238E27FC236}">
                <a16:creationId xmlns:a16="http://schemas.microsoft.com/office/drawing/2014/main" id="{35D33A7A-6074-0D33-6419-37FAEA560375}"/>
              </a:ext>
            </a:extLst>
          </p:cNvPr>
          <p:cNvPicPr>
            <a:picLocks noChangeAspect="1"/>
          </p:cNvPicPr>
          <p:nvPr/>
        </p:nvPicPr>
        <p:blipFill>
          <a:blip r:embed="rId3"/>
          <a:srcRect l="4296" t="63676" r="51992" b="8956"/>
          <a:stretch/>
        </p:blipFill>
        <p:spPr>
          <a:xfrm>
            <a:off x="6448310" y="2175055"/>
            <a:ext cx="5138209" cy="4130298"/>
          </a:xfrm>
          <a:prstGeom prst="rect">
            <a:avLst/>
          </a:prstGeom>
        </p:spPr>
      </p:pic>
      <p:sp>
        <p:nvSpPr>
          <p:cNvPr id="8" name="Google Shape;200;p6">
            <a:extLst>
              <a:ext uri="{FF2B5EF4-FFF2-40B4-BE49-F238E27FC236}">
                <a16:creationId xmlns:a16="http://schemas.microsoft.com/office/drawing/2014/main" id="{92494791-9232-E7F1-3559-AEDF05E2655C}"/>
              </a:ext>
            </a:extLst>
          </p:cNvPr>
          <p:cNvSpPr txBox="1"/>
          <p:nvPr/>
        </p:nvSpPr>
        <p:spPr>
          <a:xfrm>
            <a:off x="1097028" y="1457498"/>
            <a:ext cx="9997944" cy="64633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800" b="1" i="0" u="none" strike="noStrike" cap="none" dirty="0" err="1">
                <a:solidFill>
                  <a:schemeClr val="dk1"/>
                </a:solidFill>
                <a:latin typeface="UTM Avo" panose="02040603050506020204" pitchFamily="18" charset="0"/>
                <a:sym typeface="Arial"/>
              </a:rPr>
              <a:t>Gợi</a:t>
            </a:r>
            <a:r>
              <a:rPr lang="en-US" sz="2800" b="1" i="0" u="none" strike="noStrike" cap="none" dirty="0">
                <a:solidFill>
                  <a:schemeClr val="dk1"/>
                </a:solidFill>
                <a:latin typeface="UTM Avo" panose="02040603050506020204" pitchFamily="18" charset="0"/>
                <a:sym typeface="Arial"/>
              </a:rPr>
              <a:t> ý </a:t>
            </a:r>
            <a:r>
              <a:rPr lang="en-US" sz="2800" b="1" i="0" u="none" strike="noStrike" cap="none" dirty="0" err="1">
                <a:solidFill>
                  <a:schemeClr val="dk1"/>
                </a:solidFill>
                <a:latin typeface="UTM Avo" panose="02040603050506020204" pitchFamily="18" charset="0"/>
                <a:sym typeface="Arial"/>
              </a:rPr>
              <a:t>trả</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lời</a:t>
            </a:r>
            <a:endParaRPr sz="2800" dirty="0">
              <a:latin typeface="UTM Avo" panose="02040603050506020204" pitchFamily="18" charset="0"/>
            </a:endParaRPr>
          </a:p>
        </p:txBody>
      </p:sp>
      <p:pic>
        <p:nvPicPr>
          <p:cNvPr id="9" name="Picture 8"/>
          <p:cNvPicPr>
            <a:picLocks noChangeAspect="1"/>
          </p:cNvPicPr>
          <p:nvPr/>
        </p:nvPicPr>
        <p:blipFill>
          <a:blip r:embed="rId4"/>
          <a:stretch>
            <a:fillRect/>
          </a:stretch>
        </p:blipFill>
        <p:spPr>
          <a:xfrm>
            <a:off x="306655" y="598418"/>
            <a:ext cx="3224465" cy="915278"/>
          </a:xfrm>
          <a:prstGeom prst="rect">
            <a:avLst/>
          </a:prstGeom>
        </p:spPr>
      </p:pic>
    </p:spTree>
    <p:extLst>
      <p:ext uri="{BB962C8B-B14F-4D97-AF65-F5344CB8AC3E}">
        <p14:creationId xmlns:p14="http://schemas.microsoft.com/office/powerpoint/2010/main" val="278296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a:extLst>
            <a:ext uri="{FF2B5EF4-FFF2-40B4-BE49-F238E27FC236}">
              <a16:creationId xmlns:a16="http://schemas.microsoft.com/office/drawing/2014/main" id="{E7263B47-3DF6-D784-3381-AF6CDD534CCF}"/>
            </a:ext>
          </a:extLst>
        </p:cNvPr>
        <p:cNvGrpSpPr/>
        <p:nvPr/>
      </p:nvGrpSpPr>
      <p:grpSpPr>
        <a:xfrm>
          <a:off x="0" y="0"/>
          <a:ext cx="0" cy="0"/>
          <a:chOff x="0" y="0"/>
          <a:chExt cx="0" cy="0"/>
        </a:xfrm>
      </p:grpSpPr>
      <p:pic>
        <p:nvPicPr>
          <p:cNvPr id="2" name="Picture 1" descr="A collage of images of children in different activities&#10;&#10;Description automatically generated">
            <a:extLst>
              <a:ext uri="{FF2B5EF4-FFF2-40B4-BE49-F238E27FC236}">
                <a16:creationId xmlns:a16="http://schemas.microsoft.com/office/drawing/2014/main" id="{C6AF50D2-AD56-501F-F008-A3EA247F2FE0}"/>
              </a:ext>
            </a:extLst>
          </p:cNvPr>
          <p:cNvPicPr>
            <a:picLocks noChangeAspect="1"/>
          </p:cNvPicPr>
          <p:nvPr/>
        </p:nvPicPr>
        <p:blipFill>
          <a:blip r:embed="rId3"/>
          <a:srcRect l="49924" t="63680" r="6364" b="8952"/>
          <a:stretch/>
        </p:blipFill>
        <p:spPr>
          <a:xfrm>
            <a:off x="603515" y="2209800"/>
            <a:ext cx="5138209" cy="4130298"/>
          </a:xfrm>
          <a:prstGeom prst="rect">
            <a:avLst/>
          </a:prstGeom>
        </p:spPr>
      </p:pic>
      <p:grpSp>
        <p:nvGrpSpPr>
          <p:cNvPr id="3" name="Group 2">
            <a:extLst>
              <a:ext uri="{FF2B5EF4-FFF2-40B4-BE49-F238E27FC236}">
                <a16:creationId xmlns:a16="http://schemas.microsoft.com/office/drawing/2014/main" id="{0AEE8F10-CFD4-D6CA-11EE-7F243A77D48A}"/>
              </a:ext>
            </a:extLst>
          </p:cNvPr>
          <p:cNvGrpSpPr/>
          <p:nvPr/>
        </p:nvGrpSpPr>
        <p:grpSpPr>
          <a:xfrm>
            <a:off x="6349351" y="2770998"/>
            <a:ext cx="4792066" cy="3217950"/>
            <a:chOff x="10806359" y="3390899"/>
            <a:chExt cx="5043240" cy="2616489"/>
          </a:xfrm>
        </p:grpSpPr>
        <p:grpSp>
          <p:nvGrpSpPr>
            <p:cNvPr id="4" name="Group 3">
              <a:extLst>
                <a:ext uri="{FF2B5EF4-FFF2-40B4-BE49-F238E27FC236}">
                  <a16:creationId xmlns:a16="http://schemas.microsoft.com/office/drawing/2014/main" id="{22A94393-DF3A-9702-9509-D19E86474441}"/>
                </a:ext>
              </a:extLst>
            </p:cNvPr>
            <p:cNvGrpSpPr/>
            <p:nvPr/>
          </p:nvGrpSpPr>
          <p:grpSpPr>
            <a:xfrm>
              <a:off x="10806359" y="3390899"/>
              <a:ext cx="5043240" cy="2616489"/>
              <a:chOff x="10439400" y="2639894"/>
              <a:chExt cx="5945481" cy="1436805"/>
            </a:xfrm>
          </p:grpSpPr>
          <p:sp>
            <p:nvSpPr>
              <p:cNvPr id="6" name="Rectangle 5">
                <a:extLst>
                  <a:ext uri="{FF2B5EF4-FFF2-40B4-BE49-F238E27FC236}">
                    <a16:creationId xmlns:a16="http://schemas.microsoft.com/office/drawing/2014/main" id="{4DB312C7-95CB-46D6-2720-69AD12D4DCCA}"/>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latin typeface="UTM Avo" panose="02040603050506020204" pitchFamily="18"/>
                  <a:cs typeface="Arial" panose="020B0604020202020204" pitchFamily="34" charset="0"/>
                </a:endParaRPr>
              </a:p>
            </p:txBody>
          </p:sp>
          <p:sp>
            <p:nvSpPr>
              <p:cNvPr id="7" name="Rectangle 6">
                <a:extLst>
                  <a:ext uri="{FF2B5EF4-FFF2-40B4-BE49-F238E27FC236}">
                    <a16:creationId xmlns:a16="http://schemas.microsoft.com/office/drawing/2014/main" id="{4FC86485-A738-5B4C-0F76-E638E3B7BE6E}"/>
                  </a:ext>
                </a:extLst>
              </p:cNvPr>
              <p:cNvSpPr/>
              <p:nvPr/>
            </p:nvSpPr>
            <p:spPr>
              <a:xfrm>
                <a:off x="10669881" y="2742880"/>
                <a:ext cx="5715000" cy="1333819"/>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latin typeface="UTM Avo" panose="02040603050506020204" pitchFamily="18"/>
                  <a:cs typeface="Arial" panose="020B0604020202020204" pitchFamily="34" charset="0"/>
                </a:endParaRPr>
              </a:p>
            </p:txBody>
          </p:sp>
        </p:grpSp>
        <p:sp>
          <p:nvSpPr>
            <p:cNvPr id="5" name="TextBox 4">
              <a:extLst>
                <a:ext uri="{FF2B5EF4-FFF2-40B4-BE49-F238E27FC236}">
                  <a16:creationId xmlns:a16="http://schemas.microsoft.com/office/drawing/2014/main" id="{12DAF3B8-2D29-3CAA-7A3B-7C9437514D0B}"/>
                </a:ext>
              </a:extLst>
            </p:cNvPr>
            <p:cNvSpPr txBox="1"/>
            <p:nvPr/>
          </p:nvSpPr>
          <p:spPr>
            <a:xfrm>
              <a:off x="11168874" y="4112227"/>
              <a:ext cx="4513714" cy="1362614"/>
            </a:xfrm>
            <a:prstGeom prst="rect">
              <a:avLst/>
            </a:prstGeom>
            <a:noFill/>
          </p:spPr>
          <p:txBody>
            <a:bodyPr wrap="square">
              <a:spAutoFit/>
            </a:bodyPr>
            <a:lstStyle/>
            <a:p>
              <a:pPr algn="just">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nhỏ đốt giấy. Bạn </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r>
              <a:br>
                <a:rPr lang="en-US" sz="2400" dirty="0">
                  <a:solidFill>
                    <a:srgbClr val="000000"/>
                  </a:solidFill>
                  <a:latin typeface="UTM Avo" panose="02040603050506020204" pitchFamily="18"/>
                  <a:ea typeface="Calibri" panose="020F0502020204030204" pitchFamily="34" charset="0"/>
                  <a:cs typeface="Arial" panose="020B0604020202020204" pitchFamily="34" charset="0"/>
                </a:rPr>
              </a:b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có thể bị giấy cháy vào tay gây bỏng.</a:t>
              </a:r>
              <a:endParaRPr lang="en-US" sz="2400" dirty="0">
                <a:latin typeface="UTM Avo" panose="02040603050506020204" pitchFamily="18"/>
                <a:cs typeface="Arial" panose="020B0604020202020204" pitchFamily="34" charset="0"/>
              </a:endParaRPr>
            </a:p>
          </p:txBody>
        </p:sp>
      </p:grpSp>
      <p:sp>
        <p:nvSpPr>
          <p:cNvPr id="8" name="Google Shape;200;p6">
            <a:extLst>
              <a:ext uri="{FF2B5EF4-FFF2-40B4-BE49-F238E27FC236}">
                <a16:creationId xmlns:a16="http://schemas.microsoft.com/office/drawing/2014/main" id="{1E719E84-D4DA-82EE-5630-8A63E2A90D14}"/>
              </a:ext>
            </a:extLst>
          </p:cNvPr>
          <p:cNvSpPr txBox="1"/>
          <p:nvPr/>
        </p:nvSpPr>
        <p:spPr>
          <a:xfrm>
            <a:off x="1097028" y="1457498"/>
            <a:ext cx="9997944" cy="64633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800" b="1" i="0" u="none" strike="noStrike" cap="none" dirty="0" err="1">
                <a:solidFill>
                  <a:schemeClr val="dk1"/>
                </a:solidFill>
                <a:latin typeface="UTM Avo" panose="02040603050506020204" pitchFamily="18" charset="0"/>
                <a:sym typeface="Arial"/>
              </a:rPr>
              <a:t>Gợi</a:t>
            </a:r>
            <a:r>
              <a:rPr lang="en-US" sz="2800" b="1" i="0" u="none" strike="noStrike" cap="none" dirty="0">
                <a:solidFill>
                  <a:schemeClr val="dk1"/>
                </a:solidFill>
                <a:latin typeface="UTM Avo" panose="02040603050506020204" pitchFamily="18" charset="0"/>
                <a:sym typeface="Arial"/>
              </a:rPr>
              <a:t> ý </a:t>
            </a:r>
            <a:r>
              <a:rPr lang="en-US" sz="2800" b="1" i="0" u="none" strike="noStrike" cap="none" dirty="0" err="1">
                <a:solidFill>
                  <a:schemeClr val="dk1"/>
                </a:solidFill>
                <a:latin typeface="UTM Avo" panose="02040603050506020204" pitchFamily="18" charset="0"/>
                <a:sym typeface="Arial"/>
              </a:rPr>
              <a:t>trả</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lời</a:t>
            </a:r>
            <a:endParaRPr sz="2800" dirty="0">
              <a:latin typeface="UTM Avo" panose="02040603050506020204" pitchFamily="18" charset="0"/>
            </a:endParaRPr>
          </a:p>
        </p:txBody>
      </p:sp>
      <p:pic>
        <p:nvPicPr>
          <p:cNvPr id="9" name="Picture 8"/>
          <p:cNvPicPr>
            <a:picLocks noChangeAspect="1"/>
          </p:cNvPicPr>
          <p:nvPr/>
        </p:nvPicPr>
        <p:blipFill>
          <a:blip r:embed="rId4"/>
          <a:stretch>
            <a:fillRect/>
          </a:stretch>
        </p:blipFill>
        <p:spPr>
          <a:xfrm>
            <a:off x="306655" y="598418"/>
            <a:ext cx="3224465" cy="915278"/>
          </a:xfrm>
          <a:prstGeom prst="rect">
            <a:avLst/>
          </a:prstGeom>
        </p:spPr>
      </p:pic>
    </p:spTree>
    <p:extLst>
      <p:ext uri="{BB962C8B-B14F-4D97-AF65-F5344CB8AC3E}">
        <p14:creationId xmlns:p14="http://schemas.microsoft.com/office/powerpoint/2010/main" val="307203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3" name="Google Shape;213;p8"/>
          <p:cNvSpPr txBox="1"/>
          <p:nvPr/>
        </p:nvSpPr>
        <p:spPr>
          <a:xfrm>
            <a:off x="802900" y="1813171"/>
            <a:ext cx="10586199" cy="40011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600" b="1" i="0" u="none" strike="noStrike" cap="none" dirty="0">
                <a:solidFill>
                  <a:schemeClr val="tx1"/>
                </a:solidFill>
                <a:latin typeface="UTM Avo" panose="02040603050506020204" pitchFamily="18" charset="0"/>
                <a:sym typeface="Arial"/>
              </a:rPr>
              <a:t>HOẠT ĐỘNG 3: THẢO LUẬN VỀ CÁCH PHÒNG TRÁNH BỊ BỎNG</a:t>
            </a:r>
            <a:endParaRPr sz="2600" dirty="0">
              <a:solidFill>
                <a:schemeClr val="tx1"/>
              </a:solidFill>
              <a:latin typeface="UTM Avo" panose="02040603050506020204" pitchFamily="18" charset="0"/>
            </a:endParaRPr>
          </a:p>
        </p:txBody>
      </p:sp>
      <p:sp>
        <p:nvSpPr>
          <p:cNvPr id="2" name="Rounded Rectangle 21">
            <a:extLst>
              <a:ext uri="{FF2B5EF4-FFF2-40B4-BE49-F238E27FC236}">
                <a16:creationId xmlns:a16="http://schemas.microsoft.com/office/drawing/2014/main" id="{8DF51B47-D3C3-E615-2EF7-025FA86E11A5}"/>
              </a:ext>
            </a:extLst>
          </p:cNvPr>
          <p:cNvSpPr/>
          <p:nvPr/>
        </p:nvSpPr>
        <p:spPr>
          <a:xfrm>
            <a:off x="1086046" y="2931085"/>
            <a:ext cx="3276762" cy="635592"/>
          </a:xfrm>
          <a:prstGeom prst="roundRect">
            <a:avLst/>
          </a:prstGeom>
          <a:solidFill>
            <a:srgbClr val="4F81BD">
              <a:lumMod val="20000"/>
              <a:lumOff val="80000"/>
            </a:srgbClr>
          </a:solidFill>
          <a:ln w="57150" cap="flat" cmpd="sng" algn="ctr">
            <a:noFill/>
            <a:prstDash val="sysDash"/>
          </a:ln>
          <a:effectLst>
            <a:outerShdw blurRad="50800" dist="38100" dir="2700000" algn="tl" rotWithShape="0">
              <a:prstClr val="black">
                <a:alpha val="40000"/>
              </a:prstClr>
            </a:outerShdw>
          </a:effectLst>
        </p:spPr>
        <p:txBody>
          <a:bodyPr rtlCol="0" anchor="ctr"/>
          <a:lstStyle/>
          <a:p>
            <a:pPr algn="ctr" defTabSz="609539">
              <a:buClrTx/>
              <a:buFontTx/>
              <a:buNone/>
              <a:defRPr/>
            </a:pPr>
            <a:r>
              <a:rPr lang="en-US" sz="2400" b="1" dirty="0" err="1">
                <a:solidFill>
                  <a:schemeClr val="tx1"/>
                </a:solidFill>
                <a:latin typeface="UTM Avo" panose="02040603050506020204" pitchFamily="18" charset="0"/>
                <a:ea typeface="+mn-ea"/>
                <a:cs typeface="Arial" panose="020B0604020202020204" pitchFamily="34" charset="0"/>
              </a:rPr>
              <a:t>Hoạt</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động</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nhóm</a:t>
            </a:r>
            <a:endParaRPr lang="en-US" sz="2400" b="1" dirty="0">
              <a:solidFill>
                <a:schemeClr val="tx1"/>
              </a:solidFill>
              <a:latin typeface="UTM Avo" panose="02040603050506020204" pitchFamily="18"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D7568401-4B0E-0E05-1C37-F67173F34756}"/>
              </a:ext>
            </a:extLst>
          </p:cNvPr>
          <p:cNvGrpSpPr/>
          <p:nvPr/>
        </p:nvGrpSpPr>
        <p:grpSpPr>
          <a:xfrm>
            <a:off x="5337701" y="3248881"/>
            <a:ext cx="5587966" cy="2397774"/>
            <a:chOff x="1010930" y="3051490"/>
            <a:chExt cx="15515916" cy="6356851"/>
          </a:xfrm>
        </p:grpSpPr>
        <p:sp>
          <p:nvSpPr>
            <p:cNvPr id="4" name="Rectangle: Rounded Corners 3">
              <a:extLst>
                <a:ext uri="{FF2B5EF4-FFF2-40B4-BE49-F238E27FC236}">
                  <a16:creationId xmlns:a16="http://schemas.microsoft.com/office/drawing/2014/main" id="{1DC87CFC-3573-5897-CA8C-A42F1B076709}"/>
                </a:ext>
              </a:extLst>
            </p:cNvPr>
            <p:cNvSpPr/>
            <p:nvPr/>
          </p:nvSpPr>
          <p:spPr>
            <a:xfrm>
              <a:off x="1010930" y="3051490"/>
              <a:ext cx="15515916" cy="6356851"/>
            </a:xfrm>
            <a:prstGeom prst="roundRect">
              <a:avLst/>
            </a:prstGeom>
            <a:solidFill>
              <a:srgbClr val="4BACC6">
                <a:lumMod val="20000"/>
                <a:lumOff val="80000"/>
              </a:srgbClr>
            </a:solidFill>
            <a:ln w="25400" cap="flat" cmpd="sng" algn="ctr">
              <a:solidFill>
                <a:srgbClr val="4BACC6">
                  <a:lumMod val="75000"/>
                </a:srgbClr>
              </a:solidFill>
              <a:prstDash val="solid"/>
            </a:ln>
            <a:effectLst/>
          </p:spPr>
          <p:txBody>
            <a:bodyPr rtlCol="0" anchor="ctr"/>
            <a:lstStyle/>
            <a:p>
              <a:pPr algn="ctr" defTabSz="609539">
                <a:buClrTx/>
                <a:buFontTx/>
                <a:buNone/>
                <a:defRPr/>
              </a:pPr>
              <a:endParaRPr lang="en-US" sz="800" dirty="0">
                <a:solidFill>
                  <a:schemeClr val="tx1"/>
                </a:solidFill>
                <a:latin typeface="UTM Avo" panose="02040603050506020204" pitchFamily="18" charset="0"/>
                <a:ea typeface="+mn-ea"/>
                <a:cs typeface="+mn-cs"/>
              </a:endParaRPr>
            </a:p>
          </p:txBody>
        </p:sp>
        <p:sp>
          <p:nvSpPr>
            <p:cNvPr id="5" name="Rectangle: Rounded Corners 4">
              <a:extLst>
                <a:ext uri="{FF2B5EF4-FFF2-40B4-BE49-F238E27FC236}">
                  <a16:creationId xmlns:a16="http://schemas.microsoft.com/office/drawing/2014/main" id="{31D1D13B-303A-1D07-9B7B-0736E2478430}"/>
                </a:ext>
              </a:extLst>
            </p:cNvPr>
            <p:cNvSpPr/>
            <p:nvPr/>
          </p:nvSpPr>
          <p:spPr>
            <a:xfrm>
              <a:off x="1694784" y="3590547"/>
              <a:ext cx="14148209" cy="5278734"/>
            </a:xfrm>
            <a:prstGeom prst="roundRect">
              <a:avLst/>
            </a:prstGeom>
            <a:solidFill>
              <a:sysClr val="window" lastClr="FFFFFF"/>
            </a:solidFill>
            <a:ln w="38100" cap="flat" cmpd="sng" algn="ctr">
              <a:solidFill>
                <a:srgbClr val="4BACC6">
                  <a:lumMod val="75000"/>
                </a:srgbClr>
              </a:solidFill>
              <a:prstDash val="dash"/>
            </a:ln>
            <a:effectLst/>
          </p:spPr>
          <p:txBody>
            <a:bodyPr rtlCol="0" anchor="ctr"/>
            <a:lstStyle/>
            <a:p>
              <a:pPr algn="ctr" defTabSz="609539">
                <a:lnSpc>
                  <a:spcPct val="150000"/>
                </a:lnSpc>
                <a:buClrTx/>
                <a:buFontTx/>
                <a:buNone/>
                <a:defRPr/>
              </a:pPr>
              <a:r>
                <a:rPr lang="en-US" sz="2400" dirty="0" err="1">
                  <a:solidFill>
                    <a:schemeClr val="tx1"/>
                  </a:solidFill>
                  <a:latin typeface="UTM Avo" panose="02040603050506020204" pitchFamily="18" charset="0"/>
                  <a:ea typeface="+mn-ea"/>
                  <a:cs typeface="Arial" panose="020B0604020202020204" pitchFamily="34" charset="0"/>
                </a:rPr>
                <a:t>Các</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nhóm</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cùng</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tìm</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cách</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để</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phòng</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tránh</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bị</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bỏng</a:t>
              </a:r>
              <a:endParaRPr lang="en-US" sz="2400" dirty="0">
                <a:solidFill>
                  <a:schemeClr val="tx1"/>
                </a:solidFill>
                <a:latin typeface="UTM Avo" panose="02040603050506020204" pitchFamily="18" charset="0"/>
                <a:ea typeface="+mn-ea"/>
                <a:cs typeface="Arial" panose="020B0604020202020204" pitchFamily="34" charset="0"/>
              </a:endParaRPr>
            </a:p>
          </p:txBody>
        </p:sp>
      </p:grpSp>
      <p:pic>
        <p:nvPicPr>
          <p:cNvPr id="6" name="Picture 9">
            <a:extLst>
              <a:ext uri="{FF2B5EF4-FFF2-40B4-BE49-F238E27FC236}">
                <a16:creationId xmlns:a16="http://schemas.microsoft.com/office/drawing/2014/main" id="{DE075412-42FE-FA43-5A32-FA16E2F95A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1011" y="3814048"/>
            <a:ext cx="2527595" cy="2663175"/>
          </a:xfrm>
          <a:prstGeom prst="rect">
            <a:avLst/>
          </a:prstGeom>
        </p:spPr>
      </p:pic>
      <p:pic>
        <p:nvPicPr>
          <p:cNvPr id="8" name="Picture 7"/>
          <p:cNvPicPr>
            <a:picLocks noChangeAspect="1"/>
          </p:cNvPicPr>
          <p:nvPr/>
        </p:nvPicPr>
        <p:blipFill>
          <a:blip r:embed="rId6"/>
          <a:stretch>
            <a:fillRect/>
          </a:stretch>
        </p:blipFill>
        <p:spPr>
          <a:xfrm>
            <a:off x="306655" y="598418"/>
            <a:ext cx="3224465" cy="915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a:extLst>
            <a:ext uri="{FF2B5EF4-FFF2-40B4-BE49-F238E27FC236}">
              <a16:creationId xmlns:a16="http://schemas.microsoft.com/office/drawing/2014/main" id="{437CD164-95BC-FB81-3A5C-294CF251ECEB}"/>
            </a:ext>
          </a:extLst>
        </p:cNvPr>
        <p:cNvGrpSpPr/>
        <p:nvPr/>
      </p:nvGrpSpPr>
      <p:grpSpPr>
        <a:xfrm>
          <a:off x="0" y="0"/>
          <a:ext cx="0" cy="0"/>
          <a:chOff x="0" y="0"/>
          <a:chExt cx="0" cy="0"/>
        </a:xfrm>
      </p:grpSpPr>
      <p:pic>
        <p:nvPicPr>
          <p:cNvPr id="8" name="Picture 7" descr="A group of bubbles with text on them&#10;&#10;Description automatically generated">
            <a:extLst>
              <a:ext uri="{FF2B5EF4-FFF2-40B4-BE49-F238E27FC236}">
                <a16:creationId xmlns:a16="http://schemas.microsoft.com/office/drawing/2014/main" id="{18BEC1B2-0CC8-3787-58CA-1670F76A7398}"/>
              </a:ext>
            </a:extLst>
          </p:cNvPr>
          <p:cNvPicPr>
            <a:picLocks noChangeAspect="1"/>
          </p:cNvPicPr>
          <p:nvPr/>
        </p:nvPicPr>
        <p:blipFill>
          <a:blip r:embed="rId3"/>
          <a:srcRect t="9445"/>
          <a:stretch/>
        </p:blipFill>
        <p:spPr>
          <a:xfrm>
            <a:off x="1355959" y="1433413"/>
            <a:ext cx="9480081" cy="5424587"/>
          </a:xfrm>
          <a:prstGeom prst="rect">
            <a:avLst/>
          </a:prstGeom>
        </p:spPr>
      </p:pic>
      <p:pic>
        <p:nvPicPr>
          <p:cNvPr id="3" name="Picture 2"/>
          <p:cNvPicPr>
            <a:picLocks noChangeAspect="1"/>
          </p:cNvPicPr>
          <p:nvPr/>
        </p:nvPicPr>
        <p:blipFill>
          <a:blip r:embed="rId4"/>
          <a:stretch>
            <a:fillRect/>
          </a:stretch>
        </p:blipFill>
        <p:spPr>
          <a:xfrm>
            <a:off x="306655" y="598418"/>
            <a:ext cx="3224465" cy="915278"/>
          </a:xfrm>
          <a:prstGeom prst="rect">
            <a:avLst/>
          </a:prstGeom>
        </p:spPr>
      </p:pic>
    </p:spTree>
    <p:extLst>
      <p:ext uri="{BB962C8B-B14F-4D97-AF65-F5344CB8AC3E}">
        <p14:creationId xmlns:p14="http://schemas.microsoft.com/office/powerpoint/2010/main" val="29694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 name="Google Shape;213;p8">
            <a:extLst>
              <a:ext uri="{FF2B5EF4-FFF2-40B4-BE49-F238E27FC236}">
                <a16:creationId xmlns:a16="http://schemas.microsoft.com/office/drawing/2014/main" id="{F8552C9A-F8E0-456D-8E24-A947E06C07F5}"/>
              </a:ext>
            </a:extLst>
          </p:cNvPr>
          <p:cNvSpPr txBox="1"/>
          <p:nvPr/>
        </p:nvSpPr>
        <p:spPr>
          <a:xfrm>
            <a:off x="802900" y="1813171"/>
            <a:ext cx="10586199" cy="40011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600" b="1" i="0" u="none" strike="noStrike" cap="none" dirty="0">
                <a:solidFill>
                  <a:schemeClr val="tx1"/>
                </a:solidFill>
                <a:latin typeface="UTM Avo" panose="02040603050506020204" pitchFamily="18" charset="0"/>
                <a:sym typeface="Arial"/>
              </a:rPr>
              <a:t>HOẠT ĐỘNG 4: TÌM HIỂU CÁC BƯỚC SƠ CỨU KHI BỊ BỎNG</a:t>
            </a:r>
            <a:endParaRPr sz="2600" dirty="0">
              <a:solidFill>
                <a:schemeClr val="tx1"/>
              </a:solidFill>
              <a:latin typeface="UTM Avo" panose="02040603050506020204" pitchFamily="18" charset="0"/>
            </a:endParaRPr>
          </a:p>
        </p:txBody>
      </p:sp>
      <p:grpSp>
        <p:nvGrpSpPr>
          <p:cNvPr id="3" name="Group 2">
            <a:extLst>
              <a:ext uri="{FF2B5EF4-FFF2-40B4-BE49-F238E27FC236}">
                <a16:creationId xmlns:a16="http://schemas.microsoft.com/office/drawing/2014/main" id="{EA39B553-5B8F-03F6-5CFE-67C19C14F4BE}"/>
              </a:ext>
            </a:extLst>
          </p:cNvPr>
          <p:cNvGrpSpPr/>
          <p:nvPr/>
        </p:nvGrpSpPr>
        <p:grpSpPr>
          <a:xfrm>
            <a:off x="961725" y="2625769"/>
            <a:ext cx="3702319" cy="4037901"/>
            <a:chOff x="-1" y="0"/>
            <a:chExt cx="4473519" cy="4654952"/>
          </a:xfrm>
        </p:grpSpPr>
        <p:sp>
          <p:nvSpPr>
            <p:cNvPr id="4" name="Freeform 3">
              <a:extLst>
                <a:ext uri="{FF2B5EF4-FFF2-40B4-BE49-F238E27FC236}">
                  <a16:creationId xmlns:a16="http://schemas.microsoft.com/office/drawing/2014/main" id="{FA155573-089E-861D-180A-972B775879F5}"/>
                </a:ext>
              </a:extLst>
            </p:cNvPr>
            <p:cNvSpPr/>
            <p:nvPr/>
          </p:nvSpPr>
          <p:spPr>
            <a:xfrm>
              <a:off x="-1" y="0"/>
              <a:ext cx="4473519" cy="4654952"/>
            </a:xfrm>
            <a:custGeom>
              <a:avLst/>
              <a:gdLst/>
              <a:ahLst/>
              <a:cxnLst/>
              <a:rect l="l" t="t" r="r" b="b"/>
              <a:pathLst>
                <a:path w="4473519" h="4654952">
                  <a:moveTo>
                    <a:pt x="3967080" y="4638033"/>
                  </a:moveTo>
                  <a:cubicBezTo>
                    <a:pt x="3967080" y="4638033"/>
                    <a:pt x="3730084" y="4628064"/>
                    <a:pt x="3367945" y="4641508"/>
                  </a:cubicBezTo>
                  <a:cubicBezTo>
                    <a:pt x="3005807" y="4654952"/>
                    <a:pt x="490924" y="4654952"/>
                    <a:pt x="490924" y="4654952"/>
                  </a:cubicBezTo>
                  <a:cubicBezTo>
                    <a:pt x="245502" y="4654952"/>
                    <a:pt x="32509" y="4557684"/>
                    <a:pt x="31032" y="4397570"/>
                  </a:cubicBezTo>
                  <a:cubicBezTo>
                    <a:pt x="31032" y="4397570"/>
                    <a:pt x="0" y="2837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920532" y="0"/>
                    <a:pt x="3920532" y="0"/>
                  </a:cubicBezTo>
                  <a:cubicBezTo>
                    <a:pt x="4232432" y="0"/>
                    <a:pt x="4465861" y="101069"/>
                    <a:pt x="4458003" y="303616"/>
                  </a:cubicBezTo>
                  <a:cubicBezTo>
                    <a:pt x="4458003" y="303616"/>
                    <a:pt x="4456008" y="2638667"/>
                    <a:pt x="4464764" y="3697983"/>
                  </a:cubicBezTo>
                  <a:cubicBezTo>
                    <a:pt x="4473519" y="3991284"/>
                    <a:pt x="4426971" y="4324356"/>
                    <a:pt x="4426971" y="4324356"/>
                  </a:cubicBezTo>
                  <a:cubicBezTo>
                    <a:pt x="4424006" y="4504381"/>
                    <a:pt x="4212502" y="4638033"/>
                    <a:pt x="3967080" y="4638033"/>
                  </a:cubicBezTo>
                  <a:close/>
                </a:path>
              </a:pathLst>
            </a:custGeom>
            <a:solidFill>
              <a:schemeClr val="accent6">
                <a:lumMod val="60000"/>
                <a:lumOff val="40000"/>
              </a:schemeClr>
            </a:solidFill>
          </p:spPr>
          <p:txBody>
            <a:bodyPr/>
            <a:lstStyle/>
            <a:p>
              <a:endParaRPr lang="en-US" sz="2400">
                <a:latin typeface="UTM Avo" panose="02040603050506020204" pitchFamily="18"/>
              </a:endParaRPr>
            </a:p>
          </p:txBody>
        </p:sp>
      </p:grpSp>
      <p:pic>
        <p:nvPicPr>
          <p:cNvPr id="5" name="Picture 4">
            <a:extLst>
              <a:ext uri="{FF2B5EF4-FFF2-40B4-BE49-F238E27FC236}">
                <a16:creationId xmlns:a16="http://schemas.microsoft.com/office/drawing/2014/main" id="{7AE06528-2EEB-126B-D432-51915CDA506F}"/>
              </a:ext>
            </a:extLst>
          </p:cNvPr>
          <p:cNvPicPr>
            <a:picLocks noChangeAspect="1"/>
          </p:cNvPicPr>
          <p:nvPr/>
        </p:nvPicPr>
        <p:blipFill rotWithShape="1">
          <a:blip r:embed="rId3">
            <a:extLst>
              <a:ext uri="{28A0092B-C50C-407E-A947-70E740481C1C}">
                <a14:useLocalDpi xmlns:a14="http://schemas.microsoft.com/office/drawing/2010/main" val="0"/>
              </a:ext>
            </a:extLst>
          </a:blip>
          <a:srcRect b="11228"/>
          <a:stretch/>
        </p:blipFill>
        <p:spPr>
          <a:xfrm>
            <a:off x="1164437" y="4086513"/>
            <a:ext cx="3296893" cy="2551174"/>
          </a:xfrm>
          <a:prstGeom prst="rect">
            <a:avLst/>
          </a:prstGeom>
        </p:spPr>
      </p:pic>
      <p:sp>
        <p:nvSpPr>
          <p:cNvPr id="6" name="Google Shape;200;p6">
            <a:extLst>
              <a:ext uri="{FF2B5EF4-FFF2-40B4-BE49-F238E27FC236}">
                <a16:creationId xmlns:a16="http://schemas.microsoft.com/office/drawing/2014/main" id="{D62CFEA7-1A7D-5CC3-88D6-6C49FA992FFC}"/>
              </a:ext>
            </a:extLst>
          </p:cNvPr>
          <p:cNvSpPr txBox="1"/>
          <p:nvPr/>
        </p:nvSpPr>
        <p:spPr>
          <a:xfrm>
            <a:off x="1022760" y="2768968"/>
            <a:ext cx="3702319" cy="1200329"/>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600" b="1" i="0" u="none" strike="noStrike" cap="none" dirty="0">
                <a:solidFill>
                  <a:schemeClr val="dk1"/>
                </a:solidFill>
                <a:latin typeface="UTM Avo" panose="02040603050506020204" pitchFamily="18" charset="0"/>
                <a:sym typeface="Arial"/>
              </a:rPr>
              <a:t>HOẠT ĐỘNG </a:t>
            </a:r>
            <a:br>
              <a:rPr lang="en-US" sz="2600" b="1" i="0" u="none" strike="noStrike" cap="none" dirty="0">
                <a:solidFill>
                  <a:schemeClr val="dk1"/>
                </a:solidFill>
                <a:latin typeface="UTM Avo" panose="02040603050506020204" pitchFamily="18" charset="0"/>
                <a:sym typeface="Arial"/>
              </a:rPr>
            </a:br>
            <a:r>
              <a:rPr lang="en-US" sz="2600" b="1" i="0" u="none" strike="noStrike" cap="none" dirty="0">
                <a:solidFill>
                  <a:schemeClr val="dk1"/>
                </a:solidFill>
                <a:latin typeface="UTM Avo" panose="02040603050506020204" pitchFamily="18" charset="0"/>
                <a:sym typeface="Arial"/>
              </a:rPr>
              <a:t>CÁ NHÂN</a:t>
            </a:r>
            <a:endParaRPr sz="2600" dirty="0">
              <a:latin typeface="UTM Avo" panose="02040603050506020204" pitchFamily="18" charset="0"/>
            </a:endParaRPr>
          </a:p>
        </p:txBody>
      </p:sp>
      <p:grpSp>
        <p:nvGrpSpPr>
          <p:cNvPr id="7" name="Group 6">
            <a:extLst>
              <a:ext uri="{FF2B5EF4-FFF2-40B4-BE49-F238E27FC236}">
                <a16:creationId xmlns:a16="http://schemas.microsoft.com/office/drawing/2014/main" id="{4406715F-34D1-20DC-3CA2-9D676A4D9123}"/>
              </a:ext>
            </a:extLst>
          </p:cNvPr>
          <p:cNvGrpSpPr/>
          <p:nvPr/>
        </p:nvGrpSpPr>
        <p:grpSpPr>
          <a:xfrm>
            <a:off x="5167907" y="2971903"/>
            <a:ext cx="6098796" cy="2510737"/>
            <a:chOff x="1240351" y="5082472"/>
            <a:chExt cx="9148195" cy="3059762"/>
          </a:xfrm>
        </p:grpSpPr>
        <p:sp>
          <p:nvSpPr>
            <p:cNvPr id="8" name="TextBox 7">
              <a:extLst>
                <a:ext uri="{FF2B5EF4-FFF2-40B4-BE49-F238E27FC236}">
                  <a16:creationId xmlns:a16="http://schemas.microsoft.com/office/drawing/2014/main" id="{A7FD5D41-3CC0-CF03-47D8-0E80D86D1836}"/>
                </a:ext>
              </a:extLst>
            </p:cNvPr>
            <p:cNvSpPr txBox="1"/>
            <p:nvPr/>
          </p:nvSpPr>
          <p:spPr>
            <a:xfrm>
              <a:off x="1240351" y="6099933"/>
              <a:ext cx="8390496" cy="2042301"/>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algn="just">
                <a:lnSpc>
                  <a:spcPct val="150000"/>
                </a:lnSpc>
                <a:spcBef>
                  <a:spcPts val="600"/>
                </a:spcBef>
              </a:pPr>
              <a:r>
                <a:rPr lang="en-US" sz="2400" dirty="0" err="1">
                  <a:latin typeface="UTM Avo" panose="02040603050506020204" pitchFamily="18"/>
                  <a:cs typeface="Arial" panose="020B0604020202020204" pitchFamily="34" charset="0"/>
                </a:rPr>
                <a:t>Cả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lớp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quan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tranh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SGK – tr70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bước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sơ</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cứu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bỏng</a:t>
              </a:r>
              <a:endParaRPr lang="vi-VN" sz="2400" dirty="0">
                <a:latin typeface="UTM Avo" panose="02040603050506020204" pitchFamily="18"/>
                <a:cs typeface="Arial" panose="020B0604020202020204" pitchFamily="34" charset="0"/>
              </a:endParaRPr>
            </a:p>
          </p:txBody>
        </p:sp>
        <p:pic>
          <p:nvPicPr>
            <p:cNvPr id="9" name="Picture 2">
              <a:extLst>
                <a:ext uri="{FF2B5EF4-FFF2-40B4-BE49-F238E27FC236}">
                  <a16:creationId xmlns:a16="http://schemas.microsoft.com/office/drawing/2014/main" id="{A1A9651D-BF7C-4B4B-AFCC-BBE5B7EFE6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893332" y="5082472"/>
              <a:ext cx="1495214" cy="1215495"/>
            </a:xfrm>
            <a:prstGeom prst="rect">
              <a:avLst/>
            </a:prstGeom>
          </p:spPr>
        </p:pic>
      </p:grpSp>
      <p:pic>
        <p:nvPicPr>
          <p:cNvPr id="10" name="Picture 9"/>
          <p:cNvPicPr>
            <a:picLocks noChangeAspect="1"/>
          </p:cNvPicPr>
          <p:nvPr/>
        </p:nvPicPr>
        <p:blipFill>
          <a:blip r:embed="rId7"/>
          <a:stretch>
            <a:fillRect/>
          </a:stretch>
        </p:blipFill>
        <p:spPr>
          <a:xfrm>
            <a:off x="306655" y="598418"/>
            <a:ext cx="3224465" cy="915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12295655" cy="6933363"/>
          </a:xfrm>
          <a:prstGeom prst="rect">
            <a:avLst/>
          </a:prstGeom>
        </p:spPr>
      </p:pic>
    </p:spTree>
    <p:extLst>
      <p:ext uri="{BB962C8B-B14F-4D97-AF65-F5344CB8AC3E}">
        <p14:creationId xmlns:p14="http://schemas.microsoft.com/office/powerpoint/2010/main" val="35379702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a:extLst>
            <a:ext uri="{FF2B5EF4-FFF2-40B4-BE49-F238E27FC236}">
              <a16:creationId xmlns:a16="http://schemas.microsoft.com/office/drawing/2014/main" id="{C2A65D59-8A8D-C1B4-3095-72364E6AAD04}"/>
            </a:ext>
          </a:extLst>
        </p:cNvPr>
        <p:cNvGrpSpPr/>
        <p:nvPr/>
      </p:nvGrpSpPr>
      <p:grpSpPr>
        <a:xfrm>
          <a:off x="0" y="0"/>
          <a:ext cx="0" cy="0"/>
          <a:chOff x="0" y="0"/>
          <a:chExt cx="0" cy="0"/>
        </a:xfrm>
      </p:grpSpPr>
      <p:sp>
        <p:nvSpPr>
          <p:cNvPr id="4" name="Google Shape;255;p15">
            <a:extLst>
              <a:ext uri="{FF2B5EF4-FFF2-40B4-BE49-F238E27FC236}">
                <a16:creationId xmlns:a16="http://schemas.microsoft.com/office/drawing/2014/main" id="{27CA38D5-A524-7E33-FCB4-78CC86EF6AB5}"/>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pic>
        <p:nvPicPr>
          <p:cNvPr id="3" name="Picture 2" descr="A child with a doctor and a nurse&#10;&#10;Description automatically generated with medium confidence">
            <a:extLst>
              <a:ext uri="{FF2B5EF4-FFF2-40B4-BE49-F238E27FC236}">
                <a16:creationId xmlns:a16="http://schemas.microsoft.com/office/drawing/2014/main" id="{66E2F30C-A295-C9E0-303D-E14272D110AE}"/>
              </a:ext>
            </a:extLst>
          </p:cNvPr>
          <p:cNvPicPr>
            <a:picLocks noChangeAspect="1"/>
          </p:cNvPicPr>
          <p:nvPr/>
        </p:nvPicPr>
        <p:blipFill>
          <a:blip r:embed="rId3"/>
          <a:srcRect t="15358"/>
          <a:stretch/>
        </p:blipFill>
        <p:spPr>
          <a:xfrm>
            <a:off x="1381691" y="1404258"/>
            <a:ext cx="9428617" cy="5453742"/>
          </a:xfrm>
          <a:prstGeom prst="rect">
            <a:avLst/>
          </a:prstGeom>
        </p:spPr>
      </p:pic>
      <p:pic>
        <p:nvPicPr>
          <p:cNvPr id="5" name="Picture 4"/>
          <p:cNvPicPr>
            <a:picLocks noChangeAspect="1"/>
          </p:cNvPicPr>
          <p:nvPr/>
        </p:nvPicPr>
        <p:blipFill>
          <a:blip r:embed="rId4"/>
          <a:stretch>
            <a:fillRect/>
          </a:stretch>
        </p:blipFill>
        <p:spPr>
          <a:xfrm>
            <a:off x="306655" y="598418"/>
            <a:ext cx="3224465" cy="915278"/>
          </a:xfrm>
          <a:prstGeom prst="rect">
            <a:avLst/>
          </a:prstGeom>
        </p:spPr>
      </p:pic>
    </p:spTree>
    <p:extLst>
      <p:ext uri="{BB962C8B-B14F-4D97-AF65-F5344CB8AC3E}">
        <p14:creationId xmlns:p14="http://schemas.microsoft.com/office/powerpoint/2010/main" val="31944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992506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3" name="Google Shape;233;p11"/>
          <p:cNvSpPr txBox="1"/>
          <p:nvPr/>
        </p:nvSpPr>
        <p:spPr>
          <a:xfrm>
            <a:off x="2285100" y="1454008"/>
            <a:ext cx="76218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u="none" strike="noStrike" cap="none" dirty="0" err="1">
                <a:solidFill>
                  <a:schemeClr val="dk1"/>
                </a:solidFill>
                <a:latin typeface="UTM Avo" panose="02040603050506020204" pitchFamily="18" charset="0"/>
                <a:sym typeface="Arial"/>
              </a:rPr>
              <a:t>Hoạt</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động</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Xử</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lí</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tình</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huống</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và</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đóng</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vai</a:t>
            </a:r>
            <a:endParaRPr sz="2800" b="1" i="0" u="none" strike="noStrike" cap="none" dirty="0">
              <a:solidFill>
                <a:schemeClr val="dk1"/>
              </a:solidFill>
              <a:latin typeface="UTM Avo" panose="02040603050506020204" pitchFamily="18" charset="0"/>
              <a:sym typeface="Arial"/>
            </a:endParaRPr>
          </a:p>
        </p:txBody>
      </p:sp>
      <p:sp>
        <p:nvSpPr>
          <p:cNvPr id="2" name="Rounded Rectangle 21">
            <a:extLst>
              <a:ext uri="{FF2B5EF4-FFF2-40B4-BE49-F238E27FC236}">
                <a16:creationId xmlns:a16="http://schemas.microsoft.com/office/drawing/2014/main" id="{F19E61D5-AE05-4778-98B7-96D04A73E011}"/>
              </a:ext>
            </a:extLst>
          </p:cNvPr>
          <p:cNvSpPr/>
          <p:nvPr/>
        </p:nvSpPr>
        <p:spPr>
          <a:xfrm>
            <a:off x="623962" y="2718498"/>
            <a:ext cx="3276762" cy="635592"/>
          </a:xfrm>
          <a:prstGeom prst="roundRect">
            <a:avLst/>
          </a:prstGeom>
          <a:solidFill>
            <a:srgbClr val="4F81BD">
              <a:lumMod val="20000"/>
              <a:lumOff val="80000"/>
            </a:srgbClr>
          </a:solidFill>
          <a:ln w="57150" cap="flat" cmpd="sng" algn="ctr">
            <a:noFill/>
            <a:prstDash val="sysDash"/>
          </a:ln>
          <a:effectLst>
            <a:outerShdw blurRad="50800" dist="38100" dir="2700000" algn="tl" rotWithShape="0">
              <a:prstClr val="black">
                <a:alpha val="40000"/>
              </a:prstClr>
            </a:outerShdw>
          </a:effectLst>
        </p:spPr>
        <p:txBody>
          <a:bodyPr rtlCol="0" anchor="ctr"/>
          <a:lstStyle/>
          <a:p>
            <a:pPr algn="ctr" defTabSz="609539">
              <a:buClrTx/>
              <a:buFontTx/>
              <a:buNone/>
              <a:defRPr/>
            </a:pPr>
            <a:r>
              <a:rPr lang="en-US" sz="2400" b="1" dirty="0" err="1">
                <a:solidFill>
                  <a:schemeClr val="tx1"/>
                </a:solidFill>
                <a:latin typeface="UTM Avo" panose="02040603050506020204" pitchFamily="18" charset="0"/>
                <a:ea typeface="+mn-ea"/>
                <a:cs typeface="Arial" panose="020B0604020202020204" pitchFamily="34" charset="0"/>
              </a:rPr>
              <a:t>Hoạt</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động</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nhóm</a:t>
            </a:r>
            <a:endParaRPr lang="en-US" sz="2400" b="1" dirty="0">
              <a:solidFill>
                <a:schemeClr val="tx1"/>
              </a:solidFill>
              <a:latin typeface="UTM Avo" panose="02040603050506020204" pitchFamily="18"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8210654E-F9A4-1CB9-2812-E8332CA1D886}"/>
              </a:ext>
            </a:extLst>
          </p:cNvPr>
          <p:cNvGrpSpPr/>
          <p:nvPr/>
        </p:nvGrpSpPr>
        <p:grpSpPr>
          <a:xfrm>
            <a:off x="4837909" y="3036294"/>
            <a:ext cx="6730129" cy="2891910"/>
            <a:chOff x="1010930" y="3051490"/>
            <a:chExt cx="15515916" cy="6356851"/>
          </a:xfrm>
        </p:grpSpPr>
        <p:sp>
          <p:nvSpPr>
            <p:cNvPr id="4" name="Rectangle: Rounded Corners 3">
              <a:extLst>
                <a:ext uri="{FF2B5EF4-FFF2-40B4-BE49-F238E27FC236}">
                  <a16:creationId xmlns:a16="http://schemas.microsoft.com/office/drawing/2014/main" id="{793351D4-E3F2-AABD-7B79-FD2060364B24}"/>
                </a:ext>
              </a:extLst>
            </p:cNvPr>
            <p:cNvSpPr/>
            <p:nvPr/>
          </p:nvSpPr>
          <p:spPr>
            <a:xfrm>
              <a:off x="1010930" y="3051490"/>
              <a:ext cx="15515916" cy="6356851"/>
            </a:xfrm>
            <a:prstGeom prst="roundRect">
              <a:avLst/>
            </a:prstGeom>
            <a:solidFill>
              <a:srgbClr val="4BACC6">
                <a:lumMod val="20000"/>
                <a:lumOff val="80000"/>
              </a:srgbClr>
            </a:solidFill>
            <a:ln w="25400" cap="flat" cmpd="sng" algn="ctr">
              <a:solidFill>
                <a:srgbClr val="4BACC6">
                  <a:lumMod val="75000"/>
                </a:srgbClr>
              </a:solidFill>
              <a:prstDash val="solid"/>
            </a:ln>
            <a:effectLst/>
          </p:spPr>
          <p:txBody>
            <a:bodyPr rtlCol="0" anchor="ctr"/>
            <a:lstStyle/>
            <a:p>
              <a:pPr algn="ctr" defTabSz="609539">
                <a:buClrTx/>
                <a:buFontTx/>
                <a:buNone/>
                <a:defRPr/>
              </a:pPr>
              <a:endParaRPr lang="en-US" sz="800" dirty="0">
                <a:solidFill>
                  <a:schemeClr val="tx1"/>
                </a:solidFill>
                <a:latin typeface="UTM Avo" panose="02040603050506020204" pitchFamily="18" charset="0"/>
                <a:ea typeface="+mn-ea"/>
                <a:cs typeface="+mn-cs"/>
              </a:endParaRPr>
            </a:p>
          </p:txBody>
        </p:sp>
        <p:sp>
          <p:nvSpPr>
            <p:cNvPr id="5" name="Rectangle: Rounded Corners 4">
              <a:extLst>
                <a:ext uri="{FF2B5EF4-FFF2-40B4-BE49-F238E27FC236}">
                  <a16:creationId xmlns:a16="http://schemas.microsoft.com/office/drawing/2014/main" id="{3E011287-6109-B5C1-1C93-5F44489D9073}"/>
                </a:ext>
              </a:extLst>
            </p:cNvPr>
            <p:cNvSpPr/>
            <p:nvPr/>
          </p:nvSpPr>
          <p:spPr>
            <a:xfrm>
              <a:off x="1694784" y="3590547"/>
              <a:ext cx="14148209" cy="5278734"/>
            </a:xfrm>
            <a:prstGeom prst="roundRect">
              <a:avLst/>
            </a:prstGeom>
            <a:solidFill>
              <a:sysClr val="window" lastClr="FFFFFF"/>
            </a:solidFill>
            <a:ln w="38100" cap="flat" cmpd="sng" algn="ctr">
              <a:solidFill>
                <a:srgbClr val="4BACC6">
                  <a:lumMod val="75000"/>
                </a:srgbClr>
              </a:solidFill>
              <a:prstDash val="dash"/>
            </a:ln>
            <a:effectLst/>
          </p:spPr>
          <p:txBody>
            <a:bodyPr rtlCol="0" anchor="ctr"/>
            <a:lstStyle/>
            <a:p>
              <a:pPr algn="ctr" defTabSz="609539">
                <a:lnSpc>
                  <a:spcPct val="150000"/>
                </a:lnSpc>
                <a:buClrTx/>
                <a:buFontTx/>
                <a:buNone/>
                <a:defRPr/>
              </a:pPr>
              <a:r>
                <a:rPr lang="en-US" sz="2400" dirty="0" err="1">
                  <a:solidFill>
                    <a:schemeClr val="tx1"/>
                  </a:solidFill>
                  <a:latin typeface="UTM Avo" panose="02040603050506020204" pitchFamily="18" charset="0"/>
                  <a:ea typeface="+mn-ea"/>
                  <a:cs typeface="Arial" panose="020B0604020202020204" pitchFamily="34" charset="0"/>
                </a:rPr>
                <a:t>Các</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nhóm</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quan</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sát</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các</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tranh</a:t>
              </a:r>
              <a:r>
                <a:rPr lang="en-US" sz="2400" dirty="0">
                  <a:solidFill>
                    <a:schemeClr val="tx1"/>
                  </a:solidFill>
                  <a:latin typeface="UTM Avo" panose="02040603050506020204" pitchFamily="18" charset="0"/>
                  <a:ea typeface="+mn-ea"/>
                  <a:cs typeface="Arial" panose="020B0604020202020204" pitchFamily="34" charset="0"/>
                </a:rPr>
                <a:t> </a:t>
              </a:r>
              <a:br>
                <a:rPr lang="en-US" sz="2400" dirty="0">
                  <a:solidFill>
                    <a:schemeClr val="tx1"/>
                  </a:solidFill>
                  <a:latin typeface="UTM Avo" panose="02040603050506020204" pitchFamily="18" charset="0"/>
                  <a:ea typeface="+mn-ea"/>
                  <a:cs typeface="Arial" panose="020B0604020202020204" pitchFamily="34" charset="0"/>
                </a:rPr>
              </a:br>
              <a:r>
                <a:rPr lang="en-US" sz="2400" dirty="0" err="1">
                  <a:solidFill>
                    <a:schemeClr val="tx1"/>
                  </a:solidFill>
                  <a:latin typeface="UTM Avo" panose="02040603050506020204" pitchFamily="18" charset="0"/>
                  <a:ea typeface="+mn-ea"/>
                  <a:cs typeface="Arial" panose="020B0604020202020204" pitchFamily="34" charset="0"/>
                </a:rPr>
                <a:t>tình</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huống</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trong</a:t>
              </a:r>
              <a:r>
                <a:rPr lang="en-US" sz="2400" dirty="0">
                  <a:solidFill>
                    <a:schemeClr val="tx1"/>
                  </a:solidFill>
                  <a:latin typeface="UTM Avo" panose="02040603050506020204" pitchFamily="18" charset="0"/>
                  <a:ea typeface="+mn-ea"/>
                  <a:cs typeface="Arial" panose="020B0604020202020204" pitchFamily="34" charset="0"/>
                </a:rPr>
                <a:t> SGK – tr71, </a:t>
              </a:r>
              <a:r>
                <a:rPr lang="en-US" sz="2400" dirty="0" err="1">
                  <a:solidFill>
                    <a:schemeClr val="tx1"/>
                  </a:solidFill>
                  <a:latin typeface="UTM Avo" panose="02040603050506020204" pitchFamily="18" charset="0"/>
                  <a:ea typeface="+mn-ea"/>
                  <a:cs typeface="Arial" panose="020B0604020202020204" pitchFamily="34" charset="0"/>
                </a:rPr>
                <a:t>nêu</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nội</a:t>
              </a:r>
              <a:r>
                <a:rPr lang="en-US" sz="2400" dirty="0">
                  <a:solidFill>
                    <a:schemeClr val="tx1"/>
                  </a:solidFill>
                  <a:latin typeface="UTM Avo" panose="02040603050506020204" pitchFamily="18" charset="0"/>
                  <a:ea typeface="+mn-ea"/>
                  <a:cs typeface="Arial" panose="020B0604020202020204" pitchFamily="34" charset="0"/>
                </a:rPr>
                <a:t> dung, </a:t>
              </a:r>
              <a:r>
                <a:rPr lang="en-US" sz="2400" dirty="0" err="1">
                  <a:solidFill>
                    <a:schemeClr val="tx1"/>
                  </a:solidFill>
                  <a:latin typeface="UTM Avo" panose="02040603050506020204" pitchFamily="18" charset="0"/>
                  <a:ea typeface="+mn-ea"/>
                  <a:cs typeface="Arial" panose="020B0604020202020204" pitchFamily="34" charset="0"/>
                </a:rPr>
                <a:t>đóng</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vai</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theo</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từng</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tình</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huống</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và</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trả</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lời</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câu</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hỏi</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sau</a:t>
              </a:r>
              <a:r>
                <a:rPr lang="en-US" sz="2400" dirty="0">
                  <a:solidFill>
                    <a:schemeClr val="tx1"/>
                  </a:solidFill>
                  <a:latin typeface="UTM Avo" panose="02040603050506020204" pitchFamily="18" charset="0"/>
                  <a:ea typeface="+mn-ea"/>
                  <a:cs typeface="Arial" panose="020B0604020202020204" pitchFamily="34" charset="0"/>
                </a:rPr>
                <a:t>: </a:t>
              </a:r>
            </a:p>
          </p:txBody>
        </p:sp>
      </p:grpSp>
      <p:pic>
        <p:nvPicPr>
          <p:cNvPr id="6" name="Picture 9">
            <a:extLst>
              <a:ext uri="{FF2B5EF4-FFF2-40B4-BE49-F238E27FC236}">
                <a16:creationId xmlns:a16="http://schemas.microsoft.com/office/drawing/2014/main" id="{3BB4F856-DF1D-C825-600E-069FA4943C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8927" y="3601461"/>
            <a:ext cx="2527595" cy="2663175"/>
          </a:xfrm>
          <a:prstGeom prst="rect">
            <a:avLst/>
          </a:prstGeom>
        </p:spPr>
      </p:pic>
      <p:pic>
        <p:nvPicPr>
          <p:cNvPr id="8" name="Picture 7"/>
          <p:cNvPicPr>
            <a:picLocks noChangeAspect="1"/>
          </p:cNvPicPr>
          <p:nvPr/>
        </p:nvPicPr>
        <p:blipFill>
          <a:blip r:embed="rId6"/>
          <a:stretch>
            <a:fillRect/>
          </a:stretch>
        </p:blipFill>
        <p:spPr>
          <a:xfrm>
            <a:off x="50643" y="21399"/>
            <a:ext cx="3473797" cy="11896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a:extLst>
            <a:ext uri="{FF2B5EF4-FFF2-40B4-BE49-F238E27FC236}">
              <a16:creationId xmlns:a16="http://schemas.microsoft.com/office/drawing/2014/main" id="{BAB4BE9A-38DF-3E0D-F35C-3771CCB84B40}"/>
            </a:ext>
          </a:extLst>
        </p:cNvPr>
        <p:cNvGrpSpPr/>
        <p:nvPr/>
      </p:nvGrpSpPr>
      <p:grpSpPr>
        <a:xfrm>
          <a:off x="0" y="0"/>
          <a:ext cx="0" cy="0"/>
          <a:chOff x="0" y="0"/>
          <a:chExt cx="0" cy="0"/>
        </a:xfrm>
      </p:grpSpPr>
      <p:sp>
        <p:nvSpPr>
          <p:cNvPr id="233" name="Google Shape;233;p11">
            <a:extLst>
              <a:ext uri="{FF2B5EF4-FFF2-40B4-BE49-F238E27FC236}">
                <a16:creationId xmlns:a16="http://schemas.microsoft.com/office/drawing/2014/main" id="{98DE7F2A-B8FE-D388-91B1-B84A24ACA669}"/>
              </a:ext>
            </a:extLst>
          </p:cNvPr>
          <p:cNvSpPr txBox="1"/>
          <p:nvPr/>
        </p:nvSpPr>
        <p:spPr>
          <a:xfrm>
            <a:off x="2285100" y="1454008"/>
            <a:ext cx="76218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u="none" strike="noStrike" cap="none" dirty="0" err="1">
                <a:solidFill>
                  <a:schemeClr val="dk1"/>
                </a:solidFill>
                <a:latin typeface="UTM Avo" panose="02040603050506020204" pitchFamily="18" charset="0"/>
                <a:sym typeface="Arial"/>
              </a:rPr>
              <a:t>Hoạt</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động</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Xử</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lí</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tình</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huống</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và</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đóng</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vai</a:t>
            </a:r>
            <a:endParaRPr sz="2800" b="1" i="0" u="none" strike="noStrike" cap="none" dirty="0">
              <a:solidFill>
                <a:schemeClr val="dk1"/>
              </a:solidFill>
              <a:latin typeface="UTM Avo" panose="02040603050506020204" pitchFamily="18" charset="0"/>
              <a:sym typeface="Arial"/>
            </a:endParaRPr>
          </a:p>
        </p:txBody>
      </p:sp>
      <p:sp>
        <p:nvSpPr>
          <p:cNvPr id="2" name="Rounded Rectangle 21">
            <a:extLst>
              <a:ext uri="{FF2B5EF4-FFF2-40B4-BE49-F238E27FC236}">
                <a16:creationId xmlns:a16="http://schemas.microsoft.com/office/drawing/2014/main" id="{7978E263-BEDC-F701-A3E6-A4CAFB9A8057}"/>
              </a:ext>
            </a:extLst>
          </p:cNvPr>
          <p:cNvSpPr/>
          <p:nvPr/>
        </p:nvSpPr>
        <p:spPr>
          <a:xfrm>
            <a:off x="623962" y="2718498"/>
            <a:ext cx="3276762" cy="635592"/>
          </a:xfrm>
          <a:prstGeom prst="roundRect">
            <a:avLst/>
          </a:prstGeom>
          <a:solidFill>
            <a:srgbClr val="4F81BD">
              <a:lumMod val="20000"/>
              <a:lumOff val="80000"/>
            </a:srgbClr>
          </a:solidFill>
          <a:ln w="57150" cap="flat" cmpd="sng" algn="ctr">
            <a:noFill/>
            <a:prstDash val="sysDash"/>
          </a:ln>
          <a:effectLst>
            <a:outerShdw blurRad="50800" dist="38100" dir="2700000" algn="tl" rotWithShape="0">
              <a:prstClr val="black">
                <a:alpha val="40000"/>
              </a:prstClr>
            </a:outerShdw>
          </a:effectLst>
        </p:spPr>
        <p:txBody>
          <a:bodyPr rtlCol="0" anchor="ctr"/>
          <a:lstStyle/>
          <a:p>
            <a:pPr algn="ctr" defTabSz="609539">
              <a:buClrTx/>
              <a:buFontTx/>
              <a:buNone/>
              <a:defRPr/>
            </a:pPr>
            <a:r>
              <a:rPr lang="en-US" sz="2400" b="1" dirty="0" err="1">
                <a:solidFill>
                  <a:schemeClr val="tx1"/>
                </a:solidFill>
                <a:latin typeface="UTM Avo" panose="02040603050506020204" pitchFamily="18" charset="0"/>
                <a:ea typeface="+mn-ea"/>
                <a:cs typeface="Arial" panose="020B0604020202020204" pitchFamily="34" charset="0"/>
              </a:rPr>
              <a:t>Hoạt</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động</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nhóm</a:t>
            </a:r>
            <a:endParaRPr lang="en-US" sz="2400" b="1" dirty="0">
              <a:solidFill>
                <a:schemeClr val="tx1"/>
              </a:solidFill>
              <a:latin typeface="UTM Avo" panose="02040603050506020204" pitchFamily="18"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B938A5FF-30D0-EEF5-5143-1BCDF7279D71}"/>
              </a:ext>
            </a:extLst>
          </p:cNvPr>
          <p:cNvGrpSpPr/>
          <p:nvPr/>
        </p:nvGrpSpPr>
        <p:grpSpPr>
          <a:xfrm>
            <a:off x="4633047" y="2832798"/>
            <a:ext cx="6934991" cy="3576777"/>
            <a:chOff x="1010930" y="3051490"/>
            <a:chExt cx="15515916" cy="6356851"/>
          </a:xfrm>
        </p:grpSpPr>
        <p:sp>
          <p:nvSpPr>
            <p:cNvPr id="4" name="Rectangle: Rounded Corners 3">
              <a:extLst>
                <a:ext uri="{FF2B5EF4-FFF2-40B4-BE49-F238E27FC236}">
                  <a16:creationId xmlns:a16="http://schemas.microsoft.com/office/drawing/2014/main" id="{B42A7854-BE96-7D87-564A-B44692316F48}"/>
                </a:ext>
              </a:extLst>
            </p:cNvPr>
            <p:cNvSpPr/>
            <p:nvPr/>
          </p:nvSpPr>
          <p:spPr>
            <a:xfrm>
              <a:off x="1010930" y="3051490"/>
              <a:ext cx="15515916" cy="6356851"/>
            </a:xfrm>
            <a:prstGeom prst="roundRect">
              <a:avLst/>
            </a:prstGeom>
            <a:solidFill>
              <a:srgbClr val="4BACC6">
                <a:lumMod val="20000"/>
                <a:lumOff val="80000"/>
              </a:srgbClr>
            </a:solidFill>
            <a:ln w="25400" cap="flat" cmpd="sng" algn="ctr">
              <a:solidFill>
                <a:srgbClr val="4BACC6">
                  <a:lumMod val="75000"/>
                </a:srgbClr>
              </a:solidFill>
              <a:prstDash val="solid"/>
            </a:ln>
            <a:effectLst/>
          </p:spPr>
          <p:txBody>
            <a:bodyPr rtlCol="0" anchor="ctr"/>
            <a:lstStyle/>
            <a:p>
              <a:pPr algn="just" defTabSz="609539">
                <a:buClrTx/>
                <a:buFontTx/>
                <a:buNone/>
                <a:defRPr/>
              </a:pPr>
              <a:endParaRPr lang="en-US" sz="800" dirty="0">
                <a:solidFill>
                  <a:schemeClr val="tx1"/>
                </a:solidFill>
                <a:latin typeface="UTM Avo" panose="02040603050506020204" pitchFamily="18" charset="0"/>
                <a:ea typeface="+mn-ea"/>
                <a:cs typeface="+mn-cs"/>
              </a:endParaRPr>
            </a:p>
          </p:txBody>
        </p:sp>
        <p:sp>
          <p:nvSpPr>
            <p:cNvPr id="5" name="Rectangle: Rounded Corners 4">
              <a:extLst>
                <a:ext uri="{FF2B5EF4-FFF2-40B4-BE49-F238E27FC236}">
                  <a16:creationId xmlns:a16="http://schemas.microsoft.com/office/drawing/2014/main" id="{35759D35-F236-2444-AF6E-D31B8D4DB894}"/>
                </a:ext>
              </a:extLst>
            </p:cNvPr>
            <p:cNvSpPr/>
            <p:nvPr/>
          </p:nvSpPr>
          <p:spPr>
            <a:xfrm>
              <a:off x="1694784" y="3616295"/>
              <a:ext cx="14148208" cy="5385765"/>
            </a:xfrm>
            <a:prstGeom prst="roundRect">
              <a:avLst/>
            </a:prstGeom>
            <a:solidFill>
              <a:sysClr val="window" lastClr="FFFFFF"/>
            </a:solidFill>
            <a:ln w="38100" cap="flat" cmpd="sng" algn="ctr">
              <a:solidFill>
                <a:srgbClr val="4BACC6">
                  <a:lumMod val="75000"/>
                </a:srgbClr>
              </a:solidFill>
              <a:prstDash val="dash"/>
            </a:ln>
            <a:effectLst/>
          </p:spPr>
          <p:txBody>
            <a:bodyPr rtlCol="0" anchor="ctr"/>
            <a:lstStyle/>
            <a:p>
              <a:pPr algn="just" defTabSz="609539">
                <a:lnSpc>
                  <a:spcPct val="150000"/>
                </a:lnSpc>
                <a:buClrTx/>
                <a:buFontTx/>
                <a:buNone/>
                <a:defRPr/>
              </a:pPr>
              <a:r>
                <a:rPr lang="vi-VN" sz="2400" dirty="0">
                  <a:solidFill>
                    <a:schemeClr val="tx1"/>
                  </a:solidFill>
                  <a:latin typeface="UTM Avo" panose="02040603050506020204" pitchFamily="18" charset="0"/>
                  <a:ea typeface="+mn-ea"/>
                  <a:cs typeface="Arial" panose="020B0604020202020204" pitchFamily="34" charset="0"/>
                </a:rPr>
                <a:t>- Em có đồng tình với cách ứng xử của nhóm bạn không? Vì sao?</a:t>
              </a:r>
            </a:p>
            <a:p>
              <a:pPr algn="just" defTabSz="609539">
                <a:lnSpc>
                  <a:spcPct val="150000"/>
                </a:lnSpc>
                <a:buClrTx/>
                <a:buFontTx/>
                <a:buNone/>
                <a:defRPr/>
              </a:pPr>
              <a:r>
                <a:rPr lang="vi-VN" sz="2400" dirty="0">
                  <a:solidFill>
                    <a:schemeClr val="tx1"/>
                  </a:solidFill>
                  <a:latin typeface="UTM Avo" panose="02040603050506020204" pitchFamily="18" charset="0"/>
                  <a:ea typeface="+mn-ea"/>
                  <a:cs typeface="Arial" panose="020B0604020202020204" pitchFamily="34" charset="0"/>
                </a:rPr>
                <a:t>- Em có cách ứng xử nào khác không? Đó là cách ứng xử như thế nào?</a:t>
              </a:r>
              <a:endParaRPr lang="en-US" sz="2400" dirty="0">
                <a:solidFill>
                  <a:schemeClr val="tx1"/>
                </a:solidFill>
                <a:latin typeface="UTM Avo" panose="02040603050506020204" pitchFamily="18" charset="0"/>
                <a:ea typeface="+mn-ea"/>
                <a:cs typeface="Arial" panose="020B0604020202020204" pitchFamily="34" charset="0"/>
              </a:endParaRPr>
            </a:p>
          </p:txBody>
        </p:sp>
      </p:grpSp>
      <p:pic>
        <p:nvPicPr>
          <p:cNvPr id="6" name="Picture 9">
            <a:extLst>
              <a:ext uri="{FF2B5EF4-FFF2-40B4-BE49-F238E27FC236}">
                <a16:creationId xmlns:a16="http://schemas.microsoft.com/office/drawing/2014/main" id="{88DFA37D-0EB0-C162-A5A3-395197D212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8927" y="3601461"/>
            <a:ext cx="2527595" cy="2663175"/>
          </a:xfrm>
          <a:prstGeom prst="rect">
            <a:avLst/>
          </a:prstGeom>
        </p:spPr>
      </p:pic>
      <p:pic>
        <p:nvPicPr>
          <p:cNvPr id="8" name="Picture 7"/>
          <p:cNvPicPr>
            <a:picLocks noChangeAspect="1"/>
          </p:cNvPicPr>
          <p:nvPr/>
        </p:nvPicPr>
        <p:blipFill>
          <a:blip r:embed="rId6"/>
          <a:stretch>
            <a:fillRect/>
          </a:stretch>
        </p:blipFill>
        <p:spPr>
          <a:xfrm>
            <a:off x="50643" y="21399"/>
            <a:ext cx="3473797" cy="1189656"/>
          </a:xfrm>
          <a:prstGeom prst="rect">
            <a:avLst/>
          </a:prstGeom>
        </p:spPr>
      </p:pic>
    </p:spTree>
    <p:extLst>
      <p:ext uri="{BB962C8B-B14F-4D97-AF65-F5344CB8AC3E}">
        <p14:creationId xmlns:p14="http://schemas.microsoft.com/office/powerpoint/2010/main" val="5837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C89797-36C7-A4E8-59F4-9E79EAFA16CE}"/>
              </a:ext>
            </a:extLst>
          </p:cNvPr>
          <p:cNvSpPr/>
          <p:nvPr/>
        </p:nvSpPr>
        <p:spPr>
          <a:xfrm>
            <a:off x="457363" y="5029200"/>
            <a:ext cx="11277275" cy="899391"/>
          </a:xfrm>
          <a:prstGeom prst="roundRect">
            <a:avLst/>
          </a:prstGeom>
          <a:solidFill>
            <a:srgbClr val="FFF6D9"/>
          </a:solidFill>
          <a:ln w="38100" cap="flat" cmpd="sng" algn="ctr">
            <a:solidFill>
              <a:srgbClr val="FFC000"/>
            </a:solidFill>
            <a:prstDash val="solid"/>
          </a:ln>
          <a:effectLst/>
        </p:spPr>
        <p:txBody>
          <a:bodyPr rtlCol="0" anchor="ctr"/>
          <a:lstStyle/>
          <a:p>
            <a:pPr lvl="0" algn="ctr"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1: </a:t>
            </a:r>
            <a:r>
              <a:rPr lang="vi-VN" sz="2400" dirty="0">
                <a:solidFill>
                  <a:prstClr val="black"/>
                </a:solidFill>
                <a:latin typeface="UTM Avo" panose="02040603050506020204" pitchFamily="18" charset="0"/>
                <a:cs typeface="Arial" panose="020B0604020202020204" pitchFamily="34" charset="0"/>
              </a:rPr>
              <a:t>Nam rủ Bình chơi đuổi bắt nhau trong bếp.</a:t>
            </a:r>
            <a:endParaRPr lang="vi-VN" sz="2400" kern="0" dirty="0">
              <a:solidFill>
                <a:prstClr val="black"/>
              </a:solidFill>
              <a:latin typeface="UTM Avo" panose="020406030505060202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631EEAE4-C333-54CC-CAB2-2FEFE82B1227}"/>
              </a:ext>
            </a:extLst>
          </p:cNvPr>
          <p:cNvGrpSpPr/>
          <p:nvPr/>
        </p:nvGrpSpPr>
        <p:grpSpPr>
          <a:xfrm>
            <a:off x="3336706" y="6121939"/>
            <a:ext cx="5518587" cy="596900"/>
            <a:chOff x="844440" y="6004538"/>
            <a:chExt cx="8277880" cy="895350"/>
          </a:xfrm>
        </p:grpSpPr>
        <p:pic>
          <p:nvPicPr>
            <p:cNvPr id="4" name="Graphic 3" descr="Back with solid fill">
              <a:extLst>
                <a:ext uri="{FF2B5EF4-FFF2-40B4-BE49-F238E27FC236}">
                  <a16:creationId xmlns:a16="http://schemas.microsoft.com/office/drawing/2014/main" id="{BC9CDB24-01EB-03D8-AA41-8BBDE8B4AB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V="1">
              <a:off x="844440" y="6004538"/>
              <a:ext cx="1193800" cy="895350"/>
            </a:xfrm>
            <a:prstGeom prst="rect">
              <a:avLst/>
            </a:prstGeom>
          </p:spPr>
        </p:pic>
        <p:sp>
          <p:nvSpPr>
            <p:cNvPr id="5" name="TextBox 4">
              <a:extLst>
                <a:ext uri="{FF2B5EF4-FFF2-40B4-BE49-F238E27FC236}">
                  <a16:creationId xmlns:a16="http://schemas.microsoft.com/office/drawing/2014/main" id="{C1A57C25-71A3-0C67-DD09-317027AE3B31}"/>
                </a:ext>
              </a:extLst>
            </p:cNvPr>
            <p:cNvSpPr txBox="1"/>
            <p:nvPr/>
          </p:nvSpPr>
          <p:spPr>
            <a:xfrm>
              <a:off x="2038240" y="6011826"/>
              <a:ext cx="7084080" cy="706155"/>
            </a:xfrm>
            <a:prstGeom prst="rect">
              <a:avLst/>
            </a:prstGeom>
            <a:noFill/>
          </p:spPr>
          <p:txBody>
            <a:bodyPr wrap="square">
              <a:spAutoFit/>
            </a:bodyPr>
            <a:lstStyle/>
            <a:p>
              <a:pPr algn="just" defTabSz="609539">
                <a:lnSpc>
                  <a:spcPct val="125000"/>
                </a:lnSpc>
              </a:pPr>
              <a:r>
                <a:rPr lang="en-US" sz="2200" b="1" dirty="0">
                  <a:solidFill>
                    <a:prstClr val="black"/>
                  </a:solidFill>
                  <a:latin typeface="UTM Avo" panose="02040603050506020204" pitchFamily="18" charset="0"/>
                  <a:cs typeface="Arial" panose="020B0604020202020204" pitchFamily="34" charset="0"/>
                </a:rPr>
                <a:t>Bình </a:t>
              </a:r>
              <a:r>
                <a:rPr lang="en-US" sz="2200" b="1" dirty="0" err="1">
                  <a:solidFill>
                    <a:prstClr val="black"/>
                  </a:solidFill>
                  <a:latin typeface="UTM Avo" panose="02040603050506020204" pitchFamily="18" charset="0"/>
                  <a:cs typeface="Arial" panose="020B0604020202020204" pitchFamily="34" charset="0"/>
                </a:rPr>
                <a:t>nên</a:t>
              </a:r>
              <a:r>
                <a:rPr lang="en-US" sz="2200" b="1" dirty="0">
                  <a:solidFill>
                    <a:prstClr val="black"/>
                  </a:solidFill>
                  <a:latin typeface="UTM Avo" panose="02040603050506020204" pitchFamily="18" charset="0"/>
                  <a:cs typeface="Arial" panose="020B0604020202020204" pitchFamily="34" charset="0"/>
                </a:rPr>
                <a:t> </a:t>
              </a:r>
              <a:r>
                <a:rPr lang="en-US" sz="2200" b="1" dirty="0" err="1">
                  <a:solidFill>
                    <a:prstClr val="black"/>
                  </a:solidFill>
                  <a:latin typeface="UTM Avo" panose="02040603050506020204" pitchFamily="18" charset="0"/>
                  <a:cs typeface="Arial" panose="020B0604020202020204" pitchFamily="34" charset="0"/>
                </a:rPr>
                <a:t>làm</a:t>
              </a:r>
              <a:r>
                <a:rPr lang="en-US" sz="2200" b="1" dirty="0">
                  <a:solidFill>
                    <a:prstClr val="black"/>
                  </a:solidFill>
                  <a:latin typeface="UTM Avo" panose="02040603050506020204" pitchFamily="18" charset="0"/>
                  <a:cs typeface="Arial" panose="020B0604020202020204" pitchFamily="34" charset="0"/>
                </a:rPr>
                <a:t> </a:t>
              </a:r>
              <a:r>
                <a:rPr lang="en-US" sz="2200" b="1" dirty="0" err="1">
                  <a:solidFill>
                    <a:prstClr val="black"/>
                  </a:solidFill>
                  <a:latin typeface="UTM Avo" panose="02040603050506020204" pitchFamily="18" charset="0"/>
                  <a:cs typeface="Arial" panose="020B0604020202020204" pitchFamily="34" charset="0"/>
                </a:rPr>
                <a:t>gì</a:t>
              </a:r>
              <a:r>
                <a:rPr lang="en-US" sz="2200" b="1" dirty="0">
                  <a:solidFill>
                    <a:prstClr val="black"/>
                  </a:solidFill>
                  <a:latin typeface="UTM Avo" panose="02040603050506020204" pitchFamily="18" charset="0"/>
                  <a:cs typeface="Arial" panose="020B0604020202020204" pitchFamily="34" charset="0"/>
                </a:rPr>
                <a:t>?</a:t>
              </a:r>
            </a:p>
          </p:txBody>
        </p:sp>
      </p:grpSp>
      <p:pic>
        <p:nvPicPr>
          <p:cNvPr id="6" name="Picture 5">
            <a:extLst>
              <a:ext uri="{FF2B5EF4-FFF2-40B4-BE49-F238E27FC236}">
                <a16:creationId xmlns:a16="http://schemas.microsoft.com/office/drawing/2014/main" id="{7FBBE4F9-5AD9-0F70-D7C1-B34A119DCAE6}"/>
              </a:ext>
            </a:extLst>
          </p:cNvPr>
          <p:cNvPicPr>
            <a:picLocks noChangeAspect="1"/>
          </p:cNvPicPr>
          <p:nvPr/>
        </p:nvPicPr>
        <p:blipFill>
          <a:blip r:embed="rId6"/>
          <a:srcRect l="15362" t="1198" r="15362" b="12150"/>
          <a:stretch/>
        </p:blipFill>
        <p:spPr>
          <a:xfrm>
            <a:off x="3269564" y="1404479"/>
            <a:ext cx="5652872" cy="3209697"/>
          </a:xfrm>
          <a:prstGeom prst="rect">
            <a:avLst/>
          </a:prstGeom>
        </p:spPr>
      </p:pic>
      <p:pic>
        <p:nvPicPr>
          <p:cNvPr id="7" name="Picture 6"/>
          <p:cNvPicPr>
            <a:picLocks noChangeAspect="1"/>
          </p:cNvPicPr>
          <p:nvPr/>
        </p:nvPicPr>
        <p:blipFill>
          <a:blip r:embed="rId7"/>
          <a:stretch>
            <a:fillRect/>
          </a:stretch>
        </p:blipFill>
        <p:spPr>
          <a:xfrm>
            <a:off x="50643" y="21399"/>
            <a:ext cx="3473797" cy="11896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a:extLst>
            <a:ext uri="{FF2B5EF4-FFF2-40B4-BE49-F238E27FC236}">
              <a16:creationId xmlns:a16="http://schemas.microsoft.com/office/drawing/2014/main" id="{9D48F586-7816-49E3-F0A2-CD7E3037D0FF}"/>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04532D6-EB02-D978-0160-B3428A656E8F}"/>
              </a:ext>
            </a:extLst>
          </p:cNvPr>
          <p:cNvSpPr/>
          <p:nvPr/>
        </p:nvSpPr>
        <p:spPr>
          <a:xfrm>
            <a:off x="431800" y="4702629"/>
            <a:ext cx="11328400" cy="1292678"/>
          </a:xfrm>
          <a:prstGeom prst="roundRect">
            <a:avLst/>
          </a:prstGeom>
          <a:solidFill>
            <a:srgbClr val="9BBB59">
              <a:lumMod val="20000"/>
              <a:lumOff val="80000"/>
            </a:srgbClr>
          </a:solidFill>
          <a:ln w="38100" cap="flat" cmpd="sng" algn="ctr">
            <a:solidFill>
              <a:srgbClr val="9BBB59">
                <a:lumMod val="50000"/>
              </a:srgbClr>
            </a:solidFill>
            <a:prstDash val="solid"/>
          </a:ln>
          <a:effectLst/>
        </p:spPr>
        <p:txBody>
          <a:bodyPr rtlCol="0" anchor="ctr"/>
          <a:lstStyle/>
          <a:p>
            <a:pPr lvl="0" algn="ctr"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2: </a:t>
            </a:r>
            <a:r>
              <a:rPr lang="vi-VN" sz="2400" dirty="0">
                <a:solidFill>
                  <a:prstClr val="black"/>
                </a:solidFill>
                <a:latin typeface="UTM Avo" panose="02040603050506020204" pitchFamily="18" charset="0"/>
                <a:cs typeface="Arial" panose="020B0604020202020204" pitchFamily="34" charset="0"/>
              </a:rPr>
              <a:t> Hoa đang ngồi xem ti vi thì nhìn thấy em bé đang bò ra chỗ để chiếc bàn ủi vừa mới sử dụng.</a:t>
            </a:r>
            <a:endParaRPr lang="vi-VN" sz="2400" kern="0" dirty="0">
              <a:solidFill>
                <a:prstClr val="black"/>
              </a:solidFill>
              <a:latin typeface="UTM Avo" panose="02040603050506020204" pitchFamily="18" charset="0"/>
              <a:cs typeface="Arial" panose="020B0604020202020204" pitchFamily="34" charset="0"/>
            </a:endParaRPr>
          </a:p>
        </p:txBody>
      </p:sp>
      <p:grpSp>
        <p:nvGrpSpPr>
          <p:cNvPr id="8" name="Group 7">
            <a:extLst>
              <a:ext uri="{FF2B5EF4-FFF2-40B4-BE49-F238E27FC236}">
                <a16:creationId xmlns:a16="http://schemas.microsoft.com/office/drawing/2014/main" id="{13816805-66B7-517A-3614-E76AC9EBF513}"/>
              </a:ext>
            </a:extLst>
          </p:cNvPr>
          <p:cNvGrpSpPr/>
          <p:nvPr/>
        </p:nvGrpSpPr>
        <p:grpSpPr>
          <a:xfrm>
            <a:off x="3336706" y="6125029"/>
            <a:ext cx="5518587" cy="596900"/>
            <a:chOff x="844440" y="5931059"/>
            <a:chExt cx="8277880" cy="895350"/>
          </a:xfrm>
        </p:grpSpPr>
        <p:pic>
          <p:nvPicPr>
            <p:cNvPr id="9" name="Graphic 8" descr="Back with solid fill">
              <a:extLst>
                <a:ext uri="{FF2B5EF4-FFF2-40B4-BE49-F238E27FC236}">
                  <a16:creationId xmlns:a16="http://schemas.microsoft.com/office/drawing/2014/main" id="{9F70F666-3E70-747B-BE61-CACD346092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V="1">
              <a:off x="844440" y="5931059"/>
              <a:ext cx="1193800" cy="895350"/>
            </a:xfrm>
            <a:prstGeom prst="rect">
              <a:avLst/>
            </a:prstGeom>
          </p:spPr>
        </p:pic>
        <p:sp>
          <p:nvSpPr>
            <p:cNvPr id="10" name="TextBox 9">
              <a:extLst>
                <a:ext uri="{FF2B5EF4-FFF2-40B4-BE49-F238E27FC236}">
                  <a16:creationId xmlns:a16="http://schemas.microsoft.com/office/drawing/2014/main" id="{E5A63595-90F1-38CE-5281-612A49A5EBB6}"/>
                </a:ext>
              </a:extLst>
            </p:cNvPr>
            <p:cNvSpPr txBox="1"/>
            <p:nvPr/>
          </p:nvSpPr>
          <p:spPr>
            <a:xfrm>
              <a:off x="2038240" y="6011827"/>
              <a:ext cx="7084080" cy="706155"/>
            </a:xfrm>
            <a:prstGeom prst="rect">
              <a:avLst/>
            </a:prstGeom>
            <a:noFill/>
          </p:spPr>
          <p:txBody>
            <a:bodyPr wrap="square">
              <a:spAutoFit/>
            </a:bodyPr>
            <a:lstStyle/>
            <a:p>
              <a:pPr algn="just" defTabSz="609539">
                <a:lnSpc>
                  <a:spcPct val="125000"/>
                </a:lnSpc>
              </a:pPr>
              <a:r>
                <a:rPr lang="en-US" sz="2200" b="1" dirty="0">
                  <a:solidFill>
                    <a:prstClr val="black"/>
                  </a:solidFill>
                  <a:latin typeface="UTM Avo" panose="02040603050506020204" pitchFamily="18" charset="0"/>
                  <a:cs typeface="Arial" panose="020B0604020202020204" pitchFamily="34" charset="0"/>
                </a:rPr>
                <a:t>Hoa </a:t>
              </a:r>
              <a:r>
                <a:rPr lang="en-US" sz="2200" b="1" dirty="0" err="1">
                  <a:solidFill>
                    <a:prstClr val="black"/>
                  </a:solidFill>
                  <a:latin typeface="UTM Avo" panose="02040603050506020204" pitchFamily="18" charset="0"/>
                  <a:cs typeface="Arial" panose="020B0604020202020204" pitchFamily="34" charset="0"/>
                </a:rPr>
                <a:t>nên</a:t>
              </a:r>
              <a:r>
                <a:rPr lang="en-US" sz="2200" b="1" dirty="0">
                  <a:solidFill>
                    <a:prstClr val="black"/>
                  </a:solidFill>
                  <a:latin typeface="UTM Avo" panose="02040603050506020204" pitchFamily="18" charset="0"/>
                  <a:cs typeface="Arial" panose="020B0604020202020204" pitchFamily="34" charset="0"/>
                </a:rPr>
                <a:t> </a:t>
              </a:r>
              <a:r>
                <a:rPr lang="en-US" sz="2200" b="1" dirty="0" err="1">
                  <a:solidFill>
                    <a:prstClr val="black"/>
                  </a:solidFill>
                  <a:latin typeface="UTM Avo" panose="02040603050506020204" pitchFamily="18" charset="0"/>
                  <a:cs typeface="Arial" panose="020B0604020202020204" pitchFamily="34" charset="0"/>
                </a:rPr>
                <a:t>làm</a:t>
              </a:r>
              <a:r>
                <a:rPr lang="en-US" sz="2200" b="1" dirty="0">
                  <a:solidFill>
                    <a:prstClr val="black"/>
                  </a:solidFill>
                  <a:latin typeface="UTM Avo" panose="02040603050506020204" pitchFamily="18" charset="0"/>
                  <a:cs typeface="Arial" panose="020B0604020202020204" pitchFamily="34" charset="0"/>
                </a:rPr>
                <a:t> </a:t>
              </a:r>
              <a:r>
                <a:rPr lang="en-US" sz="2200" b="1" dirty="0" err="1">
                  <a:solidFill>
                    <a:prstClr val="black"/>
                  </a:solidFill>
                  <a:latin typeface="UTM Avo" panose="02040603050506020204" pitchFamily="18" charset="0"/>
                  <a:cs typeface="Arial" panose="020B0604020202020204" pitchFamily="34" charset="0"/>
                </a:rPr>
                <a:t>gì</a:t>
              </a:r>
              <a:r>
                <a:rPr lang="en-US" sz="2200" b="1" dirty="0">
                  <a:solidFill>
                    <a:prstClr val="black"/>
                  </a:solidFill>
                  <a:latin typeface="UTM Avo" panose="02040603050506020204" pitchFamily="18" charset="0"/>
                  <a:cs typeface="Arial" panose="020B0604020202020204" pitchFamily="34" charset="0"/>
                </a:rPr>
                <a:t>?</a:t>
              </a:r>
            </a:p>
          </p:txBody>
        </p:sp>
      </p:grpSp>
      <p:pic>
        <p:nvPicPr>
          <p:cNvPr id="11" name="Picture 10">
            <a:extLst>
              <a:ext uri="{FF2B5EF4-FFF2-40B4-BE49-F238E27FC236}">
                <a16:creationId xmlns:a16="http://schemas.microsoft.com/office/drawing/2014/main" id="{F343111B-E823-284B-3889-E6F56DEC7406}"/>
              </a:ext>
            </a:extLst>
          </p:cNvPr>
          <p:cNvPicPr>
            <a:picLocks noChangeAspect="1"/>
          </p:cNvPicPr>
          <p:nvPr/>
        </p:nvPicPr>
        <p:blipFill>
          <a:blip r:embed="rId6"/>
          <a:srcRect l="16264" t="31179" r="11650" b="10133"/>
          <a:stretch/>
        </p:blipFill>
        <p:spPr>
          <a:xfrm>
            <a:off x="1895450" y="1510532"/>
            <a:ext cx="8401099" cy="3104822"/>
          </a:xfrm>
          <a:prstGeom prst="rect">
            <a:avLst/>
          </a:prstGeom>
        </p:spPr>
      </p:pic>
      <p:pic>
        <p:nvPicPr>
          <p:cNvPr id="12" name="Picture 11"/>
          <p:cNvPicPr>
            <a:picLocks noChangeAspect="1"/>
          </p:cNvPicPr>
          <p:nvPr/>
        </p:nvPicPr>
        <p:blipFill>
          <a:blip r:embed="rId7"/>
          <a:stretch>
            <a:fillRect/>
          </a:stretch>
        </p:blipFill>
        <p:spPr>
          <a:xfrm>
            <a:off x="50643" y="21399"/>
            <a:ext cx="3473797" cy="1189656"/>
          </a:xfrm>
          <a:prstGeom prst="rect">
            <a:avLst/>
          </a:prstGeom>
        </p:spPr>
      </p:pic>
    </p:spTree>
    <p:extLst>
      <p:ext uri="{BB962C8B-B14F-4D97-AF65-F5344CB8AC3E}">
        <p14:creationId xmlns:p14="http://schemas.microsoft.com/office/powerpoint/2010/main" val="48674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a:extLst>
            <a:ext uri="{FF2B5EF4-FFF2-40B4-BE49-F238E27FC236}">
              <a16:creationId xmlns:a16="http://schemas.microsoft.com/office/drawing/2014/main" id="{1E716713-4B39-1616-C211-F54D77308C0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F8107B-963A-7ACD-CD9C-6925241467D0}"/>
              </a:ext>
            </a:extLst>
          </p:cNvPr>
          <p:cNvSpPr/>
          <p:nvPr/>
        </p:nvSpPr>
        <p:spPr>
          <a:xfrm>
            <a:off x="431800" y="4675910"/>
            <a:ext cx="11328400" cy="1384154"/>
          </a:xfrm>
          <a:prstGeom prst="roundRect">
            <a:avLst/>
          </a:prstGeom>
          <a:solidFill>
            <a:srgbClr val="4BACC6">
              <a:lumMod val="20000"/>
              <a:lumOff val="80000"/>
            </a:srgbClr>
          </a:solidFill>
          <a:ln w="38100" cap="flat" cmpd="sng" algn="ctr">
            <a:solidFill>
              <a:srgbClr val="4BACC6">
                <a:lumMod val="75000"/>
              </a:srgbClr>
            </a:solidFill>
            <a:prstDash val="solid"/>
          </a:ln>
          <a:effectLst/>
        </p:spPr>
        <p:txBody>
          <a:bodyPr rtlCol="0" anchor="ctr"/>
          <a:lstStyle/>
          <a:p>
            <a:pPr lvl="0" algn="ctr"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3: </a:t>
            </a:r>
            <a:r>
              <a:rPr lang="vi-VN" sz="2400" dirty="0">
                <a:solidFill>
                  <a:prstClr val="black"/>
                </a:solidFill>
                <a:latin typeface="UTM Avo" panose="02040603050506020204" pitchFamily="18" charset="0"/>
                <a:cs typeface="Arial" panose="020B0604020202020204" pitchFamily="34" charset="0"/>
              </a:rPr>
              <a:t>Huy đang ngồi đọc sách ở hiên thì nhìn thấy em bé </a:t>
            </a:r>
            <a:r>
              <a:rPr lang="en-US" sz="2400" dirty="0">
                <a:solidFill>
                  <a:prstClr val="black"/>
                </a:solidFill>
                <a:latin typeface="UTM Avo" panose="02040603050506020204" pitchFamily="18" charset="0"/>
                <a:cs typeface="Arial" panose="020B0604020202020204" pitchFamily="34" charset="0"/>
              </a:rPr>
              <a:t/>
            </a:r>
            <a:br>
              <a:rPr lang="en-US" sz="2400" dirty="0">
                <a:solidFill>
                  <a:prstClr val="black"/>
                </a:solidFill>
                <a:latin typeface="UTM Avo" panose="02040603050506020204" pitchFamily="18" charset="0"/>
                <a:cs typeface="Arial" panose="020B0604020202020204" pitchFamily="34" charset="0"/>
              </a:rPr>
            </a:br>
            <a:r>
              <a:rPr lang="vi-VN" sz="2400" dirty="0">
                <a:solidFill>
                  <a:prstClr val="black"/>
                </a:solidFill>
                <a:latin typeface="UTM Avo" panose="02040603050506020204" pitchFamily="18" charset="0"/>
                <a:cs typeface="Arial" panose="020B0604020202020204" pitchFamily="34" charset="0"/>
              </a:rPr>
              <a:t>chạy lại gần chiếc xe máy mà bố vừa đi làm về.</a:t>
            </a:r>
            <a:endParaRPr lang="vi-VN" sz="2400" kern="0" dirty="0">
              <a:solidFill>
                <a:prstClr val="black"/>
              </a:solidFill>
              <a:latin typeface="UTM Avo" panose="020406030505060202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0A32FF75-D05A-C644-AA08-84AB1BA8D46D}"/>
              </a:ext>
            </a:extLst>
          </p:cNvPr>
          <p:cNvGrpSpPr/>
          <p:nvPr/>
        </p:nvGrpSpPr>
        <p:grpSpPr>
          <a:xfrm>
            <a:off x="3336706" y="6177972"/>
            <a:ext cx="5518587" cy="596900"/>
            <a:chOff x="844440" y="6004538"/>
            <a:chExt cx="8277880" cy="895350"/>
          </a:xfrm>
        </p:grpSpPr>
        <p:pic>
          <p:nvPicPr>
            <p:cNvPr id="4" name="Graphic 3" descr="Back with solid fill">
              <a:extLst>
                <a:ext uri="{FF2B5EF4-FFF2-40B4-BE49-F238E27FC236}">
                  <a16:creationId xmlns:a16="http://schemas.microsoft.com/office/drawing/2014/main" id="{27263466-61FE-3191-5327-F108664662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V="1">
              <a:off x="844440" y="6004538"/>
              <a:ext cx="1193800" cy="895350"/>
            </a:xfrm>
            <a:prstGeom prst="rect">
              <a:avLst/>
            </a:prstGeom>
          </p:spPr>
        </p:pic>
        <p:sp>
          <p:nvSpPr>
            <p:cNvPr id="5" name="TextBox 4">
              <a:extLst>
                <a:ext uri="{FF2B5EF4-FFF2-40B4-BE49-F238E27FC236}">
                  <a16:creationId xmlns:a16="http://schemas.microsoft.com/office/drawing/2014/main" id="{53053A09-10AC-7DD6-CA8B-48578BDFA337}"/>
                </a:ext>
              </a:extLst>
            </p:cNvPr>
            <p:cNvSpPr txBox="1"/>
            <p:nvPr/>
          </p:nvSpPr>
          <p:spPr>
            <a:xfrm>
              <a:off x="2038240" y="6011827"/>
              <a:ext cx="7084080" cy="706155"/>
            </a:xfrm>
            <a:prstGeom prst="rect">
              <a:avLst/>
            </a:prstGeom>
            <a:noFill/>
          </p:spPr>
          <p:txBody>
            <a:bodyPr wrap="square">
              <a:spAutoFit/>
            </a:bodyPr>
            <a:lstStyle/>
            <a:p>
              <a:pPr algn="just" defTabSz="609539">
                <a:lnSpc>
                  <a:spcPct val="125000"/>
                </a:lnSpc>
              </a:pPr>
              <a:r>
                <a:rPr lang="en-US" sz="2200" b="1" dirty="0">
                  <a:solidFill>
                    <a:prstClr val="black"/>
                  </a:solidFill>
                  <a:latin typeface="UTM Avo" panose="02040603050506020204" pitchFamily="18" charset="0"/>
                  <a:cs typeface="Arial" panose="020B0604020202020204" pitchFamily="34" charset="0"/>
                </a:rPr>
                <a:t>Huy </a:t>
              </a:r>
              <a:r>
                <a:rPr lang="en-US" sz="2200" b="1" dirty="0" err="1">
                  <a:solidFill>
                    <a:prstClr val="black"/>
                  </a:solidFill>
                  <a:latin typeface="UTM Avo" panose="02040603050506020204" pitchFamily="18" charset="0"/>
                  <a:cs typeface="Arial" panose="020B0604020202020204" pitchFamily="34" charset="0"/>
                </a:rPr>
                <a:t>nên</a:t>
              </a:r>
              <a:r>
                <a:rPr lang="en-US" sz="2200" b="1" dirty="0">
                  <a:solidFill>
                    <a:prstClr val="black"/>
                  </a:solidFill>
                  <a:latin typeface="UTM Avo" panose="02040603050506020204" pitchFamily="18" charset="0"/>
                  <a:cs typeface="Arial" panose="020B0604020202020204" pitchFamily="34" charset="0"/>
                </a:rPr>
                <a:t> </a:t>
              </a:r>
              <a:r>
                <a:rPr lang="en-US" sz="2200" b="1" dirty="0" err="1">
                  <a:solidFill>
                    <a:prstClr val="black"/>
                  </a:solidFill>
                  <a:latin typeface="UTM Avo" panose="02040603050506020204" pitchFamily="18" charset="0"/>
                  <a:cs typeface="Arial" panose="020B0604020202020204" pitchFamily="34" charset="0"/>
                </a:rPr>
                <a:t>làm</a:t>
              </a:r>
              <a:r>
                <a:rPr lang="en-US" sz="2200" b="1" dirty="0">
                  <a:solidFill>
                    <a:prstClr val="black"/>
                  </a:solidFill>
                  <a:latin typeface="UTM Avo" panose="02040603050506020204" pitchFamily="18" charset="0"/>
                  <a:cs typeface="Arial" panose="020B0604020202020204" pitchFamily="34" charset="0"/>
                </a:rPr>
                <a:t> </a:t>
              </a:r>
              <a:r>
                <a:rPr lang="en-US" sz="2200" b="1" dirty="0" err="1">
                  <a:solidFill>
                    <a:prstClr val="black"/>
                  </a:solidFill>
                  <a:latin typeface="UTM Avo" panose="02040603050506020204" pitchFamily="18" charset="0"/>
                  <a:cs typeface="Arial" panose="020B0604020202020204" pitchFamily="34" charset="0"/>
                </a:rPr>
                <a:t>gì</a:t>
              </a:r>
              <a:r>
                <a:rPr lang="en-US" sz="2200" b="1" dirty="0">
                  <a:solidFill>
                    <a:prstClr val="black"/>
                  </a:solidFill>
                  <a:latin typeface="UTM Avo" panose="02040603050506020204" pitchFamily="18" charset="0"/>
                  <a:cs typeface="Arial" panose="020B0604020202020204" pitchFamily="34" charset="0"/>
                </a:rPr>
                <a:t>?</a:t>
              </a:r>
            </a:p>
          </p:txBody>
        </p:sp>
      </p:grpSp>
      <p:pic>
        <p:nvPicPr>
          <p:cNvPr id="6" name="Picture 5">
            <a:extLst>
              <a:ext uri="{FF2B5EF4-FFF2-40B4-BE49-F238E27FC236}">
                <a16:creationId xmlns:a16="http://schemas.microsoft.com/office/drawing/2014/main" id="{07DE5296-0241-A4E8-F301-95AC4D7374BF}"/>
              </a:ext>
            </a:extLst>
          </p:cNvPr>
          <p:cNvPicPr>
            <a:picLocks noChangeAspect="1"/>
          </p:cNvPicPr>
          <p:nvPr/>
        </p:nvPicPr>
        <p:blipFill>
          <a:blip r:embed="rId6"/>
          <a:srcRect l="22438" t="27316" r="14982" b="9731"/>
          <a:stretch/>
        </p:blipFill>
        <p:spPr>
          <a:xfrm>
            <a:off x="2813015" y="1520375"/>
            <a:ext cx="6641228" cy="3032768"/>
          </a:xfrm>
          <a:prstGeom prst="rect">
            <a:avLst/>
          </a:prstGeom>
        </p:spPr>
      </p:pic>
      <p:pic>
        <p:nvPicPr>
          <p:cNvPr id="7" name="Picture 6"/>
          <p:cNvPicPr>
            <a:picLocks noChangeAspect="1"/>
          </p:cNvPicPr>
          <p:nvPr/>
        </p:nvPicPr>
        <p:blipFill>
          <a:blip r:embed="rId7"/>
          <a:stretch>
            <a:fillRect/>
          </a:stretch>
        </p:blipFill>
        <p:spPr>
          <a:xfrm>
            <a:off x="50643" y="21399"/>
            <a:ext cx="3473797" cy="1189656"/>
          </a:xfrm>
          <a:prstGeom prst="rect">
            <a:avLst/>
          </a:prstGeom>
        </p:spPr>
      </p:pic>
    </p:spTree>
    <p:extLst>
      <p:ext uri="{BB962C8B-B14F-4D97-AF65-F5344CB8AC3E}">
        <p14:creationId xmlns:p14="http://schemas.microsoft.com/office/powerpoint/2010/main" val="352904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a:extLst>
            <a:ext uri="{FF2B5EF4-FFF2-40B4-BE49-F238E27FC236}">
              <a16:creationId xmlns:a16="http://schemas.microsoft.com/office/drawing/2014/main" id="{D4E48758-E41C-DAFA-CE38-62CD024BE83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F7F1AE-F6C3-39AC-494F-AE76567BA3DC}"/>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A22DAD95-4196-4264-943A-82701F357AA0}"/>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schemeClr val="tx1"/>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F8E5C5B0-E2BB-F788-1B71-920EB832AAB9}"/>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schemeClr val="tx1"/>
              </a:solidFill>
              <a:latin typeface="UTM Avo" panose="0204060305050602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1B671486-6F77-ED31-7194-4DCB46F94436}"/>
              </a:ext>
            </a:extLst>
          </p:cNvPr>
          <p:cNvGrpSpPr/>
          <p:nvPr/>
        </p:nvGrpSpPr>
        <p:grpSpPr>
          <a:xfrm>
            <a:off x="470240" y="1859126"/>
            <a:ext cx="3198678" cy="3207658"/>
            <a:chOff x="633248" y="2113316"/>
            <a:chExt cx="3198678" cy="3207658"/>
          </a:xfrm>
        </p:grpSpPr>
        <p:grpSp>
          <p:nvGrpSpPr>
            <p:cNvPr id="6" name="Group 6">
              <a:extLst>
                <a:ext uri="{FF2B5EF4-FFF2-40B4-BE49-F238E27FC236}">
                  <a16:creationId xmlns:a16="http://schemas.microsoft.com/office/drawing/2014/main" id="{A38FB90A-74A3-82E5-4BFA-1EB12EAB38DC}"/>
                </a:ext>
              </a:extLst>
            </p:cNvPr>
            <p:cNvGrpSpPr/>
            <p:nvPr/>
          </p:nvGrpSpPr>
          <p:grpSpPr>
            <a:xfrm>
              <a:off x="633248" y="2113316"/>
              <a:ext cx="3198678" cy="3207658"/>
              <a:chOff x="0" y="0"/>
              <a:chExt cx="812800" cy="812800"/>
            </a:xfrm>
          </p:grpSpPr>
          <p:sp>
            <p:nvSpPr>
              <p:cNvPr id="8" name="Freeform 7">
                <a:extLst>
                  <a:ext uri="{FF2B5EF4-FFF2-40B4-BE49-F238E27FC236}">
                    <a16:creationId xmlns:a16="http://schemas.microsoft.com/office/drawing/2014/main" id="{692FCFA4-C335-0C44-8B0D-270BA907FF3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40000"/>
                  <a:lumOff val="60000"/>
                </a:scheme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tx1"/>
                  </a:solidFill>
                  <a:effectLst/>
                  <a:uLnTx/>
                  <a:uFillTx/>
                </a:endParaRPr>
              </a:p>
            </p:txBody>
          </p:sp>
          <p:sp>
            <p:nvSpPr>
              <p:cNvPr id="9" name="TextBox 8">
                <a:extLst>
                  <a:ext uri="{FF2B5EF4-FFF2-40B4-BE49-F238E27FC236}">
                    <a16:creationId xmlns:a16="http://schemas.microsoft.com/office/drawing/2014/main" id="{A332F87E-9FBC-B0D9-B667-BDAFCE78300E}"/>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schemeClr val="tx1"/>
                  </a:solidFill>
                  <a:effectLst/>
                  <a:uLnTx/>
                  <a:uFillTx/>
                </a:endParaRPr>
              </a:p>
            </p:txBody>
          </p:sp>
        </p:grpSp>
        <p:sp>
          <p:nvSpPr>
            <p:cNvPr id="7" name="TextBox 6">
              <a:extLst>
                <a:ext uri="{FF2B5EF4-FFF2-40B4-BE49-F238E27FC236}">
                  <a16:creationId xmlns:a16="http://schemas.microsoft.com/office/drawing/2014/main" id="{F58C9D05-A8BA-B033-FA03-71943B77FA1E}"/>
                </a:ext>
              </a:extLst>
            </p:cNvPr>
            <p:cNvSpPr txBox="1"/>
            <p:nvPr/>
          </p:nvSpPr>
          <p:spPr>
            <a:xfrm>
              <a:off x="724519" y="2775467"/>
              <a:ext cx="3002348" cy="1473801"/>
            </a:xfrm>
            <a:prstGeom prst="rect">
              <a:avLst/>
            </a:prstGeom>
            <a:noFill/>
            <a:ln>
              <a:noFill/>
            </a:ln>
          </p:spPr>
          <p:txBody>
            <a:bodyPr wrap="square" rtlCol="0">
              <a:spAutoFit/>
            </a:bodyPr>
            <a:lstStyle/>
            <a:p>
              <a:pPr algn="ctr" defTabSz="609539">
                <a:lnSpc>
                  <a:spcPct val="150000"/>
                </a:lnSpc>
              </a:pPr>
              <a:r>
                <a:rPr lang="en-US" sz="3200" b="1" dirty="0">
                  <a:solidFill>
                    <a:schemeClr val="tx1"/>
                  </a:solidFill>
                  <a:latin typeface="UTM Avo" panose="02040603050506020204" pitchFamily="18" charset="0"/>
                  <a:cs typeface="Arial" panose="020B0604020202020204" pitchFamily="34" charset="0"/>
                </a:rPr>
                <a:t>GỢI Ý CÂU TRẢ LỜI</a:t>
              </a:r>
            </a:p>
          </p:txBody>
        </p:sp>
      </p:grpSp>
      <p:sp>
        <p:nvSpPr>
          <p:cNvPr id="10" name="TextBox 9">
            <a:extLst>
              <a:ext uri="{FF2B5EF4-FFF2-40B4-BE49-F238E27FC236}">
                <a16:creationId xmlns:a16="http://schemas.microsoft.com/office/drawing/2014/main" id="{F22DE3DF-388E-0C94-220E-5C02F703AFF2}"/>
              </a:ext>
            </a:extLst>
          </p:cNvPr>
          <p:cNvSpPr txBox="1"/>
          <p:nvPr/>
        </p:nvSpPr>
        <p:spPr>
          <a:xfrm>
            <a:off x="4193598" y="2836943"/>
            <a:ext cx="7228286" cy="2229841"/>
          </a:xfrm>
          <a:prstGeom prst="rect">
            <a:avLst/>
          </a:prstGeom>
          <a:noFill/>
        </p:spPr>
        <p:txBody>
          <a:bodyPr wrap="square">
            <a:spAutoFit/>
          </a:bodyPr>
          <a:lstStyle/>
          <a:p>
            <a:pPr marL="342900" indent="-342900" algn="just" defTabSz="609539">
              <a:lnSpc>
                <a:spcPct val="150000"/>
              </a:lnSpc>
              <a:buFont typeface="Arial" panose="020B0604020202020204" pitchFamily="34" charset="0"/>
              <a:buChar char="•"/>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Bình nên khuyên Nam không nên chơi </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r>
            <a:b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b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đuổi bắt nhau trong bếp để tránh bị bỏng do ngã vào bếp đang cháy hoặc va phải nồi thức ăn đang nấu trên bếp.</a:t>
            </a:r>
          </a:p>
        </p:txBody>
      </p:sp>
      <p:pic>
        <p:nvPicPr>
          <p:cNvPr id="11" name="Picture 10" descr="A picture containing toy, doll, vector graphics, clipart&#10;&#10;Description automatically generated">
            <a:extLst>
              <a:ext uri="{FF2B5EF4-FFF2-40B4-BE49-F238E27FC236}">
                <a16:creationId xmlns:a16="http://schemas.microsoft.com/office/drawing/2014/main" id="{61850578-B8DF-E97F-658C-68B66DEC4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82" y="3772895"/>
            <a:ext cx="3085105" cy="3085105"/>
          </a:xfrm>
          <a:prstGeom prst="rect">
            <a:avLst/>
          </a:prstGeom>
        </p:spPr>
      </p:pic>
      <p:grpSp>
        <p:nvGrpSpPr>
          <p:cNvPr id="12" name="Group 11">
            <a:extLst>
              <a:ext uri="{FF2B5EF4-FFF2-40B4-BE49-F238E27FC236}">
                <a16:creationId xmlns:a16="http://schemas.microsoft.com/office/drawing/2014/main" id="{78CE9649-355E-F5DC-164B-ADCFF37D2DE0}"/>
              </a:ext>
            </a:extLst>
          </p:cNvPr>
          <p:cNvGrpSpPr/>
          <p:nvPr/>
        </p:nvGrpSpPr>
        <p:grpSpPr>
          <a:xfrm>
            <a:off x="6168602" y="1649434"/>
            <a:ext cx="3369529" cy="866372"/>
            <a:chOff x="5872534" y="881343"/>
            <a:chExt cx="6477000" cy="1299558"/>
          </a:xfrm>
        </p:grpSpPr>
        <p:pic>
          <p:nvPicPr>
            <p:cNvPr id="13" name="Picture 9">
              <a:extLst>
                <a:ext uri="{FF2B5EF4-FFF2-40B4-BE49-F238E27FC236}">
                  <a16:creationId xmlns:a16="http://schemas.microsoft.com/office/drawing/2014/main" id="{2F9BEFD2-4387-64D3-A1A0-AD999FB367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98139" y="881343"/>
              <a:ext cx="6451395" cy="1299558"/>
            </a:xfrm>
            <a:prstGeom prst="rect">
              <a:avLst/>
            </a:prstGeom>
          </p:spPr>
        </p:pic>
        <p:sp>
          <p:nvSpPr>
            <p:cNvPr id="14" name="TextBox 13">
              <a:extLst>
                <a:ext uri="{FF2B5EF4-FFF2-40B4-BE49-F238E27FC236}">
                  <a16:creationId xmlns:a16="http://schemas.microsoft.com/office/drawing/2014/main" id="{51D6D437-3437-9A6D-9D96-131950E4096D}"/>
                </a:ext>
              </a:extLst>
            </p:cNvPr>
            <p:cNvSpPr txBox="1"/>
            <p:nvPr/>
          </p:nvSpPr>
          <p:spPr>
            <a:xfrm>
              <a:off x="5872534" y="1091283"/>
              <a:ext cx="6477000" cy="815513"/>
            </a:xfrm>
            <a:prstGeom prst="rect">
              <a:avLst/>
            </a:prstGeom>
            <a:noFill/>
          </p:spPr>
          <p:txBody>
            <a:bodyPr wrap="square" rtlCol="0">
              <a:spAutoFit/>
            </a:bodyPr>
            <a:lstStyle/>
            <a:p>
              <a:pPr algn="ctr" defTabSz="609539"/>
              <a:r>
                <a:rPr lang="en-US" sz="2800" b="1" dirty="0" err="1">
                  <a:solidFill>
                    <a:schemeClr val="tx1"/>
                  </a:solidFill>
                  <a:latin typeface="UTM Avo" panose="02040603050506020204" pitchFamily="18" charset="0"/>
                  <a:cs typeface="Arial" panose="020B0604020202020204" pitchFamily="34" charset="0"/>
                </a:rPr>
                <a:t>Tình</a:t>
              </a:r>
              <a:r>
                <a:rPr lang="en-US" sz="2800" b="1" dirty="0">
                  <a:solidFill>
                    <a:schemeClr val="tx1"/>
                  </a:solidFill>
                  <a:latin typeface="UTM Avo" panose="02040603050506020204" pitchFamily="18" charset="0"/>
                  <a:cs typeface="Arial" panose="020B0604020202020204" pitchFamily="34" charset="0"/>
                </a:rPr>
                <a:t> </a:t>
              </a:r>
              <a:r>
                <a:rPr lang="en-US" sz="2800" b="1" dirty="0" err="1">
                  <a:solidFill>
                    <a:schemeClr val="tx1"/>
                  </a:solidFill>
                  <a:latin typeface="UTM Avo" panose="02040603050506020204" pitchFamily="18" charset="0"/>
                  <a:cs typeface="Arial" panose="020B0604020202020204" pitchFamily="34" charset="0"/>
                </a:rPr>
                <a:t>huống</a:t>
              </a:r>
              <a:r>
                <a:rPr lang="en-US" sz="2800" b="1" dirty="0">
                  <a:solidFill>
                    <a:schemeClr val="tx1"/>
                  </a:solidFill>
                  <a:latin typeface="UTM Avo" panose="02040603050506020204" pitchFamily="18" charset="0"/>
                  <a:cs typeface="Arial" panose="020B0604020202020204" pitchFamily="34" charset="0"/>
                </a:rPr>
                <a:t> 1</a:t>
              </a:r>
            </a:p>
          </p:txBody>
        </p:sp>
      </p:grpSp>
      <p:pic>
        <p:nvPicPr>
          <p:cNvPr id="15" name="Picture 14"/>
          <p:cNvPicPr>
            <a:picLocks noChangeAspect="1"/>
          </p:cNvPicPr>
          <p:nvPr/>
        </p:nvPicPr>
        <p:blipFill>
          <a:blip r:embed="rId7"/>
          <a:stretch>
            <a:fillRect/>
          </a:stretch>
        </p:blipFill>
        <p:spPr>
          <a:xfrm>
            <a:off x="50643" y="21399"/>
            <a:ext cx="3473797" cy="1189656"/>
          </a:xfrm>
          <a:prstGeom prst="rect">
            <a:avLst/>
          </a:prstGeom>
        </p:spPr>
      </p:pic>
    </p:spTree>
    <p:extLst>
      <p:ext uri="{BB962C8B-B14F-4D97-AF65-F5344CB8AC3E}">
        <p14:creationId xmlns:p14="http://schemas.microsoft.com/office/powerpoint/2010/main" val="2364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a:extLst>
            <a:ext uri="{FF2B5EF4-FFF2-40B4-BE49-F238E27FC236}">
              <a16:creationId xmlns:a16="http://schemas.microsoft.com/office/drawing/2014/main" id="{1F758E5A-AD7C-E6EA-DA61-83148A9AF1F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8EDCE4E-B8F5-CB4D-8E4C-28C51453EB18}"/>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56CCCDB1-FC3F-3705-4FC7-009C365BF72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schemeClr val="tx1"/>
              </a:solidFill>
              <a:latin typeface="UTM Avo" panose="02040603050506020204" pitchFamily="18" charset="0"/>
              <a:cs typeface="Arial" panose="020B0604020202020204" pitchFamily="34" charset="0"/>
            </a:endParaRPr>
          </a:p>
        </p:txBody>
      </p:sp>
      <p:sp>
        <p:nvSpPr>
          <p:cNvPr id="17" name="TextBox 16">
            <a:extLst>
              <a:ext uri="{FF2B5EF4-FFF2-40B4-BE49-F238E27FC236}">
                <a16:creationId xmlns:a16="http://schemas.microsoft.com/office/drawing/2014/main" id="{C261E00B-2B31-8238-9D00-2318557CD633}"/>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schemeClr val="tx1"/>
              </a:solidFill>
              <a:latin typeface="UTM Avo" panose="0204060305050602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47B40BAF-7223-B9B8-2F97-6F5E4DE750C4}"/>
              </a:ext>
            </a:extLst>
          </p:cNvPr>
          <p:cNvGrpSpPr/>
          <p:nvPr/>
        </p:nvGrpSpPr>
        <p:grpSpPr>
          <a:xfrm>
            <a:off x="470240" y="1859126"/>
            <a:ext cx="3198678" cy="3207658"/>
            <a:chOff x="633248" y="2113316"/>
            <a:chExt cx="3198678" cy="3207658"/>
          </a:xfrm>
        </p:grpSpPr>
        <p:grpSp>
          <p:nvGrpSpPr>
            <p:cNvPr id="19" name="Group 6">
              <a:extLst>
                <a:ext uri="{FF2B5EF4-FFF2-40B4-BE49-F238E27FC236}">
                  <a16:creationId xmlns:a16="http://schemas.microsoft.com/office/drawing/2014/main" id="{6262FC43-B10E-037E-5FBC-D9ADC915AD74}"/>
                </a:ext>
              </a:extLst>
            </p:cNvPr>
            <p:cNvGrpSpPr/>
            <p:nvPr/>
          </p:nvGrpSpPr>
          <p:grpSpPr>
            <a:xfrm>
              <a:off x="633248" y="2113316"/>
              <a:ext cx="3198678" cy="3207658"/>
              <a:chOff x="0" y="0"/>
              <a:chExt cx="812800" cy="812800"/>
            </a:xfrm>
          </p:grpSpPr>
          <p:sp>
            <p:nvSpPr>
              <p:cNvPr id="21" name="Freeform 7">
                <a:extLst>
                  <a:ext uri="{FF2B5EF4-FFF2-40B4-BE49-F238E27FC236}">
                    <a16:creationId xmlns:a16="http://schemas.microsoft.com/office/drawing/2014/main" id="{34654080-E16E-DED9-1815-6232FCA2485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40000"/>
                  <a:lumOff val="60000"/>
                </a:scheme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tx1"/>
                  </a:solidFill>
                  <a:effectLst/>
                  <a:uLnTx/>
                  <a:uFillTx/>
                </a:endParaRPr>
              </a:p>
            </p:txBody>
          </p:sp>
          <p:sp>
            <p:nvSpPr>
              <p:cNvPr id="22" name="TextBox 21">
                <a:extLst>
                  <a:ext uri="{FF2B5EF4-FFF2-40B4-BE49-F238E27FC236}">
                    <a16:creationId xmlns:a16="http://schemas.microsoft.com/office/drawing/2014/main" id="{8C5AF575-0873-382B-EF02-3033A1D6E981}"/>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schemeClr val="tx1"/>
                  </a:solidFill>
                  <a:effectLst/>
                  <a:uLnTx/>
                  <a:uFillTx/>
                </a:endParaRPr>
              </a:p>
            </p:txBody>
          </p:sp>
        </p:grpSp>
        <p:sp>
          <p:nvSpPr>
            <p:cNvPr id="20" name="TextBox 19">
              <a:extLst>
                <a:ext uri="{FF2B5EF4-FFF2-40B4-BE49-F238E27FC236}">
                  <a16:creationId xmlns:a16="http://schemas.microsoft.com/office/drawing/2014/main" id="{63C0A119-9634-B3E8-04EC-9DF1AC7B426F}"/>
                </a:ext>
              </a:extLst>
            </p:cNvPr>
            <p:cNvSpPr txBox="1"/>
            <p:nvPr/>
          </p:nvSpPr>
          <p:spPr>
            <a:xfrm>
              <a:off x="724519" y="2775467"/>
              <a:ext cx="3002348" cy="1473801"/>
            </a:xfrm>
            <a:prstGeom prst="rect">
              <a:avLst/>
            </a:prstGeom>
            <a:noFill/>
            <a:ln>
              <a:noFill/>
            </a:ln>
          </p:spPr>
          <p:txBody>
            <a:bodyPr wrap="square" rtlCol="0">
              <a:spAutoFit/>
            </a:bodyPr>
            <a:lstStyle/>
            <a:p>
              <a:pPr algn="ctr" defTabSz="609539">
                <a:lnSpc>
                  <a:spcPct val="150000"/>
                </a:lnSpc>
              </a:pPr>
              <a:r>
                <a:rPr lang="en-US" sz="3200" b="1" dirty="0">
                  <a:solidFill>
                    <a:schemeClr val="tx1"/>
                  </a:solidFill>
                  <a:latin typeface="UTM Avo" panose="02040603050506020204" pitchFamily="18" charset="0"/>
                  <a:cs typeface="Arial" panose="020B0604020202020204" pitchFamily="34" charset="0"/>
                </a:rPr>
                <a:t>GỢI Ý CÂU TRẢ LỜI</a:t>
              </a:r>
            </a:p>
          </p:txBody>
        </p:sp>
      </p:grpSp>
      <p:sp>
        <p:nvSpPr>
          <p:cNvPr id="23" name="TextBox 22">
            <a:extLst>
              <a:ext uri="{FF2B5EF4-FFF2-40B4-BE49-F238E27FC236}">
                <a16:creationId xmlns:a16="http://schemas.microsoft.com/office/drawing/2014/main" id="{317B751A-F042-FE4E-AC86-41A65AA2A634}"/>
              </a:ext>
            </a:extLst>
          </p:cNvPr>
          <p:cNvSpPr txBox="1"/>
          <p:nvPr/>
        </p:nvSpPr>
        <p:spPr>
          <a:xfrm>
            <a:off x="4922911" y="3090223"/>
            <a:ext cx="5874229" cy="1675843"/>
          </a:xfrm>
          <a:prstGeom prst="rect">
            <a:avLst/>
          </a:prstGeom>
          <a:noFill/>
        </p:spPr>
        <p:txBody>
          <a:bodyPr wrap="square">
            <a:spAutoFit/>
          </a:bodyPr>
          <a:lstStyle/>
          <a:p>
            <a:pPr algn="just" defTabSz="609539">
              <a:lnSpc>
                <a:spcPct val="150000"/>
              </a:lnSpc>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Hoa nên chạy lại ngăn em bé hoặc cất chiếc bàn ủi ra chỗ khác để em không bị bỏng.</a:t>
            </a:r>
          </a:p>
        </p:txBody>
      </p:sp>
      <p:pic>
        <p:nvPicPr>
          <p:cNvPr id="24" name="Picture 23" descr="A picture containing toy, doll, vector graphics, clipart&#10;&#10;Description automatically generated">
            <a:extLst>
              <a:ext uri="{FF2B5EF4-FFF2-40B4-BE49-F238E27FC236}">
                <a16:creationId xmlns:a16="http://schemas.microsoft.com/office/drawing/2014/main" id="{DFC616DA-A039-0247-B08B-3BC56FFF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82" y="3772895"/>
            <a:ext cx="3085105" cy="3085105"/>
          </a:xfrm>
          <a:prstGeom prst="rect">
            <a:avLst/>
          </a:prstGeom>
        </p:spPr>
      </p:pic>
      <p:grpSp>
        <p:nvGrpSpPr>
          <p:cNvPr id="25" name="Group 24">
            <a:extLst>
              <a:ext uri="{FF2B5EF4-FFF2-40B4-BE49-F238E27FC236}">
                <a16:creationId xmlns:a16="http://schemas.microsoft.com/office/drawing/2014/main" id="{777FBD26-0CDA-EEC4-3227-CE2529F07B50}"/>
              </a:ext>
            </a:extLst>
          </p:cNvPr>
          <p:cNvGrpSpPr/>
          <p:nvPr/>
        </p:nvGrpSpPr>
        <p:grpSpPr>
          <a:xfrm>
            <a:off x="6175260" y="1859126"/>
            <a:ext cx="3369529" cy="866372"/>
            <a:chOff x="5872534" y="881343"/>
            <a:chExt cx="6477000" cy="1299558"/>
          </a:xfrm>
        </p:grpSpPr>
        <p:pic>
          <p:nvPicPr>
            <p:cNvPr id="26" name="Picture 9">
              <a:extLst>
                <a:ext uri="{FF2B5EF4-FFF2-40B4-BE49-F238E27FC236}">
                  <a16:creationId xmlns:a16="http://schemas.microsoft.com/office/drawing/2014/main" id="{7180257D-86F2-BF8B-B516-62F3DA14C5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98139" y="881343"/>
              <a:ext cx="6451395" cy="1299558"/>
            </a:xfrm>
            <a:prstGeom prst="rect">
              <a:avLst/>
            </a:prstGeom>
          </p:spPr>
        </p:pic>
        <p:sp>
          <p:nvSpPr>
            <p:cNvPr id="27" name="TextBox 26">
              <a:extLst>
                <a:ext uri="{FF2B5EF4-FFF2-40B4-BE49-F238E27FC236}">
                  <a16:creationId xmlns:a16="http://schemas.microsoft.com/office/drawing/2014/main" id="{D318DD36-517A-94F4-4E92-056563F08F94}"/>
                </a:ext>
              </a:extLst>
            </p:cNvPr>
            <p:cNvSpPr txBox="1"/>
            <p:nvPr/>
          </p:nvSpPr>
          <p:spPr>
            <a:xfrm>
              <a:off x="5872534" y="1091283"/>
              <a:ext cx="6477000" cy="815513"/>
            </a:xfrm>
            <a:prstGeom prst="rect">
              <a:avLst/>
            </a:prstGeom>
            <a:noFill/>
          </p:spPr>
          <p:txBody>
            <a:bodyPr wrap="square" rtlCol="0">
              <a:spAutoFit/>
            </a:bodyPr>
            <a:lstStyle/>
            <a:p>
              <a:pPr algn="ctr" defTabSz="609539"/>
              <a:r>
                <a:rPr lang="en-US" sz="2800" b="1" dirty="0" err="1">
                  <a:solidFill>
                    <a:schemeClr val="tx1"/>
                  </a:solidFill>
                  <a:latin typeface="UTM Avo" panose="02040603050506020204" pitchFamily="18" charset="0"/>
                  <a:cs typeface="Arial" panose="020B0604020202020204" pitchFamily="34" charset="0"/>
                </a:rPr>
                <a:t>Tình</a:t>
              </a:r>
              <a:r>
                <a:rPr lang="en-US" sz="2800" b="1" dirty="0">
                  <a:solidFill>
                    <a:schemeClr val="tx1"/>
                  </a:solidFill>
                  <a:latin typeface="UTM Avo" panose="02040603050506020204" pitchFamily="18" charset="0"/>
                  <a:cs typeface="Arial" panose="020B0604020202020204" pitchFamily="34" charset="0"/>
                </a:rPr>
                <a:t> </a:t>
              </a:r>
              <a:r>
                <a:rPr lang="en-US" sz="2800" b="1" dirty="0" err="1">
                  <a:solidFill>
                    <a:schemeClr val="tx1"/>
                  </a:solidFill>
                  <a:latin typeface="UTM Avo" panose="02040603050506020204" pitchFamily="18" charset="0"/>
                  <a:cs typeface="Arial" panose="020B0604020202020204" pitchFamily="34" charset="0"/>
                </a:rPr>
                <a:t>huống</a:t>
              </a:r>
              <a:r>
                <a:rPr lang="en-US" sz="2800" b="1" dirty="0">
                  <a:solidFill>
                    <a:schemeClr val="tx1"/>
                  </a:solidFill>
                  <a:latin typeface="UTM Avo" panose="02040603050506020204" pitchFamily="18" charset="0"/>
                  <a:cs typeface="Arial" panose="020B0604020202020204" pitchFamily="34" charset="0"/>
                </a:rPr>
                <a:t> 2</a:t>
              </a:r>
            </a:p>
          </p:txBody>
        </p:sp>
      </p:grpSp>
      <p:pic>
        <p:nvPicPr>
          <p:cNvPr id="28" name="Picture 27"/>
          <p:cNvPicPr>
            <a:picLocks noChangeAspect="1"/>
          </p:cNvPicPr>
          <p:nvPr/>
        </p:nvPicPr>
        <p:blipFill>
          <a:blip r:embed="rId7"/>
          <a:stretch>
            <a:fillRect/>
          </a:stretch>
        </p:blipFill>
        <p:spPr>
          <a:xfrm>
            <a:off x="50643" y="21399"/>
            <a:ext cx="3473797" cy="1189656"/>
          </a:xfrm>
          <a:prstGeom prst="rect">
            <a:avLst/>
          </a:prstGeom>
        </p:spPr>
      </p:pic>
    </p:spTree>
    <p:extLst>
      <p:ext uri="{BB962C8B-B14F-4D97-AF65-F5344CB8AC3E}">
        <p14:creationId xmlns:p14="http://schemas.microsoft.com/office/powerpoint/2010/main" val="386305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a:extLst>
            <a:ext uri="{FF2B5EF4-FFF2-40B4-BE49-F238E27FC236}">
              <a16:creationId xmlns:a16="http://schemas.microsoft.com/office/drawing/2014/main" id="{7839EAEC-AFD5-2094-393E-950E2515C0F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AB15AD-03F3-317F-CEE8-4BF6BD1B5BD5}"/>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7EC28C69-88D8-8BA7-28F1-7037B7DCF352}"/>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schemeClr val="tx1"/>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D6CD23D4-5F77-66B4-D6CD-AE44D0D27AD7}"/>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schemeClr val="tx1"/>
              </a:solidFill>
              <a:latin typeface="UTM Avo" panose="0204060305050602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49F436D9-7431-994F-C551-5B965BCD8F5A}"/>
              </a:ext>
            </a:extLst>
          </p:cNvPr>
          <p:cNvGrpSpPr/>
          <p:nvPr/>
        </p:nvGrpSpPr>
        <p:grpSpPr>
          <a:xfrm>
            <a:off x="470240" y="1859126"/>
            <a:ext cx="3198678" cy="3207658"/>
            <a:chOff x="633248" y="2113316"/>
            <a:chExt cx="3198678" cy="3207658"/>
          </a:xfrm>
        </p:grpSpPr>
        <p:grpSp>
          <p:nvGrpSpPr>
            <p:cNvPr id="6" name="Group 6">
              <a:extLst>
                <a:ext uri="{FF2B5EF4-FFF2-40B4-BE49-F238E27FC236}">
                  <a16:creationId xmlns:a16="http://schemas.microsoft.com/office/drawing/2014/main" id="{5B17FD8A-9E66-8C6E-4026-14774B5EC9AC}"/>
                </a:ext>
              </a:extLst>
            </p:cNvPr>
            <p:cNvGrpSpPr/>
            <p:nvPr/>
          </p:nvGrpSpPr>
          <p:grpSpPr>
            <a:xfrm>
              <a:off x="633248" y="2113316"/>
              <a:ext cx="3198678" cy="3207658"/>
              <a:chOff x="0" y="0"/>
              <a:chExt cx="812800" cy="812800"/>
            </a:xfrm>
          </p:grpSpPr>
          <p:sp>
            <p:nvSpPr>
              <p:cNvPr id="8" name="Freeform 7">
                <a:extLst>
                  <a:ext uri="{FF2B5EF4-FFF2-40B4-BE49-F238E27FC236}">
                    <a16:creationId xmlns:a16="http://schemas.microsoft.com/office/drawing/2014/main" id="{C3453810-271C-465B-AB35-BE8CF05ECC0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40000"/>
                  <a:lumOff val="60000"/>
                </a:scheme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tx1"/>
                  </a:solidFill>
                  <a:effectLst/>
                  <a:uLnTx/>
                  <a:uFillTx/>
                </a:endParaRPr>
              </a:p>
            </p:txBody>
          </p:sp>
          <p:sp>
            <p:nvSpPr>
              <p:cNvPr id="9" name="TextBox 8">
                <a:extLst>
                  <a:ext uri="{FF2B5EF4-FFF2-40B4-BE49-F238E27FC236}">
                    <a16:creationId xmlns:a16="http://schemas.microsoft.com/office/drawing/2014/main" id="{28E30862-4086-F25F-DBE6-7D8AE6613350}"/>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schemeClr val="tx1"/>
                  </a:solidFill>
                  <a:effectLst/>
                  <a:uLnTx/>
                  <a:uFillTx/>
                </a:endParaRPr>
              </a:p>
            </p:txBody>
          </p:sp>
        </p:grpSp>
        <p:sp>
          <p:nvSpPr>
            <p:cNvPr id="7" name="TextBox 6">
              <a:extLst>
                <a:ext uri="{FF2B5EF4-FFF2-40B4-BE49-F238E27FC236}">
                  <a16:creationId xmlns:a16="http://schemas.microsoft.com/office/drawing/2014/main" id="{7172662E-5A46-649A-F2A9-DAF7C8DC2FFC}"/>
                </a:ext>
              </a:extLst>
            </p:cNvPr>
            <p:cNvSpPr txBox="1"/>
            <p:nvPr/>
          </p:nvSpPr>
          <p:spPr>
            <a:xfrm>
              <a:off x="724519" y="2775467"/>
              <a:ext cx="3002348" cy="1473801"/>
            </a:xfrm>
            <a:prstGeom prst="rect">
              <a:avLst/>
            </a:prstGeom>
            <a:noFill/>
            <a:ln>
              <a:noFill/>
            </a:ln>
          </p:spPr>
          <p:txBody>
            <a:bodyPr wrap="square" rtlCol="0">
              <a:spAutoFit/>
            </a:bodyPr>
            <a:lstStyle/>
            <a:p>
              <a:pPr algn="ctr" defTabSz="609539">
                <a:lnSpc>
                  <a:spcPct val="150000"/>
                </a:lnSpc>
              </a:pPr>
              <a:r>
                <a:rPr lang="en-US" sz="3200" b="1" dirty="0">
                  <a:solidFill>
                    <a:schemeClr val="tx1"/>
                  </a:solidFill>
                  <a:latin typeface="UTM Avo" panose="02040603050506020204" pitchFamily="18" charset="0"/>
                  <a:cs typeface="Arial" panose="020B0604020202020204" pitchFamily="34" charset="0"/>
                </a:rPr>
                <a:t>GỢI Ý CÂU TRẢ LỜI</a:t>
              </a:r>
            </a:p>
          </p:txBody>
        </p:sp>
      </p:grpSp>
      <p:sp>
        <p:nvSpPr>
          <p:cNvPr id="10" name="TextBox 9">
            <a:extLst>
              <a:ext uri="{FF2B5EF4-FFF2-40B4-BE49-F238E27FC236}">
                <a16:creationId xmlns:a16="http://schemas.microsoft.com/office/drawing/2014/main" id="{3FFA9312-9B8E-A7EF-FF90-5A6F7320AC92}"/>
              </a:ext>
            </a:extLst>
          </p:cNvPr>
          <p:cNvSpPr txBox="1"/>
          <p:nvPr/>
        </p:nvSpPr>
        <p:spPr>
          <a:xfrm>
            <a:off x="4569406" y="2861859"/>
            <a:ext cx="6581239" cy="1675843"/>
          </a:xfrm>
          <a:prstGeom prst="rect">
            <a:avLst/>
          </a:prstGeom>
          <a:noFill/>
        </p:spPr>
        <p:txBody>
          <a:bodyPr wrap="square">
            <a:spAutoFit/>
          </a:bodyPr>
          <a:lstStyle/>
          <a:p>
            <a:pPr algn="just" defTabSz="609539">
              <a:lnSpc>
                <a:spcPct val="150000"/>
              </a:lnSpc>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Huy nên ngăn em bé, không để em đến gần chiếc xe máy để tránh bị bỏng do ống pô gây ra.</a:t>
            </a:r>
          </a:p>
        </p:txBody>
      </p:sp>
      <p:pic>
        <p:nvPicPr>
          <p:cNvPr id="11" name="Picture 10" descr="A picture containing toy, doll, vector graphics, clipart&#10;&#10;Description automatically generated">
            <a:extLst>
              <a:ext uri="{FF2B5EF4-FFF2-40B4-BE49-F238E27FC236}">
                <a16:creationId xmlns:a16="http://schemas.microsoft.com/office/drawing/2014/main" id="{624ACC02-1FD9-669C-2ECA-039F35ACB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82" y="3772895"/>
            <a:ext cx="3085105" cy="3085105"/>
          </a:xfrm>
          <a:prstGeom prst="rect">
            <a:avLst/>
          </a:prstGeom>
        </p:spPr>
      </p:pic>
      <p:grpSp>
        <p:nvGrpSpPr>
          <p:cNvPr id="12" name="Group 11">
            <a:extLst>
              <a:ext uri="{FF2B5EF4-FFF2-40B4-BE49-F238E27FC236}">
                <a16:creationId xmlns:a16="http://schemas.microsoft.com/office/drawing/2014/main" id="{D9C37120-1323-0B7E-8691-A58FB49863C1}"/>
              </a:ext>
            </a:extLst>
          </p:cNvPr>
          <p:cNvGrpSpPr/>
          <p:nvPr/>
        </p:nvGrpSpPr>
        <p:grpSpPr>
          <a:xfrm>
            <a:off x="6168602" y="1649434"/>
            <a:ext cx="3369529" cy="866372"/>
            <a:chOff x="5872534" y="881343"/>
            <a:chExt cx="6477000" cy="1299558"/>
          </a:xfrm>
        </p:grpSpPr>
        <p:pic>
          <p:nvPicPr>
            <p:cNvPr id="13" name="Picture 9">
              <a:extLst>
                <a:ext uri="{FF2B5EF4-FFF2-40B4-BE49-F238E27FC236}">
                  <a16:creationId xmlns:a16="http://schemas.microsoft.com/office/drawing/2014/main" id="{EA8A6DE8-F80C-F128-31FE-E65E62842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98139" y="881343"/>
              <a:ext cx="6451395" cy="1299558"/>
            </a:xfrm>
            <a:prstGeom prst="rect">
              <a:avLst/>
            </a:prstGeom>
          </p:spPr>
        </p:pic>
        <p:sp>
          <p:nvSpPr>
            <p:cNvPr id="14" name="TextBox 13">
              <a:extLst>
                <a:ext uri="{FF2B5EF4-FFF2-40B4-BE49-F238E27FC236}">
                  <a16:creationId xmlns:a16="http://schemas.microsoft.com/office/drawing/2014/main" id="{BC160726-FCA2-D849-3693-BD794829738A}"/>
                </a:ext>
              </a:extLst>
            </p:cNvPr>
            <p:cNvSpPr txBox="1"/>
            <p:nvPr/>
          </p:nvSpPr>
          <p:spPr>
            <a:xfrm>
              <a:off x="5872534" y="1091283"/>
              <a:ext cx="6477000" cy="815513"/>
            </a:xfrm>
            <a:prstGeom prst="rect">
              <a:avLst/>
            </a:prstGeom>
            <a:noFill/>
          </p:spPr>
          <p:txBody>
            <a:bodyPr wrap="square" rtlCol="0">
              <a:spAutoFit/>
            </a:bodyPr>
            <a:lstStyle/>
            <a:p>
              <a:pPr algn="ctr" defTabSz="609539"/>
              <a:r>
                <a:rPr lang="en-US" sz="2800" b="1" dirty="0" err="1">
                  <a:solidFill>
                    <a:schemeClr val="tx1"/>
                  </a:solidFill>
                  <a:latin typeface="UTM Avo" panose="02040603050506020204" pitchFamily="18" charset="0"/>
                  <a:cs typeface="Arial" panose="020B0604020202020204" pitchFamily="34" charset="0"/>
                </a:rPr>
                <a:t>Tình</a:t>
              </a:r>
              <a:r>
                <a:rPr lang="en-US" sz="2800" b="1" dirty="0">
                  <a:solidFill>
                    <a:schemeClr val="tx1"/>
                  </a:solidFill>
                  <a:latin typeface="UTM Avo" panose="02040603050506020204" pitchFamily="18" charset="0"/>
                  <a:cs typeface="Arial" panose="020B0604020202020204" pitchFamily="34" charset="0"/>
                </a:rPr>
                <a:t> </a:t>
              </a:r>
              <a:r>
                <a:rPr lang="en-US" sz="2800" b="1" dirty="0" err="1">
                  <a:solidFill>
                    <a:schemeClr val="tx1"/>
                  </a:solidFill>
                  <a:latin typeface="UTM Avo" panose="02040603050506020204" pitchFamily="18" charset="0"/>
                  <a:cs typeface="Arial" panose="020B0604020202020204" pitchFamily="34" charset="0"/>
                </a:rPr>
                <a:t>huống</a:t>
              </a:r>
              <a:r>
                <a:rPr lang="en-US" sz="2800" b="1" dirty="0">
                  <a:solidFill>
                    <a:schemeClr val="tx1"/>
                  </a:solidFill>
                  <a:latin typeface="UTM Avo" panose="02040603050506020204" pitchFamily="18" charset="0"/>
                  <a:cs typeface="Arial" panose="020B0604020202020204" pitchFamily="34" charset="0"/>
                </a:rPr>
                <a:t> 3</a:t>
              </a:r>
            </a:p>
          </p:txBody>
        </p:sp>
      </p:grpSp>
      <p:pic>
        <p:nvPicPr>
          <p:cNvPr id="15" name="Picture 14"/>
          <p:cNvPicPr>
            <a:picLocks noChangeAspect="1"/>
          </p:cNvPicPr>
          <p:nvPr/>
        </p:nvPicPr>
        <p:blipFill>
          <a:blip r:embed="rId7"/>
          <a:stretch>
            <a:fillRect/>
          </a:stretch>
        </p:blipFill>
        <p:spPr>
          <a:xfrm>
            <a:off x="50643" y="21399"/>
            <a:ext cx="3473797" cy="1189656"/>
          </a:xfrm>
          <a:prstGeom prst="rect">
            <a:avLst/>
          </a:prstGeom>
        </p:spPr>
      </p:pic>
    </p:spTree>
    <p:extLst>
      <p:ext uri="{BB962C8B-B14F-4D97-AF65-F5344CB8AC3E}">
        <p14:creationId xmlns:p14="http://schemas.microsoft.com/office/powerpoint/2010/main" val="3053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5;p15">
            <a:extLst>
              <a:ext uri="{FF2B5EF4-FFF2-40B4-BE49-F238E27FC236}">
                <a16:creationId xmlns:a16="http://schemas.microsoft.com/office/drawing/2014/main" id="{FE931C7D-05F3-653E-4B5E-7590A43EFAD1}"/>
              </a:ext>
            </a:extLst>
          </p:cNvPr>
          <p:cNvSpPr/>
          <p:nvPr/>
        </p:nvSpPr>
        <p:spPr>
          <a:xfrm>
            <a:off x="8763000" y="4119825"/>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grpSp>
        <p:nvGrpSpPr>
          <p:cNvPr id="5" name="Google Shape;178;p3">
            <a:extLst>
              <a:ext uri="{FF2B5EF4-FFF2-40B4-BE49-F238E27FC236}">
                <a16:creationId xmlns:a16="http://schemas.microsoft.com/office/drawing/2014/main" id="{EDDE3E12-1A80-5ED1-174C-9F02311CCC2D}"/>
              </a:ext>
            </a:extLst>
          </p:cNvPr>
          <p:cNvGrpSpPr/>
          <p:nvPr/>
        </p:nvGrpSpPr>
        <p:grpSpPr>
          <a:xfrm>
            <a:off x="0" y="1242746"/>
            <a:ext cx="10319561" cy="855427"/>
            <a:chOff x="-2" y="2032029"/>
            <a:chExt cx="15479343" cy="1283141"/>
          </a:xfrm>
        </p:grpSpPr>
        <p:sp>
          <p:nvSpPr>
            <p:cNvPr id="6" name="Google Shape;179;p3">
              <a:extLst>
                <a:ext uri="{FF2B5EF4-FFF2-40B4-BE49-F238E27FC236}">
                  <a16:creationId xmlns:a16="http://schemas.microsoft.com/office/drawing/2014/main" id="{2077727F-EAB2-0288-E990-7E45D2810838}"/>
                </a:ext>
              </a:extLst>
            </p:cNvPr>
            <p:cNvSpPr/>
            <p:nvPr/>
          </p:nvSpPr>
          <p:spPr>
            <a:xfrm>
              <a:off x="-2" y="2157556"/>
              <a:ext cx="14630400" cy="1032090"/>
            </a:xfrm>
            <a:prstGeom prst="rect">
              <a:avLst/>
            </a:prstGeom>
            <a:solidFill>
              <a:srgbClr val="EAF1DD"/>
            </a:solidFill>
            <a:ln>
              <a:noFill/>
            </a:ln>
          </p:spPr>
          <p:txBody>
            <a:bodyPr spcFirstLastPara="1" wrap="square" lIns="91425" tIns="45700" rIns="91425" bIns="45700" anchor="ctr" anchorCtr="0">
              <a:noAutofit/>
            </a:bodyPr>
            <a:lstStyle/>
            <a:p>
              <a:pPr marL="0" marR="0" lvl="0" indent="0" algn="ctr" rtl="0">
                <a:lnSpc>
                  <a:spcPct val="125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UTM Avo" panose="02040603050506020204" pitchFamily="18" charset="0"/>
                  <a:sym typeface="Arial"/>
                </a:rPr>
                <a:t>Các</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em</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cùng</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bạn</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chơi</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trò</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chơi</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Vượt</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chướng</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ngại</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vật</a:t>
              </a:r>
              <a:r>
                <a:rPr lang="en-US" sz="2400" b="1" i="0" u="none" strike="noStrike" cap="none" dirty="0">
                  <a:solidFill>
                    <a:srgbClr val="000000"/>
                  </a:solidFill>
                  <a:latin typeface="UTM Avo" panose="02040603050506020204" pitchFamily="18" charset="0"/>
                  <a:sym typeface="Arial"/>
                </a:rPr>
                <a:t>”</a:t>
              </a:r>
              <a:endParaRPr dirty="0">
                <a:latin typeface="UTM Avo" panose="02040603050506020204" pitchFamily="18" charset="0"/>
              </a:endParaRPr>
            </a:p>
          </p:txBody>
        </p:sp>
        <p:pic>
          <p:nvPicPr>
            <p:cNvPr id="7" name="Google Shape;180;p3">
              <a:extLst>
                <a:ext uri="{FF2B5EF4-FFF2-40B4-BE49-F238E27FC236}">
                  <a16:creationId xmlns:a16="http://schemas.microsoft.com/office/drawing/2014/main" id="{72BFBFFB-1C89-10DE-7BB5-F6BE28C0024B}"/>
                </a:ext>
              </a:extLst>
            </p:cNvPr>
            <p:cNvPicPr preferRelativeResize="0"/>
            <p:nvPr/>
          </p:nvPicPr>
          <p:blipFill rotWithShape="1">
            <a:blip r:embed="rId2">
              <a:alphaModFix/>
            </a:blip>
            <a:srcRect/>
            <a:stretch/>
          </p:blipFill>
          <p:spPr>
            <a:xfrm>
              <a:off x="14173346" y="2032029"/>
              <a:ext cx="1305995" cy="1283141"/>
            </a:xfrm>
            <a:prstGeom prst="rect">
              <a:avLst/>
            </a:prstGeom>
            <a:noFill/>
            <a:ln>
              <a:noFill/>
            </a:ln>
          </p:spPr>
        </p:pic>
      </p:grpSp>
      <p:sp>
        <p:nvSpPr>
          <p:cNvPr id="8" name="Pentagon 6">
            <a:extLst>
              <a:ext uri="{FF2B5EF4-FFF2-40B4-BE49-F238E27FC236}">
                <a16:creationId xmlns:a16="http://schemas.microsoft.com/office/drawing/2014/main" id="{22C5C5FA-ADA6-28D1-501E-F32569A9721A}"/>
              </a:ext>
            </a:extLst>
          </p:cNvPr>
          <p:cNvSpPr/>
          <p:nvPr/>
        </p:nvSpPr>
        <p:spPr>
          <a:xfrm>
            <a:off x="0" y="2333421"/>
            <a:ext cx="660400" cy="406400"/>
          </a:xfrm>
          <a:prstGeom prst="homePlate">
            <a:avLst/>
          </a:prstGeom>
          <a:solidFill>
            <a:srgbClr val="C00000"/>
          </a:solidFill>
          <a:ln w="25400" cap="flat" cmpd="sng" algn="ctr">
            <a:solidFill>
              <a:srgbClr val="C0000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lumMod val="10000"/>
                </a:schemeClr>
              </a:solidFill>
              <a:effectLst/>
              <a:uLnTx/>
              <a:uFillTx/>
              <a:latin typeface="UTM Avo"/>
              <a:cs typeface="+mn-ea"/>
              <a:sym typeface="+mn-lt"/>
            </a:endParaRPr>
          </a:p>
        </p:txBody>
      </p:sp>
      <p:sp>
        <p:nvSpPr>
          <p:cNvPr id="9" name="Google Shape;125;p7">
            <a:extLst>
              <a:ext uri="{FF2B5EF4-FFF2-40B4-BE49-F238E27FC236}">
                <a16:creationId xmlns:a16="http://schemas.microsoft.com/office/drawing/2014/main" id="{65CE6999-2A66-ED5F-DB49-58A1282688E7}"/>
              </a:ext>
            </a:extLst>
          </p:cNvPr>
          <p:cNvSpPr txBox="1"/>
          <p:nvPr/>
        </p:nvSpPr>
        <p:spPr>
          <a:xfrm>
            <a:off x="879229" y="2231937"/>
            <a:ext cx="10064513" cy="60936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US" sz="2400" b="1" dirty="0" err="1">
                <a:solidFill>
                  <a:srgbClr val="000000"/>
                </a:solidFill>
                <a:latin typeface="UTM Avo" panose="02040603050506020204" pitchFamily="18" charset="0"/>
              </a:rPr>
              <a:t>Hướng</a:t>
            </a:r>
            <a:r>
              <a:rPr lang="en-US" sz="2400" b="1" dirty="0">
                <a:solidFill>
                  <a:srgbClr val="000000"/>
                </a:solidFill>
                <a:latin typeface="UTM Avo" panose="02040603050506020204" pitchFamily="18" charset="0"/>
              </a:rPr>
              <a:t> </a:t>
            </a:r>
            <a:r>
              <a:rPr lang="en-US" sz="2400" b="1" dirty="0" err="1">
                <a:solidFill>
                  <a:srgbClr val="000000"/>
                </a:solidFill>
                <a:latin typeface="UTM Avo" panose="02040603050506020204" pitchFamily="18" charset="0"/>
              </a:rPr>
              <a:t>dẫn</a:t>
            </a:r>
            <a:r>
              <a:rPr lang="en-US" sz="2400" b="1" dirty="0">
                <a:solidFill>
                  <a:srgbClr val="000000"/>
                </a:solidFill>
                <a:latin typeface="UTM Avo" panose="02040603050506020204" pitchFamily="18" charset="0"/>
              </a:rPr>
              <a:t> </a:t>
            </a:r>
            <a:r>
              <a:rPr lang="en-US" sz="2400" b="1" dirty="0" err="1">
                <a:solidFill>
                  <a:srgbClr val="000000"/>
                </a:solidFill>
                <a:latin typeface="UTM Avo" panose="02040603050506020204" pitchFamily="18" charset="0"/>
              </a:rPr>
              <a:t>các</a:t>
            </a:r>
            <a:r>
              <a:rPr lang="en-US" sz="2400" b="1" dirty="0" err="1">
                <a:latin typeface="UTM Avo" panose="02040603050506020204" pitchFamily="18" charset="0"/>
              </a:rPr>
              <a:t>h</a:t>
            </a:r>
            <a:r>
              <a:rPr lang="en-US" sz="2400" b="1" dirty="0">
                <a:latin typeface="UTM Avo" panose="02040603050506020204" pitchFamily="18" charset="0"/>
              </a:rPr>
              <a:t> </a:t>
            </a:r>
            <a:r>
              <a:rPr lang="en-US" sz="2400" b="1" dirty="0" err="1">
                <a:latin typeface="UTM Avo" panose="02040603050506020204" pitchFamily="18" charset="0"/>
              </a:rPr>
              <a:t>chơi</a:t>
            </a:r>
            <a:r>
              <a:rPr lang="en-US" sz="2400" b="1" dirty="0">
                <a:latin typeface="UTM Avo" panose="02040603050506020204" pitchFamily="18" charset="0"/>
              </a:rPr>
              <a:t>:</a:t>
            </a:r>
            <a:endParaRPr lang="vi-VN" sz="2400" b="1" dirty="0">
              <a:solidFill>
                <a:srgbClr val="000000"/>
              </a:solidFill>
              <a:latin typeface="UTM Avo" panose="02040603050506020204" pitchFamily="18" charset="0"/>
            </a:endParaRPr>
          </a:p>
        </p:txBody>
      </p:sp>
      <p:grpSp>
        <p:nvGrpSpPr>
          <p:cNvPr id="10" name="Group 6">
            <a:extLst>
              <a:ext uri="{FF2B5EF4-FFF2-40B4-BE49-F238E27FC236}">
                <a16:creationId xmlns:a16="http://schemas.microsoft.com/office/drawing/2014/main" id="{890E665A-5F4A-7E29-F528-0CAC28402659}"/>
              </a:ext>
            </a:extLst>
          </p:cNvPr>
          <p:cNvGrpSpPr/>
          <p:nvPr/>
        </p:nvGrpSpPr>
        <p:grpSpPr>
          <a:xfrm>
            <a:off x="330200" y="2975068"/>
            <a:ext cx="6446157" cy="3185828"/>
            <a:chOff x="-5" y="-144661"/>
            <a:chExt cx="24745349" cy="8778844"/>
          </a:xfrm>
        </p:grpSpPr>
        <p:grpSp>
          <p:nvGrpSpPr>
            <p:cNvPr id="11" name="Group 7">
              <a:extLst>
                <a:ext uri="{FF2B5EF4-FFF2-40B4-BE49-F238E27FC236}">
                  <a16:creationId xmlns:a16="http://schemas.microsoft.com/office/drawing/2014/main" id="{ECEABC90-DF88-F3F4-DD42-EC79778B483D}"/>
                </a:ext>
              </a:extLst>
            </p:cNvPr>
            <p:cNvGrpSpPr/>
            <p:nvPr/>
          </p:nvGrpSpPr>
          <p:grpSpPr>
            <a:xfrm>
              <a:off x="-5" y="-144661"/>
              <a:ext cx="24745349" cy="8778844"/>
              <a:chOff x="-1" y="-28575"/>
              <a:chExt cx="4887970" cy="1734093"/>
            </a:xfrm>
          </p:grpSpPr>
          <p:sp>
            <p:nvSpPr>
              <p:cNvPr id="13" name="Freeform 8">
                <a:extLst>
                  <a:ext uri="{FF2B5EF4-FFF2-40B4-BE49-F238E27FC236}">
                    <a16:creationId xmlns:a16="http://schemas.microsoft.com/office/drawing/2014/main" id="{3D60F8A8-7454-B317-9F00-F3F55E93DBF8}"/>
                  </a:ext>
                </a:extLst>
              </p:cNvPr>
              <p:cNvSpPr/>
              <p:nvPr/>
            </p:nvSpPr>
            <p:spPr>
              <a:xfrm>
                <a:off x="-1" y="0"/>
                <a:ext cx="4887970" cy="1705518"/>
              </a:xfrm>
              <a:custGeom>
                <a:avLst/>
                <a:gdLst/>
                <a:ahLst/>
                <a:cxnLst/>
                <a:rect l="l" t="t" r="r" b="b"/>
                <a:pathLst>
                  <a:path w="3646789" h="1185346">
                    <a:moveTo>
                      <a:pt x="16774" y="0"/>
                    </a:moveTo>
                    <a:lnTo>
                      <a:pt x="3630015" y="0"/>
                    </a:lnTo>
                    <a:cubicBezTo>
                      <a:pt x="3634464" y="0"/>
                      <a:pt x="3638730" y="1767"/>
                      <a:pt x="3641876" y="4913"/>
                    </a:cubicBezTo>
                    <a:cubicBezTo>
                      <a:pt x="3645022" y="8059"/>
                      <a:pt x="3646789" y="12325"/>
                      <a:pt x="3646789" y="16774"/>
                    </a:cubicBezTo>
                    <a:lnTo>
                      <a:pt x="3646789" y="1168572"/>
                    </a:lnTo>
                    <a:cubicBezTo>
                      <a:pt x="3646789" y="1173021"/>
                      <a:pt x="3645022" y="1177287"/>
                      <a:pt x="3641876" y="1180433"/>
                    </a:cubicBezTo>
                    <a:cubicBezTo>
                      <a:pt x="3638730" y="1183579"/>
                      <a:pt x="3634464" y="1185346"/>
                      <a:pt x="3630015" y="1185346"/>
                    </a:cubicBezTo>
                    <a:lnTo>
                      <a:pt x="16774" y="1185346"/>
                    </a:lnTo>
                    <a:cubicBezTo>
                      <a:pt x="12325" y="1185346"/>
                      <a:pt x="8059" y="1183579"/>
                      <a:pt x="4913" y="1180433"/>
                    </a:cubicBezTo>
                    <a:cubicBezTo>
                      <a:pt x="1767" y="1177287"/>
                      <a:pt x="0" y="1173021"/>
                      <a:pt x="0" y="1168572"/>
                    </a:cubicBezTo>
                    <a:lnTo>
                      <a:pt x="0" y="16774"/>
                    </a:lnTo>
                    <a:cubicBezTo>
                      <a:pt x="0" y="12325"/>
                      <a:pt x="1767" y="8059"/>
                      <a:pt x="4913" y="4913"/>
                    </a:cubicBezTo>
                    <a:cubicBezTo>
                      <a:pt x="8059" y="1767"/>
                      <a:pt x="12325" y="0"/>
                      <a:pt x="16774" y="0"/>
                    </a:cubicBezTo>
                    <a:close/>
                  </a:path>
                </a:pathLst>
              </a:custGeom>
              <a:solidFill>
                <a:srgbClr val="F7F6F8"/>
              </a:solidFill>
              <a:ln w="19050" cap="rnd">
                <a:solidFill>
                  <a:srgbClr val="0A2E76"/>
                </a:solidFill>
                <a:prstDash val="solid"/>
                <a:round/>
              </a:ln>
            </p:spPr>
            <p:txBody>
              <a:bodyPr/>
              <a:lstStyle/>
              <a:p>
                <a:pPr defTabSz="609630"/>
                <a:endParaRPr lang="en-US" sz="700">
                  <a:solidFill>
                    <a:schemeClr val="bg1">
                      <a:lumMod val="10000"/>
                    </a:schemeClr>
                  </a:solidFill>
                  <a:latin typeface="UTM Avo"/>
                  <a:cs typeface="+mn-ea"/>
                  <a:sym typeface="+mn-lt"/>
                </a:endParaRPr>
              </a:p>
            </p:txBody>
          </p:sp>
          <p:sp>
            <p:nvSpPr>
              <p:cNvPr id="14" name="TextBox 9">
                <a:extLst>
                  <a:ext uri="{FF2B5EF4-FFF2-40B4-BE49-F238E27FC236}">
                    <a16:creationId xmlns:a16="http://schemas.microsoft.com/office/drawing/2014/main" id="{10DB8922-3D5C-38AF-BF37-B2C01CC5555F}"/>
                  </a:ext>
                </a:extLst>
              </p:cNvPr>
              <p:cNvSpPr txBox="1"/>
              <p:nvPr/>
            </p:nvSpPr>
            <p:spPr>
              <a:xfrm>
                <a:off x="0" y="-28575"/>
                <a:ext cx="3646789" cy="1213921"/>
              </a:xfrm>
              <a:prstGeom prst="rect">
                <a:avLst/>
              </a:prstGeom>
            </p:spPr>
            <p:txBody>
              <a:bodyPr lIns="33867" tIns="33867" rIns="33867" bIns="33867" rtlCol="0" anchor="ctr"/>
              <a:lstStyle/>
              <a:p>
                <a:pPr algn="ctr" defTabSz="609630">
                  <a:lnSpc>
                    <a:spcPts val="1733"/>
                  </a:lnSpc>
                  <a:spcBef>
                    <a:spcPct val="0"/>
                  </a:spcBef>
                </a:pPr>
                <a:endParaRPr sz="700">
                  <a:solidFill>
                    <a:schemeClr val="bg1">
                      <a:lumMod val="10000"/>
                    </a:schemeClr>
                  </a:solidFill>
                  <a:latin typeface="UTM Avo"/>
                  <a:cs typeface="+mn-ea"/>
                  <a:sym typeface="+mn-lt"/>
                </a:endParaRPr>
              </a:p>
            </p:txBody>
          </p:sp>
        </p:grpSp>
        <p:sp>
          <p:nvSpPr>
            <p:cNvPr id="12" name="TextBox 10">
              <a:extLst>
                <a:ext uri="{FF2B5EF4-FFF2-40B4-BE49-F238E27FC236}">
                  <a16:creationId xmlns:a16="http://schemas.microsoft.com/office/drawing/2014/main" id="{488C40BA-25C7-CC5B-1AE9-59B14FB1BFE1}"/>
                </a:ext>
              </a:extLst>
            </p:cNvPr>
            <p:cNvSpPr txBox="1"/>
            <p:nvPr/>
          </p:nvSpPr>
          <p:spPr>
            <a:xfrm>
              <a:off x="341988" y="635059"/>
              <a:ext cx="23623597" cy="5890101"/>
            </a:xfrm>
            <a:prstGeom prst="rect">
              <a:avLst/>
            </a:prstGeom>
          </p:spPr>
          <p:txBody>
            <a:bodyPr wrap="square" lIns="0" tIns="0" rIns="0" bIns="0" rtlCol="0" anchor="t">
              <a:spAutoFit/>
            </a:bodyPr>
            <a:lstStyle/>
            <a:p>
              <a:pPr marL="251897" lvl="1" algn="just">
                <a:lnSpc>
                  <a:spcPct val="150000"/>
                </a:lnSpc>
              </a:pPr>
              <a:r>
                <a:rPr lang="vi-VN" sz="2400" dirty="0">
                  <a:solidFill>
                    <a:schemeClr val="bg1">
                      <a:lumMod val="10000"/>
                    </a:schemeClr>
                  </a:solidFill>
                  <a:latin typeface="UTM Avo" panose="02040603050506020204" pitchFamily="18"/>
                  <a:cs typeface="+mn-ea"/>
                  <a:sym typeface="+mn-lt"/>
                </a:rPr>
                <a:t>Trên sàn lớp học có đặt rải rác các miếng bìa làm chướng ngại vật. Trên mỗi miếng bìa ghi tên một đồ vật </a:t>
              </a:r>
              <a:r>
                <a:rPr lang="en-US" sz="2400" dirty="0">
                  <a:solidFill>
                    <a:schemeClr val="bg1">
                      <a:lumMod val="10000"/>
                    </a:schemeClr>
                  </a:solidFill>
                  <a:latin typeface="UTM Avo" panose="02040603050506020204" pitchFamily="18"/>
                  <a:cs typeface="+mn-ea"/>
                  <a:sym typeface="+mn-lt"/>
                </a:rPr>
                <a:t/>
              </a:r>
              <a:br>
                <a:rPr lang="en-US" sz="2400" dirty="0">
                  <a:solidFill>
                    <a:schemeClr val="bg1">
                      <a:lumMod val="10000"/>
                    </a:schemeClr>
                  </a:solidFill>
                  <a:latin typeface="UTM Avo" panose="02040603050506020204" pitchFamily="18"/>
                  <a:cs typeface="+mn-ea"/>
                  <a:sym typeface="+mn-lt"/>
                </a:rPr>
              </a:br>
              <a:r>
                <a:rPr lang="vi-VN" sz="2400" dirty="0">
                  <a:solidFill>
                    <a:schemeClr val="bg1">
                      <a:lumMod val="10000"/>
                    </a:schemeClr>
                  </a:solidFill>
                  <a:latin typeface="UTM Avo" panose="02040603050506020204" pitchFamily="18"/>
                  <a:cs typeface="+mn-ea"/>
                  <a:sym typeface="+mn-lt"/>
                </a:rPr>
                <a:t>nguy hiểm, có thể làm em bị bỏng.</a:t>
              </a:r>
              <a:endParaRPr lang="en-US" sz="2400" dirty="0">
                <a:solidFill>
                  <a:schemeClr val="bg1">
                    <a:lumMod val="10000"/>
                  </a:schemeClr>
                </a:solidFill>
                <a:latin typeface="UTM Avo" panose="02040603050506020204" pitchFamily="18"/>
                <a:cs typeface="+mn-ea"/>
                <a:sym typeface="+mn-lt"/>
              </a:endParaRPr>
            </a:p>
          </p:txBody>
        </p:sp>
      </p:grpSp>
      <p:pic>
        <p:nvPicPr>
          <p:cNvPr id="15" name="Picture 14">
            <a:extLst>
              <a:ext uri="{FF2B5EF4-FFF2-40B4-BE49-F238E27FC236}">
                <a16:creationId xmlns:a16="http://schemas.microsoft.com/office/drawing/2014/main" id="{A0D129B5-64E1-4620-514A-A6A6664B1FBB}"/>
              </a:ext>
            </a:extLst>
          </p:cNvPr>
          <p:cNvPicPr>
            <a:picLocks noChangeAspect="1"/>
          </p:cNvPicPr>
          <p:nvPr/>
        </p:nvPicPr>
        <p:blipFill>
          <a:blip r:embed="rId3"/>
          <a:stretch>
            <a:fillRect/>
          </a:stretch>
        </p:blipFill>
        <p:spPr>
          <a:xfrm>
            <a:off x="6839075" y="3933075"/>
            <a:ext cx="5022724" cy="2227821"/>
          </a:xfrm>
          <a:prstGeom prst="rect">
            <a:avLst/>
          </a:prstGeom>
        </p:spPr>
      </p:pic>
      <p:pic>
        <p:nvPicPr>
          <p:cNvPr id="17" name="Picture 16"/>
          <p:cNvPicPr>
            <a:picLocks noChangeAspect="1"/>
          </p:cNvPicPr>
          <p:nvPr/>
        </p:nvPicPr>
        <p:blipFill>
          <a:blip r:embed="rId4"/>
          <a:stretch>
            <a:fillRect/>
          </a:stretch>
        </p:blipFill>
        <p:spPr>
          <a:xfrm>
            <a:off x="212113" y="136407"/>
            <a:ext cx="3465583" cy="1083605"/>
          </a:xfrm>
          <a:prstGeom prst="rect">
            <a:avLst/>
          </a:prstGeom>
        </p:spPr>
      </p:pic>
    </p:spTree>
    <p:extLst>
      <p:ext uri="{BB962C8B-B14F-4D97-AF65-F5344CB8AC3E}">
        <p14:creationId xmlns:p14="http://schemas.microsoft.com/office/powerpoint/2010/main" val="95335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215982" cy="6858000"/>
          </a:xfrm>
          <a:prstGeom prst="rect">
            <a:avLst/>
          </a:prstGeom>
        </p:spPr>
      </p:pic>
    </p:spTree>
    <p:extLst>
      <p:ext uri="{BB962C8B-B14F-4D97-AF65-F5344CB8AC3E}">
        <p14:creationId xmlns:p14="http://schemas.microsoft.com/office/powerpoint/2010/main" val="2668733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sp>
        <p:nvSpPr>
          <p:cNvPr id="2" name="Google Shape;249;p14">
            <a:extLst>
              <a:ext uri="{FF2B5EF4-FFF2-40B4-BE49-F238E27FC236}">
                <a16:creationId xmlns:a16="http://schemas.microsoft.com/office/drawing/2014/main" id="{A71CCE72-D50E-EDF0-8965-E2D1CDF3ADB1}"/>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3" name="Google Shape;249;p14">
            <a:extLst>
              <a:ext uri="{FF2B5EF4-FFF2-40B4-BE49-F238E27FC236}">
                <a16:creationId xmlns:a16="http://schemas.microsoft.com/office/drawing/2014/main" id="{19AD7171-43B2-D831-8F9D-9E98EC641AFF}"/>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4" name="Google Shape;249;p14">
            <a:extLst>
              <a:ext uri="{FF2B5EF4-FFF2-40B4-BE49-F238E27FC236}">
                <a16:creationId xmlns:a16="http://schemas.microsoft.com/office/drawing/2014/main" id="{E298010D-198F-F3A5-5BF2-746F3893B59A}"/>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5" name="Rectangle: Rounded Corners 6">
            <a:extLst>
              <a:ext uri="{FF2B5EF4-FFF2-40B4-BE49-F238E27FC236}">
                <a16:creationId xmlns:a16="http://schemas.microsoft.com/office/drawing/2014/main" id="{DF3E6E32-1D35-D7CD-6611-D62D339EB23B}"/>
              </a:ext>
            </a:extLst>
          </p:cNvPr>
          <p:cNvSpPr/>
          <p:nvPr/>
        </p:nvSpPr>
        <p:spPr>
          <a:xfrm>
            <a:off x="3928555" y="1237518"/>
            <a:ext cx="4334890" cy="845805"/>
          </a:xfrm>
          <a:prstGeom prst="roundRect">
            <a:avLst/>
          </a:prstGeom>
          <a:solidFill>
            <a:srgbClr val="FCE680"/>
          </a:solid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UTM Avo" panose="02040603050506020204" pitchFamily="18"/>
                <a:cs typeface="Arial" panose="020B0604020202020204" pitchFamily="34" charset="0"/>
              </a:rPr>
              <a:t>Trong </a:t>
            </a:r>
            <a:r>
              <a:rPr lang="en-US" sz="2800" b="1" dirty="0" err="1">
                <a:solidFill>
                  <a:schemeClr val="tx1"/>
                </a:solidFill>
                <a:latin typeface="UTM Avo" panose="02040603050506020204" pitchFamily="18"/>
                <a:cs typeface="Arial" panose="020B0604020202020204" pitchFamily="34" charset="0"/>
              </a:rPr>
              <a:t>giờ</a:t>
            </a:r>
            <a:r>
              <a:rPr lang="en-US" sz="2800" b="1" dirty="0">
                <a:solidFill>
                  <a:schemeClr val="tx1"/>
                </a:solidFill>
                <a:latin typeface="UTM Avo" panose="02040603050506020204" pitchFamily="18"/>
                <a:cs typeface="Arial" panose="020B0604020202020204" pitchFamily="34" charset="0"/>
              </a:rPr>
              <a:t> </a:t>
            </a:r>
            <a:r>
              <a:rPr lang="en-US" sz="2800" b="1" dirty="0" err="1">
                <a:solidFill>
                  <a:schemeClr val="tx1"/>
                </a:solidFill>
                <a:latin typeface="UTM Avo" panose="02040603050506020204" pitchFamily="18"/>
                <a:cs typeface="Arial" panose="020B0604020202020204" pitchFamily="34" charset="0"/>
              </a:rPr>
              <a:t>học</a:t>
            </a:r>
            <a:endParaRPr lang="en-US" sz="2800" dirty="0">
              <a:solidFill>
                <a:schemeClr val="tx1"/>
              </a:solidFill>
              <a:latin typeface="UTM Avo" panose="02040603050506020204" pitchFamily="18"/>
              <a:cs typeface="Arial" panose="020B0604020202020204" pitchFamily="34" charset="0"/>
            </a:endParaRPr>
          </a:p>
        </p:txBody>
      </p:sp>
      <p:sp>
        <p:nvSpPr>
          <p:cNvPr id="7" name="Speech Bubble: Rectangle with Corners Rounded 9">
            <a:extLst>
              <a:ext uri="{FF2B5EF4-FFF2-40B4-BE49-F238E27FC236}">
                <a16:creationId xmlns:a16="http://schemas.microsoft.com/office/drawing/2014/main" id="{68B8A510-4574-F8FB-C19A-F087BA78E5BA}"/>
              </a:ext>
            </a:extLst>
          </p:cNvPr>
          <p:cNvSpPr/>
          <p:nvPr/>
        </p:nvSpPr>
        <p:spPr>
          <a:xfrm>
            <a:off x="2275571" y="2639648"/>
            <a:ext cx="7640857" cy="1043603"/>
          </a:xfrm>
          <a:prstGeom prst="wedgeRoundRectCallout">
            <a:avLst>
              <a:gd name="adj1" fmla="val -48974"/>
              <a:gd name="adj2" fmla="val 24209"/>
              <a:gd name="adj3" fmla="val 16667"/>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UTM Avo" panose="02040603050506020204" pitchFamily="18"/>
                <a:cs typeface="Arial" panose="020B0604020202020204" pitchFamily="34" charset="0"/>
              </a:rPr>
              <a:t>Cùng bạn </a:t>
            </a:r>
            <a:r>
              <a:rPr lang="en-US" sz="2400" dirty="0" err="1">
                <a:solidFill>
                  <a:schemeClr val="tx1"/>
                </a:solidFill>
                <a:latin typeface="UTM Avo" panose="02040603050506020204" pitchFamily="18"/>
                <a:cs typeface="Arial" panose="020B0604020202020204" pitchFamily="34" charset="0"/>
              </a:rPr>
              <a:t>thực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hành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sơ</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cứu</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vết</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bỏng</a:t>
            </a:r>
            <a:r>
              <a:rPr lang="en-US" sz="2400" dirty="0">
                <a:solidFill>
                  <a:schemeClr val="tx1"/>
                </a:solidFill>
                <a:latin typeface="UTM Avo" panose="02040603050506020204" pitchFamily="18"/>
                <a:cs typeface="Arial" panose="020B0604020202020204" pitchFamily="34" charset="0"/>
              </a:rPr>
              <a:t>.</a:t>
            </a:r>
            <a:endParaRPr lang="vi-VN" sz="2400" dirty="0">
              <a:solidFill>
                <a:schemeClr val="tx1"/>
              </a:solidFill>
              <a:latin typeface="UTM Avo" panose="02040603050506020204" pitchFamily="18"/>
              <a:cs typeface="Arial" panose="020B0604020202020204" pitchFamily="34" charset="0"/>
            </a:endParaRPr>
          </a:p>
        </p:txBody>
      </p:sp>
      <p:pic>
        <p:nvPicPr>
          <p:cNvPr id="9" name="Picture 8">
            <a:extLst>
              <a:ext uri="{FF2B5EF4-FFF2-40B4-BE49-F238E27FC236}">
                <a16:creationId xmlns:a16="http://schemas.microsoft.com/office/drawing/2014/main" id="{704B8302-B0CD-E066-353F-3594F0E7DE45}"/>
              </a:ext>
            </a:extLst>
          </p:cNvPr>
          <p:cNvPicPr>
            <a:picLocks noChangeAspect="1"/>
          </p:cNvPicPr>
          <p:nvPr/>
        </p:nvPicPr>
        <p:blipFill>
          <a:blip r:embed="rId3"/>
          <a:stretch>
            <a:fillRect/>
          </a:stretch>
        </p:blipFill>
        <p:spPr>
          <a:xfrm>
            <a:off x="3570929" y="4022760"/>
            <a:ext cx="5050140" cy="2476456"/>
          </a:xfrm>
          <a:prstGeom prst="rect">
            <a:avLst/>
          </a:prstGeom>
        </p:spPr>
      </p:pic>
      <p:pic>
        <p:nvPicPr>
          <p:cNvPr id="8" name="Picture 7"/>
          <p:cNvPicPr>
            <a:picLocks noChangeAspect="1"/>
          </p:cNvPicPr>
          <p:nvPr/>
        </p:nvPicPr>
        <p:blipFill>
          <a:blip r:embed="rId4"/>
          <a:stretch>
            <a:fillRect/>
          </a:stretch>
        </p:blipFill>
        <p:spPr>
          <a:xfrm>
            <a:off x="0" y="73956"/>
            <a:ext cx="3160643" cy="11190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5"/>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2" name="Google Shape;255;p15">
            <a:extLst>
              <a:ext uri="{FF2B5EF4-FFF2-40B4-BE49-F238E27FC236}">
                <a16:creationId xmlns:a16="http://schemas.microsoft.com/office/drawing/2014/main" id="{017CAF70-3DA3-D9E3-2B44-8155979EEA9C}"/>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3" name="Google Shape;255;p15">
            <a:extLst>
              <a:ext uri="{FF2B5EF4-FFF2-40B4-BE49-F238E27FC236}">
                <a16:creationId xmlns:a16="http://schemas.microsoft.com/office/drawing/2014/main" id="{974D2F57-738F-18DF-4AA1-650A9CB46454}"/>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4" name="Google Shape;255;p15">
            <a:extLst>
              <a:ext uri="{FF2B5EF4-FFF2-40B4-BE49-F238E27FC236}">
                <a16:creationId xmlns:a16="http://schemas.microsoft.com/office/drawing/2014/main" id="{B818227F-3FD2-D444-1E68-7A2407D110DB}"/>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5" name="Google Shape;255;p15">
            <a:extLst>
              <a:ext uri="{FF2B5EF4-FFF2-40B4-BE49-F238E27FC236}">
                <a16:creationId xmlns:a16="http://schemas.microsoft.com/office/drawing/2014/main" id="{680C14A9-2DD2-F80C-ECF8-6D474F473BF0}"/>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6" name="Google Shape;255;p15">
            <a:extLst>
              <a:ext uri="{FF2B5EF4-FFF2-40B4-BE49-F238E27FC236}">
                <a16:creationId xmlns:a16="http://schemas.microsoft.com/office/drawing/2014/main" id="{87E87CFE-35EC-6CD0-41CD-E892B4F3EE7E}"/>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7" name="Rectangle: Rounded Corners 6">
            <a:extLst>
              <a:ext uri="{FF2B5EF4-FFF2-40B4-BE49-F238E27FC236}">
                <a16:creationId xmlns:a16="http://schemas.microsoft.com/office/drawing/2014/main" id="{6014A3EA-BEFA-0A92-5E41-429ED946E901}"/>
              </a:ext>
            </a:extLst>
          </p:cNvPr>
          <p:cNvSpPr/>
          <p:nvPr/>
        </p:nvSpPr>
        <p:spPr>
          <a:xfrm>
            <a:off x="4003871" y="1826799"/>
            <a:ext cx="4184257" cy="806083"/>
          </a:xfrm>
          <a:prstGeom prst="roundRect">
            <a:avLst/>
          </a:prstGeom>
          <a:solidFill>
            <a:schemeClr val="accent6">
              <a:lumMod val="20000"/>
              <a:lumOff val="80000"/>
            </a:schemeClr>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UTM Avo" panose="02040603050506020204" pitchFamily="18"/>
                <a:cs typeface="Arial" panose="020B0604020202020204" pitchFamily="34" charset="0"/>
              </a:rPr>
              <a:t>Sau </a:t>
            </a:r>
            <a:r>
              <a:rPr lang="en-US" sz="2800" b="1" dirty="0" err="1">
                <a:solidFill>
                  <a:schemeClr val="tx1"/>
                </a:solidFill>
                <a:latin typeface="UTM Avo" panose="02040603050506020204" pitchFamily="18"/>
                <a:cs typeface="Arial" panose="020B0604020202020204" pitchFamily="34" charset="0"/>
              </a:rPr>
              <a:t>giờ</a:t>
            </a:r>
            <a:r>
              <a:rPr lang="en-US" sz="2800" b="1" dirty="0">
                <a:solidFill>
                  <a:schemeClr val="tx1"/>
                </a:solidFill>
                <a:latin typeface="UTM Avo" panose="02040603050506020204" pitchFamily="18"/>
                <a:cs typeface="Arial" panose="020B0604020202020204" pitchFamily="34" charset="0"/>
              </a:rPr>
              <a:t> </a:t>
            </a:r>
            <a:r>
              <a:rPr lang="en-US" sz="2800" b="1" dirty="0" err="1">
                <a:solidFill>
                  <a:schemeClr val="tx1"/>
                </a:solidFill>
                <a:latin typeface="UTM Avo" panose="02040603050506020204" pitchFamily="18"/>
                <a:cs typeface="Arial" panose="020B0604020202020204" pitchFamily="34" charset="0"/>
              </a:rPr>
              <a:t>học</a:t>
            </a:r>
            <a:endParaRPr lang="en-US" sz="2800" dirty="0">
              <a:solidFill>
                <a:schemeClr val="tx1"/>
              </a:solidFill>
              <a:latin typeface="UTM Avo" panose="02040603050506020204" pitchFamily="18"/>
              <a:cs typeface="Arial" panose="020B0604020202020204" pitchFamily="34" charset="0"/>
            </a:endParaRPr>
          </a:p>
        </p:txBody>
      </p:sp>
      <p:sp>
        <p:nvSpPr>
          <p:cNvPr id="8" name="TextBox 7">
            <a:extLst>
              <a:ext uri="{FF2B5EF4-FFF2-40B4-BE49-F238E27FC236}">
                <a16:creationId xmlns:a16="http://schemas.microsoft.com/office/drawing/2014/main" id="{D45E910C-580C-6494-BC76-7CF8E901EC7E}"/>
              </a:ext>
            </a:extLst>
          </p:cNvPr>
          <p:cNvSpPr txBox="1"/>
          <p:nvPr/>
        </p:nvSpPr>
        <p:spPr>
          <a:xfrm>
            <a:off x="860030" y="3110198"/>
            <a:ext cx="10471937" cy="2229841"/>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Về nhà, nhờ bố mẹ hướng dẫn cách sử dụng an toàn một số đồ dùng trong gia đình có nguy cơ gây bỏng.</a:t>
            </a:r>
          </a:p>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Thực hiện: Không chơi đùa, lại gần bếp đang đun nấu, phích nước sôi, nồi nước sôi, bàn ủi vừa sử dụng, ống pô xe máy vừa đi về,…</a:t>
            </a:r>
            <a:endParaRPr lang="en-US" sz="2400" dirty="0">
              <a:latin typeface="UTM Avo" panose="02040603050506020204" pitchFamily="18"/>
              <a:cs typeface="Arial" panose="020B0604020202020204" pitchFamily="34" charset="0"/>
            </a:endParaRPr>
          </a:p>
        </p:txBody>
      </p:sp>
      <p:pic>
        <p:nvPicPr>
          <p:cNvPr id="9" name="Picture 8"/>
          <p:cNvPicPr>
            <a:picLocks noChangeAspect="1"/>
          </p:cNvPicPr>
          <p:nvPr/>
        </p:nvPicPr>
        <p:blipFill>
          <a:blip r:embed="rId3"/>
          <a:stretch>
            <a:fillRect/>
          </a:stretch>
        </p:blipFill>
        <p:spPr>
          <a:xfrm>
            <a:off x="0" y="73956"/>
            <a:ext cx="3160643" cy="11190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2204777" cy="6858000"/>
          </a:xfrm>
          <a:prstGeom prst="rect">
            <a:avLst/>
          </a:prstGeom>
        </p:spPr>
      </p:pic>
    </p:spTree>
    <p:extLst>
      <p:ext uri="{BB962C8B-B14F-4D97-AF65-F5344CB8AC3E}">
        <p14:creationId xmlns:p14="http://schemas.microsoft.com/office/powerpoint/2010/main" val="3702122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17"/>
          <p:cNvSpPr/>
          <p:nvPr/>
        </p:nvSpPr>
        <p:spPr>
          <a:xfrm>
            <a:off x="2231641" y="2772257"/>
            <a:ext cx="7841847" cy="2370014"/>
          </a:xfrm>
          <a:prstGeom prst="roundRect">
            <a:avLst>
              <a:gd name="adj" fmla="val 16667"/>
            </a:avLst>
          </a:prstGeom>
          <a:solidFill>
            <a:srgbClr val="FDE8B3"/>
          </a:solidFill>
          <a:ln w="57150" cap="flat" cmpd="sng">
            <a:solidFill>
              <a:srgbClr val="B1503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400" b="0" i="0" u="none" strike="noStrike" cap="none" dirty="0" err="1">
                <a:solidFill>
                  <a:schemeClr val="dk1"/>
                </a:solidFill>
                <a:latin typeface="UTM Avo" panose="02040603050506020204" pitchFamily="18" charset="0"/>
                <a:sym typeface="Arial"/>
              </a:rPr>
              <a:t>Phòng</a:t>
            </a:r>
            <a:r>
              <a:rPr lang="en-US" sz="2400" b="0" i="0" u="none" strike="noStrike" cap="none" dirty="0">
                <a:solidFill>
                  <a:schemeClr val="dk1"/>
                </a:solidFill>
                <a:latin typeface="UTM Avo" panose="02040603050506020204" pitchFamily="18" charset="0"/>
                <a:sym typeface="Arial"/>
              </a:rPr>
              <a:t> </a:t>
            </a:r>
            <a:r>
              <a:rPr lang="en-US" sz="2400" b="0" i="0" u="none" strike="noStrike" cap="none" dirty="0" err="1">
                <a:solidFill>
                  <a:schemeClr val="dk1"/>
                </a:solidFill>
                <a:latin typeface="UTM Avo" panose="02040603050506020204" pitchFamily="18" charset="0"/>
                <a:sym typeface="Arial"/>
              </a:rPr>
              <a:t>tránh</a:t>
            </a:r>
            <a:r>
              <a:rPr lang="en-US" sz="2400" b="0" i="0" u="none" strike="noStrike" cap="none" dirty="0">
                <a:solidFill>
                  <a:schemeClr val="dk1"/>
                </a:solidFill>
                <a:latin typeface="UTM Avo" panose="02040603050506020204" pitchFamily="18" charset="0"/>
                <a:sym typeface="Arial"/>
              </a:rPr>
              <a:t> </a:t>
            </a:r>
            <a:r>
              <a:rPr lang="en-US" sz="2400" b="0" i="0" u="none" strike="noStrike" cap="none" dirty="0" err="1">
                <a:solidFill>
                  <a:schemeClr val="dk1"/>
                </a:solidFill>
                <a:latin typeface="UTM Avo" panose="02040603050506020204" pitchFamily="18" charset="0"/>
                <a:sym typeface="Arial"/>
              </a:rPr>
              <a:t>bị</a:t>
            </a:r>
            <a:r>
              <a:rPr lang="en-US" sz="2400" b="0" i="0" u="none" strike="noStrike" cap="none" dirty="0">
                <a:solidFill>
                  <a:schemeClr val="dk1"/>
                </a:solidFill>
                <a:latin typeface="UTM Avo" panose="02040603050506020204" pitchFamily="18" charset="0"/>
                <a:sym typeface="Arial"/>
              </a:rPr>
              <a:t> </a:t>
            </a:r>
            <a:r>
              <a:rPr lang="en-US" sz="2400" b="0" i="0" u="none" strike="noStrike" cap="none" dirty="0" err="1">
                <a:solidFill>
                  <a:schemeClr val="dk1"/>
                </a:solidFill>
                <a:latin typeface="UTM Avo" panose="02040603050506020204" pitchFamily="18" charset="0"/>
                <a:sym typeface="Arial"/>
              </a:rPr>
              <a:t>bỏng</a:t>
            </a:r>
            <a:r>
              <a:rPr lang="en-US" sz="2400" b="0" i="0" u="none" strike="noStrike" cap="none" dirty="0">
                <a:solidFill>
                  <a:schemeClr val="dk1"/>
                </a:solidFill>
                <a:latin typeface="UTM Avo" panose="02040603050506020204" pitchFamily="18" charset="0"/>
                <a:sym typeface="Arial"/>
              </a:rPr>
              <a:t> </a:t>
            </a:r>
            <a:r>
              <a:rPr lang="en-US" sz="2400" b="0" i="0" u="none" strike="noStrike" cap="none" dirty="0" err="1">
                <a:solidFill>
                  <a:schemeClr val="dk1"/>
                </a:solidFill>
                <a:latin typeface="UTM Avo" panose="02040603050506020204" pitchFamily="18" charset="0"/>
                <a:sym typeface="Arial"/>
              </a:rPr>
              <a:t>em</a:t>
            </a:r>
            <a:r>
              <a:rPr lang="en-US" sz="2400" b="0" i="0" u="none" strike="noStrike" cap="none" dirty="0">
                <a:solidFill>
                  <a:schemeClr val="dk1"/>
                </a:solidFill>
                <a:latin typeface="UTM Avo" panose="02040603050506020204" pitchFamily="18" charset="0"/>
                <a:sym typeface="Arial"/>
              </a:rPr>
              <a:t> </a:t>
            </a:r>
            <a:r>
              <a:rPr lang="en-US" sz="2400" b="0" i="0" u="none" strike="noStrike" cap="none" dirty="0" err="1">
                <a:solidFill>
                  <a:schemeClr val="dk1"/>
                </a:solidFill>
                <a:latin typeface="UTM Avo" panose="02040603050506020204" pitchFamily="18" charset="0"/>
                <a:sym typeface="Arial"/>
              </a:rPr>
              <a:t>ơi</a:t>
            </a:r>
            <a:endParaRPr lang="en-US" sz="2400" b="0" i="0" u="none" strike="noStrike" cap="none" dirty="0">
              <a:solidFill>
                <a:schemeClr val="dk1"/>
              </a:solidFill>
              <a:latin typeface="UTM Avo" panose="02040603050506020204" pitchFamily="18" charset="0"/>
              <a:sym typeface="Arial"/>
            </a:endParaRPr>
          </a:p>
          <a:p>
            <a:pPr marL="0" marR="0" lvl="0" indent="0" algn="ctr" rtl="0">
              <a:lnSpc>
                <a:spcPct val="150000"/>
              </a:lnSpc>
              <a:spcBef>
                <a:spcPts val="0"/>
              </a:spcBef>
              <a:spcAft>
                <a:spcPts val="0"/>
              </a:spcAft>
              <a:buNone/>
            </a:pPr>
            <a:r>
              <a:rPr lang="en-US" sz="2400" dirty="0">
                <a:solidFill>
                  <a:schemeClr val="dk1"/>
                </a:solidFill>
                <a:latin typeface="UTM Avo" panose="02040603050506020204" pitchFamily="18" charset="0"/>
              </a:rPr>
              <a:t>Em </a:t>
            </a:r>
            <a:r>
              <a:rPr lang="en-US" sz="2400" dirty="0" err="1">
                <a:solidFill>
                  <a:schemeClr val="dk1"/>
                </a:solidFill>
                <a:latin typeface="UTM Avo" panose="02040603050506020204" pitchFamily="18" charset="0"/>
              </a:rPr>
              <a:t>cần</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cẩn</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thận</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khi</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chơi</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khi</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đùa</a:t>
            </a:r>
            <a:r>
              <a:rPr lang="en-US" sz="2400" dirty="0">
                <a:solidFill>
                  <a:schemeClr val="dk1"/>
                </a:solidFill>
                <a:latin typeface="UTM Avo" panose="02040603050506020204" pitchFamily="18" charset="0"/>
              </a:rPr>
              <a:t>.</a:t>
            </a:r>
            <a:endParaRPr dirty="0">
              <a:latin typeface="UTM Avo" panose="02040603050506020204" pitchFamily="18" charset="0"/>
            </a:endParaRPr>
          </a:p>
        </p:txBody>
      </p:sp>
      <p:sp>
        <p:nvSpPr>
          <p:cNvPr id="268" name="Google Shape;268;p17"/>
          <p:cNvSpPr/>
          <p:nvPr/>
        </p:nvSpPr>
        <p:spPr>
          <a:xfrm rot="-294019">
            <a:off x="1781047" y="2376094"/>
            <a:ext cx="2612804" cy="595679"/>
          </a:xfrm>
          <a:prstGeom prst="roundRect">
            <a:avLst>
              <a:gd name="adj" fmla="val 50000"/>
            </a:avLst>
          </a:prstGeom>
          <a:solidFill>
            <a:srgbClr val="807CB5"/>
          </a:solidFill>
          <a:ln w="571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dirty="0">
                <a:solidFill>
                  <a:schemeClr val="lt1"/>
                </a:solidFill>
                <a:latin typeface="UTM Avo" panose="02040603050506020204" pitchFamily="18" charset="0"/>
                <a:sym typeface="Arial"/>
              </a:rPr>
              <a:t>LỜI KHUYÊN</a:t>
            </a:r>
            <a:endParaRPr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par>
                                <p:cTn id="8" presetID="10" presetClass="entr" presetSubtype="0"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Effect transition="in" filter="fade">
                                      <p:cBhvr>
                                        <p:cTn id="10"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
        <p:cNvGrpSpPr/>
        <p:nvPr/>
      </p:nvGrpSpPr>
      <p:grpSpPr>
        <a:xfrm>
          <a:off x="0" y="0"/>
          <a:ext cx="0" cy="0"/>
          <a:chOff x="0" y="0"/>
          <a:chExt cx="0" cy="0"/>
        </a:xfrm>
      </p:grpSpPr>
      <p:sp>
        <p:nvSpPr>
          <p:cNvPr id="2" name="Rectangle 1">
            <a:extLst>
              <a:ext uri="{FF2B5EF4-FFF2-40B4-BE49-F238E27FC236}">
                <a16:creationId xmlns:a16="http://schemas.microsoft.com/office/drawing/2014/main" id="{386957E7-321F-5145-DAD6-4CEB41E41BD0}"/>
              </a:ext>
            </a:extLst>
          </p:cNvPr>
          <p:cNvSpPr/>
          <p:nvPr/>
        </p:nvSpPr>
        <p:spPr>
          <a:xfrm>
            <a:off x="973733" y="1567784"/>
            <a:ext cx="10244532" cy="2848100"/>
          </a:xfrm>
          <a:prstGeom prst="rect">
            <a:avLst/>
          </a:prstGeom>
          <a:solidFill>
            <a:srgbClr val="FFF6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09539">
              <a:lnSpc>
                <a:spcPct val="150000"/>
              </a:lnSpc>
              <a:buFont typeface="Arial" panose="020B0604020202020204" pitchFamily="34" charset="0"/>
              <a:buChar char="•"/>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Đọc lại bài học </a:t>
            </a:r>
            <a:r>
              <a:rPr lang="vi-VN" sz="2400" b="1" dirty="0">
                <a:solidFill>
                  <a:schemeClr val="tx1"/>
                </a:solidFill>
                <a:latin typeface="UTM Avo" panose="02040603050506020204" pitchFamily="18" charset="0"/>
                <a:ea typeface="Calibri" panose="020F0502020204030204" pitchFamily="34" charset="0"/>
                <a:cs typeface="Arial" panose="020B0604020202020204" pitchFamily="34" charset="0"/>
              </a:rPr>
              <a:t>Phòng tránh bị bỏng.</a:t>
            </a:r>
          </a:p>
          <a:p>
            <a:pPr marL="342900" indent="-342900" algn="just" defTabSz="609539">
              <a:lnSpc>
                <a:spcPct val="150000"/>
              </a:lnSpc>
              <a:buFont typeface="Arial" panose="020B0604020202020204" pitchFamily="34" charset="0"/>
              <a:buChar char="•"/>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Hoàn thành nhiệm vụ đã giao phần Vận dụng.</a:t>
            </a:r>
          </a:p>
          <a:p>
            <a:pPr marL="342900" indent="-342900" algn="just" defTabSz="609539">
              <a:lnSpc>
                <a:spcPct val="150000"/>
              </a:lnSpc>
              <a:buFont typeface="Arial" panose="020B0604020202020204" pitchFamily="34" charset="0"/>
              <a:buChar char="•"/>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Đọc trước </a:t>
            </a:r>
            <a:r>
              <a:rPr lang="vi-VN" sz="2400" b="1" dirty="0">
                <a:solidFill>
                  <a:schemeClr val="tx1"/>
                </a:solidFill>
                <a:latin typeface="UTM Avo" panose="02040603050506020204" pitchFamily="18" charset="0"/>
                <a:ea typeface="Calibri" panose="020F0502020204030204" pitchFamily="34" charset="0"/>
                <a:cs typeface="Arial" panose="020B0604020202020204" pitchFamily="34" charset="0"/>
              </a:rPr>
              <a:t>Bài 15. Phòng tránh bị điện giật.</a:t>
            </a:r>
          </a:p>
        </p:txBody>
      </p:sp>
      <p:sp>
        <p:nvSpPr>
          <p:cNvPr id="3" name="TextBox 2">
            <a:extLst>
              <a:ext uri="{FF2B5EF4-FFF2-40B4-BE49-F238E27FC236}">
                <a16:creationId xmlns:a16="http://schemas.microsoft.com/office/drawing/2014/main" id="{F1969784-CDC9-389F-AFF6-2F002C13A11C}"/>
              </a:ext>
            </a:extLst>
          </p:cNvPr>
          <p:cNvSpPr txBox="1"/>
          <p:nvPr/>
        </p:nvSpPr>
        <p:spPr>
          <a:xfrm>
            <a:off x="3754906" y="1278343"/>
            <a:ext cx="4682187" cy="578882"/>
          </a:xfrm>
          <a:prstGeom prst="roundRect">
            <a:avLst/>
          </a:prstGeom>
          <a:solidFill>
            <a:schemeClr val="accent2"/>
          </a:solid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HƯỚNG DẪN VỀ NHÀ</a:t>
            </a:r>
          </a:p>
        </p:txBody>
      </p:sp>
      <p:pic>
        <p:nvPicPr>
          <p:cNvPr id="4" name="Picture 4">
            <a:extLst>
              <a:ext uri="{FF2B5EF4-FFF2-40B4-BE49-F238E27FC236}">
                <a16:creationId xmlns:a16="http://schemas.microsoft.com/office/drawing/2014/main" id="{884F2934-2058-24A4-651E-DBF4B5DFDC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36088" y="4928839"/>
            <a:ext cx="6768994" cy="192916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287449" cy="6858001"/>
          </a:xfrm>
          <a:prstGeom prst="rect">
            <a:avLst/>
          </a:prstGeom>
        </p:spPr>
      </p:pic>
    </p:spTree>
    <p:extLst>
      <p:ext uri="{BB962C8B-B14F-4D97-AF65-F5344CB8AC3E}">
        <p14:creationId xmlns:p14="http://schemas.microsoft.com/office/powerpoint/2010/main" val="2655238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203" y="270427"/>
            <a:ext cx="3224465" cy="915278"/>
          </a:xfrm>
          <a:prstGeom prst="rect">
            <a:avLst/>
          </a:prstGeom>
        </p:spPr>
      </p:pic>
      <p:sp>
        <p:nvSpPr>
          <p:cNvPr id="5" name="Google Shape;200;p6"/>
          <p:cNvSpPr txBox="1"/>
          <p:nvPr/>
        </p:nvSpPr>
        <p:spPr>
          <a:xfrm>
            <a:off x="1097028" y="1457498"/>
            <a:ext cx="9997944" cy="600164"/>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600" b="1" i="0" u="none" strike="noStrike" cap="none" dirty="0">
                <a:solidFill>
                  <a:schemeClr val="dk1"/>
                </a:solidFill>
                <a:latin typeface="UTM Avo" panose="02040603050506020204" pitchFamily="18" charset="0"/>
                <a:sym typeface="Arial"/>
              </a:rPr>
              <a:t>HOẠT ĐỘNG 1: </a:t>
            </a:r>
            <a:r>
              <a:rPr lang="en-US" sz="2600" b="1" dirty="0">
                <a:solidFill>
                  <a:schemeClr val="dk1"/>
                </a:solidFill>
                <a:latin typeface="UTM Avo" panose="02040603050506020204" pitchFamily="18" charset="0"/>
              </a:rPr>
              <a:t>TÌM NHỮNG ĐỒ VẬT CÓ THỂ GÂY BỎNG</a:t>
            </a:r>
            <a:endParaRPr sz="2600" dirty="0">
              <a:latin typeface="UTM Avo" panose="02040603050506020204" pitchFamily="18" charset="0"/>
            </a:endParaRPr>
          </a:p>
        </p:txBody>
      </p:sp>
      <p:sp>
        <p:nvSpPr>
          <p:cNvPr id="6" name="Freeform 7">
            <a:extLst>
              <a:ext uri="{FF2B5EF4-FFF2-40B4-BE49-F238E27FC236}">
                <a16:creationId xmlns:a16="http://schemas.microsoft.com/office/drawing/2014/main" id="{50EFD8DA-049C-5F00-1744-6FC61FCBB9C1}"/>
              </a:ext>
            </a:extLst>
          </p:cNvPr>
          <p:cNvSpPr/>
          <p:nvPr/>
        </p:nvSpPr>
        <p:spPr>
          <a:xfrm>
            <a:off x="1899019" y="2852470"/>
            <a:ext cx="8393961" cy="3548330"/>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a:ln>
            <a:solidFill>
              <a:srgbClr val="1F497D">
                <a:lumMod val="75000"/>
              </a:srgbClr>
            </a:solidFill>
          </a:ln>
        </p:spPr>
        <p:txBody>
          <a:bodyPr anchor="ctr"/>
          <a:lstStyle/>
          <a:p>
            <a:pPr lvl="0" algn="ctr" defTabSz="609539">
              <a:lnSpc>
                <a:spcPct val="150000"/>
              </a:lnSpc>
              <a:buClrTx/>
              <a:defRPr/>
            </a:pPr>
            <a:r>
              <a:rPr lang="en-US" sz="2400" dirty="0" err="1">
                <a:solidFill>
                  <a:prstClr val="black"/>
                </a:solidFill>
                <a:latin typeface="UTM Avo" panose="02040603050506020204" pitchFamily="18" charset="0"/>
                <a:cs typeface="Arial" panose="020B0604020202020204" pitchFamily="34" charset="0"/>
              </a:rPr>
              <a:t>Các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em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hãy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quan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sát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các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bức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tranh</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trong</a:t>
            </a:r>
            <a:r>
              <a:rPr lang="en-US" sz="2400" dirty="0">
                <a:solidFill>
                  <a:prstClr val="black"/>
                </a:solidFill>
                <a:latin typeface="UTM Avo" panose="02040603050506020204" pitchFamily="18" charset="0"/>
                <a:cs typeface="Arial" panose="020B0604020202020204" pitchFamily="34" charset="0"/>
              </a:rPr>
              <a:t> SGK – tr68, </a:t>
            </a:r>
            <a:r>
              <a:rPr lang="en-US" sz="2400" dirty="0" err="1">
                <a:solidFill>
                  <a:prstClr val="black"/>
                </a:solidFill>
                <a:latin typeface="UTM Avo" panose="02040603050506020204" pitchFamily="18" charset="0"/>
                <a:cs typeface="Arial" panose="020B0604020202020204" pitchFamily="34" charset="0"/>
              </a:rPr>
              <a:t>kể</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tên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các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đồ</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vật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có</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thể</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gây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bỏng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và</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trả</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lời</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câu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hỏi</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Ngoài</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những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đồ</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vật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đó</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em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còn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biết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những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đồ</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vật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nào</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khác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có</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thể</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gây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bỏng</a:t>
            </a:r>
            <a:r>
              <a:rPr lang="en-US" sz="2400" dirty="0">
                <a:solidFill>
                  <a:prstClr val="black"/>
                </a:solidFill>
                <a:latin typeface="UTM Avo" panose="02040603050506020204" pitchFamily="18" charset="0"/>
                <a:cs typeface="Arial" panose="020B0604020202020204" pitchFamily="34" charset="0"/>
              </a:rPr>
              <a:t>”</a:t>
            </a:r>
            <a:endParaRPr kumimoji="0" lang="vi-VN" sz="240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pic>
        <p:nvPicPr>
          <p:cNvPr id="7" name="Picture 12">
            <a:extLst>
              <a:ext uri="{FF2B5EF4-FFF2-40B4-BE49-F238E27FC236}">
                <a16:creationId xmlns:a16="http://schemas.microsoft.com/office/drawing/2014/main" id="{70F9D21C-917C-088B-29EC-6DF6D5792D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907" y="2367905"/>
            <a:ext cx="830223" cy="1537450"/>
          </a:xfrm>
          <a:prstGeom prst="rect">
            <a:avLst/>
          </a:prstGeom>
        </p:spPr>
      </p:pic>
    </p:spTree>
    <p:extLst>
      <p:ext uri="{BB962C8B-B14F-4D97-AF65-F5344CB8AC3E}">
        <p14:creationId xmlns:p14="http://schemas.microsoft.com/office/powerpoint/2010/main" val="222604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203" y="270427"/>
            <a:ext cx="3224465" cy="915278"/>
          </a:xfrm>
          <a:prstGeom prst="rect">
            <a:avLst/>
          </a:prstGeom>
        </p:spPr>
      </p:pic>
      <p:pic>
        <p:nvPicPr>
          <p:cNvPr id="5" name="Picture 4">
            <a:extLst>
              <a:ext uri="{FF2B5EF4-FFF2-40B4-BE49-F238E27FC236}">
                <a16:creationId xmlns:a16="http://schemas.microsoft.com/office/drawing/2014/main" id="{46EDE66B-0D79-7AA9-3519-A1FDDB40229B}"/>
              </a:ext>
            </a:extLst>
          </p:cNvPr>
          <p:cNvPicPr>
            <a:picLocks noChangeAspect="1"/>
          </p:cNvPicPr>
          <p:nvPr/>
        </p:nvPicPr>
        <p:blipFill>
          <a:blip r:embed="rId3"/>
          <a:stretch>
            <a:fillRect/>
          </a:stretch>
        </p:blipFill>
        <p:spPr>
          <a:xfrm>
            <a:off x="796190" y="1797624"/>
            <a:ext cx="2761905" cy="1923810"/>
          </a:xfrm>
          <a:prstGeom prst="rect">
            <a:avLst/>
          </a:prstGeom>
        </p:spPr>
      </p:pic>
      <p:pic>
        <p:nvPicPr>
          <p:cNvPr id="6" name="Picture 5">
            <a:extLst>
              <a:ext uri="{FF2B5EF4-FFF2-40B4-BE49-F238E27FC236}">
                <a16:creationId xmlns:a16="http://schemas.microsoft.com/office/drawing/2014/main" id="{F3678919-A23F-7FC8-BA65-D261D7B85E68}"/>
              </a:ext>
            </a:extLst>
          </p:cNvPr>
          <p:cNvPicPr>
            <a:picLocks noChangeAspect="1"/>
          </p:cNvPicPr>
          <p:nvPr/>
        </p:nvPicPr>
        <p:blipFill>
          <a:blip r:embed="rId4"/>
          <a:stretch>
            <a:fillRect/>
          </a:stretch>
        </p:blipFill>
        <p:spPr>
          <a:xfrm>
            <a:off x="4091828" y="1902386"/>
            <a:ext cx="2571429" cy="1714286"/>
          </a:xfrm>
          <a:prstGeom prst="rect">
            <a:avLst/>
          </a:prstGeom>
        </p:spPr>
      </p:pic>
      <p:pic>
        <p:nvPicPr>
          <p:cNvPr id="7" name="Picture 6">
            <a:extLst>
              <a:ext uri="{FF2B5EF4-FFF2-40B4-BE49-F238E27FC236}">
                <a16:creationId xmlns:a16="http://schemas.microsoft.com/office/drawing/2014/main" id="{B787F53B-0DCB-9F9F-21C3-2DC209A4FF0B}"/>
              </a:ext>
            </a:extLst>
          </p:cNvPr>
          <p:cNvPicPr>
            <a:picLocks noChangeAspect="1"/>
          </p:cNvPicPr>
          <p:nvPr/>
        </p:nvPicPr>
        <p:blipFill>
          <a:blip r:embed="rId5"/>
          <a:stretch>
            <a:fillRect/>
          </a:stretch>
        </p:blipFill>
        <p:spPr>
          <a:xfrm>
            <a:off x="7196990" y="1959529"/>
            <a:ext cx="2723809" cy="1761905"/>
          </a:xfrm>
          <a:prstGeom prst="rect">
            <a:avLst/>
          </a:prstGeom>
        </p:spPr>
      </p:pic>
      <p:pic>
        <p:nvPicPr>
          <p:cNvPr id="8" name="Picture 7">
            <a:extLst>
              <a:ext uri="{FF2B5EF4-FFF2-40B4-BE49-F238E27FC236}">
                <a16:creationId xmlns:a16="http://schemas.microsoft.com/office/drawing/2014/main" id="{743CDE42-54A1-EF23-CCFF-495FE8D6093B}"/>
              </a:ext>
            </a:extLst>
          </p:cNvPr>
          <p:cNvPicPr>
            <a:picLocks noChangeAspect="1"/>
          </p:cNvPicPr>
          <p:nvPr/>
        </p:nvPicPr>
        <p:blipFill>
          <a:blip r:embed="rId6"/>
          <a:stretch>
            <a:fillRect/>
          </a:stretch>
        </p:blipFill>
        <p:spPr>
          <a:xfrm>
            <a:off x="10004203" y="2254766"/>
            <a:ext cx="1780952" cy="1171429"/>
          </a:xfrm>
          <a:prstGeom prst="rect">
            <a:avLst/>
          </a:prstGeom>
        </p:spPr>
      </p:pic>
      <p:pic>
        <p:nvPicPr>
          <p:cNvPr id="9" name="Picture 8">
            <a:extLst>
              <a:ext uri="{FF2B5EF4-FFF2-40B4-BE49-F238E27FC236}">
                <a16:creationId xmlns:a16="http://schemas.microsoft.com/office/drawing/2014/main" id="{DE88951D-5492-F24F-AC2B-D9280A2EA10F}"/>
              </a:ext>
            </a:extLst>
          </p:cNvPr>
          <p:cNvPicPr>
            <a:picLocks noChangeAspect="1"/>
          </p:cNvPicPr>
          <p:nvPr/>
        </p:nvPicPr>
        <p:blipFill>
          <a:blip r:embed="rId7"/>
          <a:stretch>
            <a:fillRect/>
          </a:stretch>
        </p:blipFill>
        <p:spPr>
          <a:xfrm>
            <a:off x="463694" y="4787129"/>
            <a:ext cx="1266667" cy="1076190"/>
          </a:xfrm>
          <a:prstGeom prst="rect">
            <a:avLst/>
          </a:prstGeom>
        </p:spPr>
      </p:pic>
      <p:pic>
        <p:nvPicPr>
          <p:cNvPr id="10" name="Picture 9">
            <a:extLst>
              <a:ext uri="{FF2B5EF4-FFF2-40B4-BE49-F238E27FC236}">
                <a16:creationId xmlns:a16="http://schemas.microsoft.com/office/drawing/2014/main" id="{762BDF5D-CFB0-8A25-E324-7A71FD35699B}"/>
              </a:ext>
            </a:extLst>
          </p:cNvPr>
          <p:cNvPicPr>
            <a:picLocks noChangeAspect="1"/>
          </p:cNvPicPr>
          <p:nvPr/>
        </p:nvPicPr>
        <p:blipFill>
          <a:blip r:embed="rId8"/>
          <a:stretch>
            <a:fillRect/>
          </a:stretch>
        </p:blipFill>
        <p:spPr>
          <a:xfrm>
            <a:off x="2324812" y="4701415"/>
            <a:ext cx="1276190" cy="1247619"/>
          </a:xfrm>
          <a:prstGeom prst="rect">
            <a:avLst/>
          </a:prstGeom>
        </p:spPr>
      </p:pic>
      <p:pic>
        <p:nvPicPr>
          <p:cNvPr id="11" name="Picture 10">
            <a:extLst>
              <a:ext uri="{FF2B5EF4-FFF2-40B4-BE49-F238E27FC236}">
                <a16:creationId xmlns:a16="http://schemas.microsoft.com/office/drawing/2014/main" id="{D4DC448A-5631-C5EF-4F90-D135B149CC7B}"/>
              </a:ext>
            </a:extLst>
          </p:cNvPr>
          <p:cNvPicPr>
            <a:picLocks noChangeAspect="1"/>
          </p:cNvPicPr>
          <p:nvPr/>
        </p:nvPicPr>
        <p:blipFill>
          <a:blip r:embed="rId9"/>
          <a:stretch>
            <a:fillRect/>
          </a:stretch>
        </p:blipFill>
        <p:spPr>
          <a:xfrm>
            <a:off x="4195453" y="4596654"/>
            <a:ext cx="2200000" cy="1457143"/>
          </a:xfrm>
          <a:prstGeom prst="rect">
            <a:avLst/>
          </a:prstGeom>
        </p:spPr>
      </p:pic>
      <p:pic>
        <p:nvPicPr>
          <p:cNvPr id="12" name="Picture 11">
            <a:extLst>
              <a:ext uri="{FF2B5EF4-FFF2-40B4-BE49-F238E27FC236}">
                <a16:creationId xmlns:a16="http://schemas.microsoft.com/office/drawing/2014/main" id="{432809D6-4F9C-F8AB-7E15-CF6F12C9D69C}"/>
              </a:ext>
            </a:extLst>
          </p:cNvPr>
          <p:cNvPicPr>
            <a:picLocks noChangeAspect="1"/>
          </p:cNvPicPr>
          <p:nvPr/>
        </p:nvPicPr>
        <p:blipFill>
          <a:blip r:embed="rId10"/>
          <a:stretch>
            <a:fillRect/>
          </a:stretch>
        </p:blipFill>
        <p:spPr>
          <a:xfrm>
            <a:off x="7196990" y="4095872"/>
            <a:ext cx="1152381" cy="2276190"/>
          </a:xfrm>
          <a:prstGeom prst="rect">
            <a:avLst/>
          </a:prstGeom>
        </p:spPr>
      </p:pic>
    </p:spTree>
    <p:extLst>
      <p:ext uri="{BB962C8B-B14F-4D97-AF65-F5344CB8AC3E}">
        <p14:creationId xmlns:p14="http://schemas.microsoft.com/office/powerpoint/2010/main" val="6552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203" y="270427"/>
            <a:ext cx="3224465" cy="915278"/>
          </a:xfrm>
          <a:prstGeom prst="rect">
            <a:avLst/>
          </a:prstGeom>
        </p:spPr>
      </p:pic>
      <p:sp>
        <p:nvSpPr>
          <p:cNvPr id="5" name="Speech Bubble: Rectangle with Corners Rounded 1">
            <a:extLst>
              <a:ext uri="{FF2B5EF4-FFF2-40B4-BE49-F238E27FC236}">
                <a16:creationId xmlns:a16="http://schemas.microsoft.com/office/drawing/2014/main" id="{065B4095-23D4-EBC7-40B8-981F5B02320A}"/>
              </a:ext>
            </a:extLst>
          </p:cNvPr>
          <p:cNvSpPr/>
          <p:nvPr/>
        </p:nvSpPr>
        <p:spPr>
          <a:xfrm>
            <a:off x="1420630" y="2268547"/>
            <a:ext cx="9350740" cy="3396963"/>
          </a:xfrm>
          <a:prstGeom prst="wedgeRoundRectCallout">
            <a:avLst>
              <a:gd name="adj1" fmla="val -49621"/>
              <a:gd name="adj2" fmla="val 18784"/>
              <a:gd name="adj3" fmla="val 16667"/>
            </a:avLst>
          </a:prstGeom>
          <a:solidFill>
            <a:srgbClr val="8064A2">
              <a:lumMod val="20000"/>
              <a:lumOff val="80000"/>
            </a:srgbClr>
          </a:solidFill>
          <a:ln w="25400" cap="flat" cmpd="sng" algn="ctr">
            <a:no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40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Trong cuộc sống hằng ngày, có rất nhiều đồ vật có thể gây bỏng như: phích nước sôi, bàn là, nồi nước sôi, ấm siêu tốc, diêm, bật lửa, bếp lửa, lò than, bếp ga, lò vi sóng, lò nướng, ống </a:t>
            </a:r>
            <a:r>
              <a:rPr kumimoji="0" lang="vi-VN" sz="240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pô</a:t>
            </a:r>
            <a:r>
              <a:rPr kumimoji="0" lang="vi-VN" sz="240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xe máy, nồi áp suất,… Do vậy, chúng ta cần phải cẩn thận khi đến gần hoặc sử dụng chúng.</a:t>
            </a:r>
            <a:endParaRPr lang="en-US" sz="2400" dirty="0">
              <a:latin typeface="UTM Avo" panose="02040603050506020204" pitchFamily="18" charset="0"/>
              <a:ea typeface="+mn-ea"/>
              <a:cs typeface="Arial" panose="020B0604020202020204" pitchFamily="34" charset="0"/>
            </a:endParaRPr>
          </a:p>
        </p:txBody>
      </p:sp>
      <p:pic>
        <p:nvPicPr>
          <p:cNvPr id="6" name="Picture 5">
            <a:extLst>
              <a:ext uri="{FF2B5EF4-FFF2-40B4-BE49-F238E27FC236}">
                <a16:creationId xmlns:a16="http://schemas.microsoft.com/office/drawing/2014/main" id="{0BBA4E69-2577-EFD6-E550-A6B35C664A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67275" y="1377268"/>
            <a:ext cx="1057450" cy="1087097"/>
          </a:xfrm>
          <a:prstGeom prst="rect">
            <a:avLst/>
          </a:prstGeom>
        </p:spPr>
      </p:pic>
    </p:spTree>
    <p:extLst>
      <p:ext uri="{BB962C8B-B14F-4D97-AF65-F5344CB8AC3E}">
        <p14:creationId xmlns:p14="http://schemas.microsoft.com/office/powerpoint/2010/main" val="725533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203" y="270427"/>
            <a:ext cx="3224465" cy="915278"/>
          </a:xfrm>
          <a:prstGeom prst="rect">
            <a:avLst/>
          </a:prstGeom>
        </p:spPr>
      </p:pic>
      <p:sp>
        <p:nvSpPr>
          <p:cNvPr id="5" name="Google Shape;200;p6">
            <a:extLst>
              <a:ext uri="{FF2B5EF4-FFF2-40B4-BE49-F238E27FC236}">
                <a16:creationId xmlns:a16="http://schemas.microsoft.com/office/drawing/2014/main" id="{E9E28EB1-F148-225F-C033-20A1D50E8F51}"/>
              </a:ext>
            </a:extLst>
          </p:cNvPr>
          <p:cNvSpPr txBox="1"/>
          <p:nvPr/>
        </p:nvSpPr>
        <p:spPr>
          <a:xfrm>
            <a:off x="1097028" y="1457498"/>
            <a:ext cx="9997944" cy="1200329"/>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600" b="1" i="0" u="none" strike="noStrike" cap="none" dirty="0">
                <a:solidFill>
                  <a:schemeClr val="dk1"/>
                </a:solidFill>
                <a:latin typeface="UTM Avo" panose="02040603050506020204" pitchFamily="18" charset="0"/>
                <a:sym typeface="Arial"/>
              </a:rPr>
              <a:t>HOẠT ĐỘNG 2: </a:t>
            </a:r>
            <a:r>
              <a:rPr lang="en-US" sz="2600" b="1" dirty="0">
                <a:solidFill>
                  <a:schemeClr val="dk1"/>
                </a:solidFill>
                <a:latin typeface="UTM Avo" panose="02040603050506020204" pitchFamily="18" charset="0"/>
              </a:rPr>
              <a:t>XÁC ĐỊNH NHỮNG HÀNH ĐỘNG </a:t>
            </a:r>
            <a:br>
              <a:rPr lang="en-US" sz="2600" b="1" dirty="0">
                <a:solidFill>
                  <a:schemeClr val="dk1"/>
                </a:solidFill>
                <a:latin typeface="UTM Avo" panose="02040603050506020204" pitchFamily="18" charset="0"/>
              </a:rPr>
            </a:br>
            <a:r>
              <a:rPr lang="en-US" sz="2600" b="1" dirty="0">
                <a:solidFill>
                  <a:schemeClr val="dk1"/>
                </a:solidFill>
                <a:latin typeface="UTM Avo" panose="02040603050506020204" pitchFamily="18" charset="0"/>
              </a:rPr>
              <a:t>NGUY HIỂM, CÓ THỂ GÂY BỎNG</a:t>
            </a:r>
            <a:endParaRPr sz="2600" dirty="0">
              <a:latin typeface="UTM Avo" panose="02040603050506020204" pitchFamily="18" charset="0"/>
            </a:endParaRPr>
          </a:p>
        </p:txBody>
      </p:sp>
      <p:grpSp>
        <p:nvGrpSpPr>
          <p:cNvPr id="6" name="Group 5">
            <a:extLst>
              <a:ext uri="{FF2B5EF4-FFF2-40B4-BE49-F238E27FC236}">
                <a16:creationId xmlns:a16="http://schemas.microsoft.com/office/drawing/2014/main" id="{A922B9CF-29C9-A053-7472-562721A11386}"/>
              </a:ext>
            </a:extLst>
          </p:cNvPr>
          <p:cNvGrpSpPr/>
          <p:nvPr/>
        </p:nvGrpSpPr>
        <p:grpSpPr>
          <a:xfrm>
            <a:off x="598455" y="2853774"/>
            <a:ext cx="3702319" cy="3759298"/>
            <a:chOff x="-1" y="0"/>
            <a:chExt cx="4473519" cy="4654952"/>
          </a:xfrm>
        </p:grpSpPr>
        <p:sp>
          <p:nvSpPr>
            <p:cNvPr id="7" name="Freeform 3">
              <a:extLst>
                <a:ext uri="{FF2B5EF4-FFF2-40B4-BE49-F238E27FC236}">
                  <a16:creationId xmlns:a16="http://schemas.microsoft.com/office/drawing/2014/main" id="{69587ECC-4696-429A-C01B-B863F5EE71F6}"/>
                </a:ext>
              </a:extLst>
            </p:cNvPr>
            <p:cNvSpPr/>
            <p:nvPr/>
          </p:nvSpPr>
          <p:spPr>
            <a:xfrm>
              <a:off x="-1" y="0"/>
              <a:ext cx="4473519" cy="4654952"/>
            </a:xfrm>
            <a:custGeom>
              <a:avLst/>
              <a:gdLst/>
              <a:ahLst/>
              <a:cxnLst/>
              <a:rect l="l" t="t" r="r" b="b"/>
              <a:pathLst>
                <a:path w="4473519" h="4654952">
                  <a:moveTo>
                    <a:pt x="3967080" y="4638033"/>
                  </a:moveTo>
                  <a:cubicBezTo>
                    <a:pt x="3967080" y="4638033"/>
                    <a:pt x="3730084" y="4628064"/>
                    <a:pt x="3367945" y="4641508"/>
                  </a:cubicBezTo>
                  <a:cubicBezTo>
                    <a:pt x="3005807" y="4654952"/>
                    <a:pt x="490924" y="4654952"/>
                    <a:pt x="490924" y="4654952"/>
                  </a:cubicBezTo>
                  <a:cubicBezTo>
                    <a:pt x="245502" y="4654952"/>
                    <a:pt x="32509" y="4557684"/>
                    <a:pt x="31032" y="4397570"/>
                  </a:cubicBezTo>
                  <a:cubicBezTo>
                    <a:pt x="31032" y="4397570"/>
                    <a:pt x="0" y="2837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920532" y="0"/>
                    <a:pt x="3920532" y="0"/>
                  </a:cubicBezTo>
                  <a:cubicBezTo>
                    <a:pt x="4232432" y="0"/>
                    <a:pt x="4465861" y="101069"/>
                    <a:pt x="4458003" y="303616"/>
                  </a:cubicBezTo>
                  <a:cubicBezTo>
                    <a:pt x="4458003" y="303616"/>
                    <a:pt x="4456008" y="2638667"/>
                    <a:pt x="4464764" y="3697983"/>
                  </a:cubicBezTo>
                  <a:cubicBezTo>
                    <a:pt x="4473519" y="3991284"/>
                    <a:pt x="4426971" y="4324356"/>
                    <a:pt x="4426971" y="4324356"/>
                  </a:cubicBezTo>
                  <a:cubicBezTo>
                    <a:pt x="4424006" y="4504381"/>
                    <a:pt x="4212502" y="4638033"/>
                    <a:pt x="3967080" y="4638033"/>
                  </a:cubicBezTo>
                  <a:close/>
                </a:path>
              </a:pathLst>
            </a:custGeom>
            <a:solidFill>
              <a:schemeClr val="accent6">
                <a:lumMod val="60000"/>
                <a:lumOff val="40000"/>
              </a:schemeClr>
            </a:solidFill>
          </p:spPr>
          <p:txBody>
            <a:bodyPr/>
            <a:lstStyle/>
            <a:p>
              <a:endParaRPr lang="en-US" sz="2400">
                <a:latin typeface="UTM Avo" panose="02040603050506020204" pitchFamily="18"/>
              </a:endParaRPr>
            </a:p>
          </p:txBody>
        </p:sp>
      </p:grpSp>
      <p:sp>
        <p:nvSpPr>
          <p:cNvPr id="8" name="Google Shape;200;p6">
            <a:extLst>
              <a:ext uri="{FF2B5EF4-FFF2-40B4-BE49-F238E27FC236}">
                <a16:creationId xmlns:a16="http://schemas.microsoft.com/office/drawing/2014/main" id="{A110C63A-5E56-3CBE-79E6-72C4D86919BB}"/>
              </a:ext>
            </a:extLst>
          </p:cNvPr>
          <p:cNvSpPr txBox="1"/>
          <p:nvPr/>
        </p:nvSpPr>
        <p:spPr>
          <a:xfrm>
            <a:off x="659490" y="2996972"/>
            <a:ext cx="3702319" cy="1200329"/>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600" b="1" i="0" u="none" strike="noStrike" cap="none" dirty="0">
                <a:solidFill>
                  <a:schemeClr val="dk1"/>
                </a:solidFill>
                <a:latin typeface="UTM Avo" panose="02040603050506020204" pitchFamily="18" charset="0"/>
                <a:sym typeface="Arial"/>
              </a:rPr>
              <a:t>HOẠT ĐỘNG </a:t>
            </a:r>
            <a:br>
              <a:rPr lang="en-US" sz="2600" b="1" i="0" u="none" strike="noStrike" cap="none" dirty="0">
                <a:solidFill>
                  <a:schemeClr val="dk1"/>
                </a:solidFill>
                <a:latin typeface="UTM Avo" panose="02040603050506020204" pitchFamily="18" charset="0"/>
                <a:sym typeface="Arial"/>
              </a:rPr>
            </a:br>
            <a:r>
              <a:rPr lang="en-US" sz="2600" b="1" dirty="0">
                <a:solidFill>
                  <a:schemeClr val="dk1"/>
                </a:solidFill>
                <a:latin typeface="UTM Avo" panose="02040603050506020204" pitchFamily="18" charset="0"/>
              </a:rPr>
              <a:t>NHÓM ĐÔI</a:t>
            </a:r>
            <a:endParaRPr sz="2600" dirty="0">
              <a:latin typeface="UTM Avo" panose="02040603050506020204" pitchFamily="18" charset="0"/>
            </a:endParaRPr>
          </a:p>
        </p:txBody>
      </p:sp>
      <p:pic>
        <p:nvPicPr>
          <p:cNvPr id="9" name="Google Shape;214;p8">
            <a:extLst>
              <a:ext uri="{FF2B5EF4-FFF2-40B4-BE49-F238E27FC236}">
                <a16:creationId xmlns:a16="http://schemas.microsoft.com/office/drawing/2014/main" id="{93B851C5-07AF-FD8C-0E24-1712C4967434}"/>
              </a:ext>
            </a:extLst>
          </p:cNvPr>
          <p:cNvPicPr preferRelativeResize="0"/>
          <p:nvPr/>
        </p:nvPicPr>
        <p:blipFill rotWithShape="1">
          <a:blip r:embed="rId3">
            <a:alphaModFix/>
          </a:blip>
          <a:srcRect/>
          <a:stretch/>
        </p:blipFill>
        <p:spPr>
          <a:xfrm>
            <a:off x="1417870" y="4340499"/>
            <a:ext cx="2185558" cy="2235865"/>
          </a:xfrm>
          <a:prstGeom prst="rect">
            <a:avLst/>
          </a:prstGeom>
          <a:noFill/>
          <a:ln>
            <a:noFill/>
          </a:ln>
        </p:spPr>
      </p:pic>
      <p:grpSp>
        <p:nvGrpSpPr>
          <p:cNvPr id="10" name="Group 9">
            <a:extLst>
              <a:ext uri="{FF2B5EF4-FFF2-40B4-BE49-F238E27FC236}">
                <a16:creationId xmlns:a16="http://schemas.microsoft.com/office/drawing/2014/main" id="{83776DD9-D46B-4352-6E00-52B99ADB6C35}"/>
              </a:ext>
            </a:extLst>
          </p:cNvPr>
          <p:cNvGrpSpPr/>
          <p:nvPr/>
        </p:nvGrpSpPr>
        <p:grpSpPr>
          <a:xfrm>
            <a:off x="4742293" y="2400867"/>
            <a:ext cx="7172094" cy="4175497"/>
            <a:chOff x="1331902" y="4900690"/>
            <a:chExt cx="10758142" cy="5088557"/>
          </a:xfrm>
        </p:grpSpPr>
        <p:sp>
          <p:nvSpPr>
            <p:cNvPr id="11" name="TextBox 10">
              <a:extLst>
                <a:ext uri="{FF2B5EF4-FFF2-40B4-BE49-F238E27FC236}">
                  <a16:creationId xmlns:a16="http://schemas.microsoft.com/office/drawing/2014/main" id="{1344B717-0D49-1BB0-0A09-6EE9CC83F37C}"/>
                </a:ext>
              </a:extLst>
            </p:cNvPr>
            <p:cNvSpPr txBox="1"/>
            <p:nvPr/>
          </p:nvSpPr>
          <p:spPr>
            <a:xfrm>
              <a:off x="1331902" y="5969735"/>
              <a:ext cx="10172816" cy="4019512"/>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algn="just">
                <a:lnSpc>
                  <a:spcPct val="150000"/>
                </a:lnSpc>
                <a:spcBef>
                  <a:spcPts val="600"/>
                </a:spcBef>
              </a:pPr>
              <a:r>
                <a:rPr lang="en-US" sz="2200" dirty="0" err="1">
                  <a:latin typeface="UTM Avo" panose="02040603050506020204" pitchFamily="18"/>
                  <a:cs typeface="Arial" panose="020B0604020202020204" pitchFamily="34" charset="0"/>
                </a:rPr>
                <a:t>Các</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nhóm</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cùng</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quan</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sát</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tranh</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trong</a:t>
              </a:r>
              <a:r>
                <a:rPr lang="en-US" sz="2200" dirty="0">
                  <a:latin typeface="UTM Avo" panose="02040603050506020204" pitchFamily="18"/>
                  <a:cs typeface="Arial" panose="020B0604020202020204" pitchFamily="34" charset="0"/>
                </a:rPr>
                <a:t> SGK – tr69 </a:t>
              </a:r>
              <a:r>
                <a:rPr lang="en-US" sz="2200" dirty="0" err="1">
                  <a:latin typeface="UTM Avo" panose="02040603050506020204" pitchFamily="18"/>
                  <a:cs typeface="Arial" panose="020B0604020202020204" pitchFamily="34" charset="0"/>
                </a:rPr>
                <a:t>và</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trả</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lời</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các</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câu</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hỏi</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sau</a:t>
              </a:r>
              <a:r>
                <a:rPr lang="en-US" sz="2200" dirty="0">
                  <a:latin typeface="UTM Avo" panose="02040603050506020204" pitchFamily="18"/>
                  <a:cs typeface="Arial" panose="020B0604020202020204" pitchFamily="34" charset="0"/>
                </a:rPr>
                <a:t>:</a:t>
              </a:r>
            </a:p>
            <a:p>
              <a:pPr algn="just">
                <a:lnSpc>
                  <a:spcPct val="150000"/>
                </a:lnSpc>
                <a:spcBef>
                  <a:spcPts val="600"/>
                </a:spcBef>
              </a:pP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Bạn</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trong</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mỗi</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tranh</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đang</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làm</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gì</a:t>
              </a:r>
              <a:r>
                <a:rPr lang="en-US" sz="2200" dirty="0">
                  <a:latin typeface="UTM Avo" panose="02040603050506020204" pitchFamily="18"/>
                  <a:cs typeface="Arial" panose="020B0604020202020204" pitchFamily="34" charset="0"/>
                </a:rPr>
                <a:t>?</a:t>
              </a:r>
            </a:p>
            <a:p>
              <a:pPr algn="just">
                <a:lnSpc>
                  <a:spcPct val="150000"/>
                </a:lnSpc>
                <a:spcBef>
                  <a:spcPts val="600"/>
                </a:spcBef>
              </a:pP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Việc</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làm</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ấy</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có</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thể</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dẫn</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đến</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điều</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gì</a:t>
              </a:r>
              <a:r>
                <a:rPr lang="en-US" sz="2200" dirty="0">
                  <a:latin typeface="UTM Avo" panose="02040603050506020204" pitchFamily="18"/>
                  <a:cs typeface="Arial" panose="020B0604020202020204" pitchFamily="34" charset="0"/>
                </a:rPr>
                <a:t>?</a:t>
              </a:r>
            </a:p>
            <a:p>
              <a:pPr algn="just">
                <a:lnSpc>
                  <a:spcPct val="150000"/>
                </a:lnSpc>
                <a:spcBef>
                  <a:spcPts val="600"/>
                </a:spcBef>
              </a:pP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Ngoài</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các</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hành</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động</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trên</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em</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còn</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biết</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những</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hành</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động</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nào</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khác</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có</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thể</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gây</a:t>
              </a:r>
              <a:r>
                <a:rPr lang="en-US" sz="2200" dirty="0">
                  <a:latin typeface="UTM Avo" panose="02040603050506020204" pitchFamily="18"/>
                  <a:cs typeface="Arial" panose="020B0604020202020204" pitchFamily="34" charset="0"/>
                </a:rPr>
                <a:t> </a:t>
              </a:r>
              <a:r>
                <a:rPr lang="en-US" sz="2200" dirty="0" err="1">
                  <a:latin typeface="UTM Avo" panose="02040603050506020204" pitchFamily="18"/>
                  <a:cs typeface="Arial" panose="020B0604020202020204" pitchFamily="34" charset="0"/>
                </a:rPr>
                <a:t>bỏng</a:t>
              </a:r>
              <a:r>
                <a:rPr lang="en-US" sz="2200" dirty="0">
                  <a:latin typeface="UTM Avo" panose="02040603050506020204" pitchFamily="18"/>
                  <a:cs typeface="Arial" panose="020B0604020202020204" pitchFamily="34" charset="0"/>
                </a:rPr>
                <a:t>?</a:t>
              </a:r>
              <a:endParaRPr lang="vi-VN" sz="2200" dirty="0">
                <a:latin typeface="UTM Avo" panose="02040603050506020204" pitchFamily="18"/>
                <a:cs typeface="Arial" panose="020B0604020202020204" pitchFamily="34" charset="0"/>
              </a:endParaRPr>
            </a:p>
          </p:txBody>
        </p:sp>
        <p:pic>
          <p:nvPicPr>
            <p:cNvPr id="12" name="Picture 2">
              <a:extLst>
                <a:ext uri="{FF2B5EF4-FFF2-40B4-BE49-F238E27FC236}">
                  <a16:creationId xmlns:a16="http://schemas.microsoft.com/office/drawing/2014/main" id="{87452316-49CA-5AD7-421A-2136AD9CC8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94830" y="4900690"/>
              <a:ext cx="1495214" cy="1215495"/>
            </a:xfrm>
            <a:prstGeom prst="rect">
              <a:avLst/>
            </a:prstGeom>
          </p:spPr>
        </p:pic>
      </p:grpSp>
    </p:spTree>
    <p:extLst>
      <p:ext uri="{BB962C8B-B14F-4D97-AF65-F5344CB8AC3E}">
        <p14:creationId xmlns:p14="http://schemas.microsoft.com/office/powerpoint/2010/main" val="30138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images of children in different activities&#10;&#10;Description automatically generated">
            <a:extLst>
              <a:ext uri="{FF2B5EF4-FFF2-40B4-BE49-F238E27FC236}">
                <a16:creationId xmlns:a16="http://schemas.microsoft.com/office/drawing/2014/main" id="{BAE00811-CAB6-EBC5-B8F5-568ADA49B8F9}"/>
              </a:ext>
            </a:extLst>
          </p:cNvPr>
          <p:cNvPicPr>
            <a:picLocks noChangeAspect="1"/>
          </p:cNvPicPr>
          <p:nvPr/>
        </p:nvPicPr>
        <p:blipFill>
          <a:blip r:embed="rId2"/>
          <a:srcRect t="7010" b="66048"/>
          <a:stretch/>
        </p:blipFill>
        <p:spPr>
          <a:xfrm>
            <a:off x="785684" y="2390021"/>
            <a:ext cx="7807091" cy="2700455"/>
          </a:xfrm>
          <a:prstGeom prst="rect">
            <a:avLst/>
          </a:prstGeom>
        </p:spPr>
      </p:pic>
      <p:pic>
        <p:nvPicPr>
          <p:cNvPr id="5" name="Picture 4" descr="A collage of images of children in different activities&#10;&#10;Description automatically generated">
            <a:extLst>
              <a:ext uri="{FF2B5EF4-FFF2-40B4-BE49-F238E27FC236}">
                <a16:creationId xmlns:a16="http://schemas.microsoft.com/office/drawing/2014/main" id="{6F4D2CFF-38CE-C9C0-EFF7-1081EB4C9145}"/>
              </a:ext>
            </a:extLst>
          </p:cNvPr>
          <p:cNvPicPr>
            <a:picLocks noChangeAspect="1"/>
          </p:cNvPicPr>
          <p:nvPr/>
        </p:nvPicPr>
        <p:blipFill>
          <a:blip r:embed="rId2"/>
          <a:srcRect t="33541" r="50294" b="36906"/>
          <a:stretch/>
        </p:blipFill>
        <p:spPr>
          <a:xfrm>
            <a:off x="7880808" y="2226498"/>
            <a:ext cx="3751868" cy="2863978"/>
          </a:xfrm>
          <a:prstGeom prst="rect">
            <a:avLst/>
          </a:prstGeom>
        </p:spPr>
      </p:pic>
      <p:pic>
        <p:nvPicPr>
          <p:cNvPr id="6" name="Picture 5"/>
          <p:cNvPicPr>
            <a:picLocks noChangeAspect="1"/>
          </p:cNvPicPr>
          <p:nvPr/>
        </p:nvPicPr>
        <p:blipFill>
          <a:blip r:embed="rId3"/>
          <a:stretch>
            <a:fillRect/>
          </a:stretch>
        </p:blipFill>
        <p:spPr>
          <a:xfrm>
            <a:off x="306655" y="598418"/>
            <a:ext cx="3224465" cy="915278"/>
          </a:xfrm>
          <a:prstGeom prst="rect">
            <a:avLst/>
          </a:prstGeom>
        </p:spPr>
      </p:pic>
    </p:spTree>
    <p:extLst>
      <p:ext uri="{BB962C8B-B14F-4D97-AF65-F5344CB8AC3E}">
        <p14:creationId xmlns:p14="http://schemas.microsoft.com/office/powerpoint/2010/main" val="99595441"/>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883</Words>
  <Application>Microsoft Office PowerPoint</Application>
  <PresentationFormat>Widescreen</PresentationFormat>
  <Paragraphs>68</Paragraphs>
  <Slides>35</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UTM Avo</vt:lpstr>
      <vt:lpstr>Calibri</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mai nguyễn</cp:lastModifiedBy>
  <cp:revision>21</cp:revision>
  <dcterms:created xsi:type="dcterms:W3CDTF">2023-11-15T08:38:52Z</dcterms:created>
  <dcterms:modified xsi:type="dcterms:W3CDTF">2025-04-15T15:28:09Z</dcterms:modified>
</cp:coreProperties>
</file>