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handoutMasterIdLst>
    <p:handoutMasterId r:id="rId16"/>
  </p:handoutMasterIdLst>
  <p:sldIdLst>
    <p:sldId id="369" r:id="rId2"/>
    <p:sldId id="265" r:id="rId3"/>
    <p:sldId id="374" r:id="rId4"/>
    <p:sldId id="375" r:id="rId5"/>
    <p:sldId id="271" r:id="rId6"/>
    <p:sldId id="266" r:id="rId7"/>
    <p:sldId id="267" r:id="rId8"/>
    <p:sldId id="272" r:id="rId9"/>
    <p:sldId id="268" r:id="rId10"/>
    <p:sldId id="256" r:id="rId11"/>
    <p:sldId id="257" r:id="rId12"/>
    <p:sldId id="258" r:id="rId13"/>
    <p:sldId id="376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660" autoAdjust="0"/>
  </p:normalViewPr>
  <p:slideViewPr>
    <p:cSldViewPr snapToGrid="0">
      <p:cViewPr varScale="1">
        <p:scale>
          <a:sx n="66" d="100"/>
          <a:sy n="66" d="100"/>
        </p:scale>
        <p:origin x="5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8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4/11/2025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73ADD-08A7-5A16-C2D0-5D56FF446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17307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A6CF4-A5D7-BCA8-FAC9-2011942A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76701"/>
            <a:ext cx="11919284" cy="67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5462-D319-E7F0-C2DF-58D83AC49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4" y="222504"/>
            <a:ext cx="11823532" cy="66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4/11/2025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0255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726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0B549-68B6-0EDA-F268-CB5FAB0E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" y="256987"/>
            <a:ext cx="11949116" cy="6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675" r:id="rId34"/>
    <p:sldLayoutId id="214748367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31" r:id="rId43"/>
    <p:sldLayoutId id="2147483732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669" r:id="rId62"/>
    <p:sldLayoutId id="2147483670" r:id="rId63"/>
    <p:sldLayoutId id="2147483665" r:id="rId64"/>
    <p:sldLayoutId id="2147483671" r:id="rId65"/>
    <p:sldLayoutId id="2147483672" r:id="rId66"/>
    <p:sldLayoutId id="2147483662" r:id="rId67"/>
    <p:sldLayoutId id="2147483663" r:id="rId68"/>
    <p:sldLayoutId id="2147483664" r:id="rId69"/>
    <p:sldLayoutId id="2147483666" r:id="rId70"/>
    <p:sldLayoutId id="2147483733" r:id="rId71"/>
    <p:sldLayoutId id="2147483734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07" y="90988"/>
            <a:ext cx="2000673" cy="170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7530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5917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1658" y="4854388"/>
            <a:ext cx="1506070" cy="150607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29929F94-8549-678F-4A7D-EA5BE84BA8A8}"/>
              </a:ext>
            </a:extLst>
          </p:cNvPr>
          <p:cNvSpPr/>
          <p:nvPr/>
        </p:nvSpPr>
        <p:spPr>
          <a:xfrm>
            <a:off x="7177131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20EE2-D8E4-965A-FF22-E2A2F4000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20513" r="54872" b="33179"/>
          <a:stretch/>
        </p:blipFill>
        <p:spPr>
          <a:xfrm>
            <a:off x="4715437" y="2168666"/>
            <a:ext cx="2799845" cy="2540897"/>
          </a:xfrm>
          <a:prstGeom prst="rect">
            <a:avLst/>
          </a:prstGeom>
        </p:spPr>
      </p:pic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401658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54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0" grpId="0" animBg="1"/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04" y="5323369"/>
            <a:ext cx="853120" cy="8531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7530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6293" y="4854388"/>
            <a:ext cx="1506070" cy="150607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47B19A4D-FE6E-7EA0-2296-1BEC2B9A2941}"/>
              </a:ext>
            </a:extLst>
          </p:cNvPr>
          <p:cNvSpPr/>
          <p:nvPr/>
        </p:nvSpPr>
        <p:spPr>
          <a:xfrm>
            <a:off x="5567085" y="4840986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363FEA02-AF70-2AC5-3305-0B248E1BE802}"/>
              </a:ext>
            </a:extLst>
          </p:cNvPr>
          <p:cNvSpPr/>
          <p:nvPr/>
        </p:nvSpPr>
        <p:spPr>
          <a:xfrm>
            <a:off x="7121729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BC2015-F19A-36A1-BA7A-88AE926B9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7" t="21337" r="8531" b="37074"/>
          <a:stretch/>
        </p:blipFill>
        <p:spPr>
          <a:xfrm>
            <a:off x="4644827" y="2306228"/>
            <a:ext cx="2856489" cy="2281955"/>
          </a:xfrm>
          <a:prstGeom prst="rect">
            <a:avLst/>
          </a:prstGeom>
        </p:spPr>
      </p:pic>
      <p:sp>
        <p:nvSpPr>
          <p:cNvPr id="7" name="?">
            <a:extLst>
              <a:ext uri="{FF2B5EF4-FFF2-40B4-BE49-F238E27FC236}">
                <a16:creationId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2406293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2" grpId="0" animBg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AABE8B-F5BA-482F-AF9B-4C3C93971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407" y="90988"/>
            <a:ext cx="2000673" cy="170682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848013" y="4877013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5917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2405207" y="4877013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29929F94-8549-678F-4A7D-EA5BE84BA8A8}"/>
              </a:ext>
            </a:extLst>
          </p:cNvPr>
          <p:cNvSpPr/>
          <p:nvPr/>
        </p:nvSpPr>
        <p:spPr>
          <a:xfrm>
            <a:off x="7177131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B77BCB45-A721-1420-EF3E-452AACAD12EF}"/>
              </a:ext>
            </a:extLst>
          </p:cNvPr>
          <p:cNvSpPr/>
          <p:nvPr/>
        </p:nvSpPr>
        <p:spPr>
          <a:xfrm>
            <a:off x="8822673" y="4877013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B1358-9C4A-81F8-8727-CDECCD821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t="10537" r="54062" b="53036"/>
          <a:stretch/>
        </p:blipFill>
        <p:spPr>
          <a:xfrm>
            <a:off x="4547725" y="2435703"/>
            <a:ext cx="2846872" cy="1998733"/>
          </a:xfrm>
          <a:prstGeom prst="rect">
            <a:avLst/>
          </a:prstGeom>
        </p:spPr>
      </p:pic>
      <p:sp>
        <p:nvSpPr>
          <p:cNvPr id="13" name="?">
            <a:extLst>
              <a:ext uri="{FF2B5EF4-FFF2-40B4-BE49-F238E27FC236}">
                <a16:creationId xmlns:a16="http://schemas.microsoft.com/office/drawing/2014/main" id="{B0DF4A72-5F2B-431B-0107-F632BA959378}"/>
              </a:ext>
            </a:extLst>
          </p:cNvPr>
          <p:cNvSpPr/>
          <p:nvPr/>
        </p:nvSpPr>
        <p:spPr>
          <a:xfrm>
            <a:off x="2405207" y="4877013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355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0" grpId="0" animBg="1"/>
      <p:bldP spid="2" grpId="0" animBg="1"/>
      <p:bldP spid="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4056" y="5654492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1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01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443453" y="1665738"/>
            <a:ext cx="822282" cy="788162"/>
            <a:chOff x="521051" y="2209625"/>
            <a:chExt cx="830924" cy="79644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547322" y="221125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726735" y="1749190"/>
            <a:ext cx="845756" cy="886331"/>
            <a:chOff x="1497831" y="2575042"/>
            <a:chExt cx="854644" cy="895646"/>
          </a:xfrm>
        </p:grpSpPr>
        <p:sp>
          <p:nvSpPr>
            <p:cNvPr id="1631" name="Google Shape;1631;p39"/>
            <p:cNvSpPr/>
            <p:nvPr/>
          </p:nvSpPr>
          <p:spPr>
            <a:xfrm>
              <a:off x="1497831" y="2575042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4021716" y="4019524"/>
            <a:ext cx="808661" cy="828243"/>
            <a:chOff x="204852" y="3472308"/>
            <a:chExt cx="817159" cy="836947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72308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204852" y="348275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54595" y="3975422"/>
            <a:ext cx="834178" cy="861101"/>
            <a:chOff x="4697006" y="3248423"/>
            <a:chExt cx="842944" cy="870150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57396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5142" y="1830015"/>
            <a:ext cx="796284" cy="786549"/>
            <a:chOff x="451814" y="2303505"/>
            <a:chExt cx="804653" cy="794816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689173" y="2616566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455200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945783" y="2651127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281593" y="174801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/>
              <a:t>1</a:t>
            </a:r>
            <a:endParaRPr sz="4000" b="1"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/>
              <a:t>2</a:t>
            </a:r>
            <a:endParaRPr sz="4000" b="1"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/>
              <a:t>3</a:t>
            </a:r>
            <a:endParaRPr sz="4000" b="1"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0" y="5035563"/>
            <a:ext cx="2956606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6900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9481"/>
            <a:ext cx="10848975" cy="6828519"/>
          </a:xfrm>
          <a:prstGeom prst="rect">
            <a:avLst/>
          </a:prstGeom>
        </p:spPr>
      </p:pic>
      <p:pic>
        <p:nvPicPr>
          <p:cNvPr id="2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7849" y="29480"/>
            <a:ext cx="727075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6568"/>
            <a:ext cx="12192000" cy="4931308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5926" y="790575"/>
            <a:ext cx="792039" cy="7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634" t="13352"/>
          <a:stretch/>
        </p:blipFill>
        <p:spPr>
          <a:xfrm>
            <a:off x="114300" y="1900110"/>
            <a:ext cx="11956144" cy="4957890"/>
          </a:xfrm>
          <a:prstGeom prst="rect">
            <a:avLst/>
          </a:prstGeom>
        </p:spPr>
      </p:pic>
      <p:pic>
        <p:nvPicPr>
          <p:cNvPr id="2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28" y="2061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7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636"/>
            <a:ext cx="12264383" cy="59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9E38CA-2B90-3CCC-1F7B-80790C0A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7" y="535114"/>
            <a:ext cx="11944350" cy="5829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23788-3F66-F4A0-5ED9-5CBD89AE0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392" y="4512960"/>
            <a:ext cx="2438400" cy="1197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x-none" sz="4800" b="1" dirty="0">
                <a:solidFill>
                  <a:schemeClr val="accent1"/>
                </a:solidFill>
              </a:rPr>
              <a:t>HANOI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09FFD2-610C-6E89-AF2F-59B436E0FD36}"/>
              </a:ext>
            </a:extLst>
          </p:cNvPr>
          <p:cNvSpPr/>
          <p:nvPr/>
        </p:nvSpPr>
        <p:spPr>
          <a:xfrm>
            <a:off x="3425888" y="801814"/>
            <a:ext cx="2625599" cy="25717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B7B64-BF75-4339-D3CC-5E30DD422E4C}"/>
              </a:ext>
            </a:extLst>
          </p:cNvPr>
          <p:cNvSpPr/>
          <p:nvPr/>
        </p:nvSpPr>
        <p:spPr>
          <a:xfrm>
            <a:off x="6312617" y="790575"/>
            <a:ext cx="2555157" cy="25717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13BB8-B701-CDBD-9DB6-94DD94BFAEFD}"/>
              </a:ext>
            </a:extLst>
          </p:cNvPr>
          <p:cNvSpPr/>
          <p:nvPr/>
        </p:nvSpPr>
        <p:spPr>
          <a:xfrm>
            <a:off x="9128904" y="790575"/>
            <a:ext cx="2570908" cy="257175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9D08B-5F69-9994-916F-45FE030C4D74}"/>
              </a:ext>
            </a:extLst>
          </p:cNvPr>
          <p:cNvSpPr/>
          <p:nvPr/>
        </p:nvSpPr>
        <p:spPr>
          <a:xfrm>
            <a:off x="556988" y="3495499"/>
            <a:ext cx="2595787" cy="2560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95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04F66C-D4E8-5218-F5E9-8587D60671FA}"/>
              </a:ext>
            </a:extLst>
          </p:cNvPr>
          <p:cNvSpPr txBox="1"/>
          <p:nvPr/>
        </p:nvSpPr>
        <p:spPr>
          <a:xfrm>
            <a:off x="220704" y="2321605"/>
            <a:ext cx="11236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MISSING LETTER?</a:t>
            </a:r>
            <a:endParaRPr lang="x-none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2285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1124</TotalTime>
  <Words>68</Words>
  <Application>Microsoft Office PowerPoint</Application>
  <PresentationFormat>Widescreen</PresentationFormat>
  <Paragraphs>33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Home</cp:lastModifiedBy>
  <cp:revision>26</cp:revision>
  <dcterms:created xsi:type="dcterms:W3CDTF">2023-01-02T08:08:44Z</dcterms:created>
  <dcterms:modified xsi:type="dcterms:W3CDTF">2025-04-11T02:27:13Z</dcterms:modified>
</cp:coreProperties>
</file>