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88" r:id="rId2"/>
    <p:sldId id="305" r:id="rId3"/>
    <p:sldId id="307" r:id="rId4"/>
    <p:sldId id="289" r:id="rId5"/>
    <p:sldId id="315" r:id="rId6"/>
    <p:sldId id="317" r:id="rId7"/>
    <p:sldId id="316" r:id="rId8"/>
    <p:sldId id="308" r:id="rId9"/>
    <p:sldId id="314" r:id="rId10"/>
    <p:sldId id="301" r:id="rId11"/>
    <p:sldId id="312" r:id="rId12"/>
    <p:sldId id="309" r:id="rId13"/>
    <p:sldId id="311" r:id="rId14"/>
    <p:sldId id="303" r:id="rId15"/>
    <p:sldId id="310" r:id="rId16"/>
    <p:sldId id="294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85" d="100"/>
          <a:sy n="85" d="100"/>
        </p:scale>
        <p:origin x="168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sv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352" y="8298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80633" y="-2627534"/>
            <a:ext cx="4322826" cy="507452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7322" y="-2554788"/>
            <a:ext cx="4726359" cy="4802151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14505" y="-234313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3132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4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MÔN: TỰ NHIÊN XÃ HỘI</a:t>
            </a:r>
          </a:p>
          <a:p>
            <a:pPr algn="ctr">
              <a:lnSpc>
                <a:spcPts val="7264"/>
              </a:lnSpc>
            </a:pP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Bài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8: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Giữ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vệ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sinh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trường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học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(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tiết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Prompt"/>
                <a:cs typeface="Times New Roman" panose="02020603050405020304" pitchFamily="18" charset="0"/>
                <a:sym typeface="Prompt"/>
              </a:rPr>
              <a:t> 1)</a:t>
            </a:r>
          </a:p>
          <a:p>
            <a:pPr algn="ctr">
              <a:lnSpc>
                <a:spcPct val="150000"/>
              </a:lnSpc>
            </a:pP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  <a:p>
            <a:pPr algn="ctr">
              <a:lnSpc>
                <a:spcPct val="150000"/>
              </a:lnSpc>
            </a:pP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GIÁO VIÊN: PHẠM THỊ MINH THÚY</a:t>
            </a:r>
          </a:p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B2F7E-86EA-4367-8578-1D89608CC6FC}"/>
              </a:ext>
            </a:extLst>
          </p:cNvPr>
          <p:cNvSpPr txBox="1"/>
          <p:nvPr/>
        </p:nvSpPr>
        <p:spPr>
          <a:xfrm>
            <a:off x="1772509" y="3405246"/>
            <a:ext cx="5662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BBFC707-2B5F-485B-9D89-67192E69F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72215"/>
              </p:ext>
            </p:extLst>
          </p:nvPr>
        </p:nvGraphicFramePr>
        <p:xfrm>
          <a:off x="418563" y="2247428"/>
          <a:ext cx="11436440" cy="438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7827">
                  <a:extLst>
                    <a:ext uri="{9D8B030D-6E8A-4147-A177-3AD203B41FA5}">
                      <a16:colId xmlns:a16="http://schemas.microsoft.com/office/drawing/2014/main" val="4071218307"/>
                    </a:ext>
                  </a:extLst>
                </a:gridCol>
                <a:gridCol w="2756182">
                  <a:extLst>
                    <a:ext uri="{9D8B030D-6E8A-4147-A177-3AD203B41FA5}">
                      <a16:colId xmlns:a16="http://schemas.microsoft.com/office/drawing/2014/main" val="3013689610"/>
                    </a:ext>
                  </a:extLst>
                </a:gridCol>
                <a:gridCol w="2318154">
                  <a:extLst>
                    <a:ext uri="{9D8B030D-6E8A-4147-A177-3AD203B41FA5}">
                      <a16:colId xmlns:a16="http://schemas.microsoft.com/office/drawing/2014/main" val="3922063611"/>
                    </a:ext>
                  </a:extLst>
                </a:gridCol>
                <a:gridCol w="2124277">
                  <a:extLst>
                    <a:ext uri="{9D8B030D-6E8A-4147-A177-3AD203B41FA5}">
                      <a16:colId xmlns:a16="http://schemas.microsoft.com/office/drawing/2014/main" val="310978138"/>
                    </a:ext>
                  </a:extLst>
                </a:gridCol>
              </a:tblGrid>
              <a:tr h="691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xuyên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Thỉnh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thoảng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247205"/>
                  </a:ext>
                </a:extLst>
              </a:tr>
              <a:tr h="1799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thùng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xả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bồn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73607"/>
                  </a:ext>
                </a:extLst>
              </a:tr>
              <a:tr h="6314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2. Bỏ</a:t>
                      </a:r>
                      <a:r>
                        <a:rPr lang="en-US" sz="2000" baseline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rác đúng nơi quy định.</a:t>
                      </a:r>
                      <a:endParaRPr lang="en-US" sz="200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53614"/>
                  </a:ext>
                </a:extLst>
              </a:tr>
              <a:tr h="6314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3. Quét</a:t>
                      </a:r>
                      <a:r>
                        <a:rPr lang="en-US" sz="2000" baseline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sân trường</a:t>
                      </a:r>
                      <a:endParaRPr lang="en-US" sz="200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90490"/>
                  </a:ext>
                </a:extLst>
              </a:tr>
              <a:tr h="631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84167" marR="84167" marT="42084" marB="420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78763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83E5086-FF06-49AC-850D-00C8325095B8}"/>
              </a:ext>
            </a:extLst>
          </p:cNvPr>
          <p:cNvSpPr txBox="1"/>
          <p:nvPr/>
        </p:nvSpPr>
        <p:spPr>
          <a:xfrm>
            <a:off x="49277" y="225380"/>
            <a:ext cx="10792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4298A5-099B-447A-8436-DB33489007FD}"/>
              </a:ext>
            </a:extLst>
          </p:cNvPr>
          <p:cNvSpPr/>
          <p:nvPr/>
        </p:nvSpPr>
        <p:spPr>
          <a:xfrm>
            <a:off x="8419711" y="1075562"/>
            <a:ext cx="2704961" cy="101503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HĐ CÁ NHÂN</a:t>
            </a:r>
          </a:p>
        </p:txBody>
      </p:sp>
    </p:spTree>
    <p:extLst>
      <p:ext uri="{BB962C8B-B14F-4D97-AF65-F5344CB8AC3E}">
        <p14:creationId xmlns:p14="http://schemas.microsoft.com/office/powerpoint/2010/main" val="25693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82866-9D99-4746-9A88-9BBA117B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7" y="180304"/>
            <a:ext cx="4873044" cy="649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6241F-9C7F-43CD-8750-19A2108E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69" y="180304"/>
            <a:ext cx="4873044" cy="64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5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62701" y="859724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67125" y="-248345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AA94D-F77C-4EE2-A865-91B82FF6503B}"/>
              </a:ext>
            </a:extLst>
          </p:cNvPr>
          <p:cNvSpPr txBox="1"/>
          <p:nvPr/>
        </p:nvSpPr>
        <p:spPr>
          <a:xfrm>
            <a:off x="495476" y="989178"/>
            <a:ext cx="10496395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D16FE9-311D-48EB-83A7-4F6D246D9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674" y="5026597"/>
            <a:ext cx="6005426" cy="16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352" y="8298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415785" y="640547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14505" y="-234313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AA94D-F77C-4EE2-A865-91B82FF6503B}"/>
              </a:ext>
            </a:extLst>
          </p:cNvPr>
          <p:cNvSpPr txBox="1"/>
          <p:nvPr/>
        </p:nvSpPr>
        <p:spPr>
          <a:xfrm>
            <a:off x="730628" y="1162978"/>
            <a:ext cx="10496395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*GHI NHỚ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D16FE9-311D-48EB-83A7-4F6D246D9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674" y="5026597"/>
            <a:ext cx="6005426" cy="16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nky-Bear">
            <a:hlinkClick r:id="" action="ppaction://media"/>
            <a:extLst>
              <a:ext uri="{FF2B5EF4-FFF2-40B4-BE49-F238E27FC236}">
                <a16:creationId xmlns:a16="http://schemas.microsoft.com/office/drawing/2014/main" id="{63A51583-9E4B-4EFB-B917-8AABDAAEF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2513" y="51515"/>
            <a:ext cx="7643611" cy="63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352" y="4913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415785" y="640547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14505" y="-234313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AA94D-F77C-4EE2-A865-91B82FF6503B}"/>
              </a:ext>
            </a:extLst>
          </p:cNvPr>
          <p:cNvSpPr txBox="1"/>
          <p:nvPr/>
        </p:nvSpPr>
        <p:spPr>
          <a:xfrm>
            <a:off x="1610355" y="2272647"/>
            <a:ext cx="10496395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SAU TIẾT HỌC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D16FE9-311D-48EB-83A7-4F6D246D9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674" y="5026597"/>
            <a:ext cx="6005426" cy="1636251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DCD69E7E-0059-41BB-8B42-5EC23884AC94}"/>
              </a:ext>
            </a:extLst>
          </p:cNvPr>
          <p:cNvSpPr/>
          <p:nvPr/>
        </p:nvSpPr>
        <p:spPr>
          <a:xfrm>
            <a:off x="9467629" y="27534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2F61F34-D999-47F3-AE2F-1E4AA4684931}"/>
              </a:ext>
            </a:extLst>
          </p:cNvPr>
          <p:cNvSpPr/>
          <p:nvPr/>
        </p:nvSpPr>
        <p:spPr>
          <a:xfrm>
            <a:off x="0" y="298540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891276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98398" y="-62808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74906" y="-85785"/>
            <a:ext cx="5648376" cy="2143136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89443" y="4698772"/>
            <a:ext cx="3147253" cy="1636571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1527" y="4739501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092" y="468157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42388" y="4826875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75033" y="4636850"/>
            <a:ext cx="952998" cy="1546447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10800000" flipV="1">
            <a:off x="900000" y="2283989"/>
            <a:ext cx="11016747" cy="119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33"/>
              </a:lnSpc>
            </a:pPr>
            <a:r>
              <a:rPr lang="en-US" sz="5400" i="1" dirty="0">
                <a:solidFill>
                  <a:srgbClr val="C00000"/>
                </a:solidFill>
                <a:latin typeface="Times New Roman" panose="02020603050405020304" pitchFamily="18" charset="0"/>
                <a:ea typeface="Railey"/>
                <a:cs typeface="Times New Roman" panose="02020603050405020304" pitchFamily="18" charset="0"/>
                <a:sym typeface="Railey"/>
              </a:rPr>
              <a:t>CẢM ƠN THẦY CÔ VÀ CÁC EM ! 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7974789" y="7634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249773" y="225378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8664699" y="157225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0430801" y="15467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2886706" y="244545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3593910" y="77927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9627189" y="215021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363093" y="24521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14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7850534" y="-129129"/>
            <a:ext cx="5572157" cy="306468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4528" y="1457322"/>
            <a:ext cx="5572157" cy="306468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8986" y="5486400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21901"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405283" y="-161598"/>
            <a:ext cx="1258489" cy="1320381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11369" y="-54679"/>
            <a:ext cx="10071279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72"/>
              </a:lnSpc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CHÚNG MÌNH CÙNG HÁT NÀO </a:t>
            </a:r>
          </a:p>
        </p:txBody>
      </p:sp>
      <p:pic>
        <p:nvPicPr>
          <p:cNvPr id="15" name="VIDEO HÁT">
            <a:hlinkClick r:id="" action="ppaction://media"/>
            <a:extLst>
              <a:ext uri="{FF2B5EF4-FFF2-40B4-BE49-F238E27FC236}">
                <a16:creationId xmlns:a16="http://schemas.microsoft.com/office/drawing/2014/main" id="{96133FBF-F4F3-460E-837E-2FE259639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05" y="1176290"/>
            <a:ext cx="12379238" cy="51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352" y="8298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14505" y="-234313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AA94D-F77C-4EE2-A865-91B82FF6503B}"/>
              </a:ext>
            </a:extLst>
          </p:cNvPr>
          <p:cNvSpPr txBox="1"/>
          <p:nvPr/>
        </p:nvSpPr>
        <p:spPr>
          <a:xfrm>
            <a:off x="261309" y="1142752"/>
            <a:ext cx="1099211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YÊU CẦU CẦN ĐẠT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92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07935" y="4322765"/>
            <a:ext cx="2755124" cy="59976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933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9AD1AF-CC82-499A-9916-B1F0668036B1}"/>
              </a:ext>
            </a:extLst>
          </p:cNvPr>
          <p:cNvSpPr txBox="1"/>
          <p:nvPr/>
        </p:nvSpPr>
        <p:spPr>
          <a:xfrm>
            <a:off x="391544" y="224715"/>
            <a:ext cx="7276562" cy="1003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572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II. KHÁM PHÁ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6154780-D2DB-486E-B91B-F12F11DC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61"/>
            <a:ext cx="6161175" cy="36358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A8532A-7F70-488A-A01B-7EAC7F3D6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175" y="1685971"/>
            <a:ext cx="5558600" cy="35714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E6CC378-B16F-4609-9EFD-AF8C11B24F03}"/>
              </a:ext>
            </a:extLst>
          </p:cNvPr>
          <p:cNvSpPr txBox="1"/>
          <p:nvPr/>
        </p:nvSpPr>
        <p:spPr>
          <a:xfrm>
            <a:off x="0" y="5314540"/>
            <a:ext cx="9826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B2B864B-28E9-4152-9F06-E94F2290B2A7}"/>
              </a:ext>
            </a:extLst>
          </p:cNvPr>
          <p:cNvSpPr/>
          <p:nvPr/>
        </p:nvSpPr>
        <p:spPr>
          <a:xfrm>
            <a:off x="9649399" y="5314540"/>
            <a:ext cx="2247174" cy="10772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THẢO LUẬN NHÓM BÀN </a:t>
            </a:r>
          </a:p>
        </p:txBody>
      </p:sp>
      <p:pic>
        <p:nvPicPr>
          <p:cNvPr id="2" name="dếm h">
            <a:hlinkClick r:id="" action="ppaction://media"/>
            <a:extLst>
              <a:ext uri="{FF2B5EF4-FFF2-40B4-BE49-F238E27FC236}">
                <a16:creationId xmlns:a16="http://schemas.microsoft.com/office/drawing/2014/main" id="{543C9D5E-E027-42FB-9A96-8556F2594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0402" y="0"/>
            <a:ext cx="3199067" cy="157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958009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07935" y="4322765"/>
            <a:ext cx="2755124" cy="59976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9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46604-CF74-4E04-81E4-DB32CF61152E}"/>
              </a:ext>
            </a:extLst>
          </p:cNvPr>
          <p:cNvSpPr txBox="1"/>
          <p:nvPr/>
        </p:nvSpPr>
        <p:spPr>
          <a:xfrm flipH="1">
            <a:off x="1705085" y="5177303"/>
            <a:ext cx="86237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B81B9-573C-4B73-94B6-8162A891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17" y="167982"/>
            <a:ext cx="8062175" cy="48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07935" y="4322765"/>
            <a:ext cx="2755124" cy="59976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9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46604-CF74-4E04-81E4-DB32CF61152E}"/>
              </a:ext>
            </a:extLst>
          </p:cNvPr>
          <p:cNvSpPr txBox="1"/>
          <p:nvPr/>
        </p:nvSpPr>
        <p:spPr>
          <a:xfrm flipH="1">
            <a:off x="2149404" y="4922531"/>
            <a:ext cx="8198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9FE26-9FD1-4482-971D-AD57BBAA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506" y="350523"/>
            <a:ext cx="8449562" cy="43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07935" y="4322765"/>
            <a:ext cx="2755124" cy="59976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933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AA8532A-7F70-488A-A01B-7EAC7F3D6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09" y="-38637"/>
            <a:ext cx="7477553" cy="4340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46604-CF74-4E04-81E4-DB32CF61152E}"/>
              </a:ext>
            </a:extLst>
          </p:cNvPr>
          <p:cNvSpPr txBox="1"/>
          <p:nvPr/>
        </p:nvSpPr>
        <p:spPr>
          <a:xfrm flipH="1">
            <a:off x="1872509" y="4601486"/>
            <a:ext cx="81987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546" y="11276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64533" y="-289675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AA94D-F77C-4EE2-A865-91B82FF6503B}"/>
              </a:ext>
            </a:extLst>
          </p:cNvPr>
          <p:cNvSpPr txBox="1"/>
          <p:nvPr/>
        </p:nvSpPr>
        <p:spPr>
          <a:xfrm>
            <a:off x="445395" y="1453438"/>
            <a:ext cx="10992118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B2A98-A55F-4F69-9295-E1595C603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327" y="4910645"/>
            <a:ext cx="345673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352" y="8298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90490" y="172155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5300" y="1741642"/>
            <a:ext cx="10829084" cy="42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4"/>
              </a:lnSpc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                                                         </a:t>
            </a:r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929DE-396B-4016-A32D-1B5F292B1D40}"/>
              </a:ext>
            </a:extLst>
          </p:cNvPr>
          <p:cNvSpPr txBox="1"/>
          <p:nvPr/>
        </p:nvSpPr>
        <p:spPr>
          <a:xfrm>
            <a:off x="333128" y="685800"/>
            <a:ext cx="116986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6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0">
    <wetp:webextensionref xmlns:r="http://schemas.openxmlformats.org/officeDocument/2006/relationships" r:id="rId1"/>
  </wetp:taskpane>
  <wetp:taskpane dockstate="right" visibility="0" width="613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DE6E7446-C60E-491F-9DF0-35A0921A5C4E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F187D39-BA11-4E8D-A1C6-891BEF8787D5}">
  <we:reference id="wa104006972" version="1.0.0.0" store="en-U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388</Words>
  <Application>Microsoft Office PowerPoint</Application>
  <PresentationFormat>Widescreen</PresentationFormat>
  <Paragraphs>62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Administrator</cp:lastModifiedBy>
  <cp:revision>71</cp:revision>
  <dcterms:created xsi:type="dcterms:W3CDTF">2023-04-10T09:01:57Z</dcterms:created>
  <dcterms:modified xsi:type="dcterms:W3CDTF">2025-03-24T00:51:24Z</dcterms:modified>
</cp:coreProperties>
</file>