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8"/>
  </p:notesMasterIdLst>
  <p:sldIdLst>
    <p:sldId id="446" r:id="rId4"/>
    <p:sldId id="256" r:id="rId5"/>
    <p:sldId id="257" r:id="rId6"/>
    <p:sldId id="647" r:id="rId7"/>
    <p:sldId id="648" r:id="rId8"/>
    <p:sldId id="649" r:id="rId9"/>
    <p:sldId id="650" r:id="rId10"/>
    <p:sldId id="638" r:id="rId11"/>
    <p:sldId id="444" r:id="rId12"/>
    <p:sldId id="652" r:id="rId13"/>
    <p:sldId id="651" r:id="rId14"/>
    <p:sldId id="262" r:id="rId15"/>
    <p:sldId id="266" r:id="rId16"/>
    <p:sldId id="620" r:id="rId17"/>
    <p:sldId id="621" r:id="rId18"/>
    <p:sldId id="641" r:id="rId19"/>
    <p:sldId id="639" r:id="rId20"/>
    <p:sldId id="642" r:id="rId21"/>
    <p:sldId id="640" r:id="rId22"/>
    <p:sldId id="643" r:id="rId23"/>
    <p:sldId id="644" r:id="rId24"/>
    <p:sldId id="645" r:id="rId25"/>
    <p:sldId id="646" r:id="rId26"/>
    <p:sldId id="653" r:id="rId27"/>
    <p:sldId id="626" r:id="rId28"/>
    <p:sldId id="627" r:id="rId29"/>
    <p:sldId id="629" r:id="rId30"/>
    <p:sldId id="625" r:id="rId31"/>
    <p:sldId id="488" r:id="rId32"/>
    <p:sldId id="634" r:id="rId33"/>
    <p:sldId id="654" r:id="rId34"/>
    <p:sldId id="636" r:id="rId35"/>
    <p:sldId id="494" r:id="rId36"/>
    <p:sldId id="4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p:scale>
          <a:sx n="72" d="100"/>
          <a:sy n="72" d="100"/>
        </p:scale>
        <p:origin x="-66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Mỗi chúng ta đều có sự khác biệt với mọi người xung quanh, chúng ta cần biết cách chấp nhận sự khác biệt của nhau để hợp tác, giảm sự bất hòa trong giao tiếp. Đồng thời, khi hiểu rõ sự khác biệt và chấp nhận sự khác biệt của người khác, chúng ta biết yêu thương, tôn trọng lẫn nhau, nuôi dưỡng những mối quan hệ đẹp ở lớp, trường, gia đình, hàng xóm láng giềng,...Chúng ta cùng vào bài học </a:t>
            </a:r>
            <a:r>
              <a:rPr lang="vi-VN" b="1" i="1" dirty="0">
                <a:solidFill>
                  <a:srgbClr val="000000"/>
                </a:solidFill>
                <a:effectLst/>
                <a:latin typeface="Open Sans" panose="020B0606030504020204" pitchFamily="34" charset="0"/>
              </a:rPr>
              <a:t>“Em tôn trọng sự khác biệt của người khác</a:t>
            </a:r>
            <a:r>
              <a:rPr lang="vi-VN" b="1" i="1" dirty="0" smtClean="0">
                <a:solidFill>
                  <a:srgbClr val="000000"/>
                </a:solidFill>
                <a:effectLst/>
                <a:latin typeface="Open Sans" panose="020B0606030504020204" pitchFamily="34" charset="0"/>
              </a:rPr>
              <a:t>”</a:t>
            </a:r>
            <a:r>
              <a:rPr lang="vi-VN" b="0" i="1" dirty="0" smtClean="0">
                <a:solidFill>
                  <a:srgbClr val="000000"/>
                </a:solidFill>
                <a:effectLst/>
                <a:latin typeface="Open Sans" panose="020B0606030504020204" pitchFamily="34" charset="0"/>
              </a:rPr>
              <a:t>. Hien tran zalo 0353095025</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9</a:t>
            </a:fld>
            <a:endParaRPr lang="en-US"/>
          </a:p>
        </p:txBody>
      </p:sp>
    </p:spTree>
    <p:extLst>
      <p:ext uri="{BB962C8B-B14F-4D97-AF65-F5344CB8AC3E}">
        <p14:creationId xmlns:p14="http://schemas.microsoft.com/office/powerpoint/2010/main" val="382826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000000"/>
                </a:solidFill>
                <a:effectLst/>
                <a:latin typeface="Open Sans" panose="020B0606030504020204" pitchFamily="34" charset="0"/>
              </a:rPr>
              <a:t>Bài hát truyền động lực về một tinh thần sống lạc quan, chân thành và yêu đời đồng thời thể hiện sự tôn trọng những điều khác biệt của bản thân qua câu hát “Vì bạn là một người khác biệt, bạn là duy nhất”.</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32</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493469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10/21/2024</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10/21/2024</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10/21/2024</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xmlns="" id="{A27E4381-229F-EA55-A836-126448D33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386690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algn="ctr">
              <a:defRPr/>
            </a:pPr>
            <a:endParaRPr>
              <a:solidFill>
                <a:prstClr val="white"/>
              </a:solidFill>
              <a:ea typeface="Calibri"/>
              <a:cs typeface="Calibri"/>
              <a:sym typeface="Calibri"/>
            </a:endParaRPr>
          </a:p>
        </p:txBody>
      </p:sp>
      <p:sp>
        <p:nvSpPr>
          <p:cNvPr id="385" name="Google Shape;385;p19"/>
          <p:cNvSpPr txBox="1"/>
          <p:nvPr/>
        </p:nvSpPr>
        <p:spPr>
          <a:xfrm>
            <a:off x="2093843" y="400756"/>
            <a:ext cx="8335618" cy="1107996"/>
          </a:xfrm>
          <a:prstGeom prst="rect">
            <a:avLst/>
          </a:prstGeom>
          <a:noFill/>
          <a:ln>
            <a:noFill/>
          </a:ln>
        </p:spPr>
        <p:txBody>
          <a:bodyPr spcFirstLastPara="1" wrap="square" lIns="91425" tIns="45700" rIns="91425" bIns="45700" anchor="t" anchorCtr="0">
            <a:spAutoFit/>
          </a:bodyPr>
          <a:lstStyle/>
          <a:p>
            <a:pPr algn="ctr">
              <a:defRPr/>
            </a:pPr>
            <a:r>
              <a:rPr lang="en-US" sz="6600" b="1" dirty="0" smtClean="0">
                <a:solidFill>
                  <a:schemeClr val="accent2">
                    <a:lumMod val="75000"/>
                  </a:schemeClr>
                </a:solidFill>
                <a:latin typeface="Times New Roman" pitchFamily="18" charset="0"/>
                <a:ea typeface="Arial"/>
                <a:cs typeface="Times New Roman" pitchFamily="18" charset="0"/>
                <a:sym typeface="Arial"/>
              </a:rPr>
              <a:t>YÊU CẦU CẦN ĐẠT</a:t>
            </a:r>
            <a:endParaRPr b="1" dirty="0">
              <a:solidFill>
                <a:schemeClr val="accent2">
                  <a:lumMod val="75000"/>
                </a:schemeClr>
              </a:solidFill>
              <a:latin typeface="Times New Roman" pitchFamily="18" charset="0"/>
              <a:cs typeface="Times New Roman" pitchFamily="18" charset="0"/>
            </a:endParaRPr>
          </a:p>
        </p:txBody>
      </p:sp>
      <p:sp>
        <p:nvSpPr>
          <p:cNvPr id="387" name="Google Shape;387;p19"/>
          <p:cNvSpPr txBox="1"/>
          <p:nvPr/>
        </p:nvSpPr>
        <p:spPr>
          <a:xfrm>
            <a:off x="795131" y="1378923"/>
            <a:ext cx="10614991" cy="4939773"/>
          </a:xfrm>
          <a:prstGeom prst="rect">
            <a:avLst/>
          </a:prstGeom>
          <a:noFill/>
          <a:ln>
            <a:noFill/>
          </a:ln>
        </p:spPr>
        <p:txBody>
          <a:bodyPr spcFirstLastPara="1" wrap="square" lIns="91425" tIns="45700" rIns="91425" bIns="45700" anchor="t" anchorCtr="0">
            <a:spAutoFit/>
          </a:bodyPr>
          <a:lstStyle/>
          <a:p>
            <a:pPr marL="882650" indent="-742950" algn="just">
              <a:lnSpc>
                <a:spcPct val="150000"/>
              </a:lnSpc>
              <a:spcAft>
                <a:spcPts val="0"/>
              </a:spcAft>
              <a:buAutoNum type="arabicPeriod"/>
              <a:tabLst>
                <a:tab pos="270510" algn="l"/>
              </a:tabLst>
            </a:pPr>
            <a:r>
              <a:rPr lang="vi-VN" sz="4200" b="1" kern="100" dirty="0" smtClean="0">
                <a:solidFill>
                  <a:srgbClr val="002060"/>
                </a:solidFill>
                <a:latin typeface="Times New Roman"/>
                <a:ea typeface="Times New Roman"/>
                <a:cs typeface="Times New Roman"/>
              </a:rPr>
              <a:t>Kể </a:t>
            </a:r>
            <a:r>
              <a:rPr lang="vi-VN" sz="4200" b="1" kern="100" dirty="0">
                <a:solidFill>
                  <a:srgbClr val="002060"/>
                </a:solidFill>
                <a:latin typeface="Times New Roman"/>
                <a:ea typeface="Times New Roman"/>
                <a:cs typeface="Times New Roman"/>
              </a:rPr>
              <a:t>được một số biểu hiện tôn trọng </a:t>
            </a:r>
            <a:r>
              <a:rPr lang="vi-VN" sz="4200" b="1" kern="100" dirty="0" smtClean="0">
                <a:solidFill>
                  <a:srgbClr val="002060"/>
                </a:solidFill>
                <a:latin typeface="Times New Roman"/>
                <a:ea typeface="Times New Roman"/>
                <a:cs typeface="Times New Roman"/>
              </a:rPr>
              <a:t>sự khác </a:t>
            </a:r>
            <a:r>
              <a:rPr lang="vi-VN" sz="4200" b="1" kern="100" dirty="0">
                <a:solidFill>
                  <a:srgbClr val="002060"/>
                </a:solidFill>
                <a:latin typeface="Times New Roman"/>
                <a:ea typeface="Times New Roman"/>
                <a:cs typeface="Times New Roman"/>
              </a:rPr>
              <a:t>biệt (</a:t>
            </a:r>
            <a:r>
              <a:rPr lang="vi-VN" sz="4200" b="1" kern="100" dirty="0" smtClean="0">
                <a:solidFill>
                  <a:srgbClr val="002060"/>
                </a:solidFill>
                <a:latin typeface="Times New Roman"/>
                <a:ea typeface="Times New Roman"/>
                <a:cs typeface="Times New Roman"/>
              </a:rPr>
              <a:t>về</a:t>
            </a:r>
            <a:r>
              <a:rPr lang="en-US" sz="4200" b="1" kern="100" dirty="0">
                <a:solidFill>
                  <a:srgbClr val="002060"/>
                </a:solidFill>
                <a:latin typeface="Times New Roman"/>
                <a:ea typeface="Times New Roman"/>
                <a:cs typeface="Times New Roman"/>
              </a:rPr>
              <a:t> </a:t>
            </a:r>
            <a:r>
              <a:rPr lang="vi-VN" sz="4200" b="1" kern="100" dirty="0" smtClean="0">
                <a:solidFill>
                  <a:srgbClr val="002060"/>
                </a:solidFill>
                <a:latin typeface="Times New Roman"/>
                <a:ea typeface="Times New Roman"/>
                <a:cs typeface="Times New Roman"/>
              </a:rPr>
              <a:t>đặc </a:t>
            </a:r>
            <a:r>
              <a:rPr lang="vi-VN" sz="4200" b="1" kern="100" dirty="0">
                <a:solidFill>
                  <a:srgbClr val="002060"/>
                </a:solidFill>
                <a:latin typeface="Times New Roman"/>
                <a:ea typeface="Times New Roman"/>
                <a:cs typeface="Times New Roman"/>
              </a:rPr>
              <a:t>điểm cá nhân, giới tính, hoàn cảnh, dân tộc</a:t>
            </a:r>
            <a:r>
              <a:rPr lang="vi-VN" sz="4200" b="1" kern="100" dirty="0" smtClean="0">
                <a:solidFill>
                  <a:srgbClr val="002060"/>
                </a:solidFill>
                <a:latin typeface="Times New Roman"/>
                <a:ea typeface="Times New Roman"/>
                <a:cs typeface="Times New Roman"/>
              </a:rPr>
              <a:t>,</a:t>
            </a:r>
            <a:r>
              <a:rPr lang="en-US" sz="4200" b="1" kern="100" dirty="0" smtClean="0">
                <a:solidFill>
                  <a:srgbClr val="002060"/>
                </a:solidFill>
                <a:latin typeface="Times New Roman"/>
                <a:ea typeface="Times New Roman"/>
                <a:cs typeface="Times New Roman"/>
              </a:rPr>
              <a:t> </a:t>
            </a:r>
            <a:r>
              <a:rPr lang="vi-VN" sz="4200" b="1" kern="100" dirty="0" smtClean="0">
                <a:solidFill>
                  <a:srgbClr val="002060"/>
                </a:solidFill>
                <a:latin typeface="Times New Roman"/>
                <a:ea typeface="Times New Roman"/>
                <a:cs typeface="Times New Roman"/>
              </a:rPr>
              <a:t>...) </a:t>
            </a:r>
            <a:r>
              <a:rPr lang="vi-VN" sz="4200" b="1" kern="100" dirty="0">
                <a:solidFill>
                  <a:srgbClr val="002060"/>
                </a:solidFill>
                <a:latin typeface="Times New Roman"/>
                <a:ea typeface="Times New Roman"/>
                <a:cs typeface="Times New Roman"/>
              </a:rPr>
              <a:t>của người khác.</a:t>
            </a:r>
            <a:endParaRPr lang="en-US" sz="4200" b="1" kern="100" dirty="0">
              <a:solidFill>
                <a:srgbClr val="002060"/>
              </a:solidFill>
              <a:latin typeface="Times New Roman"/>
              <a:ea typeface="Times New Roman"/>
            </a:endParaRPr>
          </a:p>
          <a:p>
            <a:pPr indent="139700" algn="just">
              <a:lnSpc>
                <a:spcPct val="150000"/>
              </a:lnSpc>
              <a:spcAft>
                <a:spcPts val="0"/>
              </a:spcAft>
              <a:tabLst>
                <a:tab pos="285115" algn="l"/>
              </a:tabLst>
            </a:pPr>
            <a:r>
              <a:rPr lang="vi-VN" sz="4200" b="1" kern="100" dirty="0">
                <a:solidFill>
                  <a:srgbClr val="002060"/>
                </a:solidFill>
                <a:latin typeface="Times New Roman"/>
                <a:ea typeface="Times New Roman"/>
                <a:cs typeface="Times New Roman"/>
              </a:rPr>
              <a:t> </a:t>
            </a:r>
            <a:r>
              <a:rPr lang="en-US" sz="4200" b="1" kern="100" dirty="0" smtClean="0">
                <a:solidFill>
                  <a:srgbClr val="002060"/>
                </a:solidFill>
                <a:latin typeface="Times New Roman"/>
                <a:ea typeface="Times New Roman"/>
                <a:cs typeface="Times New Roman"/>
              </a:rPr>
              <a:t>2. </a:t>
            </a:r>
            <a:r>
              <a:rPr lang="vi-VN" sz="4200" b="1" kern="100" dirty="0" smtClean="0">
                <a:solidFill>
                  <a:srgbClr val="002060"/>
                </a:solidFill>
                <a:latin typeface="Times New Roman"/>
                <a:ea typeface="Times New Roman"/>
                <a:cs typeface="Times New Roman"/>
              </a:rPr>
              <a:t>Biết </a:t>
            </a:r>
            <a:r>
              <a:rPr lang="vi-VN" sz="4200" b="1" kern="100" dirty="0">
                <a:solidFill>
                  <a:srgbClr val="002060"/>
                </a:solidFill>
                <a:latin typeface="Times New Roman"/>
                <a:ea typeface="Times New Roman"/>
                <a:cs typeface="Times New Roman"/>
              </a:rPr>
              <a:t>vì sao phải tôn trọng sự khác biệt </a:t>
            </a:r>
            <a:r>
              <a:rPr lang="en-US" sz="4200" b="1" kern="100" dirty="0" smtClean="0">
                <a:solidFill>
                  <a:srgbClr val="002060"/>
                </a:solidFill>
                <a:latin typeface="Times New Roman"/>
                <a:ea typeface="Times New Roman"/>
                <a:cs typeface="Times New Roman"/>
              </a:rPr>
              <a:t>   </a:t>
            </a:r>
            <a:r>
              <a:rPr lang="vi-VN" sz="4200" b="1" kern="100" dirty="0" smtClean="0">
                <a:solidFill>
                  <a:srgbClr val="002060"/>
                </a:solidFill>
                <a:latin typeface="Times New Roman"/>
                <a:ea typeface="Times New Roman"/>
                <a:cs typeface="Times New Roman"/>
              </a:rPr>
              <a:t>giữa </a:t>
            </a:r>
            <a:r>
              <a:rPr lang="vi-VN" sz="4200" b="1" kern="100" dirty="0">
                <a:solidFill>
                  <a:srgbClr val="002060"/>
                </a:solidFill>
                <a:latin typeface="Times New Roman"/>
                <a:ea typeface="Times New Roman"/>
                <a:cs typeface="Times New Roman"/>
              </a:rPr>
              <a:t>mọi người.</a:t>
            </a:r>
            <a:endParaRPr lang="en-US" sz="4200" b="1" kern="100" dirty="0">
              <a:solidFill>
                <a:srgbClr val="002060"/>
              </a:solidFill>
              <a:effectLst/>
              <a:latin typeface="Times New Roman"/>
              <a:ea typeface="Times New Roman"/>
            </a:endParaRPr>
          </a:p>
        </p:txBody>
      </p:sp>
    </p:spTree>
    <p:extLst>
      <p:ext uri="{BB962C8B-B14F-4D97-AF65-F5344CB8AC3E}">
        <p14:creationId xmlns:p14="http://schemas.microsoft.com/office/powerpoint/2010/main" val="429035001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prstClr val="black"/>
                </a:solidFill>
                <a:latin typeface="Times New Roman" pitchFamily="18" charset="0"/>
                <a:ea typeface="Calibri" panose="020F0502020204030204" pitchFamily="34" charset="0"/>
                <a:cs typeface="Times New Roman" pitchFamily="18" charset="0"/>
              </a:rPr>
              <a:t>1. Quan </a:t>
            </a:r>
            <a:r>
              <a:rPr lang="en-US" sz="4000" b="1" dirty="0" err="1">
                <a:solidFill>
                  <a:prstClr val="black"/>
                </a:solidFill>
                <a:latin typeface="Times New Roman" pitchFamily="18" charset="0"/>
                <a:ea typeface="Calibri" panose="020F0502020204030204" pitchFamily="34" charset="0"/>
                <a:cs typeface="Times New Roman" pitchFamily="18" charset="0"/>
              </a:rPr>
              <a:t>sát</a:t>
            </a:r>
            <a:r>
              <a:rPr lang="en-US" sz="4000" b="1" dirty="0">
                <a:solidFill>
                  <a:prstClr val="black"/>
                </a:solidFill>
                <a:latin typeface="Times New Roman" pitchFamily="18" charset="0"/>
                <a:ea typeface="Calibri" panose="020F0502020204030204" pitchFamily="34" charset="0"/>
                <a:cs typeface="Times New Roman" pitchFamily="18" charset="0"/>
              </a:rPr>
              <a:t> </a:t>
            </a:r>
            <a:r>
              <a:rPr lang="en-US" sz="4000" b="1" dirty="0" err="1">
                <a:solidFill>
                  <a:prstClr val="black"/>
                </a:solidFill>
                <a:latin typeface="Times New Roman" pitchFamily="18" charset="0"/>
                <a:ea typeface="Calibri" panose="020F0502020204030204" pitchFamily="34" charset="0"/>
                <a:cs typeface="Times New Roman" pitchFamily="18" charset="0"/>
              </a:rPr>
              <a:t>tranh</a:t>
            </a:r>
            <a:r>
              <a:rPr lang="en-US" sz="4000" b="1" dirty="0">
                <a:solidFill>
                  <a:prstClr val="black"/>
                </a:solidFill>
                <a:latin typeface="Times New Roman" pitchFamily="18" charset="0"/>
                <a:ea typeface="Calibri" panose="020F0502020204030204" pitchFamily="34" charset="0"/>
                <a:cs typeface="Times New Roman" pitchFamily="18" charset="0"/>
              </a:rPr>
              <a:t> </a:t>
            </a:r>
            <a:r>
              <a:rPr lang="en-US" sz="4000" b="1" dirty="0" err="1">
                <a:solidFill>
                  <a:prstClr val="black"/>
                </a:solidFill>
                <a:latin typeface="Times New Roman" pitchFamily="18" charset="0"/>
                <a:ea typeface="Calibri" panose="020F0502020204030204" pitchFamily="34" charset="0"/>
                <a:cs typeface="Times New Roman" pitchFamily="18" charset="0"/>
              </a:rPr>
              <a:t>và</a:t>
            </a:r>
            <a:r>
              <a:rPr lang="en-US" sz="4000" b="1" dirty="0">
                <a:solidFill>
                  <a:prstClr val="black"/>
                </a:solidFill>
                <a:latin typeface="Times New Roman" pitchFamily="18" charset="0"/>
                <a:ea typeface="Calibri" panose="020F0502020204030204" pitchFamily="34" charset="0"/>
                <a:cs typeface="Times New Roman" pitchFamily="18" charset="0"/>
              </a:rPr>
              <a:t> </a:t>
            </a:r>
            <a:r>
              <a:rPr lang="en-US" sz="4000" b="1" dirty="0" err="1">
                <a:solidFill>
                  <a:prstClr val="black"/>
                </a:solidFill>
                <a:latin typeface="Times New Roman" pitchFamily="18" charset="0"/>
                <a:ea typeface="Calibri" panose="020F0502020204030204" pitchFamily="34" charset="0"/>
                <a:cs typeface="Times New Roman" pitchFamily="18" charset="0"/>
              </a:rPr>
              <a:t>thực</a:t>
            </a:r>
            <a:r>
              <a:rPr lang="en-US" sz="4000" b="1" dirty="0">
                <a:solidFill>
                  <a:prstClr val="black"/>
                </a:solidFill>
                <a:latin typeface="Times New Roman" pitchFamily="18" charset="0"/>
                <a:ea typeface="Calibri" panose="020F0502020204030204" pitchFamily="34" charset="0"/>
                <a:cs typeface="Times New Roman" pitchFamily="18" charset="0"/>
              </a:rPr>
              <a:t> </a:t>
            </a:r>
            <a:r>
              <a:rPr lang="en-US" sz="4000" b="1" dirty="0" err="1">
                <a:solidFill>
                  <a:prstClr val="black"/>
                </a:solidFill>
                <a:latin typeface="Times New Roman" pitchFamily="18" charset="0"/>
                <a:ea typeface="Calibri" panose="020F0502020204030204" pitchFamily="34" charset="0"/>
                <a:cs typeface="Times New Roman" pitchFamily="18" charset="0"/>
              </a:rPr>
              <a:t>hiện</a:t>
            </a:r>
            <a:r>
              <a:rPr lang="en-US" sz="4000" b="1" dirty="0">
                <a:solidFill>
                  <a:prstClr val="black"/>
                </a:solidFill>
                <a:latin typeface="Times New Roman" pitchFamily="18" charset="0"/>
                <a:ea typeface="Calibri" panose="020F0502020204030204" pitchFamily="34" charset="0"/>
                <a:cs typeface="Times New Roman" pitchFamily="18" charset="0"/>
              </a:rPr>
              <a:t> </a:t>
            </a:r>
            <a:r>
              <a:rPr lang="en-US" sz="4000" b="1" dirty="0" err="1">
                <a:solidFill>
                  <a:prstClr val="black"/>
                </a:solidFill>
                <a:latin typeface="Times New Roman" pitchFamily="18" charset="0"/>
                <a:ea typeface="Calibri" panose="020F0502020204030204" pitchFamily="34" charset="0"/>
                <a:cs typeface="Times New Roman" pitchFamily="18" charset="0"/>
              </a:rPr>
              <a:t>yêu</a:t>
            </a:r>
            <a:r>
              <a:rPr lang="en-US" sz="4000" b="1" dirty="0">
                <a:solidFill>
                  <a:prstClr val="black"/>
                </a:solidFill>
                <a:latin typeface="Times New Roman" pitchFamily="18" charset="0"/>
                <a:ea typeface="Calibri" panose="020F0502020204030204" pitchFamily="34" charset="0"/>
                <a:cs typeface="Times New Roman" pitchFamily="18" charset="0"/>
              </a:rPr>
              <a:t> </a:t>
            </a:r>
            <a:r>
              <a:rPr lang="en-US" sz="4000" b="1" dirty="0" err="1">
                <a:solidFill>
                  <a:prstClr val="black"/>
                </a:solidFill>
                <a:latin typeface="Times New Roman" pitchFamily="18" charset="0"/>
                <a:ea typeface="Calibri" panose="020F0502020204030204" pitchFamily="34" charset="0"/>
                <a:cs typeface="Times New Roman" pitchFamily="18" charset="0"/>
              </a:rPr>
              <a:t>cầu</a:t>
            </a:r>
            <a:r>
              <a:rPr lang="en-US" sz="4000" b="1" dirty="0">
                <a:solidFill>
                  <a:prstClr val="black"/>
                </a:solidFill>
                <a:latin typeface="Times New Roman" pitchFamily="18" charset="0"/>
                <a:ea typeface="Calibri" panose="020F0502020204030204" pitchFamily="34" charset="0"/>
                <a:cs typeface="Times New Roman" pitchFamily="18" charset="0"/>
              </a:rPr>
              <a:t>:</a:t>
            </a:r>
            <a:endParaRPr kumimoji="0" lang="en-US" sz="4000" b="1"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p:txBody>
      </p:sp>
      <p:pic>
        <p:nvPicPr>
          <p:cNvPr id="6" name="Picture 5">
            <a:extLst>
              <a:ext uri="{FF2B5EF4-FFF2-40B4-BE49-F238E27FC236}">
                <a16:creationId xmlns:a16="http://schemas.microsoft.com/office/drawing/2014/main" xmlns="" id="{D555F6FD-5B56-CFF8-8961-6D1CB34A68A4}"/>
              </a:ext>
            </a:extLst>
          </p:cNvPr>
          <p:cNvPicPr>
            <a:picLocks noChangeAspect="1"/>
          </p:cNvPicPr>
          <p:nvPr/>
        </p:nvPicPr>
        <p:blipFill>
          <a:blip r:embed="rId3"/>
          <a:stretch>
            <a:fillRect/>
          </a:stretch>
        </p:blipFill>
        <p:spPr>
          <a:xfrm>
            <a:off x="1605280" y="1494155"/>
            <a:ext cx="6106160" cy="2226204"/>
          </a:xfrm>
          <a:prstGeom prst="rect">
            <a:avLst/>
          </a:prstGeom>
        </p:spPr>
      </p:pic>
      <p:pic>
        <p:nvPicPr>
          <p:cNvPr id="10" name="Picture 9">
            <a:extLst>
              <a:ext uri="{FF2B5EF4-FFF2-40B4-BE49-F238E27FC236}">
                <a16:creationId xmlns:a16="http://schemas.microsoft.com/office/drawing/2014/main" xmlns="" id="{F8C6CD3C-6B37-FA67-E3D3-1C1DEEBF248D}"/>
              </a:ext>
            </a:extLst>
          </p:cNvPr>
          <p:cNvPicPr>
            <a:picLocks noChangeAspect="1"/>
          </p:cNvPicPr>
          <p:nvPr/>
        </p:nvPicPr>
        <p:blipFill>
          <a:blip r:embed="rId4"/>
          <a:stretch>
            <a:fillRect/>
          </a:stretch>
        </p:blipFill>
        <p:spPr>
          <a:xfrm>
            <a:off x="7905432" y="1423035"/>
            <a:ext cx="3228975" cy="2305050"/>
          </a:xfrm>
          <a:prstGeom prst="rect">
            <a:avLst/>
          </a:prstGeom>
        </p:spPr>
      </p:pic>
      <p:pic>
        <p:nvPicPr>
          <p:cNvPr id="12" name="Picture 11">
            <a:extLst>
              <a:ext uri="{FF2B5EF4-FFF2-40B4-BE49-F238E27FC236}">
                <a16:creationId xmlns:a16="http://schemas.microsoft.com/office/drawing/2014/main" xmlns="" id="{51EC1A93-6A63-355C-8DDF-0DF6BF5A5A2B}"/>
              </a:ext>
            </a:extLst>
          </p:cNvPr>
          <p:cNvPicPr>
            <a:picLocks noChangeAspect="1"/>
          </p:cNvPicPr>
          <p:nvPr/>
        </p:nvPicPr>
        <p:blipFill>
          <a:blip r:embed="rId5"/>
          <a:stretch>
            <a:fillRect/>
          </a:stretch>
        </p:blipFill>
        <p:spPr>
          <a:xfrm>
            <a:off x="1464945" y="3992562"/>
            <a:ext cx="3105150" cy="2428875"/>
          </a:xfrm>
          <a:prstGeom prst="rect">
            <a:avLst/>
          </a:prstGeom>
        </p:spPr>
      </p:pic>
      <p:pic>
        <p:nvPicPr>
          <p:cNvPr id="14" name="Picture 13">
            <a:extLst>
              <a:ext uri="{FF2B5EF4-FFF2-40B4-BE49-F238E27FC236}">
                <a16:creationId xmlns:a16="http://schemas.microsoft.com/office/drawing/2014/main" xmlns="" id="{47FE51B5-F707-142D-74F1-F4F35D466F76}"/>
              </a:ext>
            </a:extLst>
          </p:cNvPr>
          <p:cNvPicPr>
            <a:picLocks noChangeAspect="1"/>
          </p:cNvPicPr>
          <p:nvPr/>
        </p:nvPicPr>
        <p:blipFill>
          <a:blip r:embed="rId6"/>
          <a:stretch>
            <a:fillRect/>
          </a:stretch>
        </p:blipFill>
        <p:spPr>
          <a:xfrm>
            <a:off x="4757737" y="3858260"/>
            <a:ext cx="6334125" cy="2514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3835" y="-1696798"/>
            <a:ext cx="1680698" cy="1566623"/>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8609D6E-0759-7702-EBFA-A82D91863F9D}"/>
              </a:ext>
            </a:extLst>
          </p:cNvPr>
          <p:cNvGrpSpPr/>
          <p:nvPr/>
        </p:nvGrpSpPr>
        <p:grpSpPr>
          <a:xfrm>
            <a:off x="375920" y="4450715"/>
            <a:ext cx="3981450" cy="2085340"/>
            <a:chOff x="892354" y="3758439"/>
            <a:chExt cx="4278451" cy="2175001"/>
          </a:xfrm>
        </p:grpSpPr>
        <p:pic>
          <p:nvPicPr>
            <p:cNvPr id="4" name="Picture 9">
              <a:extLst>
                <a:ext uri="{FF2B5EF4-FFF2-40B4-BE49-F238E27FC236}">
                  <a16:creationId xmlns:a16="http://schemas.microsoft.com/office/drawing/2014/main" xmlns=""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a:t>
              </a:r>
            </a:p>
          </p:txBody>
        </p:sp>
      </p:grpSp>
      <p:grpSp>
        <p:nvGrpSpPr>
          <p:cNvPr id="7" name="Group 6">
            <a:extLst>
              <a:ext uri="{FF2B5EF4-FFF2-40B4-BE49-F238E27FC236}">
                <a16:creationId xmlns:a16="http://schemas.microsoft.com/office/drawing/2014/main" xmlns="" id="{0200E4A2-F5E1-A5A7-E0CD-975062E4BC2D}"/>
              </a:ext>
            </a:extLst>
          </p:cNvPr>
          <p:cNvGrpSpPr/>
          <p:nvPr/>
        </p:nvGrpSpPr>
        <p:grpSpPr>
          <a:xfrm>
            <a:off x="1899137" y="933450"/>
            <a:ext cx="9003323" cy="1637030"/>
            <a:chOff x="1594337" y="1602154"/>
            <a:chExt cx="9003323" cy="3477846"/>
          </a:xfrm>
        </p:grpSpPr>
        <p:sp>
          <p:nvSpPr>
            <p:cNvPr id="9" name="Rounded Rectangle 8">
              <a:extLst>
                <a:ext uri="{FF2B5EF4-FFF2-40B4-BE49-F238E27FC236}">
                  <a16:creationId xmlns:a16="http://schemas.microsoft.com/office/drawing/2014/main" xmlns=""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xmlns=""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i="0" dirty="0">
                  <a:solidFill>
                    <a:srgbClr val="000000"/>
                  </a:solidFill>
                  <a:effectLst/>
                  <a:latin typeface="Times New Roman" pitchFamily="18" charset="0"/>
                  <a:ea typeface="Cambria" panose="02040503050406030204" pitchFamily="18" charset="0"/>
                  <a:cs typeface="Times New Roman" pitchFamily="18" charset="0"/>
                </a:rPr>
                <a:t>B</a:t>
              </a:r>
              <a:r>
                <a:rPr lang="vi-VN" sz="4800" b="0" i="0" dirty="0">
                  <a:solidFill>
                    <a:srgbClr val="000000"/>
                  </a:solidFill>
                  <a:effectLst/>
                  <a:latin typeface="Times New Roman" pitchFamily="18" charset="0"/>
                  <a:ea typeface="Cambria" panose="02040503050406030204" pitchFamily="18" charset="0"/>
                  <a:cs typeface="Times New Roman" pitchFamily="18" charset="0"/>
                </a:rPr>
                <a:t>ạn nào trong tranh thể hiện tôn trọng sự khác biệt?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grpSp>
      <p:grpSp>
        <p:nvGrpSpPr>
          <p:cNvPr id="8" name="Group 7">
            <a:extLst>
              <a:ext uri="{FF2B5EF4-FFF2-40B4-BE49-F238E27FC236}">
                <a16:creationId xmlns:a16="http://schemas.microsoft.com/office/drawing/2014/main" xmlns="" id="{BA7E7D83-9C52-9558-4E98-72C953FFC990}"/>
              </a:ext>
            </a:extLst>
          </p:cNvPr>
          <p:cNvGrpSpPr/>
          <p:nvPr/>
        </p:nvGrpSpPr>
        <p:grpSpPr>
          <a:xfrm>
            <a:off x="2703443" y="2849274"/>
            <a:ext cx="9488557" cy="1637030"/>
            <a:chOff x="1594337" y="1376922"/>
            <a:chExt cx="9003323" cy="3477847"/>
          </a:xfrm>
        </p:grpSpPr>
        <p:sp>
          <p:nvSpPr>
            <p:cNvPr id="11" name="Rounded Rectangle 8">
              <a:extLst>
                <a:ext uri="{FF2B5EF4-FFF2-40B4-BE49-F238E27FC236}">
                  <a16:creationId xmlns:a16="http://schemas.microsoft.com/office/drawing/2014/main" xmlns="" id="{11ED2C9A-D8D6-E2BD-BB1F-F92244F2D84A}"/>
                </a:ext>
              </a:extLst>
            </p:cNvPr>
            <p:cNvSpPr/>
            <p:nvPr/>
          </p:nvSpPr>
          <p:spPr>
            <a:xfrm>
              <a:off x="1594337" y="1376922"/>
              <a:ext cx="9003323" cy="347784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ounded Rectangle 9">
              <a:extLst>
                <a:ext uri="{FF2B5EF4-FFF2-40B4-BE49-F238E27FC236}">
                  <a16:creationId xmlns:a16="http://schemas.microsoft.com/office/drawing/2014/main" xmlns="" id="{0F962B2F-999F-A8D8-75E3-AC6D53BBF8A1}"/>
                </a:ext>
              </a:extLst>
            </p:cNvPr>
            <p:cNvSpPr/>
            <p:nvPr/>
          </p:nvSpPr>
          <p:spPr>
            <a:xfrm>
              <a:off x="1825851" y="1536855"/>
              <a:ext cx="8540294" cy="3175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0" dirty="0">
                  <a:solidFill>
                    <a:srgbClr val="000000"/>
                  </a:solidFill>
                  <a:effectLst/>
                  <a:latin typeface="Times New Roman" pitchFamily="18" charset="0"/>
                  <a:ea typeface="Cambria" panose="02040503050406030204" pitchFamily="18" charset="0"/>
                  <a:cs typeface="Times New Roman" pitchFamily="18" charset="0"/>
                </a:rPr>
                <a:t>Em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hãy</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nêu</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biểu</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hiện</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sự</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tôn</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trọng</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sự</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khác</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biệt</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trong</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các</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tranh</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r>
                <a:rPr lang="en-US" sz="4800" i="0" dirty="0" err="1">
                  <a:solidFill>
                    <a:srgbClr val="000000"/>
                  </a:solidFill>
                  <a:effectLst/>
                  <a:latin typeface="Times New Roman" pitchFamily="18" charset="0"/>
                  <a:ea typeface="Cambria" panose="02040503050406030204" pitchFamily="18" charset="0"/>
                  <a:cs typeface="Times New Roman" pitchFamily="18" charset="0"/>
                </a:rPr>
                <a:t>trên</a:t>
              </a:r>
              <a:r>
                <a:rPr lang="en-US" sz="4800" i="0" dirty="0">
                  <a:solidFill>
                    <a:srgbClr val="000000"/>
                  </a:solidFill>
                  <a:effectLst/>
                  <a:latin typeface="Times New Roman" pitchFamily="18" charset="0"/>
                  <a:ea typeface="Cambria" panose="02040503050406030204" pitchFamily="18" charset="0"/>
                  <a:cs typeface="Times New Roman" pitchFamily="18" charset="0"/>
                </a:rPr>
                <a:t>. </a:t>
              </a:r>
              <a:endParaRPr kumimoji="0" lang="vi-VN" sz="480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5711687" y="1183655"/>
            <a:ext cx="6140540" cy="5905500"/>
            <a:chOff x="442192" y="1932122"/>
            <a:chExt cx="4495800"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2" y="1932122"/>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317764"/>
              <a:ext cx="4495800" cy="1763982"/>
            </a:xfrm>
            <a:prstGeom prst="rect">
              <a:avLst/>
            </a:prstGeom>
            <a:noFill/>
          </p:spPr>
          <p:txBody>
            <a:bodyPr wrap="square" rtlCol="0">
              <a:spAutoFit/>
            </a:bodyPr>
            <a:lstStyle/>
            <a:p>
              <a:pPr marL="0" marR="0" algn="just">
                <a:spcBef>
                  <a:spcPts val="0"/>
                </a:spcBef>
                <a:spcAft>
                  <a:spcPts val="0"/>
                </a:spcAft>
              </a:pPr>
              <a:r>
                <a:rPr lang="en-US" sz="4000" b="1" dirty="0" err="1">
                  <a:solidFill>
                    <a:srgbClr val="FF0000"/>
                  </a:solidFill>
                  <a:latin typeface="Times New Roman" pitchFamily="18" charset="0"/>
                  <a:ea typeface="Cambria" panose="02040503050406030204" pitchFamily="18" charset="0"/>
                  <a:cs typeface="Times New Roman" pitchFamily="18" charset="0"/>
                </a:rPr>
                <a:t>Bạn</a:t>
              </a:r>
              <a:r>
                <a:rPr lang="en-US" sz="4000" b="1" dirty="0">
                  <a:solidFill>
                    <a:srgbClr val="FF0000"/>
                  </a:solidFill>
                  <a:latin typeface="Times New Roman" pitchFamily="18" charset="0"/>
                  <a:ea typeface="Cambria" panose="02040503050406030204" pitchFamily="18" charset="0"/>
                  <a:cs typeface="Times New Roman" pitchFamily="18" charset="0"/>
                </a:rPr>
                <a:t> </a:t>
              </a:r>
              <a:r>
                <a:rPr lang="en-US" sz="4000" b="1" dirty="0" err="1">
                  <a:solidFill>
                    <a:srgbClr val="FF0000"/>
                  </a:solidFill>
                  <a:latin typeface="Times New Roman" pitchFamily="18" charset="0"/>
                  <a:ea typeface="Cambria" panose="02040503050406030204" pitchFamily="18" charset="0"/>
                  <a:cs typeface="Times New Roman" pitchFamily="18" charset="0"/>
                </a:rPr>
                <a:t>nữ</a:t>
              </a:r>
              <a:r>
                <a:rPr lang="en-US" sz="4000" b="1" dirty="0">
                  <a:solidFill>
                    <a:srgbClr val="FF0000"/>
                  </a:solidFill>
                  <a:latin typeface="Times New Roman" pitchFamily="18" charset="0"/>
                  <a:ea typeface="Cambria" panose="02040503050406030204" pitchFamily="18" charset="0"/>
                  <a:cs typeface="Times New Roman" pitchFamily="18" charset="0"/>
                </a:rPr>
                <a:t> </a:t>
              </a:r>
              <a:r>
                <a:rPr lang="en-US" sz="4000" b="1" dirty="0" err="1">
                  <a:solidFill>
                    <a:srgbClr val="FF0000"/>
                  </a:solidFill>
                  <a:latin typeface="Times New Roman" pitchFamily="18" charset="0"/>
                  <a:ea typeface="Cambria" panose="02040503050406030204" pitchFamily="18" charset="0"/>
                  <a:cs typeface="Times New Roman" pitchFamily="18" charset="0"/>
                </a:rPr>
                <a:t>tôn</a:t>
              </a:r>
              <a:r>
                <a:rPr lang="en-US" sz="4000" b="1" dirty="0">
                  <a:solidFill>
                    <a:srgbClr val="FF0000"/>
                  </a:solidFill>
                  <a:latin typeface="Times New Roman" pitchFamily="18" charset="0"/>
                  <a:ea typeface="Cambria" panose="02040503050406030204" pitchFamily="18" charset="0"/>
                  <a:cs typeface="Times New Roman" pitchFamily="18" charset="0"/>
                </a:rPr>
                <a:t> </a:t>
              </a:r>
              <a:r>
                <a:rPr lang="en-US" sz="4000" b="1" dirty="0" err="1" smtClean="0">
                  <a:solidFill>
                    <a:srgbClr val="FF0000"/>
                  </a:solidFill>
                  <a:latin typeface="Times New Roman" pitchFamily="18" charset="0"/>
                  <a:ea typeface="Cambria" panose="02040503050406030204" pitchFamily="18" charset="0"/>
                  <a:cs typeface="Times New Roman" pitchFamily="18" charset="0"/>
                </a:rPr>
                <a:t>trọng</a:t>
              </a:r>
              <a:r>
                <a:rPr lang="en-US" sz="4000" b="1" dirty="0" smtClean="0">
                  <a:solidFill>
                    <a:srgbClr val="FF0000"/>
                  </a:solidFill>
                  <a:latin typeface="Times New Roman" pitchFamily="18" charset="0"/>
                  <a:ea typeface="Cambria" panose="02040503050406030204" pitchFamily="18" charset="0"/>
                  <a:cs typeface="Times New Roman" pitchFamily="18" charset="0"/>
                </a:rPr>
                <a:t> </a:t>
              </a:r>
              <a:r>
                <a:rPr lang="en-US" sz="4000" b="1" dirty="0" err="1" smtClean="0">
                  <a:solidFill>
                    <a:srgbClr val="FF0000"/>
                  </a:solidFill>
                  <a:latin typeface="Times New Roman" pitchFamily="18" charset="0"/>
                  <a:ea typeface="Cambria" panose="02040503050406030204" pitchFamily="18" charset="0"/>
                  <a:cs typeface="Times New Roman" pitchFamily="18" charset="0"/>
                </a:rPr>
                <a:t>trang</a:t>
              </a:r>
              <a:r>
                <a:rPr lang="en-US" sz="4000" b="1" dirty="0" smtClean="0">
                  <a:solidFill>
                    <a:srgbClr val="FF0000"/>
                  </a:solidFill>
                  <a:latin typeface="Times New Roman" pitchFamily="18" charset="0"/>
                  <a:ea typeface="Cambria" panose="02040503050406030204" pitchFamily="18" charset="0"/>
                  <a:cs typeface="Times New Roman" pitchFamily="18" charset="0"/>
                </a:rPr>
                <a:t> </a:t>
              </a:r>
              <a:r>
                <a:rPr lang="en-US" sz="4000" b="1" dirty="0" err="1" smtClean="0">
                  <a:solidFill>
                    <a:srgbClr val="FF0000"/>
                  </a:solidFill>
                  <a:latin typeface="Times New Roman" pitchFamily="18" charset="0"/>
                  <a:ea typeface="Cambria" panose="02040503050406030204" pitchFamily="18" charset="0"/>
                  <a:cs typeface="Times New Roman" pitchFamily="18" charset="0"/>
                </a:rPr>
                <a:t>phục</a:t>
              </a:r>
              <a:r>
                <a:rPr lang="en-US" sz="4000" b="1" dirty="0" smtClean="0">
                  <a:solidFill>
                    <a:srgbClr val="FF0000"/>
                  </a:solidFill>
                  <a:latin typeface="Times New Roman" pitchFamily="18" charset="0"/>
                  <a:ea typeface="Cambria" panose="02040503050406030204" pitchFamily="18" charset="0"/>
                  <a:cs typeface="Times New Roman" pitchFamily="18" charset="0"/>
                </a:rPr>
                <a:t> </a:t>
              </a:r>
              <a:r>
                <a:rPr lang="vi-VN" sz="4000" b="1" i="0" dirty="0" smtClean="0">
                  <a:solidFill>
                    <a:srgbClr val="FF0000"/>
                  </a:solidFill>
                  <a:effectLst/>
                  <a:latin typeface="Times New Roman" pitchFamily="18" charset="0"/>
                  <a:ea typeface="Cambria" panose="02040503050406030204" pitchFamily="18" charset="0"/>
                  <a:cs typeface="Times New Roman" pitchFamily="18" charset="0"/>
                </a:rPr>
                <a:t>dân tộc</a:t>
              </a:r>
              <a:r>
                <a:rPr lang="en-US" sz="4000" b="1" dirty="0">
                  <a:solidFill>
                    <a:srgbClr val="FF0000"/>
                  </a:solidFill>
                  <a:latin typeface="Times New Roman" pitchFamily="18" charset="0"/>
                  <a:ea typeface="Cambria" panose="02040503050406030204" pitchFamily="18" charset="0"/>
                  <a:cs typeface="Times New Roman" pitchFamily="18" charset="0"/>
                </a:rPr>
                <a:t> </a:t>
              </a:r>
              <a:r>
                <a:rPr lang="en-US" sz="4000" b="1" dirty="0" err="1" smtClean="0">
                  <a:solidFill>
                    <a:srgbClr val="FF0000"/>
                  </a:solidFill>
                  <a:latin typeface="Times New Roman" pitchFamily="18" charset="0"/>
                  <a:ea typeface="Cambria" panose="02040503050406030204" pitchFamily="18" charset="0"/>
                  <a:cs typeface="Times New Roman" pitchFamily="18" charset="0"/>
                </a:rPr>
                <a:t>mà</a:t>
              </a:r>
              <a:r>
                <a:rPr lang="en-US" sz="4000" b="1" dirty="0" smtClean="0">
                  <a:solidFill>
                    <a:srgbClr val="FF0000"/>
                  </a:solidFill>
                  <a:latin typeface="Times New Roman" pitchFamily="18" charset="0"/>
                  <a:ea typeface="Cambria" panose="02040503050406030204" pitchFamily="18" charset="0"/>
                  <a:cs typeface="Times New Roman" pitchFamily="18" charset="0"/>
                </a:rPr>
                <a:t> </a:t>
              </a:r>
              <a:r>
                <a:rPr lang="en-US" sz="4000" b="1" dirty="0" err="1" smtClean="0">
                  <a:solidFill>
                    <a:srgbClr val="FF0000"/>
                  </a:solidFill>
                  <a:latin typeface="Times New Roman" pitchFamily="18" charset="0"/>
                  <a:ea typeface="Cambria" panose="02040503050406030204" pitchFamily="18" charset="0"/>
                  <a:cs typeface="Times New Roman" pitchFamily="18" charset="0"/>
                </a:rPr>
                <a:t>bạn</a:t>
              </a:r>
              <a:r>
                <a:rPr lang="en-US" sz="4000" b="1" dirty="0" smtClean="0">
                  <a:solidFill>
                    <a:srgbClr val="FF0000"/>
                  </a:solidFill>
                  <a:latin typeface="Times New Roman" pitchFamily="18" charset="0"/>
                  <a:ea typeface="Cambria" panose="02040503050406030204" pitchFamily="18" charset="0"/>
                  <a:cs typeface="Times New Roman" pitchFamily="18" charset="0"/>
                </a:rPr>
                <a:t> </a:t>
              </a:r>
              <a:r>
                <a:rPr lang="en-US" sz="4000" b="1" dirty="0" err="1" smtClean="0">
                  <a:solidFill>
                    <a:srgbClr val="FF0000"/>
                  </a:solidFill>
                  <a:latin typeface="Times New Roman" pitchFamily="18" charset="0"/>
                  <a:ea typeface="Cambria" panose="02040503050406030204" pitchFamily="18" charset="0"/>
                  <a:cs typeface="Times New Roman" pitchFamily="18" charset="0"/>
                </a:rPr>
                <a:t>nữ</a:t>
              </a:r>
              <a:r>
                <a:rPr lang="en-US" sz="4000" b="1" dirty="0" smtClean="0">
                  <a:solidFill>
                    <a:srgbClr val="FF0000"/>
                  </a:solidFill>
                  <a:latin typeface="Times New Roman" pitchFamily="18" charset="0"/>
                  <a:ea typeface="Cambria" panose="02040503050406030204" pitchFamily="18" charset="0"/>
                  <a:cs typeface="Times New Roman" pitchFamily="18" charset="0"/>
                </a:rPr>
                <a:t> </a:t>
              </a:r>
              <a:r>
                <a:rPr lang="en-US" sz="4000" b="1" dirty="0" err="1" smtClean="0">
                  <a:solidFill>
                    <a:srgbClr val="FF0000"/>
                  </a:solidFill>
                  <a:latin typeface="Times New Roman" pitchFamily="18" charset="0"/>
                  <a:ea typeface="Cambria" panose="02040503050406030204" pitchFamily="18" charset="0"/>
                  <a:cs typeface="Times New Roman" pitchFamily="18" charset="0"/>
                </a:rPr>
                <a:t>đang</a:t>
              </a:r>
              <a:r>
                <a:rPr lang="en-US" sz="4000" b="1" dirty="0" smtClean="0">
                  <a:solidFill>
                    <a:srgbClr val="FF0000"/>
                  </a:solidFill>
                  <a:latin typeface="Times New Roman" pitchFamily="18" charset="0"/>
                  <a:ea typeface="Cambria" panose="02040503050406030204" pitchFamily="18" charset="0"/>
                  <a:cs typeface="Times New Roman" pitchFamily="18" charset="0"/>
                </a:rPr>
                <a:t> </a:t>
              </a:r>
              <a:r>
                <a:rPr lang="en-US" sz="4000" b="1" dirty="0" err="1" smtClean="0">
                  <a:solidFill>
                    <a:srgbClr val="FF0000"/>
                  </a:solidFill>
                  <a:latin typeface="Times New Roman" pitchFamily="18" charset="0"/>
                  <a:ea typeface="Cambria" panose="02040503050406030204" pitchFamily="18" charset="0"/>
                  <a:cs typeface="Times New Roman" pitchFamily="18" charset="0"/>
                </a:rPr>
                <a:t>mặc</a:t>
              </a:r>
              <a:endParaRPr lang="vi-VN" sz="4000" b="1" i="0" u="none" strike="noStrike" dirty="0">
                <a:solidFill>
                  <a:srgbClr val="FF0000"/>
                </a:solidFill>
                <a:effectLst/>
                <a:latin typeface="Times New Roman" pitchFamily="18" charset="0"/>
                <a:ea typeface="Cambria" panose="02040503050406030204" pitchFamily="18" charset="0"/>
                <a:cs typeface="Times New Roman" pitchFamily="18" charset="0"/>
              </a:endParaRPr>
            </a:p>
          </p:txBody>
        </p:sp>
      </p:grpSp>
      <p:pic>
        <p:nvPicPr>
          <p:cNvPr id="9" name="Picture 8">
            <a:extLst>
              <a:ext uri="{FF2B5EF4-FFF2-40B4-BE49-F238E27FC236}">
                <a16:creationId xmlns:a16="http://schemas.microsoft.com/office/drawing/2014/main" xmlns="" id="{E2EB5F61-441A-0C75-FB4D-3D7F7516C134}"/>
              </a:ext>
            </a:extLst>
          </p:cNvPr>
          <p:cNvPicPr>
            <a:picLocks noChangeAspect="1"/>
          </p:cNvPicPr>
          <p:nvPr/>
        </p:nvPicPr>
        <p:blipFill>
          <a:blip r:embed="rId5"/>
          <a:stretch>
            <a:fillRect/>
          </a:stretch>
        </p:blipFill>
        <p:spPr>
          <a:xfrm>
            <a:off x="614362" y="2265680"/>
            <a:ext cx="4892712" cy="3474720"/>
          </a:xfrm>
          <a:prstGeom prst="rect">
            <a:avLst/>
          </a:prstGeom>
        </p:spPr>
      </p:pic>
    </p:spTree>
    <p:extLst>
      <p:ext uri="{BB962C8B-B14F-4D97-AF65-F5344CB8AC3E}">
        <p14:creationId xmlns:p14="http://schemas.microsoft.com/office/powerpoint/2010/main" val="3284649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5870713" y="733426"/>
            <a:ext cx="5997438"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17639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smtClean="0">
                  <a:solidFill>
                    <a:srgbClr val="FF0000"/>
                  </a:solidFill>
                  <a:latin typeface="Times New Roman" pitchFamily="18" charset="0"/>
                  <a:cs typeface="Times New Roman" pitchFamily="18" charset="0"/>
                </a:rPr>
                <a:t>Hai</a:t>
              </a:r>
              <a:r>
                <a:rPr lang="en-US" sz="4000" b="1" dirty="0" smtClean="0">
                  <a:solidFill>
                    <a:srgbClr val="FF0000"/>
                  </a:solidFill>
                  <a:latin typeface="Times New Roman" pitchFamily="18" charset="0"/>
                  <a:cs typeface="Times New Roman" pitchFamily="18" charset="0"/>
                </a:rPr>
                <a:t> b</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ạn</a:t>
              </a:r>
              <a:r>
                <a:rPr kumimoji="0" lang="en-US" sz="40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nữ</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biết</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tôn</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trọng</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sở</a:t>
              </a:r>
              <a:r>
                <a:rPr kumimoji="0" lang="en-US" sz="40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thích</a:t>
              </a:r>
              <a:r>
                <a:rPr kumimoji="0" lang="en-US" sz="40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đọc</a:t>
              </a:r>
              <a:r>
                <a:rPr kumimoji="0" lang="en-US" sz="40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sách</a:t>
              </a:r>
              <a:r>
                <a:rPr kumimoji="0" lang="en-US" sz="40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của</a:t>
              </a:r>
              <a:r>
                <a:rPr kumimoji="0" lang="en-US" sz="40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Lan</a:t>
              </a:r>
              <a:endParaRPr kumimoji="0" lang="vi-V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pic>
        <p:nvPicPr>
          <p:cNvPr id="5" name="Picture 4">
            <a:extLst>
              <a:ext uri="{FF2B5EF4-FFF2-40B4-BE49-F238E27FC236}">
                <a16:creationId xmlns:a16="http://schemas.microsoft.com/office/drawing/2014/main" xmlns="" id="{DB154525-3CB6-E631-BE1F-1C46A9B01447}"/>
              </a:ext>
            </a:extLst>
          </p:cNvPr>
          <p:cNvPicPr>
            <a:picLocks noChangeAspect="1"/>
          </p:cNvPicPr>
          <p:nvPr/>
        </p:nvPicPr>
        <p:blipFill>
          <a:blip r:embed="rId5"/>
          <a:stretch>
            <a:fillRect/>
          </a:stretch>
        </p:blipFill>
        <p:spPr>
          <a:xfrm>
            <a:off x="688657" y="2204720"/>
            <a:ext cx="4706024" cy="3281045"/>
          </a:xfrm>
          <a:prstGeom prst="rect">
            <a:avLst/>
          </a:prstGeom>
        </p:spPr>
      </p:pic>
    </p:spTree>
    <p:extLst>
      <p:ext uri="{BB962C8B-B14F-4D97-AF65-F5344CB8AC3E}">
        <p14:creationId xmlns:p14="http://schemas.microsoft.com/office/powerpoint/2010/main" val="3787161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182826"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5592422" y="534646"/>
            <a:ext cx="6275730" cy="5905500"/>
            <a:chOff x="442193"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3" y="3811417"/>
              <a:ext cx="4495801" cy="2743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FF0000"/>
                  </a:solidFill>
                  <a:latin typeface="Times New Roman" pitchFamily="18" charset="0"/>
                  <a:cs typeface="Times New Roman" pitchFamily="18" charset="0"/>
                </a:rPr>
                <a:t>Bạn</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nữ</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biết</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tôn</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trọng</a:t>
              </a:r>
              <a:r>
                <a:rPr lang="en-US" sz="3800" b="1" dirty="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khuyết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điểm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nói</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lắp</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của</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Khánh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góp</a:t>
              </a:r>
              <a:r>
                <a:rPr lang="en-US" sz="3800" b="1" dirty="0" smtClean="0">
                  <a:solidFill>
                    <a:srgbClr val="FF0000"/>
                  </a:solidFill>
                  <a:latin typeface="Times New Roman" pitchFamily="18" charset="0"/>
                  <a:cs typeface="Times New Roman" pitchFamily="18" charset="0"/>
                </a:rPr>
                <a:t> ý </a:t>
              </a:r>
              <a:r>
                <a:rPr lang="en-US" sz="3800" b="1" dirty="0" err="1" smtClean="0">
                  <a:solidFill>
                    <a:srgbClr val="FF0000"/>
                  </a:solidFill>
                  <a:latin typeface="Times New Roman" pitchFamily="18" charset="0"/>
                  <a:cs typeface="Times New Roman" pitchFamily="18" charset="0"/>
                </a:rPr>
                <a:t>bạn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nam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bên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cạnh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nên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trêu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chọc</a:t>
              </a:r>
              <a:r>
                <a:rPr lang="en-US" sz="3800" b="1" dirty="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Khánh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vì</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Khánh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sẽ</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buồn</a:t>
              </a:r>
              <a:r>
                <a:rPr lang="en-US" sz="3800" b="1" dirty="0" smtClean="0">
                  <a:solidFill>
                    <a:srgbClr val="FF0000"/>
                  </a:solidFill>
                  <a:latin typeface="Times New Roman" pitchFamily="18" charset="0"/>
                  <a:cs typeface="Times New Roman" pitchFamily="18" charset="0"/>
                </a:rPr>
                <a:t>.</a:t>
              </a:r>
              <a:endParaRPr kumimoji="0" lang="vi-VN"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pic>
        <p:nvPicPr>
          <p:cNvPr id="4" name="Picture 3">
            <a:extLst>
              <a:ext uri="{FF2B5EF4-FFF2-40B4-BE49-F238E27FC236}">
                <a16:creationId xmlns:a16="http://schemas.microsoft.com/office/drawing/2014/main" xmlns="" id="{448F7A59-0F36-CFB5-4771-228A2F9C54EA}"/>
              </a:ext>
            </a:extLst>
          </p:cNvPr>
          <p:cNvPicPr>
            <a:picLocks noChangeAspect="1"/>
          </p:cNvPicPr>
          <p:nvPr/>
        </p:nvPicPr>
        <p:blipFill>
          <a:blip r:embed="rId5"/>
          <a:stretch>
            <a:fillRect/>
          </a:stretch>
        </p:blipFill>
        <p:spPr>
          <a:xfrm>
            <a:off x="813752" y="1554480"/>
            <a:ext cx="4610407" cy="3291205"/>
          </a:xfrm>
          <a:prstGeom prst="rect">
            <a:avLst/>
          </a:prstGeom>
        </p:spPr>
      </p:pic>
    </p:spTree>
    <p:extLst>
      <p:ext uri="{BB962C8B-B14F-4D97-AF65-F5344CB8AC3E}">
        <p14:creationId xmlns:p14="http://schemas.microsoft.com/office/powerpoint/2010/main" val="393176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5794392" y="733426"/>
            <a:ext cx="6104238" cy="5905500"/>
            <a:chOff x="442193" y="1257300"/>
            <a:chExt cx="4520349"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66742" y="3813023"/>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i="0" dirty="0" err="1">
                  <a:solidFill>
                    <a:srgbClr val="FF0000"/>
                  </a:solidFill>
                  <a:effectLst/>
                  <a:latin typeface="Times New Roman" pitchFamily="18" charset="0"/>
                  <a:cs typeface="Times New Roman" pitchFamily="18" charset="0"/>
                </a:rPr>
                <a:t>Bạn</a:t>
              </a:r>
              <a:r>
                <a:rPr lang="en-US" sz="4000" b="1" i="0" dirty="0">
                  <a:solidFill>
                    <a:srgbClr val="FF0000"/>
                  </a:solidFill>
                  <a:effectLst/>
                  <a:latin typeface="Times New Roman" pitchFamily="18" charset="0"/>
                  <a:cs typeface="Times New Roman" pitchFamily="18" charset="0"/>
                </a:rPr>
                <a:t> </a:t>
              </a:r>
              <a:r>
                <a:rPr lang="en-US" sz="4000" b="1" i="0" dirty="0" err="1">
                  <a:solidFill>
                    <a:srgbClr val="FF0000"/>
                  </a:solidFill>
                  <a:effectLst/>
                  <a:latin typeface="Times New Roman" pitchFamily="18" charset="0"/>
                  <a:cs typeface="Times New Roman" pitchFamily="18" charset="0"/>
                </a:rPr>
                <a:t>nữ</a:t>
              </a:r>
              <a:r>
                <a:rPr lang="en-US" sz="4000" b="1" i="0" dirty="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tôn</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trọng</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hoàn</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cảnh</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gia</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đình</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của</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Liên</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thấu</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cảm</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với</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hoàn</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cảnh</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khó</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khăn</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của</a:t>
              </a:r>
              <a:r>
                <a:rPr lang="en-US" sz="4000" b="1" i="0" dirty="0" smtClean="0">
                  <a:solidFill>
                    <a:srgbClr val="FF0000"/>
                  </a:solidFill>
                  <a:effectLst/>
                  <a:latin typeface="Times New Roman" pitchFamily="18" charset="0"/>
                  <a:cs typeface="Times New Roman" pitchFamily="18" charset="0"/>
                </a:rPr>
                <a:t> </a:t>
              </a:r>
              <a:r>
                <a:rPr lang="en-US" sz="4000" b="1" i="0" dirty="0" err="1" smtClean="0">
                  <a:solidFill>
                    <a:srgbClr val="FF0000"/>
                  </a:solidFill>
                  <a:effectLst/>
                  <a:latin typeface="Times New Roman" pitchFamily="18" charset="0"/>
                  <a:cs typeface="Times New Roman" pitchFamily="18" charset="0"/>
                </a:rPr>
                <a:t>Liên</a:t>
              </a:r>
              <a:endParaRPr kumimoji="0" lang="vi-V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pic>
        <p:nvPicPr>
          <p:cNvPr id="5" name="Picture 4">
            <a:extLst>
              <a:ext uri="{FF2B5EF4-FFF2-40B4-BE49-F238E27FC236}">
                <a16:creationId xmlns:a16="http://schemas.microsoft.com/office/drawing/2014/main" xmlns="" id="{C6A8EC48-7590-6A84-7164-781A3A60FE60}"/>
              </a:ext>
            </a:extLst>
          </p:cNvPr>
          <p:cNvPicPr>
            <a:picLocks noChangeAspect="1"/>
          </p:cNvPicPr>
          <p:nvPr/>
        </p:nvPicPr>
        <p:blipFill>
          <a:blip r:embed="rId5"/>
          <a:stretch>
            <a:fillRect/>
          </a:stretch>
        </p:blipFill>
        <p:spPr>
          <a:xfrm>
            <a:off x="598804" y="1910080"/>
            <a:ext cx="5195587" cy="4025900"/>
          </a:xfrm>
          <a:prstGeom prst="rect">
            <a:avLst/>
          </a:prstGeom>
        </p:spPr>
      </p:pic>
    </p:spTree>
    <p:extLst>
      <p:ext uri="{BB962C8B-B14F-4D97-AF65-F5344CB8AC3E}">
        <p14:creationId xmlns:p14="http://schemas.microsoft.com/office/powerpoint/2010/main" val="13145300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5565913" y="481638"/>
            <a:ext cx="6302238" cy="5951123"/>
            <a:chOff x="442192" y="1257300"/>
            <a:chExt cx="4495801" cy="5413986"/>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3787314"/>
              <a:ext cx="4495800" cy="28839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i="0" dirty="0" err="1">
                  <a:solidFill>
                    <a:srgbClr val="FF0000"/>
                  </a:solidFill>
                  <a:effectLst/>
                  <a:latin typeface="Times New Roman" pitchFamily="18" charset="0"/>
                  <a:ea typeface="Open Sans" panose="020B0606030504020204" pitchFamily="34" charset="0"/>
                  <a:cs typeface="Times New Roman" pitchFamily="18" charset="0"/>
                </a:rPr>
                <a:t>Bạn</a:t>
              </a:r>
              <a:r>
                <a:rPr lang="en-US" sz="4000" b="1" i="0" dirty="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a:solidFill>
                    <a:srgbClr val="FF0000"/>
                  </a:solidFill>
                  <a:effectLst/>
                  <a:latin typeface="Times New Roman" pitchFamily="18" charset="0"/>
                  <a:ea typeface="Open Sans" panose="020B0606030504020204" pitchFamily="34" charset="0"/>
                  <a:cs typeface="Times New Roman" pitchFamily="18" charset="0"/>
                </a:rPr>
                <a:t>nữ</a:t>
              </a:r>
              <a:r>
                <a:rPr lang="en-US" sz="4000" b="1" i="0" dirty="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tôn</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trọng</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ngoại</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hình</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tính</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cách</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ăn</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mặc</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của</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bạn</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mới</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chuyển</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đến</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nhiệt</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tình</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cởi</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mở</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mời</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bạn</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đến</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ngồi</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cạnh</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 </a:t>
              </a:r>
              <a:r>
                <a:rPr lang="en-US" sz="4000" b="1" i="0" dirty="0" err="1" smtClean="0">
                  <a:solidFill>
                    <a:srgbClr val="FF0000"/>
                  </a:solidFill>
                  <a:effectLst/>
                  <a:latin typeface="Times New Roman" pitchFamily="18" charset="0"/>
                  <a:ea typeface="Open Sans" panose="020B0606030504020204" pitchFamily="34" charset="0"/>
                  <a:cs typeface="Times New Roman" pitchFamily="18" charset="0"/>
                </a:rPr>
                <a:t>mình</a:t>
              </a:r>
              <a:r>
                <a:rPr lang="en-US" sz="4000" b="1" i="0" dirty="0" smtClean="0">
                  <a:solidFill>
                    <a:srgbClr val="FF0000"/>
                  </a:solidFill>
                  <a:effectLst/>
                  <a:latin typeface="Times New Roman" pitchFamily="18" charset="0"/>
                  <a:ea typeface="Open Sans" panose="020B0606030504020204" pitchFamily="34" charset="0"/>
                  <a:cs typeface="Times New Roman" pitchFamily="18" charset="0"/>
                </a:rPr>
                <a:t>.</a:t>
              </a:r>
              <a:endParaRPr kumimoji="0" lang="vi-VN" sz="4000" b="1" i="0" u="none" strike="noStrike" kern="1200" cap="none" spc="0" normalizeH="0" baseline="0" noProof="0" dirty="0">
                <a:ln>
                  <a:noFill/>
                </a:ln>
                <a:solidFill>
                  <a:srgbClr val="FF0000"/>
                </a:solidFill>
                <a:effectLst/>
                <a:uLnTx/>
                <a:uFillTx/>
                <a:latin typeface="Times New Roman" pitchFamily="18" charset="0"/>
                <a:ea typeface="Open Sans" panose="020B0606030504020204" pitchFamily="34" charset="0"/>
                <a:cs typeface="Times New Roman" pitchFamily="18" charset="0"/>
              </a:endParaRPr>
            </a:p>
          </p:txBody>
        </p:sp>
      </p:grpSp>
      <p:pic>
        <p:nvPicPr>
          <p:cNvPr id="5" name="Picture 4">
            <a:extLst>
              <a:ext uri="{FF2B5EF4-FFF2-40B4-BE49-F238E27FC236}">
                <a16:creationId xmlns:a16="http://schemas.microsoft.com/office/drawing/2014/main" xmlns="" id="{6FE05E08-393B-8B4D-8A26-994F858C1CC4}"/>
              </a:ext>
            </a:extLst>
          </p:cNvPr>
          <p:cNvPicPr>
            <a:picLocks noChangeAspect="1"/>
          </p:cNvPicPr>
          <p:nvPr/>
        </p:nvPicPr>
        <p:blipFill>
          <a:blip r:embed="rId5"/>
          <a:stretch>
            <a:fillRect/>
          </a:stretch>
        </p:blipFill>
        <p:spPr>
          <a:xfrm>
            <a:off x="891539" y="1828801"/>
            <a:ext cx="4009479" cy="3167062"/>
          </a:xfrm>
          <a:prstGeom prst="rect">
            <a:avLst/>
          </a:prstGeom>
        </p:spPr>
      </p:pic>
    </p:spTree>
    <p:extLst>
      <p:ext uri="{BB962C8B-B14F-4D97-AF65-F5344CB8AC3E}">
        <p14:creationId xmlns:p14="http://schemas.microsoft.com/office/powerpoint/2010/main" val="2797504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sp>
      <p:pic>
        <p:nvPicPr>
          <p:cNvPr id="14" name="Picture 13">
            <a:extLst>
              <a:ext uri="{FF2B5EF4-FFF2-40B4-BE49-F238E27FC236}">
                <a16:creationId xmlns:a16="http://schemas.microsoft.com/office/drawing/2014/main" xmlns=""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xmlns=""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xmlns="" id="{F81ACCA7-8890-529B-F0AC-692FAB5CFD76}"/>
              </a:ext>
            </a:extLst>
          </p:cNvPr>
          <p:cNvPicPr>
            <a:picLocks noChangeAspect="1"/>
          </p:cNvPicPr>
          <p:nvPr/>
        </p:nvPicPr>
        <p:blipFill>
          <a:blip r:embed="rId9"/>
          <a:stretch>
            <a:fillRect/>
          </a:stretch>
        </p:blipFill>
        <p:spPr>
          <a:xfrm>
            <a:off x="2728672" y="2445428"/>
            <a:ext cx="6998815"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7"/>
                                        </p:tgtEl>
                                        <p:attrNameLst>
                                          <p:attrName>r</p:attrName>
                                        </p:attrNameLst>
                                      </p:cBhvr>
                                    </p:animRot>
                                    <p:animRot by="-240000">
                                      <p:cBhvr>
                                        <p:cTn id="33" dur="200" fill="hold">
                                          <p:stCondLst>
                                            <p:cond delay="200"/>
                                          </p:stCondLst>
                                        </p:cTn>
                                        <p:tgtEl>
                                          <p:spTgt spid="17"/>
                                        </p:tgtEl>
                                        <p:attrNameLst>
                                          <p:attrName>r</p:attrName>
                                        </p:attrNameLst>
                                      </p:cBhvr>
                                    </p:animRot>
                                    <p:animRot by="240000">
                                      <p:cBhvr>
                                        <p:cTn id="34" dur="200" fill="hold">
                                          <p:stCondLst>
                                            <p:cond delay="400"/>
                                          </p:stCondLst>
                                        </p:cTn>
                                        <p:tgtEl>
                                          <p:spTgt spid="17"/>
                                        </p:tgtEl>
                                        <p:attrNameLst>
                                          <p:attrName>r</p:attrName>
                                        </p:attrNameLst>
                                      </p:cBhvr>
                                    </p:animRot>
                                    <p:animRot by="-240000">
                                      <p:cBhvr>
                                        <p:cTn id="35" dur="200" fill="hold">
                                          <p:stCondLst>
                                            <p:cond delay="600"/>
                                          </p:stCondLst>
                                        </p:cTn>
                                        <p:tgtEl>
                                          <p:spTgt spid="17"/>
                                        </p:tgtEl>
                                        <p:attrNameLst>
                                          <p:attrName>r</p:attrName>
                                        </p:attrNameLst>
                                      </p:cBhvr>
                                    </p:animRot>
                                    <p:animRot by="120000">
                                      <p:cBhvr>
                                        <p:cTn id="36" dur="200" fill="hold">
                                          <p:stCondLst>
                                            <p:cond delay="800"/>
                                          </p:stCondLst>
                                        </p:cTn>
                                        <p:tgtEl>
                                          <p:spTgt spid="1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1033671" y="400637"/>
            <a:ext cx="10323442"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FF0000"/>
                </a:solidFill>
                <a:latin typeface="+mj-lt"/>
                <a:ea typeface="Calibri" panose="020F0502020204030204" pitchFamily="34" charset="0"/>
                <a:cs typeface="Calibri" panose="020F0502020204030204" pitchFamily="34" charset="0"/>
              </a:rPr>
              <a:t>Tôn trọng sự khác biệt về ngoại hình, đặc điểm</a:t>
            </a:r>
            <a:endParaRPr kumimoji="0" lang="vi-VN" sz="4000" b="0" i="0" u="none" strike="noStrike" kern="1200" cap="none" spc="0" normalizeH="0" baseline="0" noProof="0" dirty="0">
              <a:ln>
                <a:noFill/>
              </a:ln>
              <a:solidFill>
                <a:srgbClr val="FF0000"/>
              </a:solidFill>
              <a:effectLst/>
              <a:uLnTx/>
              <a:uFillTx/>
              <a:latin typeface="+mj-lt"/>
              <a:ea typeface="Calibri" panose="020F0502020204030204" pitchFamily="34" charset="0"/>
              <a:cs typeface="Calibri" panose="020F0502020204030204" pitchFamily="34" charset="0"/>
            </a:endParaRPr>
          </a:p>
        </p:txBody>
      </p:sp>
      <p:pic>
        <p:nvPicPr>
          <p:cNvPr id="1028" name="Picture 4" descr="Tớ Tôn Trọng Sự Khác Biệt">
            <a:extLst>
              <a:ext uri="{FF2B5EF4-FFF2-40B4-BE49-F238E27FC236}">
                <a16:creationId xmlns:a16="http://schemas.microsoft.com/office/drawing/2014/main" xmlns="" id="{C761DBE5-4ECA-1973-EC01-5E46FAC5A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580" y="1361440"/>
            <a:ext cx="5715000" cy="480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32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1778000" y="33437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FF0000"/>
                </a:solidFill>
                <a:latin typeface="+mj-lt"/>
                <a:ea typeface="Calibri" panose="020F0502020204030204" pitchFamily="34" charset="0"/>
                <a:cs typeface="Calibri" panose="020F0502020204030204" pitchFamily="34" charset="0"/>
              </a:rPr>
              <a:t>Không cô lập, miệt thị đặc điểm riêng</a:t>
            </a:r>
            <a:endParaRPr kumimoji="0" lang="vi-VN" sz="4000" b="0" i="0" u="none" strike="noStrike" kern="1200" cap="none" spc="0" normalizeH="0" baseline="0" noProof="0" dirty="0">
              <a:ln>
                <a:noFill/>
              </a:ln>
              <a:solidFill>
                <a:srgbClr val="FF0000"/>
              </a:solidFill>
              <a:effectLst/>
              <a:uLnTx/>
              <a:uFillTx/>
              <a:latin typeface="+mj-lt"/>
              <a:ea typeface="Calibri" panose="020F0502020204030204" pitchFamily="34" charset="0"/>
              <a:cs typeface="Calibri" panose="020F0502020204030204" pitchFamily="34" charset="0"/>
            </a:endParaRPr>
          </a:p>
        </p:txBody>
      </p:sp>
      <p:pic>
        <p:nvPicPr>
          <p:cNvPr id="2050" name="Picture 2" descr="Nghị luận về Tôn trọng sự khác biệt hay nhất">
            <a:extLst>
              <a:ext uri="{FF2B5EF4-FFF2-40B4-BE49-F238E27FC236}">
                <a16:creationId xmlns:a16="http://schemas.microsoft.com/office/drawing/2014/main" xmlns="" id="{FB68849E-C51B-D109-DAAB-62922FD52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810" y="1467803"/>
            <a:ext cx="8495030" cy="445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15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2331720" y="414773"/>
            <a:ext cx="82753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FF0000"/>
                </a:solidFill>
                <a:latin typeface="+mj-lt"/>
                <a:ea typeface="Calibri" panose="020F0502020204030204" pitchFamily="34" charset="0"/>
                <a:cs typeface="Calibri" panose="020F0502020204030204" pitchFamily="34" charset="0"/>
              </a:rPr>
              <a:t>Tôn trọng về các đặc điểm về giới tính </a:t>
            </a:r>
            <a:endParaRPr kumimoji="0" lang="vi-VN" sz="4000" b="0" i="0" u="none" strike="noStrike" kern="1200" cap="none" spc="0" normalizeH="0" baseline="0" noProof="0" dirty="0">
              <a:ln>
                <a:noFill/>
              </a:ln>
              <a:solidFill>
                <a:srgbClr val="FF0000"/>
              </a:solidFill>
              <a:effectLst/>
              <a:uLnTx/>
              <a:uFillTx/>
              <a:latin typeface="+mj-lt"/>
              <a:ea typeface="Calibri" panose="020F0502020204030204" pitchFamily="34" charset="0"/>
              <a:cs typeface="Calibri" panose="020F0502020204030204" pitchFamily="34" charset="0"/>
            </a:endParaRPr>
          </a:p>
        </p:txBody>
      </p:sp>
      <p:pic>
        <p:nvPicPr>
          <p:cNvPr id="3074" name="Picture 2" descr="Hành động vì sự khác biệt. Thực hiện các sản phẩm để thể hiện thông điệp đề  cao sự tôn trọng lẫn nhau">
            <a:extLst>
              <a:ext uri="{FF2B5EF4-FFF2-40B4-BE49-F238E27FC236}">
                <a16:creationId xmlns:a16="http://schemas.microsoft.com/office/drawing/2014/main" xmlns="" id="{8639C2D7-9083-BF23-86AF-8EEB811E5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20" y="1404938"/>
            <a:ext cx="8275320" cy="467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50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1364974" y="308756"/>
            <a:ext cx="9727096" cy="125500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FF0000"/>
                </a:solidFill>
                <a:latin typeface="+mj-lt"/>
                <a:ea typeface="Calibri" panose="020F0502020204030204" pitchFamily="34" charset="0"/>
                <a:cs typeface="Calibri" panose="020F0502020204030204" pitchFamily="34" charset="0"/>
              </a:rPr>
              <a:t>Tôn trọng và giúp đỡ những người có </a:t>
            </a:r>
            <a:endParaRPr lang="en-US" sz="4000" dirty="0" smtClean="0">
              <a:solidFill>
                <a:srgbClr val="FF0000"/>
              </a:solidFill>
              <a:latin typeface="+mj-lt"/>
              <a:ea typeface="Calibri" panose="020F0502020204030204" pitchFamily="34" charset="0"/>
              <a:cs typeface="Calibri" panose="020F0502020204030204" pitchFamily="34" charset="0"/>
            </a:endParaRPr>
          </a:p>
          <a:p>
            <a:pPr lvl="0" algn="ctr">
              <a:defRPr/>
            </a:pPr>
            <a:r>
              <a:rPr lang="vi-VN" sz="4000" dirty="0" smtClean="0">
                <a:solidFill>
                  <a:srgbClr val="FF0000"/>
                </a:solidFill>
                <a:latin typeface="+mj-lt"/>
                <a:ea typeface="Calibri" panose="020F0502020204030204" pitchFamily="34" charset="0"/>
                <a:cs typeface="Calibri" panose="020F0502020204030204" pitchFamily="34" charset="0"/>
              </a:rPr>
              <a:t>hoàn </a:t>
            </a:r>
            <a:r>
              <a:rPr lang="vi-VN" sz="4000" dirty="0">
                <a:solidFill>
                  <a:srgbClr val="FF0000"/>
                </a:solidFill>
                <a:latin typeface="+mj-lt"/>
                <a:ea typeface="Calibri" panose="020F0502020204030204" pitchFamily="34" charset="0"/>
                <a:cs typeface="Calibri" panose="020F0502020204030204" pitchFamily="34" charset="0"/>
              </a:rPr>
              <a:t>cảnh sống khác nhau</a:t>
            </a:r>
            <a:endParaRPr kumimoji="0" lang="vi-VN" sz="4000" b="0" i="0" u="none" strike="noStrike" kern="1200" cap="none" spc="0" normalizeH="0" baseline="0" noProof="0" dirty="0">
              <a:ln>
                <a:noFill/>
              </a:ln>
              <a:solidFill>
                <a:srgbClr val="FF0000"/>
              </a:solidFill>
              <a:effectLst/>
              <a:uLnTx/>
              <a:uFillTx/>
              <a:latin typeface="+mj-lt"/>
              <a:ea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xmlns="" id="{710C24FA-7776-B6DF-9D9E-2D921FC23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708" y="1875154"/>
            <a:ext cx="5789612" cy="415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52" y="3132667"/>
            <a:ext cx="2252784" cy="3725333"/>
          </a:xfrm>
          <a:prstGeom prst="rect">
            <a:avLst/>
          </a:prstGeom>
        </p:spPr>
      </p:pic>
      <p:sp>
        <p:nvSpPr>
          <p:cNvPr id="13" name="Rectangle: Rounded Corners 12">
            <a:extLst>
              <a:ext uri="{FF2B5EF4-FFF2-40B4-BE49-F238E27FC236}">
                <a16:creationId xmlns:a16="http://schemas.microsoft.com/office/drawing/2014/main" xmlns="" id="{E1586207-5202-C438-D53E-3A22A1DBB5B1}"/>
              </a:ext>
            </a:extLst>
          </p:cNvPr>
          <p:cNvSpPr/>
          <p:nvPr/>
        </p:nvSpPr>
        <p:spPr>
          <a:xfrm>
            <a:off x="569843" y="99632"/>
            <a:ext cx="10966201" cy="147737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vi-VN" sz="4000" b="1" dirty="0">
                <a:solidFill>
                  <a:srgbClr val="FF0000"/>
                </a:solidFill>
                <a:latin typeface="+mj-lt"/>
                <a:ea typeface="Calibri" panose="020F0502020204030204" pitchFamily="34" charset="0"/>
                <a:cs typeface="Calibri" panose="020F0502020204030204" pitchFamily="34" charset="0"/>
              </a:rPr>
              <a:t>Kể thêm các biểu hiện tôn trọng sự khác biệt của </a:t>
            </a:r>
            <a:endParaRPr lang="en-US" sz="4000" b="1" dirty="0" smtClean="0">
              <a:solidFill>
                <a:srgbClr val="FF0000"/>
              </a:solidFill>
              <a:latin typeface="+mj-lt"/>
              <a:ea typeface="Calibri" panose="020F0502020204030204" pitchFamily="34" charset="0"/>
              <a:cs typeface="Calibri" panose="020F0502020204030204" pitchFamily="34" charset="0"/>
            </a:endParaRPr>
          </a:p>
          <a:p>
            <a:pPr algn="ctr">
              <a:defRPr/>
            </a:pPr>
            <a:r>
              <a:rPr lang="vi-VN" sz="4000" b="1" dirty="0" smtClean="0">
                <a:solidFill>
                  <a:srgbClr val="FF0000"/>
                </a:solidFill>
                <a:latin typeface="+mj-lt"/>
                <a:ea typeface="Calibri" panose="020F0502020204030204" pitchFamily="34" charset="0"/>
                <a:cs typeface="Calibri" panose="020F0502020204030204" pitchFamily="34" charset="0"/>
              </a:rPr>
              <a:t>người </a:t>
            </a:r>
            <a:r>
              <a:rPr lang="vi-VN" sz="4000" b="1" dirty="0">
                <a:solidFill>
                  <a:srgbClr val="FF0000"/>
                </a:solidFill>
                <a:latin typeface="+mj-lt"/>
                <a:ea typeface="Calibri" panose="020F0502020204030204" pitchFamily="34" charset="0"/>
                <a:cs typeface="Calibri" panose="020F0502020204030204" pitchFamily="34" charset="0"/>
              </a:rPr>
              <a:t>khác mà em biết.</a:t>
            </a:r>
            <a:endParaRPr lang="en-US" sz="4000" b="1" dirty="0">
              <a:solidFill>
                <a:srgbClr val="FF0000"/>
              </a:solidFill>
              <a:latin typeface="+mj-lt"/>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B56698DC-7DAD-79A9-C56B-11DB75372621}"/>
              </a:ext>
            </a:extLst>
          </p:cNvPr>
          <p:cNvSpPr/>
          <p:nvPr/>
        </p:nvSpPr>
        <p:spPr>
          <a:xfrm>
            <a:off x="2345636" y="1842052"/>
            <a:ext cx="9846365" cy="488386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vi-VN" sz="3200" dirty="0">
                <a:solidFill>
                  <a:srgbClr val="44546A">
                    <a:lumMod val="50000"/>
                  </a:srgbClr>
                </a:solidFill>
                <a:latin typeface="Times New Roman"/>
                <a:ea typeface="Calibri" panose="020F0502020204030204" pitchFamily="34" charset="0"/>
                <a:cs typeface="Calibri" panose="020F0502020204030204" pitchFamily="34" charset="0"/>
              </a:rPr>
              <a:t>Hòa đồng, thân thiện với mọi người xung quanh. </a:t>
            </a:r>
          </a:p>
          <a:p>
            <a:pPr marL="571500" indent="-571500" algn="just">
              <a:buFont typeface="Arial" panose="020B0604020202020204" pitchFamily="34" charset="0"/>
              <a:buChar char="•"/>
              <a:defRPr/>
            </a:pPr>
            <a:r>
              <a:rPr lang="vi-VN" sz="3200" dirty="0">
                <a:solidFill>
                  <a:srgbClr val="44546A">
                    <a:lumMod val="50000"/>
                  </a:srgbClr>
                </a:solidFill>
                <a:latin typeface="Times New Roman"/>
                <a:ea typeface="Calibri" panose="020F0502020204030204" pitchFamily="34" charset="0"/>
                <a:cs typeface="Calibri" panose="020F0502020204030204" pitchFamily="34" charset="0"/>
              </a:rPr>
              <a:t>Lắng nghe, thấu hiểu về mặt cảm xúc của người xung quanh.,</a:t>
            </a:r>
          </a:p>
          <a:p>
            <a:pPr marL="571500" indent="-571500" algn="just">
              <a:buFont typeface="Arial" panose="020B0604020202020204" pitchFamily="34" charset="0"/>
              <a:buChar char="•"/>
              <a:defRPr/>
            </a:pPr>
            <a:r>
              <a:rPr lang="vi-VN" sz="3200" dirty="0">
                <a:solidFill>
                  <a:srgbClr val="44546A">
                    <a:lumMod val="50000"/>
                  </a:srgbClr>
                </a:solidFill>
                <a:latin typeface="Times New Roman"/>
                <a:ea typeface="Calibri" panose="020F0502020204030204" pitchFamily="34" charset="0"/>
                <a:cs typeface="Calibri" panose="020F0502020204030204" pitchFamily="34" charset="0"/>
              </a:rPr>
              <a:t>Thể hiện sự nhiệt tình và hỗ trợ mọi người khi cần.</a:t>
            </a:r>
          </a:p>
          <a:p>
            <a:pPr marL="571500" indent="-571500" algn="just">
              <a:buFont typeface="Arial" panose="020B0604020202020204" pitchFamily="34" charset="0"/>
              <a:buChar char="•"/>
              <a:defRPr/>
            </a:pPr>
            <a:r>
              <a:rPr lang="vi-VN" sz="3200" dirty="0">
                <a:solidFill>
                  <a:srgbClr val="44546A">
                    <a:lumMod val="50000"/>
                  </a:srgbClr>
                </a:solidFill>
                <a:latin typeface="Times New Roman"/>
                <a:ea typeface="Calibri" panose="020F0502020204030204" pitchFamily="34" charset="0"/>
                <a:cs typeface="Calibri" panose="020F0502020204030204" pitchFamily="34" charset="0"/>
              </a:rPr>
              <a:t>Chủ động mời mọi người tham gia các hoạt động có tính gắn kết, chia sẻ. </a:t>
            </a:r>
          </a:p>
          <a:p>
            <a:pPr marL="571500" indent="-571500" algn="just">
              <a:buFont typeface="Arial" panose="020B0604020202020204" pitchFamily="34" charset="0"/>
              <a:buChar char="•"/>
              <a:defRPr/>
            </a:pPr>
            <a:r>
              <a:rPr lang="vi-VN" sz="3200" dirty="0">
                <a:solidFill>
                  <a:srgbClr val="44546A">
                    <a:lumMod val="50000"/>
                  </a:srgbClr>
                </a:solidFill>
                <a:latin typeface="Times New Roman"/>
                <a:ea typeface="Calibri" panose="020F0502020204030204" pitchFamily="34" charset="0"/>
                <a:cs typeface="Calibri" panose="020F0502020204030204" pitchFamily="34" charset="0"/>
              </a:rPr>
              <a:t>Không có thái độ miệt thị, cô lập, đánh giá chủ quan về những điểm khác biệt của mọi người. </a:t>
            </a:r>
          </a:p>
          <a:p>
            <a:pPr marL="571500" indent="-571500" algn="just">
              <a:buFont typeface="Arial" panose="020B0604020202020204" pitchFamily="34" charset="0"/>
              <a:buChar char="•"/>
              <a:defRPr/>
            </a:pPr>
            <a:r>
              <a:rPr lang="vi-VN" sz="3200" dirty="0">
                <a:solidFill>
                  <a:srgbClr val="44546A">
                    <a:lumMod val="50000"/>
                  </a:srgbClr>
                </a:solidFill>
                <a:latin typeface="Times New Roman"/>
                <a:ea typeface="Calibri" panose="020F0502020204030204" pitchFamily="34" charset="0"/>
                <a:cs typeface="Calibri" panose="020F0502020204030204" pitchFamily="34" charset="0"/>
              </a:rPr>
              <a:t>Không có lời nói xúc phạm, thiếu tôn trọng về điểm khác biệt của mọi người....</a:t>
            </a:r>
          </a:p>
        </p:txBody>
      </p:sp>
    </p:spTree>
    <p:extLst>
      <p:ext uri="{BB962C8B-B14F-4D97-AF65-F5344CB8AC3E}">
        <p14:creationId xmlns:p14="http://schemas.microsoft.com/office/powerpoint/2010/main" val="4016186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smtClean="0">
                <a:solidFill>
                  <a:prstClr val="black"/>
                </a:solidFill>
                <a:latin typeface="Times New Roman" pitchFamily="18" charset="0"/>
                <a:ea typeface="Calibri" panose="020F0502020204030204" pitchFamily="34" charset="0"/>
                <a:cs typeface="Times New Roman" pitchFamily="18" charset="0"/>
              </a:rPr>
              <a:t>2. </a:t>
            </a:r>
            <a:r>
              <a:rPr lang="vi-VN" sz="4000" b="1" dirty="0" smtClean="0">
                <a:solidFill>
                  <a:prstClr val="black"/>
                </a:solidFill>
                <a:latin typeface="Times New Roman" pitchFamily="18" charset="0"/>
                <a:ea typeface="Calibri" panose="020F0502020204030204" pitchFamily="34" charset="0"/>
                <a:cs typeface="Times New Roman" pitchFamily="18" charset="0"/>
              </a:rPr>
              <a:t>Đọc </a:t>
            </a:r>
            <a:r>
              <a:rPr lang="vi-VN" sz="4000" b="1" dirty="0">
                <a:solidFill>
                  <a:prstClr val="black"/>
                </a:solidFill>
                <a:latin typeface="Times New Roman" pitchFamily="18" charset="0"/>
                <a:ea typeface="Calibri" panose="020F0502020204030204" pitchFamily="34" charset="0"/>
                <a:cs typeface="Times New Roman" pitchFamily="18" charset="0"/>
              </a:rPr>
              <a:t>câu chuyện và trả lời câu hỏi:</a:t>
            </a:r>
            <a:endParaRPr kumimoji="0" lang="en-US" sz="4000" b="1"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p:txBody>
      </p:sp>
      <p:grpSp>
        <p:nvGrpSpPr>
          <p:cNvPr id="8" name="Group 7">
            <a:extLst>
              <a:ext uri="{FF2B5EF4-FFF2-40B4-BE49-F238E27FC236}">
                <a16:creationId xmlns:a16="http://schemas.microsoft.com/office/drawing/2014/main" xmlns="" id="{D0ACDE62-7F1D-BC37-8901-1C7D155BFF87}"/>
              </a:ext>
            </a:extLst>
          </p:cNvPr>
          <p:cNvGrpSpPr/>
          <p:nvPr/>
        </p:nvGrpSpPr>
        <p:grpSpPr>
          <a:xfrm>
            <a:off x="5852012" y="1411198"/>
            <a:ext cx="5816113" cy="14478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594337" y="1602154"/>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Các</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màu</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sắc</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tranh</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luận</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với</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nhau</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về</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vấn</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đề</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gì</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endParaRPr kumimoji="0" lang="vi-VN" sz="4000" b="1" i="1" u="none" strike="noStrike" kern="1200" cap="none" spc="0" normalizeH="0" baseline="0" noProof="0" dirty="0">
                <a:ln>
                  <a:noFill/>
                </a:ln>
                <a:solidFill>
                  <a:srgbClr val="7030A0"/>
                </a:solidFill>
                <a:effectLst/>
                <a:uLnTx/>
                <a:uFillTx/>
                <a:latin typeface="Times New Roman" pitchFamily="18" charset="0"/>
                <a:ea typeface="Open Sans" panose="020B0606030504020204" pitchFamily="34" charset="0"/>
                <a:cs typeface="Times New Roman" pitchFamily="18" charset="0"/>
              </a:endParaRPr>
            </a:p>
          </p:txBody>
        </p:sp>
      </p:grpSp>
      <p:grpSp>
        <p:nvGrpSpPr>
          <p:cNvPr id="14" name="Group 13">
            <a:extLst>
              <a:ext uri="{FF2B5EF4-FFF2-40B4-BE49-F238E27FC236}">
                <a16:creationId xmlns:a16="http://schemas.microsoft.com/office/drawing/2014/main" xmlns="" id="{D8DF78F7-16CB-A1E8-55AD-8EB1057495B3}"/>
              </a:ext>
            </a:extLst>
          </p:cNvPr>
          <p:cNvGrpSpPr/>
          <p:nvPr/>
        </p:nvGrpSpPr>
        <p:grpSpPr>
          <a:xfrm>
            <a:off x="5996792" y="3294380"/>
            <a:ext cx="5816113" cy="1447800"/>
            <a:chOff x="1594337" y="1602154"/>
            <a:chExt cx="9003323" cy="3477846"/>
          </a:xfrm>
        </p:grpSpPr>
        <p:sp>
          <p:nvSpPr>
            <p:cNvPr id="15" name="Rounded Rectangle 8">
              <a:extLst>
                <a:ext uri="{FF2B5EF4-FFF2-40B4-BE49-F238E27FC236}">
                  <a16:creationId xmlns:a16="http://schemas.microsoft.com/office/drawing/2014/main" xmlns=""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xmlns=""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dirty="0">
                  <a:solidFill>
                    <a:srgbClr val="7030A0"/>
                  </a:solidFill>
                  <a:effectLst/>
                  <a:latin typeface="Times New Roman" pitchFamily="18" charset="0"/>
                  <a:cs typeface="Times New Roman" pitchFamily="18" charset="0"/>
                </a:rPr>
                <a:t>Theo </a:t>
              </a:r>
              <a:r>
                <a:rPr lang="en-US" sz="4000" b="1" i="1" dirty="0" err="1">
                  <a:solidFill>
                    <a:srgbClr val="7030A0"/>
                  </a:solidFill>
                  <a:effectLst/>
                  <a:latin typeface="Times New Roman" pitchFamily="18" charset="0"/>
                  <a:cs typeface="Times New Roman" pitchFamily="18" charset="0"/>
                </a:rPr>
                <a:t>em</a:t>
              </a:r>
              <a:r>
                <a:rPr lang="en-US" sz="4000" b="1" i="1" dirty="0">
                  <a:solidFill>
                    <a:srgbClr val="7030A0"/>
                  </a:solidFill>
                  <a:effectLst/>
                  <a:latin typeface="Times New Roman" pitchFamily="18" charset="0"/>
                  <a:cs typeface="Times New Roman" pitchFamily="18" charset="0"/>
                </a:rPr>
                <a:t>, </a:t>
              </a:r>
              <a:r>
                <a:rPr lang="en-US" sz="4000" b="1" i="1" dirty="0" err="1">
                  <a:solidFill>
                    <a:srgbClr val="7030A0"/>
                  </a:solidFill>
                  <a:effectLst/>
                  <a:latin typeface="Times New Roman" pitchFamily="18" charset="0"/>
                  <a:cs typeface="Times New Roman" pitchFamily="18" charset="0"/>
                </a:rPr>
                <a:t>vì</a:t>
              </a:r>
              <a:r>
                <a:rPr lang="en-US" sz="4000" b="1" i="1" dirty="0">
                  <a:solidFill>
                    <a:srgbClr val="7030A0"/>
                  </a:solidFill>
                  <a:effectLst/>
                  <a:latin typeface="Times New Roman" pitchFamily="18" charset="0"/>
                  <a:cs typeface="Times New Roman" pitchFamily="18" charset="0"/>
                </a:rPr>
                <a:t> </a:t>
              </a:r>
              <a:r>
                <a:rPr lang="en-US" sz="4000" b="1" i="1" dirty="0" err="1">
                  <a:solidFill>
                    <a:srgbClr val="7030A0"/>
                  </a:solidFill>
                  <a:effectLst/>
                  <a:latin typeface="Times New Roman" pitchFamily="18" charset="0"/>
                  <a:cs typeface="Times New Roman" pitchFamily="18" charset="0"/>
                </a:rPr>
                <a:t>sao</a:t>
              </a:r>
              <a:r>
                <a:rPr lang="en-US" sz="4000" b="1" i="1" dirty="0">
                  <a:solidFill>
                    <a:srgbClr val="7030A0"/>
                  </a:solidFill>
                  <a:effectLst/>
                  <a:latin typeface="Times New Roman" pitchFamily="18" charset="0"/>
                  <a:cs typeface="Times New Roman" pitchFamily="18" charset="0"/>
                </a:rPr>
                <a:t> </a:t>
              </a:r>
              <a:r>
                <a:rPr lang="en-US" sz="4000" b="1" i="1" dirty="0" err="1">
                  <a:solidFill>
                    <a:srgbClr val="7030A0"/>
                  </a:solidFill>
                  <a:effectLst/>
                  <a:latin typeface="Times New Roman" pitchFamily="18" charset="0"/>
                  <a:cs typeface="Times New Roman" pitchFamily="18" charset="0"/>
                </a:rPr>
                <a:t>phải</a:t>
              </a:r>
              <a:r>
                <a:rPr lang="en-US" sz="4000" b="1" i="1" dirty="0">
                  <a:solidFill>
                    <a:srgbClr val="7030A0"/>
                  </a:solidFill>
                  <a:effectLst/>
                  <a:latin typeface="Times New Roman" pitchFamily="18" charset="0"/>
                  <a:cs typeface="Times New Roman" pitchFamily="18" charset="0"/>
                </a:rPr>
                <a:t> </a:t>
              </a:r>
              <a:r>
                <a:rPr lang="en-US" sz="4000" b="1" i="1" dirty="0" err="1">
                  <a:solidFill>
                    <a:srgbClr val="7030A0"/>
                  </a:solidFill>
                  <a:effectLst/>
                  <a:latin typeface="Times New Roman" pitchFamily="18" charset="0"/>
                  <a:cs typeface="Times New Roman" pitchFamily="18" charset="0"/>
                </a:rPr>
                <a:t>tôn</a:t>
              </a:r>
              <a:r>
                <a:rPr lang="en-US" sz="4000" b="1" i="1" dirty="0">
                  <a:solidFill>
                    <a:srgbClr val="7030A0"/>
                  </a:solidFill>
                  <a:effectLst/>
                  <a:latin typeface="Times New Roman" pitchFamily="18" charset="0"/>
                  <a:cs typeface="Times New Roman" pitchFamily="18" charset="0"/>
                </a:rPr>
                <a:t> </a:t>
              </a:r>
              <a:r>
                <a:rPr lang="en-US" sz="4000" b="1" i="1" dirty="0" err="1">
                  <a:solidFill>
                    <a:srgbClr val="7030A0"/>
                  </a:solidFill>
                  <a:effectLst/>
                  <a:latin typeface="Times New Roman" pitchFamily="18" charset="0"/>
                  <a:cs typeface="Times New Roman" pitchFamily="18" charset="0"/>
                </a:rPr>
                <a:t>trọng</a:t>
              </a:r>
              <a:r>
                <a:rPr lang="en-US" sz="4000" b="1" i="1" dirty="0">
                  <a:solidFill>
                    <a:srgbClr val="7030A0"/>
                  </a:solidFill>
                  <a:effectLst/>
                  <a:latin typeface="Times New Roman" pitchFamily="18" charset="0"/>
                  <a:cs typeface="Times New Roman" pitchFamily="18" charset="0"/>
                </a:rPr>
                <a:t> </a:t>
              </a:r>
              <a:r>
                <a:rPr lang="en-US" sz="4000" b="1" i="1" dirty="0" err="1">
                  <a:solidFill>
                    <a:srgbClr val="7030A0"/>
                  </a:solidFill>
                  <a:effectLst/>
                  <a:latin typeface="Times New Roman" pitchFamily="18" charset="0"/>
                  <a:cs typeface="Times New Roman" pitchFamily="18" charset="0"/>
                </a:rPr>
                <a:t>sự</a:t>
              </a:r>
              <a:r>
                <a:rPr lang="en-US" sz="4000" b="1" i="1" dirty="0">
                  <a:solidFill>
                    <a:srgbClr val="7030A0"/>
                  </a:solidFill>
                  <a:effectLst/>
                  <a:latin typeface="Times New Roman" pitchFamily="18" charset="0"/>
                  <a:cs typeface="Times New Roman" pitchFamily="18" charset="0"/>
                </a:rPr>
                <a:t> </a:t>
              </a:r>
              <a:r>
                <a:rPr lang="en-US" sz="4000" b="1" i="1" dirty="0" err="1">
                  <a:solidFill>
                    <a:srgbClr val="7030A0"/>
                  </a:solidFill>
                  <a:effectLst/>
                  <a:latin typeface="Times New Roman" pitchFamily="18" charset="0"/>
                  <a:cs typeface="Times New Roman" pitchFamily="18" charset="0"/>
                </a:rPr>
                <a:t>khác</a:t>
              </a:r>
              <a:r>
                <a:rPr lang="en-US" sz="4000" b="1" i="1" dirty="0">
                  <a:solidFill>
                    <a:srgbClr val="7030A0"/>
                  </a:solidFill>
                  <a:effectLst/>
                  <a:latin typeface="Times New Roman" pitchFamily="18" charset="0"/>
                  <a:cs typeface="Times New Roman" pitchFamily="18" charset="0"/>
                </a:rPr>
                <a:t> </a:t>
              </a:r>
              <a:r>
                <a:rPr lang="en-US" sz="4000" b="1" i="1" dirty="0" err="1">
                  <a:solidFill>
                    <a:srgbClr val="7030A0"/>
                  </a:solidFill>
                  <a:effectLst/>
                  <a:latin typeface="Times New Roman" pitchFamily="18" charset="0"/>
                  <a:cs typeface="Times New Roman" pitchFamily="18" charset="0"/>
                </a:rPr>
                <a:t>biệt</a:t>
              </a:r>
              <a:r>
                <a:rPr lang="en-US" sz="4000" b="1" i="1" dirty="0">
                  <a:solidFill>
                    <a:srgbClr val="7030A0"/>
                  </a:solidFill>
                  <a:effectLst/>
                  <a:latin typeface="Times New Roman" pitchFamily="18" charset="0"/>
                  <a:cs typeface="Times New Roman" pitchFamily="18" charset="0"/>
                </a:rPr>
                <a:t>? </a:t>
              </a:r>
              <a:endParaRPr kumimoji="0" lang="vi-VN" sz="4000" b="1" i="0" u="none" strike="noStrike" kern="1200" cap="none" spc="0" normalizeH="0" baseline="0" noProof="0" dirty="0">
                <a:ln>
                  <a:noFill/>
                </a:ln>
                <a:solidFill>
                  <a:srgbClr val="7030A0"/>
                </a:solidFill>
                <a:effectLst/>
                <a:uLnTx/>
                <a:uFillTx/>
                <a:latin typeface="Times New Roman" pitchFamily="18" charset="0"/>
                <a:ea typeface="Open Sans" panose="020B0606030504020204" pitchFamily="34" charset="0"/>
                <a:cs typeface="Times New Roman" pitchFamily="18" charset="0"/>
              </a:endParaRPr>
            </a:p>
          </p:txBody>
        </p:sp>
      </p:grpSp>
      <p:pic>
        <p:nvPicPr>
          <p:cNvPr id="7" name="Picture 6">
            <a:extLst>
              <a:ext uri="{FF2B5EF4-FFF2-40B4-BE49-F238E27FC236}">
                <a16:creationId xmlns:a16="http://schemas.microsoft.com/office/drawing/2014/main" xmlns="" id="{CB0A663D-AE5B-BBF1-A8C6-5A07C0C1ACE7}"/>
              </a:ext>
            </a:extLst>
          </p:cNvPr>
          <p:cNvPicPr>
            <a:picLocks noChangeAspect="1"/>
          </p:cNvPicPr>
          <p:nvPr/>
        </p:nvPicPr>
        <p:blipFill>
          <a:blip r:embed="rId3"/>
          <a:stretch>
            <a:fillRect/>
          </a:stretch>
        </p:blipFill>
        <p:spPr>
          <a:xfrm>
            <a:off x="1039810" y="995680"/>
            <a:ext cx="4552000" cy="5781040"/>
          </a:xfrm>
          <a:prstGeom prst="rect">
            <a:avLst/>
          </a:prstGeom>
        </p:spPr>
      </p:pic>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Các</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màu</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sắc</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tranh</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luận</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với</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nhau</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về</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vấn</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đề</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r>
                <a:rPr lang="en-US" sz="4000" b="1" i="1" dirty="0" err="1">
                  <a:solidFill>
                    <a:srgbClr val="7030A0"/>
                  </a:solidFill>
                  <a:effectLst/>
                  <a:latin typeface="Times New Roman" pitchFamily="18" charset="0"/>
                  <a:ea typeface="Open Sans" panose="020B0606030504020204" pitchFamily="34" charset="0"/>
                  <a:cs typeface="Times New Roman" pitchFamily="18" charset="0"/>
                </a:rPr>
                <a:t>gì</a:t>
              </a:r>
              <a:r>
                <a:rPr lang="en-US" sz="4000" b="1" i="1" dirty="0">
                  <a:solidFill>
                    <a:srgbClr val="7030A0"/>
                  </a:solidFill>
                  <a:effectLst/>
                  <a:latin typeface="Times New Roman" pitchFamily="18" charset="0"/>
                  <a:ea typeface="Open Sans" panose="020B0606030504020204" pitchFamily="34" charset="0"/>
                  <a:cs typeface="Times New Roman" pitchFamily="18" charset="0"/>
                </a:rPr>
                <a:t>? </a:t>
              </a:r>
              <a:endParaRPr kumimoji="0" lang="vi-VN" sz="4000" b="1" i="1" u="none" strike="noStrike" kern="1200" cap="none" spc="0" normalizeH="0" baseline="0" noProof="0" dirty="0">
                <a:ln>
                  <a:noFill/>
                </a:ln>
                <a:solidFill>
                  <a:srgbClr val="7030A0"/>
                </a:solidFill>
                <a:effectLst/>
                <a:uLnTx/>
                <a:uFillTx/>
                <a:latin typeface="Times New Roman" pitchFamily="18" charset="0"/>
                <a:ea typeface="Open Sans" panose="020B0606030504020204" pitchFamily="34" charset="0"/>
                <a:cs typeface="Times New Roman" pitchFamily="18" charset="0"/>
              </a:endParaRPr>
            </a:p>
          </p:txBody>
        </p:sp>
      </p:grpSp>
      <p:sp>
        <p:nvSpPr>
          <p:cNvPr id="5" name="Arrow: Curved Right 4">
            <a:extLst>
              <a:ext uri="{FF2B5EF4-FFF2-40B4-BE49-F238E27FC236}">
                <a16:creationId xmlns:a16="http://schemas.microsoft.com/office/drawing/2014/main" xmlns=""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850DD61F-FC20-D611-F433-B1B8EA285F9D}"/>
              </a:ext>
            </a:extLst>
          </p:cNvPr>
          <p:cNvSpPr/>
          <p:nvPr/>
        </p:nvSpPr>
        <p:spPr>
          <a:xfrm>
            <a:off x="5962650" y="3001155"/>
            <a:ext cx="5734050" cy="335988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C00000"/>
                </a:solidFill>
                <a:latin typeface="+mj-lt"/>
                <a:ea typeface="Calibri" panose="020F0502020204030204" pitchFamily="34" charset="0"/>
                <a:cs typeface="Calibri" panose="020F0502020204030204" pitchFamily="34" charset="0"/>
              </a:rPr>
              <a:t>Các màu sắc tranh cãi nhau về vấn đề màu sắc nào là quan trọng nhất và mỗi màu sắc lại đưa ra một lí do để thuyết phục cho quan điểm của mình. </a:t>
            </a:r>
            <a:endParaRPr kumimoji="0" lang="vi-VN" sz="3600" b="0" i="0" u="none" strike="noStrike" kern="1200" cap="none" spc="0" normalizeH="0" baseline="0" noProof="0" dirty="0">
              <a:ln>
                <a:noFill/>
              </a:ln>
              <a:solidFill>
                <a:srgbClr val="C00000"/>
              </a:solidFill>
              <a:effectLst/>
              <a:uLnTx/>
              <a:uFillTx/>
              <a:latin typeface="+mj-lt"/>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541B797E-4CCD-462B-8BC8-F44564C896DE}"/>
              </a:ext>
            </a:extLst>
          </p:cNvPr>
          <p:cNvPicPr>
            <a:picLocks noChangeAspect="1"/>
          </p:cNvPicPr>
          <p:nvPr/>
        </p:nvPicPr>
        <p:blipFill>
          <a:blip r:embed="rId3"/>
          <a:stretch>
            <a:fillRect/>
          </a:stretch>
        </p:blipFill>
        <p:spPr>
          <a:xfrm>
            <a:off x="877250" y="741680"/>
            <a:ext cx="4552000" cy="5781040"/>
          </a:xfrm>
          <a:prstGeom prst="rect">
            <a:avLst/>
          </a:prstGeom>
        </p:spPr>
      </p:pic>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xmlns="" id="{A49EA83E-4DD8-1EA0-8984-EC2E1F43567D}"/>
              </a:ext>
            </a:extLst>
          </p:cNvPr>
          <p:cNvSpPr/>
          <p:nvPr/>
        </p:nvSpPr>
        <p:spPr>
          <a:xfrm>
            <a:off x="2746117" y="437493"/>
            <a:ext cx="8584692" cy="151743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a:ln>
                  <a:solidFill>
                    <a:prstClr val="black"/>
                  </a:solidFill>
                </a:ln>
                <a:solidFill>
                  <a:srgbClr val="002060"/>
                </a:solidFill>
                <a:latin typeface="Times New Roman" pitchFamily="18" charset="0"/>
                <a:cs typeface="Times New Roman" pitchFamily="18" charset="0"/>
              </a:rPr>
              <a:t>Theo </a:t>
            </a:r>
            <a:r>
              <a:rPr lang="en-US" sz="4400" b="1" dirty="0" err="1">
                <a:ln>
                  <a:solidFill>
                    <a:prstClr val="black"/>
                  </a:solidFill>
                </a:ln>
                <a:solidFill>
                  <a:srgbClr val="002060"/>
                </a:solidFill>
                <a:latin typeface="Times New Roman" pitchFamily="18" charset="0"/>
                <a:cs typeface="Times New Roman" pitchFamily="18" charset="0"/>
              </a:rPr>
              <a:t>em</a:t>
            </a:r>
            <a:r>
              <a:rPr lang="en-US" sz="4400" b="1" dirty="0">
                <a:ln>
                  <a:solidFill>
                    <a:prstClr val="black"/>
                  </a:solidFill>
                </a:ln>
                <a:solidFill>
                  <a:srgbClr val="002060"/>
                </a:solidFill>
                <a:latin typeface="Times New Roman" pitchFamily="18" charset="0"/>
                <a:cs typeface="Times New Roman" pitchFamily="18" charset="0"/>
              </a:rPr>
              <a:t>, </a:t>
            </a:r>
            <a:r>
              <a:rPr lang="en-US" sz="4400" b="1" dirty="0" err="1">
                <a:ln>
                  <a:solidFill>
                    <a:prstClr val="black"/>
                  </a:solidFill>
                </a:ln>
                <a:solidFill>
                  <a:srgbClr val="002060"/>
                </a:solidFill>
                <a:latin typeface="Times New Roman" pitchFamily="18" charset="0"/>
                <a:cs typeface="Times New Roman" pitchFamily="18" charset="0"/>
              </a:rPr>
              <a:t>vì</a:t>
            </a:r>
            <a:r>
              <a:rPr lang="en-US" sz="4400" b="1" dirty="0">
                <a:ln>
                  <a:solidFill>
                    <a:prstClr val="black"/>
                  </a:solidFill>
                </a:ln>
                <a:solidFill>
                  <a:srgbClr val="002060"/>
                </a:solidFill>
                <a:latin typeface="Times New Roman" pitchFamily="18" charset="0"/>
                <a:cs typeface="Times New Roman" pitchFamily="18" charset="0"/>
              </a:rPr>
              <a:t> </a:t>
            </a:r>
            <a:r>
              <a:rPr lang="en-US" sz="4400" b="1" dirty="0" err="1">
                <a:ln>
                  <a:solidFill>
                    <a:prstClr val="black"/>
                  </a:solidFill>
                </a:ln>
                <a:solidFill>
                  <a:srgbClr val="002060"/>
                </a:solidFill>
                <a:latin typeface="Times New Roman" pitchFamily="18" charset="0"/>
                <a:cs typeface="Times New Roman" pitchFamily="18" charset="0"/>
              </a:rPr>
              <a:t>sao</a:t>
            </a:r>
            <a:r>
              <a:rPr lang="en-US" sz="4400" b="1" dirty="0">
                <a:ln>
                  <a:solidFill>
                    <a:prstClr val="black"/>
                  </a:solidFill>
                </a:ln>
                <a:solidFill>
                  <a:srgbClr val="002060"/>
                </a:solidFill>
                <a:latin typeface="Times New Roman" pitchFamily="18" charset="0"/>
                <a:cs typeface="Times New Roman" pitchFamily="18" charset="0"/>
              </a:rPr>
              <a:t> </a:t>
            </a:r>
            <a:r>
              <a:rPr lang="en-US" sz="4400" b="1" dirty="0" err="1">
                <a:ln>
                  <a:solidFill>
                    <a:prstClr val="black"/>
                  </a:solidFill>
                </a:ln>
                <a:solidFill>
                  <a:srgbClr val="002060"/>
                </a:solidFill>
                <a:latin typeface="Times New Roman" pitchFamily="18" charset="0"/>
                <a:cs typeface="Times New Roman" pitchFamily="18" charset="0"/>
              </a:rPr>
              <a:t>phải</a:t>
            </a:r>
            <a:r>
              <a:rPr lang="en-US" sz="4400" b="1" dirty="0">
                <a:ln>
                  <a:solidFill>
                    <a:prstClr val="black"/>
                  </a:solidFill>
                </a:ln>
                <a:solidFill>
                  <a:srgbClr val="002060"/>
                </a:solidFill>
                <a:latin typeface="Times New Roman" pitchFamily="18" charset="0"/>
                <a:cs typeface="Times New Roman" pitchFamily="18" charset="0"/>
              </a:rPr>
              <a:t> </a:t>
            </a:r>
            <a:r>
              <a:rPr lang="en-US" sz="4400" b="1" dirty="0" err="1">
                <a:ln>
                  <a:solidFill>
                    <a:prstClr val="black"/>
                  </a:solidFill>
                </a:ln>
                <a:solidFill>
                  <a:srgbClr val="002060"/>
                </a:solidFill>
                <a:latin typeface="Times New Roman" pitchFamily="18" charset="0"/>
                <a:cs typeface="Times New Roman" pitchFamily="18" charset="0"/>
              </a:rPr>
              <a:t>tôn</a:t>
            </a:r>
            <a:r>
              <a:rPr lang="en-US" sz="4400" b="1" dirty="0">
                <a:ln>
                  <a:solidFill>
                    <a:prstClr val="black"/>
                  </a:solidFill>
                </a:ln>
                <a:solidFill>
                  <a:srgbClr val="002060"/>
                </a:solidFill>
                <a:latin typeface="Times New Roman" pitchFamily="18" charset="0"/>
                <a:cs typeface="Times New Roman" pitchFamily="18" charset="0"/>
              </a:rPr>
              <a:t> </a:t>
            </a:r>
            <a:r>
              <a:rPr lang="en-US" sz="4400" b="1" dirty="0" err="1">
                <a:ln>
                  <a:solidFill>
                    <a:prstClr val="black"/>
                  </a:solidFill>
                </a:ln>
                <a:solidFill>
                  <a:srgbClr val="002060"/>
                </a:solidFill>
                <a:latin typeface="Times New Roman" pitchFamily="18" charset="0"/>
                <a:cs typeface="Times New Roman" pitchFamily="18" charset="0"/>
              </a:rPr>
              <a:t>trọng</a:t>
            </a:r>
            <a:r>
              <a:rPr lang="en-US" sz="4400" b="1" dirty="0">
                <a:ln>
                  <a:solidFill>
                    <a:prstClr val="black"/>
                  </a:solidFill>
                </a:ln>
                <a:solidFill>
                  <a:srgbClr val="002060"/>
                </a:solidFill>
                <a:latin typeface="Times New Roman" pitchFamily="18" charset="0"/>
                <a:cs typeface="Times New Roman" pitchFamily="18" charset="0"/>
              </a:rPr>
              <a:t> </a:t>
            </a:r>
            <a:r>
              <a:rPr lang="en-US" sz="4400" b="1" dirty="0" err="1">
                <a:ln>
                  <a:solidFill>
                    <a:prstClr val="black"/>
                  </a:solidFill>
                </a:ln>
                <a:solidFill>
                  <a:srgbClr val="002060"/>
                </a:solidFill>
                <a:latin typeface="Times New Roman" pitchFamily="18" charset="0"/>
                <a:cs typeface="Times New Roman" pitchFamily="18" charset="0"/>
              </a:rPr>
              <a:t>sự</a:t>
            </a:r>
            <a:r>
              <a:rPr lang="en-US" sz="4400" b="1" dirty="0">
                <a:ln>
                  <a:solidFill>
                    <a:prstClr val="black"/>
                  </a:solidFill>
                </a:ln>
                <a:solidFill>
                  <a:srgbClr val="002060"/>
                </a:solidFill>
                <a:latin typeface="Times New Roman" pitchFamily="18" charset="0"/>
                <a:cs typeface="Times New Roman" pitchFamily="18" charset="0"/>
              </a:rPr>
              <a:t> </a:t>
            </a:r>
            <a:r>
              <a:rPr lang="en-US" sz="4400" b="1" dirty="0" err="1">
                <a:ln>
                  <a:solidFill>
                    <a:prstClr val="black"/>
                  </a:solidFill>
                </a:ln>
                <a:solidFill>
                  <a:srgbClr val="002060"/>
                </a:solidFill>
                <a:latin typeface="Times New Roman" pitchFamily="18" charset="0"/>
                <a:cs typeface="Times New Roman" pitchFamily="18" charset="0"/>
              </a:rPr>
              <a:t>khác</a:t>
            </a:r>
            <a:r>
              <a:rPr lang="en-US" sz="4400" b="1" dirty="0">
                <a:ln>
                  <a:solidFill>
                    <a:prstClr val="black"/>
                  </a:solidFill>
                </a:ln>
                <a:solidFill>
                  <a:srgbClr val="002060"/>
                </a:solidFill>
                <a:latin typeface="Times New Roman" pitchFamily="18" charset="0"/>
                <a:cs typeface="Times New Roman" pitchFamily="18" charset="0"/>
              </a:rPr>
              <a:t> </a:t>
            </a:r>
            <a:r>
              <a:rPr lang="en-US" sz="4400" b="1" dirty="0" err="1">
                <a:ln>
                  <a:solidFill>
                    <a:prstClr val="black"/>
                  </a:solidFill>
                </a:ln>
                <a:solidFill>
                  <a:srgbClr val="002060"/>
                </a:solidFill>
                <a:latin typeface="Times New Roman" pitchFamily="18" charset="0"/>
                <a:cs typeface="Times New Roman" pitchFamily="18" charset="0"/>
              </a:rPr>
              <a:t>biệt</a:t>
            </a:r>
            <a:r>
              <a:rPr lang="en-US" sz="4400" b="1" dirty="0">
                <a:ln>
                  <a:solidFill>
                    <a:prstClr val="black"/>
                  </a:solidFill>
                </a:ln>
                <a:solidFill>
                  <a:srgbClr val="002060"/>
                </a:solidFill>
                <a:latin typeface="Times New Roman" pitchFamily="18" charset="0"/>
                <a:cs typeface="Times New Roman" pitchFamily="18" charset="0"/>
              </a:rPr>
              <a:t>? </a:t>
            </a:r>
          </a:p>
        </p:txBody>
      </p:sp>
      <p:pic>
        <p:nvPicPr>
          <p:cNvPr id="4" name="Picture 3" descr="A cartoon of a child holding a book&#10;&#10;Description automatically generated">
            <a:extLst>
              <a:ext uri="{FF2B5EF4-FFF2-40B4-BE49-F238E27FC236}">
                <a16:creationId xmlns:a16="http://schemas.microsoft.com/office/drawing/2014/main" xmlns=""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
        <p:nvSpPr>
          <p:cNvPr id="2" name="Arrow: Curved Right 1">
            <a:extLst>
              <a:ext uri="{FF2B5EF4-FFF2-40B4-BE49-F238E27FC236}">
                <a16:creationId xmlns:a16="http://schemas.microsoft.com/office/drawing/2014/main" xmlns="" id="{108BA46F-B9E0-4136-0B4F-8B3EA7266B37}"/>
              </a:ext>
            </a:extLst>
          </p:cNvPr>
          <p:cNvSpPr/>
          <p:nvPr/>
        </p:nvSpPr>
        <p:spPr>
          <a:xfrm>
            <a:off x="3075590" y="1991054"/>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B0DF7A6D-5772-0DF5-5ED0-EB22B6FE494F}"/>
              </a:ext>
            </a:extLst>
          </p:cNvPr>
          <p:cNvSpPr/>
          <p:nvPr/>
        </p:nvSpPr>
        <p:spPr>
          <a:xfrm>
            <a:off x="3457905" y="2381579"/>
            <a:ext cx="8389538" cy="447642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srgbClr val="C00000"/>
                </a:solidFill>
                <a:latin typeface="Times New Roman" pitchFamily="18" charset="0"/>
                <a:ea typeface="Calibri" panose="020F0502020204030204" pitchFamily="34" charset="0"/>
                <a:cs typeface="Times New Roman" pitchFamily="18" charset="0"/>
              </a:rPr>
              <a:t>Chúng</a:t>
            </a:r>
            <a:r>
              <a:rPr lang="en-US" sz="4000" dirty="0">
                <a:solidFill>
                  <a:srgbClr val="C00000"/>
                </a:solidFill>
                <a:latin typeface="Times New Roman" pitchFamily="18" charset="0"/>
                <a:ea typeface="Calibri" panose="020F0502020204030204" pitchFamily="34" charset="0"/>
                <a:cs typeface="Times New Roman" pitchFamily="18" charset="0"/>
              </a:rPr>
              <a:t> ta c</a:t>
            </a:r>
            <a:r>
              <a:rPr lang="vi-VN" sz="4000" dirty="0">
                <a:solidFill>
                  <a:srgbClr val="C00000"/>
                </a:solidFill>
                <a:latin typeface="Times New Roman" pitchFamily="18" charset="0"/>
                <a:ea typeface="Calibri" panose="020F0502020204030204" pitchFamily="34" charset="0"/>
                <a:cs typeface="Times New Roman" pitchFamily="18" charset="0"/>
              </a:rPr>
              <a:t>ần phải tôn trọng sự khác biết vì trong cuộc sống có rất nhiều điều đặc biệt khác nhau, mỗi người chúng ta cũng sẽ có những đặc điểm những thói quen khác nhau, điều đó sẽ làm đa </a:t>
            </a:r>
            <a:r>
              <a:rPr lang="en-US" sz="4000" dirty="0">
                <a:solidFill>
                  <a:srgbClr val="C00000"/>
                </a:solidFill>
                <a:latin typeface="Times New Roman" pitchFamily="18" charset="0"/>
                <a:ea typeface="Calibri" panose="020F0502020204030204" pitchFamily="34" charset="0"/>
                <a:cs typeface="Times New Roman" pitchFamily="18" charset="0"/>
              </a:rPr>
              <a:t>d</a:t>
            </a:r>
            <a:r>
              <a:rPr lang="vi-VN" sz="4000" dirty="0" smtClean="0">
                <a:solidFill>
                  <a:srgbClr val="C00000"/>
                </a:solidFill>
                <a:latin typeface="Times New Roman" pitchFamily="18" charset="0"/>
                <a:ea typeface="Calibri" panose="020F0502020204030204" pitchFamily="34" charset="0"/>
                <a:cs typeface="Times New Roman" pitchFamily="18" charset="0"/>
              </a:rPr>
              <a:t>ạng </a:t>
            </a:r>
            <a:r>
              <a:rPr lang="vi-VN" sz="4000" dirty="0">
                <a:solidFill>
                  <a:srgbClr val="C00000"/>
                </a:solidFill>
                <a:latin typeface="Times New Roman" pitchFamily="18" charset="0"/>
                <a:ea typeface="Calibri" panose="020F0502020204030204" pitchFamily="34" charset="0"/>
                <a:cs typeface="Times New Roman" pitchFamily="18" charset="0"/>
              </a:rPr>
              <a:t>và sinh động hơn cuộc sống của chúng ta</a:t>
            </a:r>
            <a:endParaRPr kumimoji="0" lang="vi-VN" sz="4000" b="0" i="0" u="none" strike="noStrike" kern="1200" cap="none" spc="0" normalizeH="0" baseline="0" noProof="0" dirty="0">
              <a:ln>
                <a:noFill/>
              </a:ln>
              <a:solidFill>
                <a:srgbClr val="C00000"/>
              </a:solidFill>
              <a:effectLst/>
              <a:uLnTx/>
              <a:uFillTx/>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xmlns=""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xmlns=""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xmlns=""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xmlns=""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xmlns="" id="{1D8C102A-D2D0-33CE-8BBC-21BCC18E62AC}"/>
              </a:ext>
            </a:extLst>
          </p:cNvPr>
          <p:cNvGrpSpPr/>
          <p:nvPr/>
        </p:nvGrpSpPr>
        <p:grpSpPr>
          <a:xfrm>
            <a:off x="-249287" y="1666460"/>
            <a:ext cx="12227586" cy="4710939"/>
            <a:chOff x="-462988" y="2657696"/>
            <a:chExt cx="12227586" cy="3809802"/>
          </a:xfrm>
        </p:grpSpPr>
        <p:grpSp>
          <p:nvGrpSpPr>
            <p:cNvPr id="20" name="Nhóm 19">
              <a:extLst>
                <a:ext uri="{FF2B5EF4-FFF2-40B4-BE49-F238E27FC236}">
                  <a16:creationId xmlns:a16="http://schemas.microsoft.com/office/drawing/2014/main" xmlns="" id="{82D3BC4D-48BE-D4F3-3D65-CE38BDC8FFA2}"/>
                </a:ext>
              </a:extLst>
            </p:cNvPr>
            <p:cNvGrpSpPr/>
            <p:nvPr/>
          </p:nvGrpSpPr>
          <p:grpSpPr>
            <a:xfrm>
              <a:off x="1234288" y="2657696"/>
              <a:ext cx="10530310" cy="3809802"/>
              <a:chOff x="1225414" y="337973"/>
              <a:chExt cx="10530310" cy="3964744"/>
            </a:xfrm>
          </p:grpSpPr>
          <p:sp>
            <p:nvSpPr>
              <p:cNvPr id="11" name="Hình chữ nhật: Góc Tròn 10">
                <a:extLst>
                  <a:ext uri="{FF2B5EF4-FFF2-40B4-BE49-F238E27FC236}">
                    <a16:creationId xmlns:a16="http://schemas.microsoft.com/office/drawing/2014/main" xmlns="" id="{CDCE5A33-C5A7-E0CF-9F2A-8672E0AA9F2F}"/>
                  </a:ext>
                </a:extLst>
              </p:cNvPr>
              <p:cNvSpPr/>
              <p:nvPr/>
            </p:nvSpPr>
            <p:spPr>
              <a:xfrm>
                <a:off x="1225414" y="337973"/>
                <a:ext cx="10530310" cy="396474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xmlns="" id="{0D3A5334-CF14-58D2-34A3-6AEFBFA3B948}"/>
                  </a:ext>
                </a:extLst>
              </p:cNvPr>
              <p:cNvSpPr txBox="1"/>
              <p:nvPr/>
            </p:nvSpPr>
            <p:spPr>
              <a:xfrm>
                <a:off x="1758625" y="356106"/>
                <a:ext cx="9877425" cy="3807682"/>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smtClean="0">
                    <a:ln w="0"/>
                    <a:solidFill>
                      <a:srgbClr val="002060"/>
                    </a:solidFill>
                    <a:effectLst/>
                    <a:uLnTx/>
                    <a:uFillTx/>
                    <a:latin typeface="+mj-lt"/>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smtClean="0">
                    <a:ln w="0"/>
                    <a:solidFill>
                      <a:srgbClr val="002060"/>
                    </a:solidFill>
                    <a:effectLst/>
                    <a:uLnTx/>
                    <a:uFillTx/>
                    <a:latin typeface="+mj-lt"/>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endParaRPr kumimoji="0" lang="vi-VN" sz="3600" b="1" i="0" u="none" strike="noStrike" kern="1200" cap="none" spc="0" normalizeH="0" baseline="0" noProof="0" dirty="0">
                  <a:ln w="0"/>
                  <a:solidFill>
                    <a:srgbClr val="002060"/>
                  </a:solidFill>
                  <a:effectLst/>
                  <a:uLnTx/>
                  <a:uFillTx/>
                  <a:latin typeface="+mj-lt"/>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xmlns="" id="{14A993BD-79CC-0644-2F00-FB8EC824B1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sp>
      <p:sp>
        <p:nvSpPr>
          <p:cNvPr id="5" name="TextBox 5"/>
          <p:cNvSpPr txBox="1"/>
          <p:nvPr/>
        </p:nvSpPr>
        <p:spPr>
          <a:xfrm>
            <a:off x="558651" y="2861628"/>
            <a:ext cx="10861824" cy="2954655"/>
          </a:xfrm>
          <a:prstGeom prst="rect">
            <a:avLst/>
          </a:prstGeom>
        </p:spPr>
        <p:txBody>
          <a:bodyPr wrap="square" lIns="0" tIns="0" rIns="0" bIns="0" rtlCol="0" anchor="t">
            <a:spAutoFit/>
          </a:bodyPr>
          <a:lstStyle/>
          <a:p>
            <a:pPr marL="230305" lvl="1" algn="just" defTabSz="609630"/>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Các</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con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dựa</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vào</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một</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số</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vi-VN"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các </a:t>
            </a:r>
            <a:r>
              <a:rPr lang="vi-VN" sz="4800" b="1" dirty="0">
                <a:solidFill>
                  <a:srgbClr val="FEFAD3"/>
                </a:solidFill>
                <a:latin typeface="Times New Roman" pitchFamily="18" charset="0"/>
                <a:ea typeface="Cambria" panose="02040503050406030204" pitchFamily="18" charset="0"/>
                <a:cs typeface="Times New Roman" pitchFamily="18" charset="0"/>
                <a:sym typeface="Glacial Indifference"/>
              </a:rPr>
              <a:t>điểm đặc biệt </a:t>
            </a:r>
            <a:r>
              <a:rPr lang="vi-VN"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về</a:t>
            </a:r>
            <a:r>
              <a:rPr lang="en-US" sz="4800" b="1" dirty="0">
                <a:solidFill>
                  <a:srgbClr val="FEFAD3"/>
                </a:solidFill>
                <a:latin typeface="Times New Roman" pitchFamily="18" charset="0"/>
                <a:ea typeface="Cambria" panose="02040503050406030204" pitchFamily="18" charset="0"/>
                <a:cs typeface="Times New Roman" pitchFamily="18" charset="0"/>
                <a:sym typeface="Glacial Indifference"/>
              </a:rPr>
              <a:t> </a:t>
            </a:r>
            <a:r>
              <a:rPr lang="vi-VN"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tính </a:t>
            </a:r>
            <a:r>
              <a:rPr lang="vi-VN" sz="4800" b="1" dirty="0">
                <a:solidFill>
                  <a:srgbClr val="FEFAD3"/>
                </a:solidFill>
                <a:latin typeface="Times New Roman" pitchFamily="18" charset="0"/>
                <a:ea typeface="Cambria" panose="02040503050406030204" pitchFamily="18" charset="0"/>
                <a:cs typeface="Times New Roman" pitchFamily="18" charset="0"/>
                <a:sym typeface="Glacial Indifference"/>
              </a:rPr>
              <a:t>cách, ngoại hình, sở </a:t>
            </a:r>
            <a:r>
              <a:rPr lang="vi-VN"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thích</a:t>
            </a:r>
            <a:r>
              <a:rPr lang="en-US" sz="4800" b="1" dirty="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của</a:t>
            </a:r>
            <a:r>
              <a:rPr lang="vi-VN"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một</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số</a:t>
            </a:r>
            <a:r>
              <a:rPr lang="en-US" sz="4800" b="1" dirty="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bạn</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mà</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cô</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giáo</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đưa</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ra</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để</a:t>
            </a:r>
            <a:r>
              <a:rPr lang="en-US"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 </a:t>
            </a:r>
            <a:r>
              <a:rPr lang="vi-VN"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đoán </a:t>
            </a:r>
            <a:r>
              <a:rPr lang="vi-VN" sz="4800" b="1" dirty="0">
                <a:solidFill>
                  <a:srgbClr val="FEFAD3"/>
                </a:solidFill>
                <a:latin typeface="Times New Roman" pitchFamily="18" charset="0"/>
                <a:ea typeface="Cambria" panose="02040503050406030204" pitchFamily="18" charset="0"/>
                <a:cs typeface="Times New Roman" pitchFamily="18" charset="0"/>
                <a:sym typeface="Glacial Indifference"/>
              </a:rPr>
              <a:t>nhân vật bí ẩn </a:t>
            </a:r>
            <a:r>
              <a:rPr lang="en-US" sz="4800" b="1" dirty="0" err="1" smtClean="0">
                <a:solidFill>
                  <a:srgbClr val="FEFAD3"/>
                </a:solidFill>
                <a:latin typeface="Times New Roman" pitchFamily="18" charset="0"/>
                <a:ea typeface="Cambria" panose="02040503050406030204" pitchFamily="18" charset="0"/>
                <a:cs typeface="Times New Roman" pitchFamily="18" charset="0"/>
                <a:sym typeface="Glacial Indifference"/>
              </a:rPr>
              <a:t>đó</a:t>
            </a:r>
            <a:r>
              <a:rPr lang="vi-VN" sz="4800" b="1" dirty="0" smtClean="0">
                <a:solidFill>
                  <a:srgbClr val="FEFAD3"/>
                </a:solidFill>
                <a:latin typeface="Times New Roman" pitchFamily="18" charset="0"/>
                <a:ea typeface="Cambria" panose="02040503050406030204" pitchFamily="18" charset="0"/>
                <a:cs typeface="Times New Roman" pitchFamily="18" charset="0"/>
                <a:sym typeface="Glacial Indifference"/>
              </a:rPr>
              <a:t>.</a:t>
            </a:r>
            <a:endParaRPr lang="vi-VN" sz="4800" b="1" dirty="0">
              <a:solidFill>
                <a:srgbClr val="FEFAD3"/>
              </a:solidFill>
              <a:latin typeface="Times New Roman" pitchFamily="18" charset="0"/>
              <a:ea typeface="Cambria" panose="02040503050406030204" pitchFamily="18" charset="0"/>
              <a:cs typeface="Times New Roman" pitchFamily="18" charset="0"/>
              <a:sym typeface="Glacial Indifference"/>
            </a:endParaRPr>
          </a:p>
        </p:txBody>
      </p:sp>
      <p:pic>
        <p:nvPicPr>
          <p:cNvPr id="10" name="Picture 9">
            <a:extLst>
              <a:ext uri="{FF2B5EF4-FFF2-40B4-BE49-F238E27FC236}">
                <a16:creationId xmlns:a16="http://schemas.microsoft.com/office/drawing/2014/main" xmlns=""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xmlns=""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599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xmlns=""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xmlns=""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xmlns=""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xmlns=""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smtClean="0">
                  <a:solidFill>
                    <a:srgbClr val="FF0000"/>
                  </a:solidFill>
                  <a:latin typeface="Times New Roman" pitchFamily="18" charset="0"/>
                  <a:cs typeface="Times New Roman" pitchFamily="18" charset="0"/>
                </a:rPr>
                <a:t>Câu</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chuyện</a:t>
              </a:r>
              <a:r>
                <a:rPr kumimoji="0" lang="vi-VN" sz="44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vi-VN" sz="4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muốn gửi đến chúng ta thông điệp gì trong cuộc sống? </a:t>
              </a:r>
              <a:endParaRPr kumimoji="0" lang="vi-VN"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175882"/>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sym typeface="Arial"/>
              </a:rPr>
              <a:t>DẶN DÒ</a:t>
            </a:r>
            <a:endParaRPr kumimoji="0" sz="1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87" name="Google Shape;387;p19"/>
          <p:cNvSpPr txBox="1"/>
          <p:nvPr/>
        </p:nvSpPr>
        <p:spPr>
          <a:xfrm>
            <a:off x="1528142" y="1800716"/>
            <a:ext cx="9350029" cy="313928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400" b="1" dirty="0" err="1" smtClean="0">
                <a:solidFill>
                  <a:srgbClr val="FF0000"/>
                </a:solidFill>
                <a:latin typeface="Times New Roman" pitchFamily="18" charset="0"/>
                <a:cs typeface="Times New Roman" pitchFamily="18" charset="0"/>
                <a:sym typeface="Calibri"/>
              </a:rPr>
              <a:t>Sưu</a:t>
            </a:r>
            <a:r>
              <a:rPr lang="en-US" sz="4400" b="1" dirty="0" smtClean="0">
                <a:solidFill>
                  <a:srgbClr val="FF0000"/>
                </a:solidFill>
                <a:latin typeface="Times New Roman" pitchFamily="18" charset="0"/>
                <a:cs typeface="Times New Roman" pitchFamily="18" charset="0"/>
                <a:sym typeface="Calibri"/>
              </a:rPr>
              <a:t> </a:t>
            </a:r>
            <a:r>
              <a:rPr lang="en-US" sz="4400" b="1" dirty="0" err="1" smtClean="0">
                <a:solidFill>
                  <a:srgbClr val="FF0000"/>
                </a:solidFill>
                <a:latin typeface="Times New Roman" pitchFamily="18" charset="0"/>
                <a:cs typeface="Times New Roman" pitchFamily="18" charset="0"/>
                <a:sym typeface="Calibri"/>
              </a:rPr>
              <a:t>tầm</a:t>
            </a:r>
            <a:r>
              <a:rPr lang="en-US" sz="4400" b="1" dirty="0" smtClean="0">
                <a:solidFill>
                  <a:srgbClr val="FF0000"/>
                </a:solidFill>
                <a:latin typeface="Times New Roman" pitchFamily="18" charset="0"/>
                <a:cs typeface="Times New Roman" pitchFamily="18" charset="0"/>
                <a:sym typeface="Calibri"/>
              </a:rPr>
              <a:t> </a:t>
            </a:r>
            <a:r>
              <a:rPr lang="en-US" sz="4400" b="1" dirty="0" err="1" smtClean="0">
                <a:solidFill>
                  <a:srgbClr val="FF0000"/>
                </a:solidFill>
                <a:latin typeface="Times New Roman" pitchFamily="18" charset="0"/>
                <a:cs typeface="Times New Roman" pitchFamily="18" charset="0"/>
                <a:sym typeface="Calibri"/>
              </a:rPr>
              <a:t>các</a:t>
            </a:r>
            <a:r>
              <a:rPr lang="en-US" sz="4400" b="1" dirty="0" smtClean="0">
                <a:solidFill>
                  <a:srgbClr val="FF0000"/>
                </a:solidFill>
                <a:latin typeface="Times New Roman" pitchFamily="18" charset="0"/>
                <a:cs typeface="Times New Roman" pitchFamily="18" charset="0"/>
                <a:sym typeface="Calibri"/>
              </a:rPr>
              <a:t> </a:t>
            </a:r>
            <a:r>
              <a:rPr lang="en-US" sz="4400" b="1" dirty="0" err="1" smtClean="0">
                <a:solidFill>
                  <a:srgbClr val="FF0000"/>
                </a:solidFill>
                <a:latin typeface="Times New Roman" pitchFamily="18" charset="0"/>
                <a:cs typeface="Times New Roman" pitchFamily="18" charset="0"/>
                <a:sym typeface="Calibri"/>
              </a:rPr>
              <a:t>câu</a:t>
            </a:r>
            <a:r>
              <a:rPr lang="en-US" sz="4400" b="1" dirty="0" smtClean="0">
                <a:solidFill>
                  <a:srgbClr val="FF0000"/>
                </a:solidFill>
                <a:latin typeface="Times New Roman" pitchFamily="18" charset="0"/>
                <a:cs typeface="Times New Roman" pitchFamily="18" charset="0"/>
                <a:sym typeface="Calibri"/>
              </a:rPr>
              <a:t> </a:t>
            </a:r>
            <a:r>
              <a:rPr lang="en-US" sz="4400" b="1" dirty="0" err="1" smtClean="0">
                <a:solidFill>
                  <a:srgbClr val="FF0000"/>
                </a:solidFill>
                <a:latin typeface="Times New Roman" pitchFamily="18" charset="0"/>
                <a:cs typeface="Times New Roman" pitchFamily="18" charset="0"/>
                <a:sym typeface="Calibri"/>
              </a:rPr>
              <a:t>chuyện</a:t>
            </a:r>
            <a:r>
              <a:rPr lang="en-US" sz="4400" b="1" dirty="0" smtClean="0">
                <a:solidFill>
                  <a:srgbClr val="FF0000"/>
                </a:solidFill>
                <a:latin typeface="Times New Roman" pitchFamily="18" charset="0"/>
                <a:cs typeface="Times New Roman" pitchFamily="18" charset="0"/>
                <a:sym typeface="Calibri"/>
              </a:rPr>
              <a:t> </a:t>
            </a:r>
            <a:r>
              <a:rPr lang="en-US" sz="4400" b="1" dirty="0" err="1" smtClean="0">
                <a:solidFill>
                  <a:srgbClr val="FF0000"/>
                </a:solidFill>
                <a:latin typeface="Times New Roman" pitchFamily="18" charset="0"/>
                <a:cs typeface="Times New Roman" pitchFamily="18" charset="0"/>
                <a:sym typeface="Calibri"/>
              </a:rPr>
              <a:t>về</a:t>
            </a:r>
            <a:r>
              <a:rPr lang="en-US" sz="4400" b="1" dirty="0" smtClean="0">
                <a:solidFill>
                  <a:srgbClr val="FF0000"/>
                </a:solidFill>
                <a:latin typeface="Times New Roman" pitchFamily="18" charset="0"/>
                <a:cs typeface="Times New Roman" pitchFamily="18" charset="0"/>
                <a:sym typeface="Calibri"/>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400" b="1" dirty="0" err="1" smtClean="0">
                <a:solidFill>
                  <a:srgbClr val="FF0000"/>
                </a:solidFill>
                <a:latin typeface="Times New Roman" pitchFamily="18" charset="0"/>
                <a:cs typeface="Times New Roman" pitchFamily="18" charset="0"/>
                <a:sym typeface="Calibri"/>
              </a:rPr>
              <a:t>Tôn</a:t>
            </a:r>
            <a:r>
              <a:rPr lang="en-US" sz="4400" b="1" dirty="0" smtClean="0">
                <a:solidFill>
                  <a:srgbClr val="FF0000"/>
                </a:solidFill>
                <a:latin typeface="Times New Roman" pitchFamily="18" charset="0"/>
                <a:cs typeface="Times New Roman" pitchFamily="18" charset="0"/>
                <a:sym typeface="Calibri"/>
              </a:rPr>
              <a:t> </a:t>
            </a:r>
            <a:r>
              <a:rPr lang="en-US" sz="4400" b="1" dirty="0" err="1" smtClean="0">
                <a:solidFill>
                  <a:srgbClr val="FF0000"/>
                </a:solidFill>
                <a:latin typeface="Times New Roman" pitchFamily="18" charset="0"/>
                <a:cs typeface="Times New Roman" pitchFamily="18" charset="0"/>
                <a:sym typeface="Calibri"/>
              </a:rPr>
              <a:t>trọng</a:t>
            </a:r>
            <a:r>
              <a:rPr lang="en-US" sz="4400" b="1" dirty="0" smtClean="0">
                <a:solidFill>
                  <a:srgbClr val="FF0000"/>
                </a:solidFill>
                <a:latin typeface="Times New Roman" pitchFamily="18" charset="0"/>
                <a:cs typeface="Times New Roman" pitchFamily="18" charset="0"/>
                <a:sym typeface="Calibri"/>
              </a:rPr>
              <a:t> </a:t>
            </a:r>
            <a:r>
              <a:rPr lang="en-US" sz="4400" b="1" dirty="0">
                <a:solidFill>
                  <a:srgbClr val="FF0000"/>
                </a:solidFill>
                <a:latin typeface="Times New Roman" pitchFamily="18" charset="0"/>
                <a:cs typeface="Times New Roman" pitchFamily="18" charset="0"/>
                <a:sym typeface="Calibri"/>
              </a:rPr>
              <a:t>s</a:t>
            </a:r>
            <a:r>
              <a:rPr kumimoji="0" lang="en-US" sz="44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sym typeface="Calibri"/>
              </a:rPr>
              <a:t>ự </a:t>
            </a:r>
            <a:r>
              <a:rPr kumimoji="0" lang="en-US" sz="4400" b="1"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sym typeface="Calibri"/>
              </a:rPr>
              <a:t>khác</a:t>
            </a:r>
            <a:r>
              <a:rPr kumimoji="0" lang="en-US" sz="44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sym typeface="Calibri"/>
              </a:rPr>
              <a:t> </a:t>
            </a:r>
            <a:r>
              <a:rPr kumimoji="0" lang="en-US" sz="44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sym typeface="Calibri"/>
              </a:rPr>
              <a:t>biệt</a:t>
            </a:r>
            <a:r>
              <a:rPr kumimoji="0" lang="en-US" sz="44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sym typeface="Calibri"/>
              </a:rPr>
              <a:t> </a:t>
            </a:r>
            <a:r>
              <a:rPr kumimoji="0" lang="en-US" sz="44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sym typeface="Calibri"/>
              </a:rPr>
              <a:t>của</a:t>
            </a:r>
            <a:r>
              <a:rPr kumimoji="0" lang="en-US" sz="44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sym typeface="Calibri"/>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sym typeface="Calibri"/>
              </a:rPr>
              <a:t>người</a:t>
            </a:r>
            <a:r>
              <a:rPr kumimoji="0" lang="en-US" sz="44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sym typeface="Calibri"/>
              </a:rPr>
              <a:t> </a:t>
            </a:r>
            <a:r>
              <a:rPr kumimoji="0" lang="en-US" sz="44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sym typeface="Calibri"/>
              </a:rPr>
              <a:t>khác</a:t>
            </a:r>
            <a:r>
              <a:rPr lang="en-US" sz="4400" b="1" dirty="0">
                <a:solidFill>
                  <a:srgbClr val="FF0000"/>
                </a:solidFill>
                <a:latin typeface="Times New Roman" pitchFamily="18" charset="0"/>
                <a:cs typeface="Times New Roman" pitchFamily="18" charset="0"/>
                <a:sym typeface="Calibri"/>
              </a:rPr>
              <a:t>.</a:t>
            </a:r>
            <a:endParaRPr kumimoji="0" sz="4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8216347" y="1166191"/>
            <a:ext cx="3553087" cy="529105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xmlns=""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xmlns="" id="{52C985D3-149A-D408-B37C-F84B8C94CE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xmlns=""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46004" y="-107342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3"/>
            <a:stretch>
              <a:fillRect b="-7409"/>
            </a:stretch>
          </a:blipFill>
        </p:spPr>
      </p:sp>
      <p:sp>
        <p:nvSpPr>
          <p:cNvPr id="7" name="Hình chữ nhật: Góc Tròn 12">
            <a:extLst>
              <a:ext uri="{FF2B5EF4-FFF2-40B4-BE49-F238E27FC236}">
                <a16:creationId xmlns:a16="http://schemas.microsoft.com/office/drawing/2014/main" xmlns="" id="{FA9E9D79-87CB-44E3-E273-DC19266AB662}"/>
              </a:ext>
            </a:extLst>
          </p:cNvPr>
          <p:cNvSpPr/>
          <p:nvPr/>
        </p:nvSpPr>
        <p:spPr>
          <a:xfrm>
            <a:off x="5526156" y="621305"/>
            <a:ext cx="6414053" cy="3235078"/>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76640"/>
                      <a:gd name="connsiteY0" fmla="*/ 309885 h 1859279"/>
                      <a:gd name="connsiteX1" fmla="*/ 784760 w 8676640"/>
                      <a:gd name="connsiteY1" fmla="*/ 0 h 1859279"/>
                      <a:gd name="connsiteX2" fmla="*/ 1150269 w 8676640"/>
                      <a:gd name="connsiteY2" fmla="*/ 0 h 1859279"/>
                      <a:gd name="connsiteX3" fmla="*/ 1657920 w 8676640"/>
                      <a:gd name="connsiteY3" fmla="*/ 0 h 1859279"/>
                      <a:gd name="connsiteX4" fmla="*/ 2307714 w 8676640"/>
                      <a:gd name="connsiteY4" fmla="*/ 0 h 1859279"/>
                      <a:gd name="connsiteX5" fmla="*/ 2815365 w 8676640"/>
                      <a:gd name="connsiteY5" fmla="*/ 0 h 1859279"/>
                      <a:gd name="connsiteX6" fmla="*/ 3394088 w 8676640"/>
                      <a:gd name="connsiteY6" fmla="*/ 0 h 1859279"/>
                      <a:gd name="connsiteX7" fmla="*/ 3830668 w 8676640"/>
                      <a:gd name="connsiteY7" fmla="*/ 0 h 1859279"/>
                      <a:gd name="connsiteX8" fmla="*/ 4409391 w 8676640"/>
                      <a:gd name="connsiteY8" fmla="*/ 0 h 1859279"/>
                      <a:gd name="connsiteX9" fmla="*/ 4703829 w 8676640"/>
                      <a:gd name="connsiteY9" fmla="*/ 0 h 1859279"/>
                      <a:gd name="connsiteX10" fmla="*/ 4998267 w 8676640"/>
                      <a:gd name="connsiteY10" fmla="*/ 0 h 1859279"/>
                      <a:gd name="connsiteX11" fmla="*/ 5576989 w 8676640"/>
                      <a:gd name="connsiteY11" fmla="*/ 0 h 1859279"/>
                      <a:gd name="connsiteX12" fmla="*/ 6084640 w 8676640"/>
                      <a:gd name="connsiteY12" fmla="*/ 0 h 1859279"/>
                      <a:gd name="connsiteX13" fmla="*/ 6379078 w 8676640"/>
                      <a:gd name="connsiteY13" fmla="*/ 0 h 1859279"/>
                      <a:gd name="connsiteX14" fmla="*/ 6957801 w 8676640"/>
                      <a:gd name="connsiteY14" fmla="*/ 0 h 1859279"/>
                      <a:gd name="connsiteX15" fmla="*/ 7323310 w 8676640"/>
                      <a:gd name="connsiteY15" fmla="*/ 0 h 1859279"/>
                      <a:gd name="connsiteX16" fmla="*/ 7891879 w 8676640"/>
                      <a:gd name="connsiteY16" fmla="*/ 0 h 1859279"/>
                      <a:gd name="connsiteX17" fmla="*/ 8676640 w 8676640"/>
                      <a:gd name="connsiteY17" fmla="*/ 309885 h 1859279"/>
                      <a:gd name="connsiteX18" fmla="*/ 8676640 w 8676640"/>
                      <a:gd name="connsiteY18" fmla="*/ 474563 h 1859279"/>
                      <a:gd name="connsiteX19" fmla="*/ 8676640 w 8676640"/>
                      <a:gd name="connsiteY19" fmla="*/ 664030 h 1859279"/>
                      <a:gd name="connsiteX20" fmla="*/ 8676640 w 8676640"/>
                      <a:gd name="connsiteY20" fmla="*/ 841103 h 1859279"/>
                      <a:gd name="connsiteX21" fmla="*/ 8676640 w 8676640"/>
                      <a:gd name="connsiteY21" fmla="*/ 993385 h 1859279"/>
                      <a:gd name="connsiteX22" fmla="*/ 8676640 w 8676640"/>
                      <a:gd name="connsiteY22" fmla="*/ 1170457 h 1859279"/>
                      <a:gd name="connsiteX23" fmla="*/ 8676640 w 8676640"/>
                      <a:gd name="connsiteY23" fmla="*/ 1310345 h 1859279"/>
                      <a:gd name="connsiteX24" fmla="*/ 8676640 w 8676640"/>
                      <a:gd name="connsiteY24" fmla="*/ 1549393 h 1859279"/>
                      <a:gd name="connsiteX25" fmla="*/ 7891879 w 8676640"/>
                      <a:gd name="connsiteY25" fmla="*/ 1859279 h 1859279"/>
                      <a:gd name="connsiteX26" fmla="*/ 7597441 w 8676640"/>
                      <a:gd name="connsiteY26" fmla="*/ 1859279 h 1859279"/>
                      <a:gd name="connsiteX27" fmla="*/ 7018719 w 8676640"/>
                      <a:gd name="connsiteY27" fmla="*/ 1859279 h 1859279"/>
                      <a:gd name="connsiteX28" fmla="*/ 6653210 w 8676640"/>
                      <a:gd name="connsiteY28" fmla="*/ 1859279 h 1859279"/>
                      <a:gd name="connsiteX29" fmla="*/ 6074487 w 8676640"/>
                      <a:gd name="connsiteY29" fmla="*/ 1859279 h 1859279"/>
                      <a:gd name="connsiteX30" fmla="*/ 5424693 w 8676640"/>
                      <a:gd name="connsiteY30" fmla="*/ 1859279 h 1859279"/>
                      <a:gd name="connsiteX31" fmla="*/ 5059184 w 8676640"/>
                      <a:gd name="connsiteY31" fmla="*/ 1859279 h 1859279"/>
                      <a:gd name="connsiteX32" fmla="*/ 4622604 w 8676640"/>
                      <a:gd name="connsiteY32" fmla="*/ 1859279 h 1859279"/>
                      <a:gd name="connsiteX33" fmla="*/ 4257095 w 8676640"/>
                      <a:gd name="connsiteY33" fmla="*/ 1859279 h 1859279"/>
                      <a:gd name="connsiteX34" fmla="*/ 3749444 w 8676640"/>
                      <a:gd name="connsiteY34" fmla="*/ 1859279 h 1859279"/>
                      <a:gd name="connsiteX35" fmla="*/ 3099650 w 8676640"/>
                      <a:gd name="connsiteY35" fmla="*/ 1859279 h 1859279"/>
                      <a:gd name="connsiteX36" fmla="*/ 2734141 w 8676640"/>
                      <a:gd name="connsiteY36" fmla="*/ 1859279 h 1859279"/>
                      <a:gd name="connsiteX37" fmla="*/ 2297561 w 8676640"/>
                      <a:gd name="connsiteY37" fmla="*/ 1859279 h 1859279"/>
                      <a:gd name="connsiteX38" fmla="*/ 1789910 w 8676640"/>
                      <a:gd name="connsiteY38" fmla="*/ 1859279 h 1859279"/>
                      <a:gd name="connsiteX39" fmla="*/ 784760 w 8676640"/>
                      <a:gd name="connsiteY39" fmla="*/ 1859279 h 1859279"/>
                      <a:gd name="connsiteX40" fmla="*/ 0 w 8676640"/>
                      <a:gd name="connsiteY40" fmla="*/ 1549393 h 1859279"/>
                      <a:gd name="connsiteX41" fmla="*/ 0 w 8676640"/>
                      <a:gd name="connsiteY41" fmla="*/ 1384715 h 1859279"/>
                      <a:gd name="connsiteX42" fmla="*/ 0 w 8676640"/>
                      <a:gd name="connsiteY42" fmla="*/ 1232433 h 1859279"/>
                      <a:gd name="connsiteX43" fmla="*/ 0 w 8676640"/>
                      <a:gd name="connsiteY43" fmla="*/ 1092546 h 1859279"/>
                      <a:gd name="connsiteX44" fmla="*/ 0 w 8676640"/>
                      <a:gd name="connsiteY44" fmla="*/ 915473 h 1859279"/>
                      <a:gd name="connsiteX45" fmla="*/ 0 w 8676640"/>
                      <a:gd name="connsiteY45" fmla="*/ 775586 h 1859279"/>
                      <a:gd name="connsiteX46" fmla="*/ 0 w 8676640"/>
                      <a:gd name="connsiteY46" fmla="*/ 598514 h 1859279"/>
                      <a:gd name="connsiteX47" fmla="*/ 0 w 8676640"/>
                      <a:gd name="connsiteY47" fmla="*/ 309885 h 1859279"/>
                      <a:gd name="connsiteX0" fmla="*/ 0 w 8676640"/>
                      <a:gd name="connsiteY0" fmla="*/ 309885 h 1859279"/>
                      <a:gd name="connsiteX1" fmla="*/ 784760 w 8676640"/>
                      <a:gd name="connsiteY1" fmla="*/ 0 h 1859279"/>
                      <a:gd name="connsiteX2" fmla="*/ 1150269 w 8676640"/>
                      <a:gd name="connsiteY2" fmla="*/ 0 h 1859279"/>
                      <a:gd name="connsiteX3" fmla="*/ 1515778 w 8676640"/>
                      <a:gd name="connsiteY3" fmla="*/ 0 h 1859279"/>
                      <a:gd name="connsiteX4" fmla="*/ 2094501 w 8676640"/>
                      <a:gd name="connsiteY4" fmla="*/ 0 h 1859279"/>
                      <a:gd name="connsiteX5" fmla="*/ 2744294 w 8676640"/>
                      <a:gd name="connsiteY5" fmla="*/ 0 h 1859279"/>
                      <a:gd name="connsiteX6" fmla="*/ 3251946 w 8676640"/>
                      <a:gd name="connsiteY6" fmla="*/ 0 h 1859279"/>
                      <a:gd name="connsiteX7" fmla="*/ 3688526 w 8676640"/>
                      <a:gd name="connsiteY7" fmla="*/ 0 h 1859279"/>
                      <a:gd name="connsiteX8" fmla="*/ 3982963 w 8676640"/>
                      <a:gd name="connsiteY8" fmla="*/ 0 h 1859279"/>
                      <a:gd name="connsiteX9" fmla="*/ 4490615 w 8676640"/>
                      <a:gd name="connsiteY9" fmla="*/ 0 h 1859279"/>
                      <a:gd name="connsiteX10" fmla="*/ 4998267 w 8676640"/>
                      <a:gd name="connsiteY10" fmla="*/ 0 h 1859279"/>
                      <a:gd name="connsiteX11" fmla="*/ 5363775 w 8676640"/>
                      <a:gd name="connsiteY11" fmla="*/ 0 h 1859279"/>
                      <a:gd name="connsiteX12" fmla="*/ 5658213 w 8676640"/>
                      <a:gd name="connsiteY12" fmla="*/ 0 h 1859279"/>
                      <a:gd name="connsiteX13" fmla="*/ 5952651 w 8676640"/>
                      <a:gd name="connsiteY13" fmla="*/ 0 h 1859279"/>
                      <a:gd name="connsiteX14" fmla="*/ 6602444 w 8676640"/>
                      <a:gd name="connsiteY14" fmla="*/ 0 h 1859279"/>
                      <a:gd name="connsiteX15" fmla="*/ 7039025 w 8676640"/>
                      <a:gd name="connsiteY15" fmla="*/ 0 h 1859279"/>
                      <a:gd name="connsiteX16" fmla="*/ 7404534 w 8676640"/>
                      <a:gd name="connsiteY16" fmla="*/ 0 h 1859279"/>
                      <a:gd name="connsiteX17" fmla="*/ 7891879 w 8676640"/>
                      <a:gd name="connsiteY17" fmla="*/ 0 h 1859279"/>
                      <a:gd name="connsiteX18" fmla="*/ 8676640 w 8676640"/>
                      <a:gd name="connsiteY18" fmla="*/ 309885 h 1859279"/>
                      <a:gd name="connsiteX19" fmla="*/ 8676640 w 8676640"/>
                      <a:gd name="connsiteY19" fmla="*/ 511748 h 1859279"/>
                      <a:gd name="connsiteX20" fmla="*/ 8676640 w 8676640"/>
                      <a:gd name="connsiteY20" fmla="*/ 713611 h 1859279"/>
                      <a:gd name="connsiteX21" fmla="*/ 8676640 w 8676640"/>
                      <a:gd name="connsiteY21" fmla="*/ 865893 h 1859279"/>
                      <a:gd name="connsiteX22" fmla="*/ 8676640 w 8676640"/>
                      <a:gd name="connsiteY22" fmla="*/ 1055360 h 1859279"/>
                      <a:gd name="connsiteX23" fmla="*/ 8676640 w 8676640"/>
                      <a:gd name="connsiteY23" fmla="*/ 1195248 h 1859279"/>
                      <a:gd name="connsiteX24" fmla="*/ 8676640 w 8676640"/>
                      <a:gd name="connsiteY24" fmla="*/ 1397110 h 1859279"/>
                      <a:gd name="connsiteX25" fmla="*/ 8676640 w 8676640"/>
                      <a:gd name="connsiteY25" fmla="*/ 1549393 h 1859279"/>
                      <a:gd name="connsiteX26" fmla="*/ 7891879 w 8676640"/>
                      <a:gd name="connsiteY26" fmla="*/ 1859279 h 1859279"/>
                      <a:gd name="connsiteX27" fmla="*/ 7384227 w 8676640"/>
                      <a:gd name="connsiteY27" fmla="*/ 1859279 h 1859279"/>
                      <a:gd name="connsiteX28" fmla="*/ 6947648 w 8676640"/>
                      <a:gd name="connsiteY28" fmla="*/ 1859279 h 1859279"/>
                      <a:gd name="connsiteX29" fmla="*/ 6297853 w 8676640"/>
                      <a:gd name="connsiteY29" fmla="*/ 1859279 h 1859279"/>
                      <a:gd name="connsiteX30" fmla="*/ 6003416 w 8676640"/>
                      <a:gd name="connsiteY30" fmla="*/ 1859279 h 1859279"/>
                      <a:gd name="connsiteX31" fmla="*/ 5637907 w 8676640"/>
                      <a:gd name="connsiteY31" fmla="*/ 1859279 h 1859279"/>
                      <a:gd name="connsiteX32" fmla="*/ 5130255 w 8676640"/>
                      <a:gd name="connsiteY32" fmla="*/ 1859279 h 1859279"/>
                      <a:gd name="connsiteX33" fmla="*/ 4693676 w 8676640"/>
                      <a:gd name="connsiteY33" fmla="*/ 1859279 h 1859279"/>
                      <a:gd name="connsiteX34" fmla="*/ 4328167 w 8676640"/>
                      <a:gd name="connsiteY34" fmla="*/ 1859279 h 1859279"/>
                      <a:gd name="connsiteX35" fmla="*/ 3678372 w 8676640"/>
                      <a:gd name="connsiteY35" fmla="*/ 1859279 h 1859279"/>
                      <a:gd name="connsiteX36" fmla="*/ 3383935 w 8676640"/>
                      <a:gd name="connsiteY36" fmla="*/ 1859279 h 1859279"/>
                      <a:gd name="connsiteX37" fmla="*/ 3018426 w 8676640"/>
                      <a:gd name="connsiteY37" fmla="*/ 1859279 h 1859279"/>
                      <a:gd name="connsiteX38" fmla="*/ 2723988 w 8676640"/>
                      <a:gd name="connsiteY38" fmla="*/ 1859279 h 1859279"/>
                      <a:gd name="connsiteX39" fmla="*/ 2145266 w 8676640"/>
                      <a:gd name="connsiteY39" fmla="*/ 1859279 h 1859279"/>
                      <a:gd name="connsiteX40" fmla="*/ 1495472 w 8676640"/>
                      <a:gd name="connsiteY40" fmla="*/ 1859279 h 1859279"/>
                      <a:gd name="connsiteX41" fmla="*/ 784760 w 8676640"/>
                      <a:gd name="connsiteY41" fmla="*/ 1859279 h 1859279"/>
                      <a:gd name="connsiteX42" fmla="*/ 0 w 8676640"/>
                      <a:gd name="connsiteY42" fmla="*/ 1549393 h 1859279"/>
                      <a:gd name="connsiteX43" fmla="*/ 0 w 8676640"/>
                      <a:gd name="connsiteY43" fmla="*/ 1397110 h 1859279"/>
                      <a:gd name="connsiteX44" fmla="*/ 0 w 8676640"/>
                      <a:gd name="connsiteY44" fmla="*/ 1220038 h 1859279"/>
                      <a:gd name="connsiteX45" fmla="*/ 0 w 8676640"/>
                      <a:gd name="connsiteY45" fmla="*/ 1030570 h 1859279"/>
                      <a:gd name="connsiteX46" fmla="*/ 0 w 8676640"/>
                      <a:gd name="connsiteY46" fmla="*/ 878288 h 1859279"/>
                      <a:gd name="connsiteX47" fmla="*/ 0 w 8676640"/>
                      <a:gd name="connsiteY47" fmla="*/ 701215 h 1859279"/>
                      <a:gd name="connsiteX48" fmla="*/ 0 w 8676640"/>
                      <a:gd name="connsiteY48" fmla="*/ 561328 h 1859279"/>
                      <a:gd name="connsiteX49" fmla="*/ 0 w 8676640"/>
                      <a:gd name="connsiteY49" fmla="*/ 309885 h 18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6640" h="1859279" fill="none" extrusionOk="0">
                        <a:moveTo>
                          <a:pt x="0" y="309885"/>
                        </a:moveTo>
                        <a:cubicBezTo>
                          <a:pt x="-18489" y="79104"/>
                          <a:pt x="363820" y="-32342"/>
                          <a:pt x="784760" y="0"/>
                        </a:cubicBezTo>
                        <a:cubicBezTo>
                          <a:pt x="923703" y="-15371"/>
                          <a:pt x="1060620" y="14683"/>
                          <a:pt x="1150269" y="0"/>
                        </a:cubicBezTo>
                        <a:cubicBezTo>
                          <a:pt x="1241301" y="12889"/>
                          <a:pt x="1423183" y="504"/>
                          <a:pt x="1657920" y="0"/>
                        </a:cubicBezTo>
                        <a:cubicBezTo>
                          <a:pt x="1880965" y="-10573"/>
                          <a:pt x="2116989" y="-26504"/>
                          <a:pt x="2307714" y="0"/>
                        </a:cubicBezTo>
                        <a:cubicBezTo>
                          <a:pt x="2515293" y="10548"/>
                          <a:pt x="2733004" y="-2878"/>
                          <a:pt x="2815365" y="0"/>
                        </a:cubicBezTo>
                        <a:cubicBezTo>
                          <a:pt x="2927903" y="-27114"/>
                          <a:pt x="3105932" y="-5963"/>
                          <a:pt x="3394088" y="0"/>
                        </a:cubicBezTo>
                        <a:cubicBezTo>
                          <a:pt x="3642210" y="5792"/>
                          <a:pt x="3716174" y="9222"/>
                          <a:pt x="3830668" y="0"/>
                        </a:cubicBezTo>
                        <a:cubicBezTo>
                          <a:pt x="3951641" y="-48895"/>
                          <a:pt x="4149658" y="-47936"/>
                          <a:pt x="4409391" y="0"/>
                        </a:cubicBezTo>
                        <a:cubicBezTo>
                          <a:pt x="4636814" y="6699"/>
                          <a:pt x="4561291" y="7068"/>
                          <a:pt x="4703829" y="0"/>
                        </a:cubicBezTo>
                        <a:cubicBezTo>
                          <a:pt x="4841004" y="2676"/>
                          <a:pt x="4874164" y="-4255"/>
                          <a:pt x="4998267" y="0"/>
                        </a:cubicBezTo>
                        <a:cubicBezTo>
                          <a:pt x="5190661" y="6117"/>
                          <a:pt x="5426545" y="3000"/>
                          <a:pt x="5576989" y="0"/>
                        </a:cubicBezTo>
                        <a:cubicBezTo>
                          <a:pt x="5761750" y="18212"/>
                          <a:pt x="5854741" y="-1011"/>
                          <a:pt x="6084640" y="0"/>
                        </a:cubicBezTo>
                        <a:cubicBezTo>
                          <a:pt x="6304583" y="-1146"/>
                          <a:pt x="6294389" y="-2863"/>
                          <a:pt x="6379078" y="0"/>
                        </a:cubicBezTo>
                        <a:cubicBezTo>
                          <a:pt x="6452726" y="1870"/>
                          <a:pt x="6761645" y="13307"/>
                          <a:pt x="6957801" y="0"/>
                        </a:cubicBezTo>
                        <a:cubicBezTo>
                          <a:pt x="7136057" y="-1498"/>
                          <a:pt x="7221767" y="6699"/>
                          <a:pt x="7323310" y="0"/>
                        </a:cubicBezTo>
                        <a:cubicBezTo>
                          <a:pt x="7411128" y="10581"/>
                          <a:pt x="7656022" y="-8361"/>
                          <a:pt x="7891879" y="0"/>
                        </a:cubicBezTo>
                        <a:cubicBezTo>
                          <a:pt x="8371736" y="-287"/>
                          <a:pt x="8637609" y="155639"/>
                          <a:pt x="8676640" y="309885"/>
                        </a:cubicBezTo>
                        <a:cubicBezTo>
                          <a:pt x="8667736" y="349600"/>
                          <a:pt x="8674105" y="413205"/>
                          <a:pt x="8676640" y="474563"/>
                        </a:cubicBezTo>
                        <a:cubicBezTo>
                          <a:pt x="8685884" y="546023"/>
                          <a:pt x="8679232" y="577377"/>
                          <a:pt x="8676640" y="664030"/>
                        </a:cubicBezTo>
                        <a:cubicBezTo>
                          <a:pt x="8672374" y="750568"/>
                          <a:pt x="8664088" y="772042"/>
                          <a:pt x="8676640" y="841103"/>
                        </a:cubicBezTo>
                        <a:cubicBezTo>
                          <a:pt x="8684994" y="908653"/>
                          <a:pt x="8667399" y="917738"/>
                          <a:pt x="8676640" y="993385"/>
                        </a:cubicBezTo>
                        <a:cubicBezTo>
                          <a:pt x="8694094" y="1070007"/>
                          <a:pt x="8680889" y="1119567"/>
                          <a:pt x="8676640" y="1170457"/>
                        </a:cubicBezTo>
                        <a:cubicBezTo>
                          <a:pt x="8665091" y="1215328"/>
                          <a:pt x="8673286" y="1246979"/>
                          <a:pt x="8676640" y="1310345"/>
                        </a:cubicBezTo>
                        <a:cubicBezTo>
                          <a:pt x="8684202" y="1377490"/>
                          <a:pt x="8699251" y="1427204"/>
                          <a:pt x="8676640" y="1549393"/>
                        </a:cubicBezTo>
                        <a:cubicBezTo>
                          <a:pt x="8638397" y="1705034"/>
                          <a:pt x="8283751" y="1893697"/>
                          <a:pt x="7891879" y="1859279"/>
                        </a:cubicBezTo>
                        <a:cubicBezTo>
                          <a:pt x="7816964" y="1845871"/>
                          <a:pt x="7679619" y="1872445"/>
                          <a:pt x="7597441" y="1859279"/>
                        </a:cubicBezTo>
                        <a:cubicBezTo>
                          <a:pt x="7539291" y="1846761"/>
                          <a:pt x="7160765" y="1854964"/>
                          <a:pt x="7018719" y="1859279"/>
                        </a:cubicBezTo>
                        <a:cubicBezTo>
                          <a:pt x="6867036" y="1870215"/>
                          <a:pt x="6737607" y="1862556"/>
                          <a:pt x="6653210" y="1859279"/>
                        </a:cubicBezTo>
                        <a:cubicBezTo>
                          <a:pt x="6571030" y="1894047"/>
                          <a:pt x="6320737" y="1885283"/>
                          <a:pt x="6074487" y="1859279"/>
                        </a:cubicBezTo>
                        <a:cubicBezTo>
                          <a:pt x="5822799" y="1837972"/>
                          <a:pt x="5732648" y="1860161"/>
                          <a:pt x="5424693" y="1859279"/>
                        </a:cubicBezTo>
                        <a:cubicBezTo>
                          <a:pt x="5118086" y="1850887"/>
                          <a:pt x="5208978" y="1863713"/>
                          <a:pt x="5059184" y="1859279"/>
                        </a:cubicBezTo>
                        <a:cubicBezTo>
                          <a:pt x="4948679" y="1862948"/>
                          <a:pt x="4779842" y="1850713"/>
                          <a:pt x="4622604" y="1859279"/>
                        </a:cubicBezTo>
                        <a:cubicBezTo>
                          <a:pt x="4453533" y="1838023"/>
                          <a:pt x="4353483" y="1885799"/>
                          <a:pt x="4257095" y="1859279"/>
                        </a:cubicBezTo>
                        <a:cubicBezTo>
                          <a:pt x="4142293" y="1842039"/>
                          <a:pt x="3975136" y="1875799"/>
                          <a:pt x="3749444" y="1859279"/>
                        </a:cubicBezTo>
                        <a:cubicBezTo>
                          <a:pt x="3492021" y="1867251"/>
                          <a:pt x="3419548" y="1864917"/>
                          <a:pt x="3099650" y="1859279"/>
                        </a:cubicBezTo>
                        <a:cubicBezTo>
                          <a:pt x="2788695" y="1834360"/>
                          <a:pt x="2917334" y="1828604"/>
                          <a:pt x="2734141" y="1859279"/>
                        </a:cubicBezTo>
                        <a:cubicBezTo>
                          <a:pt x="2546282" y="1862320"/>
                          <a:pt x="2439211" y="1850877"/>
                          <a:pt x="2297561" y="1859279"/>
                        </a:cubicBezTo>
                        <a:cubicBezTo>
                          <a:pt x="2155821" y="1871511"/>
                          <a:pt x="1949774" y="1836864"/>
                          <a:pt x="1789910" y="1859279"/>
                        </a:cubicBezTo>
                        <a:cubicBezTo>
                          <a:pt x="1637493" y="1882434"/>
                          <a:pt x="1081036" y="1834207"/>
                          <a:pt x="784760" y="1859279"/>
                        </a:cubicBezTo>
                        <a:cubicBezTo>
                          <a:pt x="375565" y="1820123"/>
                          <a:pt x="105005" y="1679456"/>
                          <a:pt x="0" y="1549393"/>
                        </a:cubicBezTo>
                        <a:cubicBezTo>
                          <a:pt x="-24231" y="1465818"/>
                          <a:pt x="2471" y="1424326"/>
                          <a:pt x="0" y="1384715"/>
                        </a:cubicBezTo>
                        <a:cubicBezTo>
                          <a:pt x="-4976" y="1332862"/>
                          <a:pt x="11136" y="1273419"/>
                          <a:pt x="0" y="1232433"/>
                        </a:cubicBezTo>
                        <a:cubicBezTo>
                          <a:pt x="-11338" y="1197610"/>
                          <a:pt x="11107" y="1136049"/>
                          <a:pt x="0" y="1092546"/>
                        </a:cubicBezTo>
                        <a:cubicBezTo>
                          <a:pt x="6667" y="1034622"/>
                          <a:pt x="-25545" y="979582"/>
                          <a:pt x="0" y="915473"/>
                        </a:cubicBezTo>
                        <a:cubicBezTo>
                          <a:pt x="20914" y="851208"/>
                          <a:pt x="7668" y="812358"/>
                          <a:pt x="0" y="775586"/>
                        </a:cubicBezTo>
                        <a:cubicBezTo>
                          <a:pt x="-3562" y="742159"/>
                          <a:pt x="14471" y="670348"/>
                          <a:pt x="0" y="598514"/>
                        </a:cubicBezTo>
                        <a:cubicBezTo>
                          <a:pt x="-22118" y="507347"/>
                          <a:pt x="23312" y="429022"/>
                          <a:pt x="0" y="309885"/>
                        </a:cubicBezTo>
                        <a:close/>
                      </a:path>
                      <a:path w="8676640" h="1859279" stroke="0" extrusionOk="0">
                        <a:moveTo>
                          <a:pt x="0" y="309885"/>
                        </a:moveTo>
                        <a:cubicBezTo>
                          <a:pt x="63962" y="111218"/>
                          <a:pt x="382758" y="135"/>
                          <a:pt x="784760" y="0"/>
                        </a:cubicBezTo>
                        <a:cubicBezTo>
                          <a:pt x="870145" y="-322"/>
                          <a:pt x="1082568" y="8273"/>
                          <a:pt x="1150269" y="0"/>
                        </a:cubicBezTo>
                        <a:cubicBezTo>
                          <a:pt x="1208610" y="-19329"/>
                          <a:pt x="1376769" y="10223"/>
                          <a:pt x="1515778" y="0"/>
                        </a:cubicBezTo>
                        <a:cubicBezTo>
                          <a:pt x="1694408" y="18593"/>
                          <a:pt x="1892995" y="21467"/>
                          <a:pt x="2094501" y="0"/>
                        </a:cubicBezTo>
                        <a:cubicBezTo>
                          <a:pt x="2338431" y="-5097"/>
                          <a:pt x="2568003" y="-1898"/>
                          <a:pt x="2744294" y="0"/>
                        </a:cubicBezTo>
                        <a:cubicBezTo>
                          <a:pt x="2926372" y="4570"/>
                          <a:pt x="3089506" y="-11580"/>
                          <a:pt x="3251946" y="0"/>
                        </a:cubicBezTo>
                        <a:cubicBezTo>
                          <a:pt x="3372398" y="12641"/>
                          <a:pt x="3578585" y="-10839"/>
                          <a:pt x="3688526" y="0"/>
                        </a:cubicBezTo>
                        <a:cubicBezTo>
                          <a:pt x="3784703" y="-307"/>
                          <a:pt x="3921245" y="-2849"/>
                          <a:pt x="3982963" y="0"/>
                        </a:cubicBezTo>
                        <a:cubicBezTo>
                          <a:pt x="4046000" y="-21311"/>
                          <a:pt x="4280327" y="19960"/>
                          <a:pt x="4490615" y="0"/>
                        </a:cubicBezTo>
                        <a:cubicBezTo>
                          <a:pt x="4708446" y="-6485"/>
                          <a:pt x="4809232" y="1455"/>
                          <a:pt x="4998267" y="0"/>
                        </a:cubicBezTo>
                        <a:cubicBezTo>
                          <a:pt x="5194187" y="-7861"/>
                          <a:pt x="5187862" y="-2721"/>
                          <a:pt x="5363775" y="0"/>
                        </a:cubicBezTo>
                        <a:cubicBezTo>
                          <a:pt x="5538506" y="4319"/>
                          <a:pt x="5544146" y="-5708"/>
                          <a:pt x="5658213" y="0"/>
                        </a:cubicBezTo>
                        <a:cubicBezTo>
                          <a:pt x="5773690" y="8955"/>
                          <a:pt x="5811854" y="6080"/>
                          <a:pt x="5952651" y="0"/>
                        </a:cubicBezTo>
                        <a:cubicBezTo>
                          <a:pt x="6083763" y="-14840"/>
                          <a:pt x="6284113" y="11111"/>
                          <a:pt x="6602444" y="0"/>
                        </a:cubicBezTo>
                        <a:cubicBezTo>
                          <a:pt x="6882097" y="-1902"/>
                          <a:pt x="6864018" y="5749"/>
                          <a:pt x="7039025" y="0"/>
                        </a:cubicBezTo>
                        <a:cubicBezTo>
                          <a:pt x="7222102" y="-3339"/>
                          <a:pt x="7309083" y="-6645"/>
                          <a:pt x="7404534" y="0"/>
                        </a:cubicBezTo>
                        <a:cubicBezTo>
                          <a:pt x="7491288" y="-4831"/>
                          <a:pt x="7667325" y="11393"/>
                          <a:pt x="7891879" y="0"/>
                        </a:cubicBezTo>
                        <a:cubicBezTo>
                          <a:pt x="8358210" y="-14914"/>
                          <a:pt x="8658858" y="144961"/>
                          <a:pt x="8676640" y="309885"/>
                        </a:cubicBezTo>
                        <a:cubicBezTo>
                          <a:pt x="8675961" y="399993"/>
                          <a:pt x="8692971" y="441364"/>
                          <a:pt x="8676640" y="511748"/>
                        </a:cubicBezTo>
                        <a:cubicBezTo>
                          <a:pt x="8665271" y="590206"/>
                          <a:pt x="8666623" y="664245"/>
                          <a:pt x="8676640" y="713611"/>
                        </a:cubicBezTo>
                        <a:cubicBezTo>
                          <a:pt x="8686250" y="763647"/>
                          <a:pt x="8679940" y="830019"/>
                          <a:pt x="8676640" y="865893"/>
                        </a:cubicBezTo>
                        <a:cubicBezTo>
                          <a:pt x="8680357" y="903889"/>
                          <a:pt x="8690119" y="994900"/>
                          <a:pt x="8676640" y="1055360"/>
                        </a:cubicBezTo>
                        <a:cubicBezTo>
                          <a:pt x="8661050" y="1121030"/>
                          <a:pt x="8675740" y="1160415"/>
                          <a:pt x="8676640" y="1195248"/>
                        </a:cubicBezTo>
                        <a:cubicBezTo>
                          <a:pt x="8677041" y="1229123"/>
                          <a:pt x="8687177" y="1318928"/>
                          <a:pt x="8676640" y="1397110"/>
                        </a:cubicBezTo>
                        <a:cubicBezTo>
                          <a:pt x="8657315" y="1471162"/>
                          <a:pt x="8691694" y="1489810"/>
                          <a:pt x="8676640" y="1549393"/>
                        </a:cubicBezTo>
                        <a:cubicBezTo>
                          <a:pt x="8729331" y="1706100"/>
                          <a:pt x="8361214" y="1885506"/>
                          <a:pt x="7891879" y="1859279"/>
                        </a:cubicBezTo>
                        <a:cubicBezTo>
                          <a:pt x="7663773" y="1856788"/>
                          <a:pt x="7553565" y="1870418"/>
                          <a:pt x="7384227" y="1859279"/>
                        </a:cubicBezTo>
                        <a:cubicBezTo>
                          <a:pt x="7221009" y="1873367"/>
                          <a:pt x="7027051" y="1867101"/>
                          <a:pt x="6947648" y="1859279"/>
                        </a:cubicBezTo>
                        <a:cubicBezTo>
                          <a:pt x="6844125" y="1865021"/>
                          <a:pt x="6487158" y="1833690"/>
                          <a:pt x="6297853" y="1859279"/>
                        </a:cubicBezTo>
                        <a:cubicBezTo>
                          <a:pt x="6116278" y="1879213"/>
                          <a:pt x="6072716" y="1858827"/>
                          <a:pt x="6003416" y="1859279"/>
                        </a:cubicBezTo>
                        <a:cubicBezTo>
                          <a:pt x="5943083" y="1835187"/>
                          <a:pt x="5792914" y="1860938"/>
                          <a:pt x="5637907" y="1859279"/>
                        </a:cubicBezTo>
                        <a:cubicBezTo>
                          <a:pt x="5472677" y="1873248"/>
                          <a:pt x="5278895" y="1867264"/>
                          <a:pt x="5130255" y="1859279"/>
                        </a:cubicBezTo>
                        <a:cubicBezTo>
                          <a:pt x="4969629" y="1840284"/>
                          <a:pt x="4826656" y="1876314"/>
                          <a:pt x="4693676" y="1859279"/>
                        </a:cubicBezTo>
                        <a:cubicBezTo>
                          <a:pt x="4575894" y="1868511"/>
                          <a:pt x="4496219" y="1873854"/>
                          <a:pt x="4328167" y="1859279"/>
                        </a:cubicBezTo>
                        <a:cubicBezTo>
                          <a:pt x="4046268" y="1827622"/>
                          <a:pt x="3829518" y="1881555"/>
                          <a:pt x="3678372" y="1859279"/>
                        </a:cubicBezTo>
                        <a:cubicBezTo>
                          <a:pt x="3491740" y="1861093"/>
                          <a:pt x="3491013" y="1861397"/>
                          <a:pt x="3383935" y="1859279"/>
                        </a:cubicBezTo>
                        <a:cubicBezTo>
                          <a:pt x="3281787" y="1855145"/>
                          <a:pt x="3209380" y="1853062"/>
                          <a:pt x="3018426" y="1859279"/>
                        </a:cubicBezTo>
                        <a:cubicBezTo>
                          <a:pt x="2844911" y="1862739"/>
                          <a:pt x="2802475" y="1866638"/>
                          <a:pt x="2723988" y="1859279"/>
                        </a:cubicBezTo>
                        <a:cubicBezTo>
                          <a:pt x="2667305" y="1823112"/>
                          <a:pt x="2441439" y="1824163"/>
                          <a:pt x="2145266" y="1859279"/>
                        </a:cubicBezTo>
                        <a:cubicBezTo>
                          <a:pt x="1893661" y="1870559"/>
                          <a:pt x="1768598" y="1851119"/>
                          <a:pt x="1495472" y="1859279"/>
                        </a:cubicBezTo>
                        <a:cubicBezTo>
                          <a:pt x="1212417" y="1863687"/>
                          <a:pt x="1106044" y="1859825"/>
                          <a:pt x="784760" y="1859279"/>
                        </a:cubicBezTo>
                        <a:cubicBezTo>
                          <a:pt x="286016" y="1867488"/>
                          <a:pt x="33907" y="1761522"/>
                          <a:pt x="0" y="1549393"/>
                        </a:cubicBezTo>
                        <a:cubicBezTo>
                          <a:pt x="-90" y="1491722"/>
                          <a:pt x="-2140" y="1436656"/>
                          <a:pt x="0" y="1397110"/>
                        </a:cubicBezTo>
                        <a:cubicBezTo>
                          <a:pt x="10285" y="1358670"/>
                          <a:pt x="-18273" y="1286213"/>
                          <a:pt x="0" y="1220038"/>
                        </a:cubicBezTo>
                        <a:cubicBezTo>
                          <a:pt x="8933" y="1160046"/>
                          <a:pt x="-18443" y="1114272"/>
                          <a:pt x="0" y="1030570"/>
                        </a:cubicBezTo>
                        <a:cubicBezTo>
                          <a:pt x="22015" y="953445"/>
                          <a:pt x="12651" y="905510"/>
                          <a:pt x="0" y="878288"/>
                        </a:cubicBezTo>
                        <a:cubicBezTo>
                          <a:pt x="-6436" y="850085"/>
                          <a:pt x="-16613" y="774257"/>
                          <a:pt x="0" y="701215"/>
                        </a:cubicBezTo>
                        <a:cubicBezTo>
                          <a:pt x="4154" y="626711"/>
                          <a:pt x="5376" y="596958"/>
                          <a:pt x="0" y="561328"/>
                        </a:cubicBezTo>
                        <a:cubicBezTo>
                          <a:pt x="-8480" y="531450"/>
                          <a:pt x="11977" y="412240"/>
                          <a:pt x="0" y="309885"/>
                        </a:cubicBezTo>
                        <a:close/>
                      </a:path>
                      <a:path w="8676640" h="1859279" fill="none" stroke="0" extrusionOk="0">
                        <a:moveTo>
                          <a:pt x="0" y="309885"/>
                        </a:moveTo>
                        <a:cubicBezTo>
                          <a:pt x="-13380" y="129815"/>
                          <a:pt x="356875" y="-72125"/>
                          <a:pt x="784760" y="0"/>
                        </a:cubicBezTo>
                        <a:cubicBezTo>
                          <a:pt x="932092" y="-1182"/>
                          <a:pt x="1062817" y="9321"/>
                          <a:pt x="1150269" y="0"/>
                        </a:cubicBezTo>
                        <a:cubicBezTo>
                          <a:pt x="1230777" y="-9878"/>
                          <a:pt x="1435978" y="-9071"/>
                          <a:pt x="1657920" y="0"/>
                        </a:cubicBezTo>
                        <a:cubicBezTo>
                          <a:pt x="1895929" y="26395"/>
                          <a:pt x="2101934" y="-4897"/>
                          <a:pt x="2307714" y="0"/>
                        </a:cubicBezTo>
                        <a:cubicBezTo>
                          <a:pt x="2519322" y="-7739"/>
                          <a:pt x="2693518" y="17623"/>
                          <a:pt x="2815365" y="0"/>
                        </a:cubicBezTo>
                        <a:cubicBezTo>
                          <a:pt x="2922066" y="29261"/>
                          <a:pt x="3132390" y="-42754"/>
                          <a:pt x="3394088" y="0"/>
                        </a:cubicBezTo>
                        <a:cubicBezTo>
                          <a:pt x="3653098" y="23655"/>
                          <a:pt x="3718819" y="-136"/>
                          <a:pt x="3830668" y="0"/>
                        </a:cubicBezTo>
                        <a:cubicBezTo>
                          <a:pt x="3961033" y="35742"/>
                          <a:pt x="4170376" y="-9275"/>
                          <a:pt x="4409391" y="0"/>
                        </a:cubicBezTo>
                        <a:cubicBezTo>
                          <a:pt x="4651968" y="-15787"/>
                          <a:pt x="4556988" y="-106"/>
                          <a:pt x="4703829" y="0"/>
                        </a:cubicBezTo>
                        <a:cubicBezTo>
                          <a:pt x="4837318" y="-3581"/>
                          <a:pt x="4871324" y="1552"/>
                          <a:pt x="4998267" y="0"/>
                        </a:cubicBezTo>
                        <a:cubicBezTo>
                          <a:pt x="5236607" y="13519"/>
                          <a:pt x="5340696" y="13024"/>
                          <a:pt x="5576989" y="0"/>
                        </a:cubicBezTo>
                        <a:cubicBezTo>
                          <a:pt x="5765839" y="-5139"/>
                          <a:pt x="5872797" y="-4963"/>
                          <a:pt x="6084640" y="0"/>
                        </a:cubicBezTo>
                        <a:cubicBezTo>
                          <a:pt x="6307581" y="-1019"/>
                          <a:pt x="6294025" y="-2874"/>
                          <a:pt x="6379078" y="0"/>
                        </a:cubicBezTo>
                        <a:cubicBezTo>
                          <a:pt x="6477363" y="-1915"/>
                          <a:pt x="6786888" y="-16310"/>
                          <a:pt x="6957801" y="0"/>
                        </a:cubicBezTo>
                        <a:cubicBezTo>
                          <a:pt x="7136206" y="27295"/>
                          <a:pt x="7233366" y="12341"/>
                          <a:pt x="7323310" y="0"/>
                        </a:cubicBezTo>
                        <a:cubicBezTo>
                          <a:pt x="7408320" y="-2980"/>
                          <a:pt x="7640072" y="-6426"/>
                          <a:pt x="7891879" y="0"/>
                        </a:cubicBezTo>
                        <a:cubicBezTo>
                          <a:pt x="8355346" y="-58040"/>
                          <a:pt x="8634586" y="154579"/>
                          <a:pt x="8676640" y="309885"/>
                        </a:cubicBezTo>
                        <a:cubicBezTo>
                          <a:pt x="8677421" y="342742"/>
                          <a:pt x="8671965" y="411249"/>
                          <a:pt x="8676640" y="474563"/>
                        </a:cubicBezTo>
                        <a:cubicBezTo>
                          <a:pt x="8687245" y="546871"/>
                          <a:pt x="8679545" y="577804"/>
                          <a:pt x="8676640" y="664030"/>
                        </a:cubicBezTo>
                        <a:cubicBezTo>
                          <a:pt x="8676598" y="748825"/>
                          <a:pt x="8666210" y="771427"/>
                          <a:pt x="8676640" y="841103"/>
                        </a:cubicBezTo>
                        <a:cubicBezTo>
                          <a:pt x="8689408" y="904144"/>
                          <a:pt x="8662595" y="919015"/>
                          <a:pt x="8676640" y="993385"/>
                        </a:cubicBezTo>
                        <a:cubicBezTo>
                          <a:pt x="8688097" y="1065840"/>
                          <a:pt x="8687566" y="1123512"/>
                          <a:pt x="8676640" y="1170457"/>
                        </a:cubicBezTo>
                        <a:cubicBezTo>
                          <a:pt x="8661317" y="1217077"/>
                          <a:pt x="8674296" y="1248868"/>
                          <a:pt x="8676640" y="1310345"/>
                        </a:cubicBezTo>
                        <a:cubicBezTo>
                          <a:pt x="8671991" y="1374877"/>
                          <a:pt x="8684338" y="1439641"/>
                          <a:pt x="8676640" y="1549393"/>
                        </a:cubicBezTo>
                        <a:cubicBezTo>
                          <a:pt x="8605072" y="1707590"/>
                          <a:pt x="8363134" y="1876170"/>
                          <a:pt x="7891879" y="1859279"/>
                        </a:cubicBezTo>
                        <a:cubicBezTo>
                          <a:pt x="7791478" y="1872156"/>
                          <a:pt x="7680722" y="1868997"/>
                          <a:pt x="7597441" y="1859279"/>
                        </a:cubicBezTo>
                        <a:cubicBezTo>
                          <a:pt x="7504369" y="1874752"/>
                          <a:pt x="7152279" y="1877122"/>
                          <a:pt x="7018719" y="1859279"/>
                        </a:cubicBezTo>
                        <a:cubicBezTo>
                          <a:pt x="6919155" y="1845265"/>
                          <a:pt x="6758064" y="1843889"/>
                          <a:pt x="6653210" y="1859279"/>
                        </a:cubicBezTo>
                        <a:cubicBezTo>
                          <a:pt x="6564703" y="1841579"/>
                          <a:pt x="6315859" y="1840915"/>
                          <a:pt x="6074487" y="1859279"/>
                        </a:cubicBezTo>
                        <a:cubicBezTo>
                          <a:pt x="5836305" y="1854330"/>
                          <a:pt x="5743430" y="1839435"/>
                          <a:pt x="5424693" y="1859279"/>
                        </a:cubicBezTo>
                        <a:cubicBezTo>
                          <a:pt x="5098434" y="1856768"/>
                          <a:pt x="5208748" y="1871914"/>
                          <a:pt x="5059184" y="1859279"/>
                        </a:cubicBezTo>
                        <a:cubicBezTo>
                          <a:pt x="4896901" y="1846109"/>
                          <a:pt x="4807145" y="1867682"/>
                          <a:pt x="4622604" y="1859279"/>
                        </a:cubicBezTo>
                        <a:cubicBezTo>
                          <a:pt x="4461768" y="1848384"/>
                          <a:pt x="4340784" y="1857305"/>
                          <a:pt x="4257095" y="1859279"/>
                        </a:cubicBezTo>
                        <a:cubicBezTo>
                          <a:pt x="4194669" y="1874520"/>
                          <a:pt x="3984698" y="1861930"/>
                          <a:pt x="3749444" y="1859279"/>
                        </a:cubicBezTo>
                        <a:cubicBezTo>
                          <a:pt x="3507811" y="1872580"/>
                          <a:pt x="3406250" y="1863323"/>
                          <a:pt x="3099650" y="1859279"/>
                        </a:cubicBezTo>
                        <a:cubicBezTo>
                          <a:pt x="2777613" y="1855474"/>
                          <a:pt x="2900763" y="1860589"/>
                          <a:pt x="2734141" y="1859279"/>
                        </a:cubicBezTo>
                        <a:cubicBezTo>
                          <a:pt x="2559265" y="1843106"/>
                          <a:pt x="2423691" y="1863173"/>
                          <a:pt x="2297561" y="1859279"/>
                        </a:cubicBezTo>
                        <a:cubicBezTo>
                          <a:pt x="2172915" y="1863949"/>
                          <a:pt x="1939878" y="1863193"/>
                          <a:pt x="1789910" y="1859279"/>
                        </a:cubicBezTo>
                        <a:cubicBezTo>
                          <a:pt x="1655020" y="1858286"/>
                          <a:pt x="1064974" y="1820714"/>
                          <a:pt x="784760" y="1859279"/>
                        </a:cubicBezTo>
                        <a:cubicBezTo>
                          <a:pt x="394324" y="1847535"/>
                          <a:pt x="108148" y="1711569"/>
                          <a:pt x="0" y="1549393"/>
                        </a:cubicBezTo>
                        <a:cubicBezTo>
                          <a:pt x="-10387" y="1467320"/>
                          <a:pt x="6063" y="1433658"/>
                          <a:pt x="0" y="1384715"/>
                        </a:cubicBezTo>
                        <a:cubicBezTo>
                          <a:pt x="-4908" y="1337287"/>
                          <a:pt x="9662" y="1267236"/>
                          <a:pt x="0" y="1232433"/>
                        </a:cubicBezTo>
                        <a:cubicBezTo>
                          <a:pt x="-7381" y="1201591"/>
                          <a:pt x="2950" y="1136795"/>
                          <a:pt x="0" y="1092546"/>
                        </a:cubicBezTo>
                        <a:cubicBezTo>
                          <a:pt x="5961" y="1057608"/>
                          <a:pt x="-15316" y="980582"/>
                          <a:pt x="0" y="915473"/>
                        </a:cubicBezTo>
                        <a:cubicBezTo>
                          <a:pt x="16036" y="841862"/>
                          <a:pt x="13444" y="808571"/>
                          <a:pt x="0" y="775586"/>
                        </a:cubicBezTo>
                        <a:cubicBezTo>
                          <a:pt x="-4720" y="729247"/>
                          <a:pt x="16526" y="681908"/>
                          <a:pt x="0" y="598514"/>
                        </a:cubicBezTo>
                        <a:cubicBezTo>
                          <a:pt x="-22275" y="535626"/>
                          <a:pt x="10540" y="416027"/>
                          <a:pt x="0" y="30988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1000"/>
              </a:spcAft>
              <a:defRPr/>
            </a:pPr>
            <a:r>
              <a:rPr lang="en-US" sz="4800" b="1" dirty="0" smtClean="0">
                <a:solidFill>
                  <a:srgbClr val="C71A29"/>
                </a:solidFill>
                <a:latin typeface="Times New Roman" pitchFamily="18" charset="0"/>
                <a:ea typeface="Calibri" panose="020F0502020204030204" pitchFamily="34" charset="0"/>
                <a:cs typeface="Times New Roman" pitchFamily="18" charset="0"/>
              </a:rPr>
              <a:t>-   </a:t>
            </a:r>
            <a:r>
              <a:rPr lang="en-US" sz="4800" b="1" dirty="0" err="1" smtClean="0">
                <a:solidFill>
                  <a:srgbClr val="002060"/>
                </a:solidFill>
                <a:latin typeface="Times New Roman" pitchFamily="18" charset="0"/>
                <a:ea typeface="Calibri" panose="020F0502020204030204" pitchFamily="34" charset="0"/>
                <a:cs typeface="Times New Roman" pitchFamily="18" charset="0"/>
              </a:rPr>
              <a:t>Tóc</a:t>
            </a:r>
            <a:r>
              <a:rPr lang="en-US" sz="4800" b="1" dirty="0" smtClean="0">
                <a:solidFill>
                  <a:srgbClr val="002060"/>
                </a:solidFill>
                <a:latin typeface="Times New Roman" pitchFamily="18" charset="0"/>
                <a:ea typeface="Calibri" panose="020F0502020204030204" pitchFamily="34" charset="0"/>
                <a:cs typeface="Times New Roman" pitchFamily="18" charset="0"/>
              </a:rPr>
              <a:t> </a:t>
            </a:r>
            <a:r>
              <a:rPr lang="en-US" sz="4800" b="1" dirty="0" err="1" smtClean="0">
                <a:solidFill>
                  <a:srgbClr val="002060"/>
                </a:solidFill>
                <a:latin typeface="Times New Roman" pitchFamily="18" charset="0"/>
                <a:ea typeface="Calibri" panose="020F0502020204030204" pitchFamily="34" charset="0"/>
                <a:cs typeface="Times New Roman" pitchFamily="18" charset="0"/>
              </a:rPr>
              <a:t>xoăn</a:t>
            </a:r>
            <a:r>
              <a:rPr lang="en-US" sz="4800" b="1" dirty="0">
                <a:solidFill>
                  <a:srgbClr val="002060"/>
                </a:solidFill>
                <a:latin typeface="Times New Roman" pitchFamily="18" charset="0"/>
                <a:ea typeface="Calibri" panose="020F0502020204030204" pitchFamily="34" charset="0"/>
                <a:cs typeface="Times New Roman" pitchFamily="18" charset="0"/>
              </a:rPr>
              <a:t> </a:t>
            </a:r>
            <a:endParaRPr lang="en-US" sz="4800" b="1" dirty="0" smtClean="0">
              <a:solidFill>
                <a:srgbClr val="002060"/>
              </a:solidFill>
              <a:latin typeface="Times New Roman" pitchFamily="18" charset="0"/>
              <a:ea typeface="Calibri" panose="020F0502020204030204" pitchFamily="34" charset="0"/>
              <a:cs typeface="Times New Roman" pitchFamily="18" charset="0"/>
            </a:endParaRPr>
          </a:p>
          <a:p>
            <a:pPr marL="685800" indent="-685800">
              <a:lnSpc>
                <a:spcPct val="115000"/>
              </a:lnSpc>
              <a:spcAft>
                <a:spcPts val="1000"/>
              </a:spcAft>
              <a:buFontTx/>
              <a:buChar char="-"/>
              <a:defRPr/>
            </a:pPr>
            <a:r>
              <a:rPr lang="en-US" sz="4800" b="1" dirty="0" err="1" smtClean="0">
                <a:solidFill>
                  <a:srgbClr val="002060"/>
                </a:solidFill>
                <a:latin typeface="Times New Roman" pitchFamily="18" charset="0"/>
                <a:ea typeface="Calibri" panose="020F0502020204030204" pitchFamily="34" charset="0"/>
                <a:cs typeface="Times New Roman" pitchFamily="18" charset="0"/>
              </a:rPr>
              <a:t>Đeo</a:t>
            </a:r>
            <a:r>
              <a:rPr lang="en-US" sz="4800" b="1" dirty="0" smtClean="0">
                <a:solidFill>
                  <a:srgbClr val="002060"/>
                </a:solidFill>
                <a:latin typeface="Times New Roman" pitchFamily="18" charset="0"/>
                <a:ea typeface="Calibri" panose="020F0502020204030204" pitchFamily="34" charset="0"/>
                <a:cs typeface="Times New Roman" pitchFamily="18" charset="0"/>
              </a:rPr>
              <a:t> </a:t>
            </a:r>
            <a:r>
              <a:rPr lang="en-US" sz="4800" b="1" dirty="0">
                <a:solidFill>
                  <a:srgbClr val="002060"/>
                </a:solidFill>
                <a:latin typeface="Times New Roman" pitchFamily="18" charset="0"/>
                <a:ea typeface="Calibri" panose="020F0502020204030204" pitchFamily="34" charset="0"/>
                <a:cs typeface="Times New Roman" pitchFamily="18" charset="0"/>
                <a:sym typeface="Glacial Indifference"/>
              </a:rPr>
              <a:t>k</a:t>
            </a:r>
            <a:r>
              <a:rPr lang="vi-VN" sz="4800" b="1" dirty="0" smtClean="0">
                <a:solidFill>
                  <a:srgbClr val="002060"/>
                </a:solidFill>
                <a:latin typeface="Times New Roman" pitchFamily="18" charset="0"/>
                <a:ea typeface="Cambria" panose="02040503050406030204" pitchFamily="18" charset="0"/>
                <a:cs typeface="Times New Roman" pitchFamily="18" charset="0"/>
                <a:sym typeface="Glacial Indifference"/>
              </a:rPr>
              <a:t>í</a:t>
            </a:r>
            <a:r>
              <a:rPr lang="en-US" sz="4800" b="1" dirty="0" smtClean="0">
                <a:solidFill>
                  <a:srgbClr val="002060"/>
                </a:solidFill>
                <a:latin typeface="Times New Roman" pitchFamily="18" charset="0"/>
                <a:ea typeface="Cambria" panose="02040503050406030204" pitchFamily="18" charset="0"/>
                <a:cs typeface="Times New Roman" pitchFamily="18" charset="0"/>
                <a:sym typeface="Glacial Indifference"/>
              </a:rPr>
              <a:t>n</a:t>
            </a:r>
            <a:r>
              <a:rPr lang="vi-VN" sz="4800" b="1" dirty="0" smtClean="0">
                <a:solidFill>
                  <a:srgbClr val="002060"/>
                </a:solidFill>
                <a:latin typeface="Times New Roman" pitchFamily="18" charset="0"/>
                <a:ea typeface="Cambria" panose="02040503050406030204" pitchFamily="18" charset="0"/>
                <a:cs typeface="Times New Roman" pitchFamily="18" charset="0"/>
                <a:sym typeface="Glacial Indifference"/>
              </a:rPr>
              <a:t>h</a:t>
            </a:r>
            <a:endParaRPr lang="en-US" sz="4800" b="1" dirty="0" smtClean="0">
              <a:solidFill>
                <a:srgbClr val="002060"/>
              </a:solidFill>
              <a:latin typeface="Times New Roman" pitchFamily="18" charset="0"/>
              <a:ea typeface="Cambria" panose="02040503050406030204" pitchFamily="18" charset="0"/>
              <a:cs typeface="Times New Roman" pitchFamily="18" charset="0"/>
              <a:sym typeface="Glacial Indifference"/>
            </a:endParaRPr>
          </a:p>
          <a:p>
            <a:pPr marL="685800" indent="-685800">
              <a:lnSpc>
                <a:spcPct val="115000"/>
              </a:lnSpc>
              <a:spcAft>
                <a:spcPts val="1000"/>
              </a:spcAft>
              <a:buFontTx/>
              <a:buChar char="-"/>
              <a:defRPr/>
            </a:pPr>
            <a:r>
              <a:rPr lang="en-US" sz="4800" b="1" dirty="0" err="1" smtClean="0">
                <a:solidFill>
                  <a:srgbClr val="002060"/>
                </a:solidFill>
                <a:latin typeface="Times New Roman" pitchFamily="18" charset="0"/>
                <a:ea typeface="Cambria" panose="02040503050406030204" pitchFamily="18" charset="0"/>
                <a:cs typeface="Times New Roman" pitchFamily="18" charset="0"/>
                <a:sym typeface="Glacial Indifference"/>
              </a:rPr>
              <a:t>Viết</a:t>
            </a:r>
            <a:r>
              <a:rPr lang="en-US" sz="4800" b="1" dirty="0" smtClean="0">
                <a:solidFill>
                  <a:srgbClr val="002060"/>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002060"/>
                </a:solidFill>
                <a:latin typeface="Times New Roman" pitchFamily="18" charset="0"/>
                <a:ea typeface="Cambria" panose="02040503050406030204" pitchFamily="18" charset="0"/>
                <a:cs typeface="Times New Roman" pitchFamily="18" charset="0"/>
                <a:sym typeface="Glacial Indifference"/>
              </a:rPr>
              <a:t>chữ</a:t>
            </a:r>
            <a:r>
              <a:rPr lang="en-US" sz="4800" b="1" dirty="0" smtClean="0">
                <a:solidFill>
                  <a:srgbClr val="002060"/>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002060"/>
                </a:solidFill>
                <a:latin typeface="Times New Roman" pitchFamily="18" charset="0"/>
                <a:ea typeface="Cambria" panose="02040503050406030204" pitchFamily="18" charset="0"/>
                <a:cs typeface="Times New Roman" pitchFamily="18" charset="0"/>
                <a:sym typeface="Glacial Indifference"/>
              </a:rPr>
              <a:t>đẹp</a:t>
            </a:r>
            <a:endParaRPr lang="en-US" sz="4800" b="1" dirty="0">
              <a:solidFill>
                <a:srgbClr val="002060"/>
              </a:solidFill>
              <a:latin typeface="Times New Roman" pitchFamily="18" charset="0"/>
              <a:ea typeface="Calibri" panose="020F0502020204030204" pitchFamily="34" charset="0"/>
              <a:cs typeface="Times New Roman" pitchFamily="18" charset="0"/>
            </a:endParaRPr>
          </a:p>
        </p:txBody>
      </p:sp>
      <p:pic>
        <p:nvPicPr>
          <p:cNvPr id="9" name="Picture 8">
            <a:extLst>
              <a:ext uri="{FF2B5EF4-FFF2-40B4-BE49-F238E27FC236}">
                <a16:creationId xmlns:a16="http://schemas.microsoft.com/office/drawing/2014/main" xmlns="" id="{19547551-BEF8-5171-1BC0-AA07BF20BC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99440" y="2219575"/>
            <a:ext cx="3293128" cy="470954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5631" y="6255238"/>
            <a:ext cx="1680698" cy="1566623"/>
          </a:xfrm>
          <a:prstGeom prst="rect">
            <a:avLst/>
          </a:prstGeom>
        </p:spPr>
      </p:pic>
    </p:spTree>
    <p:extLst>
      <p:ext uri="{BB962C8B-B14F-4D97-AF65-F5344CB8AC3E}">
        <p14:creationId xmlns:p14="http://schemas.microsoft.com/office/powerpoint/2010/main" val="96802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80596" y="-107342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3"/>
            <a:stretch>
              <a:fillRect b="-7409"/>
            </a:stretch>
          </a:blipFill>
        </p:spPr>
      </p:sp>
      <p:sp>
        <p:nvSpPr>
          <p:cNvPr id="7" name="Hình chữ nhật: Góc Tròn 12">
            <a:extLst>
              <a:ext uri="{FF2B5EF4-FFF2-40B4-BE49-F238E27FC236}">
                <a16:creationId xmlns:a16="http://schemas.microsoft.com/office/drawing/2014/main" xmlns="" id="{FA9E9D79-87CB-44E3-E273-DC19266AB662}"/>
              </a:ext>
            </a:extLst>
          </p:cNvPr>
          <p:cNvSpPr/>
          <p:nvPr/>
        </p:nvSpPr>
        <p:spPr>
          <a:xfrm>
            <a:off x="4969570" y="602036"/>
            <a:ext cx="6414053" cy="4496568"/>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76640"/>
                      <a:gd name="connsiteY0" fmla="*/ 309885 h 1859279"/>
                      <a:gd name="connsiteX1" fmla="*/ 784760 w 8676640"/>
                      <a:gd name="connsiteY1" fmla="*/ 0 h 1859279"/>
                      <a:gd name="connsiteX2" fmla="*/ 1150269 w 8676640"/>
                      <a:gd name="connsiteY2" fmla="*/ 0 h 1859279"/>
                      <a:gd name="connsiteX3" fmla="*/ 1657920 w 8676640"/>
                      <a:gd name="connsiteY3" fmla="*/ 0 h 1859279"/>
                      <a:gd name="connsiteX4" fmla="*/ 2307714 w 8676640"/>
                      <a:gd name="connsiteY4" fmla="*/ 0 h 1859279"/>
                      <a:gd name="connsiteX5" fmla="*/ 2815365 w 8676640"/>
                      <a:gd name="connsiteY5" fmla="*/ 0 h 1859279"/>
                      <a:gd name="connsiteX6" fmla="*/ 3394088 w 8676640"/>
                      <a:gd name="connsiteY6" fmla="*/ 0 h 1859279"/>
                      <a:gd name="connsiteX7" fmla="*/ 3830668 w 8676640"/>
                      <a:gd name="connsiteY7" fmla="*/ 0 h 1859279"/>
                      <a:gd name="connsiteX8" fmla="*/ 4409391 w 8676640"/>
                      <a:gd name="connsiteY8" fmla="*/ 0 h 1859279"/>
                      <a:gd name="connsiteX9" fmla="*/ 4703829 w 8676640"/>
                      <a:gd name="connsiteY9" fmla="*/ 0 h 1859279"/>
                      <a:gd name="connsiteX10" fmla="*/ 4998267 w 8676640"/>
                      <a:gd name="connsiteY10" fmla="*/ 0 h 1859279"/>
                      <a:gd name="connsiteX11" fmla="*/ 5576989 w 8676640"/>
                      <a:gd name="connsiteY11" fmla="*/ 0 h 1859279"/>
                      <a:gd name="connsiteX12" fmla="*/ 6084640 w 8676640"/>
                      <a:gd name="connsiteY12" fmla="*/ 0 h 1859279"/>
                      <a:gd name="connsiteX13" fmla="*/ 6379078 w 8676640"/>
                      <a:gd name="connsiteY13" fmla="*/ 0 h 1859279"/>
                      <a:gd name="connsiteX14" fmla="*/ 6957801 w 8676640"/>
                      <a:gd name="connsiteY14" fmla="*/ 0 h 1859279"/>
                      <a:gd name="connsiteX15" fmla="*/ 7323310 w 8676640"/>
                      <a:gd name="connsiteY15" fmla="*/ 0 h 1859279"/>
                      <a:gd name="connsiteX16" fmla="*/ 7891879 w 8676640"/>
                      <a:gd name="connsiteY16" fmla="*/ 0 h 1859279"/>
                      <a:gd name="connsiteX17" fmla="*/ 8676640 w 8676640"/>
                      <a:gd name="connsiteY17" fmla="*/ 309885 h 1859279"/>
                      <a:gd name="connsiteX18" fmla="*/ 8676640 w 8676640"/>
                      <a:gd name="connsiteY18" fmla="*/ 474563 h 1859279"/>
                      <a:gd name="connsiteX19" fmla="*/ 8676640 w 8676640"/>
                      <a:gd name="connsiteY19" fmla="*/ 664030 h 1859279"/>
                      <a:gd name="connsiteX20" fmla="*/ 8676640 w 8676640"/>
                      <a:gd name="connsiteY20" fmla="*/ 841103 h 1859279"/>
                      <a:gd name="connsiteX21" fmla="*/ 8676640 w 8676640"/>
                      <a:gd name="connsiteY21" fmla="*/ 993385 h 1859279"/>
                      <a:gd name="connsiteX22" fmla="*/ 8676640 w 8676640"/>
                      <a:gd name="connsiteY22" fmla="*/ 1170457 h 1859279"/>
                      <a:gd name="connsiteX23" fmla="*/ 8676640 w 8676640"/>
                      <a:gd name="connsiteY23" fmla="*/ 1310345 h 1859279"/>
                      <a:gd name="connsiteX24" fmla="*/ 8676640 w 8676640"/>
                      <a:gd name="connsiteY24" fmla="*/ 1549393 h 1859279"/>
                      <a:gd name="connsiteX25" fmla="*/ 7891879 w 8676640"/>
                      <a:gd name="connsiteY25" fmla="*/ 1859279 h 1859279"/>
                      <a:gd name="connsiteX26" fmla="*/ 7597441 w 8676640"/>
                      <a:gd name="connsiteY26" fmla="*/ 1859279 h 1859279"/>
                      <a:gd name="connsiteX27" fmla="*/ 7018719 w 8676640"/>
                      <a:gd name="connsiteY27" fmla="*/ 1859279 h 1859279"/>
                      <a:gd name="connsiteX28" fmla="*/ 6653210 w 8676640"/>
                      <a:gd name="connsiteY28" fmla="*/ 1859279 h 1859279"/>
                      <a:gd name="connsiteX29" fmla="*/ 6074487 w 8676640"/>
                      <a:gd name="connsiteY29" fmla="*/ 1859279 h 1859279"/>
                      <a:gd name="connsiteX30" fmla="*/ 5424693 w 8676640"/>
                      <a:gd name="connsiteY30" fmla="*/ 1859279 h 1859279"/>
                      <a:gd name="connsiteX31" fmla="*/ 5059184 w 8676640"/>
                      <a:gd name="connsiteY31" fmla="*/ 1859279 h 1859279"/>
                      <a:gd name="connsiteX32" fmla="*/ 4622604 w 8676640"/>
                      <a:gd name="connsiteY32" fmla="*/ 1859279 h 1859279"/>
                      <a:gd name="connsiteX33" fmla="*/ 4257095 w 8676640"/>
                      <a:gd name="connsiteY33" fmla="*/ 1859279 h 1859279"/>
                      <a:gd name="connsiteX34" fmla="*/ 3749444 w 8676640"/>
                      <a:gd name="connsiteY34" fmla="*/ 1859279 h 1859279"/>
                      <a:gd name="connsiteX35" fmla="*/ 3099650 w 8676640"/>
                      <a:gd name="connsiteY35" fmla="*/ 1859279 h 1859279"/>
                      <a:gd name="connsiteX36" fmla="*/ 2734141 w 8676640"/>
                      <a:gd name="connsiteY36" fmla="*/ 1859279 h 1859279"/>
                      <a:gd name="connsiteX37" fmla="*/ 2297561 w 8676640"/>
                      <a:gd name="connsiteY37" fmla="*/ 1859279 h 1859279"/>
                      <a:gd name="connsiteX38" fmla="*/ 1789910 w 8676640"/>
                      <a:gd name="connsiteY38" fmla="*/ 1859279 h 1859279"/>
                      <a:gd name="connsiteX39" fmla="*/ 784760 w 8676640"/>
                      <a:gd name="connsiteY39" fmla="*/ 1859279 h 1859279"/>
                      <a:gd name="connsiteX40" fmla="*/ 0 w 8676640"/>
                      <a:gd name="connsiteY40" fmla="*/ 1549393 h 1859279"/>
                      <a:gd name="connsiteX41" fmla="*/ 0 w 8676640"/>
                      <a:gd name="connsiteY41" fmla="*/ 1384715 h 1859279"/>
                      <a:gd name="connsiteX42" fmla="*/ 0 w 8676640"/>
                      <a:gd name="connsiteY42" fmla="*/ 1232433 h 1859279"/>
                      <a:gd name="connsiteX43" fmla="*/ 0 w 8676640"/>
                      <a:gd name="connsiteY43" fmla="*/ 1092546 h 1859279"/>
                      <a:gd name="connsiteX44" fmla="*/ 0 w 8676640"/>
                      <a:gd name="connsiteY44" fmla="*/ 915473 h 1859279"/>
                      <a:gd name="connsiteX45" fmla="*/ 0 w 8676640"/>
                      <a:gd name="connsiteY45" fmla="*/ 775586 h 1859279"/>
                      <a:gd name="connsiteX46" fmla="*/ 0 w 8676640"/>
                      <a:gd name="connsiteY46" fmla="*/ 598514 h 1859279"/>
                      <a:gd name="connsiteX47" fmla="*/ 0 w 8676640"/>
                      <a:gd name="connsiteY47" fmla="*/ 309885 h 1859279"/>
                      <a:gd name="connsiteX0" fmla="*/ 0 w 8676640"/>
                      <a:gd name="connsiteY0" fmla="*/ 309885 h 1859279"/>
                      <a:gd name="connsiteX1" fmla="*/ 784760 w 8676640"/>
                      <a:gd name="connsiteY1" fmla="*/ 0 h 1859279"/>
                      <a:gd name="connsiteX2" fmla="*/ 1150269 w 8676640"/>
                      <a:gd name="connsiteY2" fmla="*/ 0 h 1859279"/>
                      <a:gd name="connsiteX3" fmla="*/ 1515778 w 8676640"/>
                      <a:gd name="connsiteY3" fmla="*/ 0 h 1859279"/>
                      <a:gd name="connsiteX4" fmla="*/ 2094501 w 8676640"/>
                      <a:gd name="connsiteY4" fmla="*/ 0 h 1859279"/>
                      <a:gd name="connsiteX5" fmla="*/ 2744294 w 8676640"/>
                      <a:gd name="connsiteY5" fmla="*/ 0 h 1859279"/>
                      <a:gd name="connsiteX6" fmla="*/ 3251946 w 8676640"/>
                      <a:gd name="connsiteY6" fmla="*/ 0 h 1859279"/>
                      <a:gd name="connsiteX7" fmla="*/ 3688526 w 8676640"/>
                      <a:gd name="connsiteY7" fmla="*/ 0 h 1859279"/>
                      <a:gd name="connsiteX8" fmla="*/ 3982963 w 8676640"/>
                      <a:gd name="connsiteY8" fmla="*/ 0 h 1859279"/>
                      <a:gd name="connsiteX9" fmla="*/ 4490615 w 8676640"/>
                      <a:gd name="connsiteY9" fmla="*/ 0 h 1859279"/>
                      <a:gd name="connsiteX10" fmla="*/ 4998267 w 8676640"/>
                      <a:gd name="connsiteY10" fmla="*/ 0 h 1859279"/>
                      <a:gd name="connsiteX11" fmla="*/ 5363775 w 8676640"/>
                      <a:gd name="connsiteY11" fmla="*/ 0 h 1859279"/>
                      <a:gd name="connsiteX12" fmla="*/ 5658213 w 8676640"/>
                      <a:gd name="connsiteY12" fmla="*/ 0 h 1859279"/>
                      <a:gd name="connsiteX13" fmla="*/ 5952651 w 8676640"/>
                      <a:gd name="connsiteY13" fmla="*/ 0 h 1859279"/>
                      <a:gd name="connsiteX14" fmla="*/ 6602444 w 8676640"/>
                      <a:gd name="connsiteY14" fmla="*/ 0 h 1859279"/>
                      <a:gd name="connsiteX15" fmla="*/ 7039025 w 8676640"/>
                      <a:gd name="connsiteY15" fmla="*/ 0 h 1859279"/>
                      <a:gd name="connsiteX16" fmla="*/ 7404534 w 8676640"/>
                      <a:gd name="connsiteY16" fmla="*/ 0 h 1859279"/>
                      <a:gd name="connsiteX17" fmla="*/ 7891879 w 8676640"/>
                      <a:gd name="connsiteY17" fmla="*/ 0 h 1859279"/>
                      <a:gd name="connsiteX18" fmla="*/ 8676640 w 8676640"/>
                      <a:gd name="connsiteY18" fmla="*/ 309885 h 1859279"/>
                      <a:gd name="connsiteX19" fmla="*/ 8676640 w 8676640"/>
                      <a:gd name="connsiteY19" fmla="*/ 511748 h 1859279"/>
                      <a:gd name="connsiteX20" fmla="*/ 8676640 w 8676640"/>
                      <a:gd name="connsiteY20" fmla="*/ 713611 h 1859279"/>
                      <a:gd name="connsiteX21" fmla="*/ 8676640 w 8676640"/>
                      <a:gd name="connsiteY21" fmla="*/ 865893 h 1859279"/>
                      <a:gd name="connsiteX22" fmla="*/ 8676640 w 8676640"/>
                      <a:gd name="connsiteY22" fmla="*/ 1055360 h 1859279"/>
                      <a:gd name="connsiteX23" fmla="*/ 8676640 w 8676640"/>
                      <a:gd name="connsiteY23" fmla="*/ 1195248 h 1859279"/>
                      <a:gd name="connsiteX24" fmla="*/ 8676640 w 8676640"/>
                      <a:gd name="connsiteY24" fmla="*/ 1397110 h 1859279"/>
                      <a:gd name="connsiteX25" fmla="*/ 8676640 w 8676640"/>
                      <a:gd name="connsiteY25" fmla="*/ 1549393 h 1859279"/>
                      <a:gd name="connsiteX26" fmla="*/ 7891879 w 8676640"/>
                      <a:gd name="connsiteY26" fmla="*/ 1859279 h 1859279"/>
                      <a:gd name="connsiteX27" fmla="*/ 7384227 w 8676640"/>
                      <a:gd name="connsiteY27" fmla="*/ 1859279 h 1859279"/>
                      <a:gd name="connsiteX28" fmla="*/ 6947648 w 8676640"/>
                      <a:gd name="connsiteY28" fmla="*/ 1859279 h 1859279"/>
                      <a:gd name="connsiteX29" fmla="*/ 6297853 w 8676640"/>
                      <a:gd name="connsiteY29" fmla="*/ 1859279 h 1859279"/>
                      <a:gd name="connsiteX30" fmla="*/ 6003416 w 8676640"/>
                      <a:gd name="connsiteY30" fmla="*/ 1859279 h 1859279"/>
                      <a:gd name="connsiteX31" fmla="*/ 5637907 w 8676640"/>
                      <a:gd name="connsiteY31" fmla="*/ 1859279 h 1859279"/>
                      <a:gd name="connsiteX32" fmla="*/ 5130255 w 8676640"/>
                      <a:gd name="connsiteY32" fmla="*/ 1859279 h 1859279"/>
                      <a:gd name="connsiteX33" fmla="*/ 4693676 w 8676640"/>
                      <a:gd name="connsiteY33" fmla="*/ 1859279 h 1859279"/>
                      <a:gd name="connsiteX34" fmla="*/ 4328167 w 8676640"/>
                      <a:gd name="connsiteY34" fmla="*/ 1859279 h 1859279"/>
                      <a:gd name="connsiteX35" fmla="*/ 3678372 w 8676640"/>
                      <a:gd name="connsiteY35" fmla="*/ 1859279 h 1859279"/>
                      <a:gd name="connsiteX36" fmla="*/ 3383935 w 8676640"/>
                      <a:gd name="connsiteY36" fmla="*/ 1859279 h 1859279"/>
                      <a:gd name="connsiteX37" fmla="*/ 3018426 w 8676640"/>
                      <a:gd name="connsiteY37" fmla="*/ 1859279 h 1859279"/>
                      <a:gd name="connsiteX38" fmla="*/ 2723988 w 8676640"/>
                      <a:gd name="connsiteY38" fmla="*/ 1859279 h 1859279"/>
                      <a:gd name="connsiteX39" fmla="*/ 2145266 w 8676640"/>
                      <a:gd name="connsiteY39" fmla="*/ 1859279 h 1859279"/>
                      <a:gd name="connsiteX40" fmla="*/ 1495472 w 8676640"/>
                      <a:gd name="connsiteY40" fmla="*/ 1859279 h 1859279"/>
                      <a:gd name="connsiteX41" fmla="*/ 784760 w 8676640"/>
                      <a:gd name="connsiteY41" fmla="*/ 1859279 h 1859279"/>
                      <a:gd name="connsiteX42" fmla="*/ 0 w 8676640"/>
                      <a:gd name="connsiteY42" fmla="*/ 1549393 h 1859279"/>
                      <a:gd name="connsiteX43" fmla="*/ 0 w 8676640"/>
                      <a:gd name="connsiteY43" fmla="*/ 1397110 h 1859279"/>
                      <a:gd name="connsiteX44" fmla="*/ 0 w 8676640"/>
                      <a:gd name="connsiteY44" fmla="*/ 1220038 h 1859279"/>
                      <a:gd name="connsiteX45" fmla="*/ 0 w 8676640"/>
                      <a:gd name="connsiteY45" fmla="*/ 1030570 h 1859279"/>
                      <a:gd name="connsiteX46" fmla="*/ 0 w 8676640"/>
                      <a:gd name="connsiteY46" fmla="*/ 878288 h 1859279"/>
                      <a:gd name="connsiteX47" fmla="*/ 0 w 8676640"/>
                      <a:gd name="connsiteY47" fmla="*/ 701215 h 1859279"/>
                      <a:gd name="connsiteX48" fmla="*/ 0 w 8676640"/>
                      <a:gd name="connsiteY48" fmla="*/ 561328 h 1859279"/>
                      <a:gd name="connsiteX49" fmla="*/ 0 w 8676640"/>
                      <a:gd name="connsiteY49" fmla="*/ 309885 h 18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6640" h="1859279" fill="none" extrusionOk="0">
                        <a:moveTo>
                          <a:pt x="0" y="309885"/>
                        </a:moveTo>
                        <a:cubicBezTo>
                          <a:pt x="-18489" y="79104"/>
                          <a:pt x="363820" y="-32342"/>
                          <a:pt x="784760" y="0"/>
                        </a:cubicBezTo>
                        <a:cubicBezTo>
                          <a:pt x="923703" y="-15371"/>
                          <a:pt x="1060620" y="14683"/>
                          <a:pt x="1150269" y="0"/>
                        </a:cubicBezTo>
                        <a:cubicBezTo>
                          <a:pt x="1241301" y="12889"/>
                          <a:pt x="1423183" y="504"/>
                          <a:pt x="1657920" y="0"/>
                        </a:cubicBezTo>
                        <a:cubicBezTo>
                          <a:pt x="1880965" y="-10573"/>
                          <a:pt x="2116989" y="-26504"/>
                          <a:pt x="2307714" y="0"/>
                        </a:cubicBezTo>
                        <a:cubicBezTo>
                          <a:pt x="2515293" y="10548"/>
                          <a:pt x="2733004" y="-2878"/>
                          <a:pt x="2815365" y="0"/>
                        </a:cubicBezTo>
                        <a:cubicBezTo>
                          <a:pt x="2927903" y="-27114"/>
                          <a:pt x="3105932" y="-5963"/>
                          <a:pt x="3394088" y="0"/>
                        </a:cubicBezTo>
                        <a:cubicBezTo>
                          <a:pt x="3642210" y="5792"/>
                          <a:pt x="3716174" y="9222"/>
                          <a:pt x="3830668" y="0"/>
                        </a:cubicBezTo>
                        <a:cubicBezTo>
                          <a:pt x="3951641" y="-48895"/>
                          <a:pt x="4149658" y="-47936"/>
                          <a:pt x="4409391" y="0"/>
                        </a:cubicBezTo>
                        <a:cubicBezTo>
                          <a:pt x="4636814" y="6699"/>
                          <a:pt x="4561291" y="7068"/>
                          <a:pt x="4703829" y="0"/>
                        </a:cubicBezTo>
                        <a:cubicBezTo>
                          <a:pt x="4841004" y="2676"/>
                          <a:pt x="4874164" y="-4255"/>
                          <a:pt x="4998267" y="0"/>
                        </a:cubicBezTo>
                        <a:cubicBezTo>
                          <a:pt x="5190661" y="6117"/>
                          <a:pt x="5426545" y="3000"/>
                          <a:pt x="5576989" y="0"/>
                        </a:cubicBezTo>
                        <a:cubicBezTo>
                          <a:pt x="5761750" y="18212"/>
                          <a:pt x="5854741" y="-1011"/>
                          <a:pt x="6084640" y="0"/>
                        </a:cubicBezTo>
                        <a:cubicBezTo>
                          <a:pt x="6304583" y="-1146"/>
                          <a:pt x="6294389" y="-2863"/>
                          <a:pt x="6379078" y="0"/>
                        </a:cubicBezTo>
                        <a:cubicBezTo>
                          <a:pt x="6452726" y="1870"/>
                          <a:pt x="6761645" y="13307"/>
                          <a:pt x="6957801" y="0"/>
                        </a:cubicBezTo>
                        <a:cubicBezTo>
                          <a:pt x="7136057" y="-1498"/>
                          <a:pt x="7221767" y="6699"/>
                          <a:pt x="7323310" y="0"/>
                        </a:cubicBezTo>
                        <a:cubicBezTo>
                          <a:pt x="7411128" y="10581"/>
                          <a:pt x="7656022" y="-8361"/>
                          <a:pt x="7891879" y="0"/>
                        </a:cubicBezTo>
                        <a:cubicBezTo>
                          <a:pt x="8371736" y="-287"/>
                          <a:pt x="8637609" y="155639"/>
                          <a:pt x="8676640" y="309885"/>
                        </a:cubicBezTo>
                        <a:cubicBezTo>
                          <a:pt x="8667736" y="349600"/>
                          <a:pt x="8674105" y="413205"/>
                          <a:pt x="8676640" y="474563"/>
                        </a:cubicBezTo>
                        <a:cubicBezTo>
                          <a:pt x="8685884" y="546023"/>
                          <a:pt x="8679232" y="577377"/>
                          <a:pt x="8676640" y="664030"/>
                        </a:cubicBezTo>
                        <a:cubicBezTo>
                          <a:pt x="8672374" y="750568"/>
                          <a:pt x="8664088" y="772042"/>
                          <a:pt x="8676640" y="841103"/>
                        </a:cubicBezTo>
                        <a:cubicBezTo>
                          <a:pt x="8684994" y="908653"/>
                          <a:pt x="8667399" y="917738"/>
                          <a:pt x="8676640" y="993385"/>
                        </a:cubicBezTo>
                        <a:cubicBezTo>
                          <a:pt x="8694094" y="1070007"/>
                          <a:pt x="8680889" y="1119567"/>
                          <a:pt x="8676640" y="1170457"/>
                        </a:cubicBezTo>
                        <a:cubicBezTo>
                          <a:pt x="8665091" y="1215328"/>
                          <a:pt x="8673286" y="1246979"/>
                          <a:pt x="8676640" y="1310345"/>
                        </a:cubicBezTo>
                        <a:cubicBezTo>
                          <a:pt x="8684202" y="1377490"/>
                          <a:pt x="8699251" y="1427204"/>
                          <a:pt x="8676640" y="1549393"/>
                        </a:cubicBezTo>
                        <a:cubicBezTo>
                          <a:pt x="8638397" y="1705034"/>
                          <a:pt x="8283751" y="1893697"/>
                          <a:pt x="7891879" y="1859279"/>
                        </a:cubicBezTo>
                        <a:cubicBezTo>
                          <a:pt x="7816964" y="1845871"/>
                          <a:pt x="7679619" y="1872445"/>
                          <a:pt x="7597441" y="1859279"/>
                        </a:cubicBezTo>
                        <a:cubicBezTo>
                          <a:pt x="7539291" y="1846761"/>
                          <a:pt x="7160765" y="1854964"/>
                          <a:pt x="7018719" y="1859279"/>
                        </a:cubicBezTo>
                        <a:cubicBezTo>
                          <a:pt x="6867036" y="1870215"/>
                          <a:pt x="6737607" y="1862556"/>
                          <a:pt x="6653210" y="1859279"/>
                        </a:cubicBezTo>
                        <a:cubicBezTo>
                          <a:pt x="6571030" y="1894047"/>
                          <a:pt x="6320737" y="1885283"/>
                          <a:pt x="6074487" y="1859279"/>
                        </a:cubicBezTo>
                        <a:cubicBezTo>
                          <a:pt x="5822799" y="1837972"/>
                          <a:pt x="5732648" y="1860161"/>
                          <a:pt x="5424693" y="1859279"/>
                        </a:cubicBezTo>
                        <a:cubicBezTo>
                          <a:pt x="5118086" y="1850887"/>
                          <a:pt x="5208978" y="1863713"/>
                          <a:pt x="5059184" y="1859279"/>
                        </a:cubicBezTo>
                        <a:cubicBezTo>
                          <a:pt x="4948679" y="1862948"/>
                          <a:pt x="4779842" y="1850713"/>
                          <a:pt x="4622604" y="1859279"/>
                        </a:cubicBezTo>
                        <a:cubicBezTo>
                          <a:pt x="4453533" y="1838023"/>
                          <a:pt x="4353483" y="1885799"/>
                          <a:pt x="4257095" y="1859279"/>
                        </a:cubicBezTo>
                        <a:cubicBezTo>
                          <a:pt x="4142293" y="1842039"/>
                          <a:pt x="3975136" y="1875799"/>
                          <a:pt x="3749444" y="1859279"/>
                        </a:cubicBezTo>
                        <a:cubicBezTo>
                          <a:pt x="3492021" y="1867251"/>
                          <a:pt x="3419548" y="1864917"/>
                          <a:pt x="3099650" y="1859279"/>
                        </a:cubicBezTo>
                        <a:cubicBezTo>
                          <a:pt x="2788695" y="1834360"/>
                          <a:pt x="2917334" y="1828604"/>
                          <a:pt x="2734141" y="1859279"/>
                        </a:cubicBezTo>
                        <a:cubicBezTo>
                          <a:pt x="2546282" y="1862320"/>
                          <a:pt x="2439211" y="1850877"/>
                          <a:pt x="2297561" y="1859279"/>
                        </a:cubicBezTo>
                        <a:cubicBezTo>
                          <a:pt x="2155821" y="1871511"/>
                          <a:pt x="1949774" y="1836864"/>
                          <a:pt x="1789910" y="1859279"/>
                        </a:cubicBezTo>
                        <a:cubicBezTo>
                          <a:pt x="1637493" y="1882434"/>
                          <a:pt x="1081036" y="1834207"/>
                          <a:pt x="784760" y="1859279"/>
                        </a:cubicBezTo>
                        <a:cubicBezTo>
                          <a:pt x="375565" y="1820123"/>
                          <a:pt x="105005" y="1679456"/>
                          <a:pt x="0" y="1549393"/>
                        </a:cubicBezTo>
                        <a:cubicBezTo>
                          <a:pt x="-24231" y="1465818"/>
                          <a:pt x="2471" y="1424326"/>
                          <a:pt x="0" y="1384715"/>
                        </a:cubicBezTo>
                        <a:cubicBezTo>
                          <a:pt x="-4976" y="1332862"/>
                          <a:pt x="11136" y="1273419"/>
                          <a:pt x="0" y="1232433"/>
                        </a:cubicBezTo>
                        <a:cubicBezTo>
                          <a:pt x="-11338" y="1197610"/>
                          <a:pt x="11107" y="1136049"/>
                          <a:pt x="0" y="1092546"/>
                        </a:cubicBezTo>
                        <a:cubicBezTo>
                          <a:pt x="6667" y="1034622"/>
                          <a:pt x="-25545" y="979582"/>
                          <a:pt x="0" y="915473"/>
                        </a:cubicBezTo>
                        <a:cubicBezTo>
                          <a:pt x="20914" y="851208"/>
                          <a:pt x="7668" y="812358"/>
                          <a:pt x="0" y="775586"/>
                        </a:cubicBezTo>
                        <a:cubicBezTo>
                          <a:pt x="-3562" y="742159"/>
                          <a:pt x="14471" y="670348"/>
                          <a:pt x="0" y="598514"/>
                        </a:cubicBezTo>
                        <a:cubicBezTo>
                          <a:pt x="-22118" y="507347"/>
                          <a:pt x="23312" y="429022"/>
                          <a:pt x="0" y="309885"/>
                        </a:cubicBezTo>
                        <a:close/>
                      </a:path>
                      <a:path w="8676640" h="1859279" stroke="0" extrusionOk="0">
                        <a:moveTo>
                          <a:pt x="0" y="309885"/>
                        </a:moveTo>
                        <a:cubicBezTo>
                          <a:pt x="63962" y="111218"/>
                          <a:pt x="382758" y="135"/>
                          <a:pt x="784760" y="0"/>
                        </a:cubicBezTo>
                        <a:cubicBezTo>
                          <a:pt x="870145" y="-322"/>
                          <a:pt x="1082568" y="8273"/>
                          <a:pt x="1150269" y="0"/>
                        </a:cubicBezTo>
                        <a:cubicBezTo>
                          <a:pt x="1208610" y="-19329"/>
                          <a:pt x="1376769" y="10223"/>
                          <a:pt x="1515778" y="0"/>
                        </a:cubicBezTo>
                        <a:cubicBezTo>
                          <a:pt x="1694408" y="18593"/>
                          <a:pt x="1892995" y="21467"/>
                          <a:pt x="2094501" y="0"/>
                        </a:cubicBezTo>
                        <a:cubicBezTo>
                          <a:pt x="2338431" y="-5097"/>
                          <a:pt x="2568003" y="-1898"/>
                          <a:pt x="2744294" y="0"/>
                        </a:cubicBezTo>
                        <a:cubicBezTo>
                          <a:pt x="2926372" y="4570"/>
                          <a:pt x="3089506" y="-11580"/>
                          <a:pt x="3251946" y="0"/>
                        </a:cubicBezTo>
                        <a:cubicBezTo>
                          <a:pt x="3372398" y="12641"/>
                          <a:pt x="3578585" y="-10839"/>
                          <a:pt x="3688526" y="0"/>
                        </a:cubicBezTo>
                        <a:cubicBezTo>
                          <a:pt x="3784703" y="-307"/>
                          <a:pt x="3921245" y="-2849"/>
                          <a:pt x="3982963" y="0"/>
                        </a:cubicBezTo>
                        <a:cubicBezTo>
                          <a:pt x="4046000" y="-21311"/>
                          <a:pt x="4280327" y="19960"/>
                          <a:pt x="4490615" y="0"/>
                        </a:cubicBezTo>
                        <a:cubicBezTo>
                          <a:pt x="4708446" y="-6485"/>
                          <a:pt x="4809232" y="1455"/>
                          <a:pt x="4998267" y="0"/>
                        </a:cubicBezTo>
                        <a:cubicBezTo>
                          <a:pt x="5194187" y="-7861"/>
                          <a:pt x="5187862" y="-2721"/>
                          <a:pt x="5363775" y="0"/>
                        </a:cubicBezTo>
                        <a:cubicBezTo>
                          <a:pt x="5538506" y="4319"/>
                          <a:pt x="5544146" y="-5708"/>
                          <a:pt x="5658213" y="0"/>
                        </a:cubicBezTo>
                        <a:cubicBezTo>
                          <a:pt x="5773690" y="8955"/>
                          <a:pt x="5811854" y="6080"/>
                          <a:pt x="5952651" y="0"/>
                        </a:cubicBezTo>
                        <a:cubicBezTo>
                          <a:pt x="6083763" y="-14840"/>
                          <a:pt x="6284113" y="11111"/>
                          <a:pt x="6602444" y="0"/>
                        </a:cubicBezTo>
                        <a:cubicBezTo>
                          <a:pt x="6882097" y="-1902"/>
                          <a:pt x="6864018" y="5749"/>
                          <a:pt x="7039025" y="0"/>
                        </a:cubicBezTo>
                        <a:cubicBezTo>
                          <a:pt x="7222102" y="-3339"/>
                          <a:pt x="7309083" y="-6645"/>
                          <a:pt x="7404534" y="0"/>
                        </a:cubicBezTo>
                        <a:cubicBezTo>
                          <a:pt x="7491288" y="-4831"/>
                          <a:pt x="7667325" y="11393"/>
                          <a:pt x="7891879" y="0"/>
                        </a:cubicBezTo>
                        <a:cubicBezTo>
                          <a:pt x="8358210" y="-14914"/>
                          <a:pt x="8658858" y="144961"/>
                          <a:pt x="8676640" y="309885"/>
                        </a:cubicBezTo>
                        <a:cubicBezTo>
                          <a:pt x="8675961" y="399993"/>
                          <a:pt x="8692971" y="441364"/>
                          <a:pt x="8676640" y="511748"/>
                        </a:cubicBezTo>
                        <a:cubicBezTo>
                          <a:pt x="8665271" y="590206"/>
                          <a:pt x="8666623" y="664245"/>
                          <a:pt x="8676640" y="713611"/>
                        </a:cubicBezTo>
                        <a:cubicBezTo>
                          <a:pt x="8686250" y="763647"/>
                          <a:pt x="8679940" y="830019"/>
                          <a:pt x="8676640" y="865893"/>
                        </a:cubicBezTo>
                        <a:cubicBezTo>
                          <a:pt x="8680357" y="903889"/>
                          <a:pt x="8690119" y="994900"/>
                          <a:pt x="8676640" y="1055360"/>
                        </a:cubicBezTo>
                        <a:cubicBezTo>
                          <a:pt x="8661050" y="1121030"/>
                          <a:pt x="8675740" y="1160415"/>
                          <a:pt x="8676640" y="1195248"/>
                        </a:cubicBezTo>
                        <a:cubicBezTo>
                          <a:pt x="8677041" y="1229123"/>
                          <a:pt x="8687177" y="1318928"/>
                          <a:pt x="8676640" y="1397110"/>
                        </a:cubicBezTo>
                        <a:cubicBezTo>
                          <a:pt x="8657315" y="1471162"/>
                          <a:pt x="8691694" y="1489810"/>
                          <a:pt x="8676640" y="1549393"/>
                        </a:cubicBezTo>
                        <a:cubicBezTo>
                          <a:pt x="8729331" y="1706100"/>
                          <a:pt x="8361214" y="1885506"/>
                          <a:pt x="7891879" y="1859279"/>
                        </a:cubicBezTo>
                        <a:cubicBezTo>
                          <a:pt x="7663773" y="1856788"/>
                          <a:pt x="7553565" y="1870418"/>
                          <a:pt x="7384227" y="1859279"/>
                        </a:cubicBezTo>
                        <a:cubicBezTo>
                          <a:pt x="7221009" y="1873367"/>
                          <a:pt x="7027051" y="1867101"/>
                          <a:pt x="6947648" y="1859279"/>
                        </a:cubicBezTo>
                        <a:cubicBezTo>
                          <a:pt x="6844125" y="1865021"/>
                          <a:pt x="6487158" y="1833690"/>
                          <a:pt x="6297853" y="1859279"/>
                        </a:cubicBezTo>
                        <a:cubicBezTo>
                          <a:pt x="6116278" y="1879213"/>
                          <a:pt x="6072716" y="1858827"/>
                          <a:pt x="6003416" y="1859279"/>
                        </a:cubicBezTo>
                        <a:cubicBezTo>
                          <a:pt x="5943083" y="1835187"/>
                          <a:pt x="5792914" y="1860938"/>
                          <a:pt x="5637907" y="1859279"/>
                        </a:cubicBezTo>
                        <a:cubicBezTo>
                          <a:pt x="5472677" y="1873248"/>
                          <a:pt x="5278895" y="1867264"/>
                          <a:pt x="5130255" y="1859279"/>
                        </a:cubicBezTo>
                        <a:cubicBezTo>
                          <a:pt x="4969629" y="1840284"/>
                          <a:pt x="4826656" y="1876314"/>
                          <a:pt x="4693676" y="1859279"/>
                        </a:cubicBezTo>
                        <a:cubicBezTo>
                          <a:pt x="4575894" y="1868511"/>
                          <a:pt x="4496219" y="1873854"/>
                          <a:pt x="4328167" y="1859279"/>
                        </a:cubicBezTo>
                        <a:cubicBezTo>
                          <a:pt x="4046268" y="1827622"/>
                          <a:pt x="3829518" y="1881555"/>
                          <a:pt x="3678372" y="1859279"/>
                        </a:cubicBezTo>
                        <a:cubicBezTo>
                          <a:pt x="3491740" y="1861093"/>
                          <a:pt x="3491013" y="1861397"/>
                          <a:pt x="3383935" y="1859279"/>
                        </a:cubicBezTo>
                        <a:cubicBezTo>
                          <a:pt x="3281787" y="1855145"/>
                          <a:pt x="3209380" y="1853062"/>
                          <a:pt x="3018426" y="1859279"/>
                        </a:cubicBezTo>
                        <a:cubicBezTo>
                          <a:pt x="2844911" y="1862739"/>
                          <a:pt x="2802475" y="1866638"/>
                          <a:pt x="2723988" y="1859279"/>
                        </a:cubicBezTo>
                        <a:cubicBezTo>
                          <a:pt x="2667305" y="1823112"/>
                          <a:pt x="2441439" y="1824163"/>
                          <a:pt x="2145266" y="1859279"/>
                        </a:cubicBezTo>
                        <a:cubicBezTo>
                          <a:pt x="1893661" y="1870559"/>
                          <a:pt x="1768598" y="1851119"/>
                          <a:pt x="1495472" y="1859279"/>
                        </a:cubicBezTo>
                        <a:cubicBezTo>
                          <a:pt x="1212417" y="1863687"/>
                          <a:pt x="1106044" y="1859825"/>
                          <a:pt x="784760" y="1859279"/>
                        </a:cubicBezTo>
                        <a:cubicBezTo>
                          <a:pt x="286016" y="1867488"/>
                          <a:pt x="33907" y="1761522"/>
                          <a:pt x="0" y="1549393"/>
                        </a:cubicBezTo>
                        <a:cubicBezTo>
                          <a:pt x="-90" y="1491722"/>
                          <a:pt x="-2140" y="1436656"/>
                          <a:pt x="0" y="1397110"/>
                        </a:cubicBezTo>
                        <a:cubicBezTo>
                          <a:pt x="10285" y="1358670"/>
                          <a:pt x="-18273" y="1286213"/>
                          <a:pt x="0" y="1220038"/>
                        </a:cubicBezTo>
                        <a:cubicBezTo>
                          <a:pt x="8933" y="1160046"/>
                          <a:pt x="-18443" y="1114272"/>
                          <a:pt x="0" y="1030570"/>
                        </a:cubicBezTo>
                        <a:cubicBezTo>
                          <a:pt x="22015" y="953445"/>
                          <a:pt x="12651" y="905510"/>
                          <a:pt x="0" y="878288"/>
                        </a:cubicBezTo>
                        <a:cubicBezTo>
                          <a:pt x="-6436" y="850085"/>
                          <a:pt x="-16613" y="774257"/>
                          <a:pt x="0" y="701215"/>
                        </a:cubicBezTo>
                        <a:cubicBezTo>
                          <a:pt x="4154" y="626711"/>
                          <a:pt x="5376" y="596958"/>
                          <a:pt x="0" y="561328"/>
                        </a:cubicBezTo>
                        <a:cubicBezTo>
                          <a:pt x="-8480" y="531450"/>
                          <a:pt x="11977" y="412240"/>
                          <a:pt x="0" y="309885"/>
                        </a:cubicBezTo>
                        <a:close/>
                      </a:path>
                      <a:path w="8676640" h="1859279" fill="none" stroke="0" extrusionOk="0">
                        <a:moveTo>
                          <a:pt x="0" y="309885"/>
                        </a:moveTo>
                        <a:cubicBezTo>
                          <a:pt x="-13380" y="129815"/>
                          <a:pt x="356875" y="-72125"/>
                          <a:pt x="784760" y="0"/>
                        </a:cubicBezTo>
                        <a:cubicBezTo>
                          <a:pt x="932092" y="-1182"/>
                          <a:pt x="1062817" y="9321"/>
                          <a:pt x="1150269" y="0"/>
                        </a:cubicBezTo>
                        <a:cubicBezTo>
                          <a:pt x="1230777" y="-9878"/>
                          <a:pt x="1435978" y="-9071"/>
                          <a:pt x="1657920" y="0"/>
                        </a:cubicBezTo>
                        <a:cubicBezTo>
                          <a:pt x="1895929" y="26395"/>
                          <a:pt x="2101934" y="-4897"/>
                          <a:pt x="2307714" y="0"/>
                        </a:cubicBezTo>
                        <a:cubicBezTo>
                          <a:pt x="2519322" y="-7739"/>
                          <a:pt x="2693518" y="17623"/>
                          <a:pt x="2815365" y="0"/>
                        </a:cubicBezTo>
                        <a:cubicBezTo>
                          <a:pt x="2922066" y="29261"/>
                          <a:pt x="3132390" y="-42754"/>
                          <a:pt x="3394088" y="0"/>
                        </a:cubicBezTo>
                        <a:cubicBezTo>
                          <a:pt x="3653098" y="23655"/>
                          <a:pt x="3718819" y="-136"/>
                          <a:pt x="3830668" y="0"/>
                        </a:cubicBezTo>
                        <a:cubicBezTo>
                          <a:pt x="3961033" y="35742"/>
                          <a:pt x="4170376" y="-9275"/>
                          <a:pt x="4409391" y="0"/>
                        </a:cubicBezTo>
                        <a:cubicBezTo>
                          <a:pt x="4651968" y="-15787"/>
                          <a:pt x="4556988" y="-106"/>
                          <a:pt x="4703829" y="0"/>
                        </a:cubicBezTo>
                        <a:cubicBezTo>
                          <a:pt x="4837318" y="-3581"/>
                          <a:pt x="4871324" y="1552"/>
                          <a:pt x="4998267" y="0"/>
                        </a:cubicBezTo>
                        <a:cubicBezTo>
                          <a:pt x="5236607" y="13519"/>
                          <a:pt x="5340696" y="13024"/>
                          <a:pt x="5576989" y="0"/>
                        </a:cubicBezTo>
                        <a:cubicBezTo>
                          <a:pt x="5765839" y="-5139"/>
                          <a:pt x="5872797" y="-4963"/>
                          <a:pt x="6084640" y="0"/>
                        </a:cubicBezTo>
                        <a:cubicBezTo>
                          <a:pt x="6307581" y="-1019"/>
                          <a:pt x="6294025" y="-2874"/>
                          <a:pt x="6379078" y="0"/>
                        </a:cubicBezTo>
                        <a:cubicBezTo>
                          <a:pt x="6477363" y="-1915"/>
                          <a:pt x="6786888" y="-16310"/>
                          <a:pt x="6957801" y="0"/>
                        </a:cubicBezTo>
                        <a:cubicBezTo>
                          <a:pt x="7136206" y="27295"/>
                          <a:pt x="7233366" y="12341"/>
                          <a:pt x="7323310" y="0"/>
                        </a:cubicBezTo>
                        <a:cubicBezTo>
                          <a:pt x="7408320" y="-2980"/>
                          <a:pt x="7640072" y="-6426"/>
                          <a:pt x="7891879" y="0"/>
                        </a:cubicBezTo>
                        <a:cubicBezTo>
                          <a:pt x="8355346" y="-58040"/>
                          <a:pt x="8634586" y="154579"/>
                          <a:pt x="8676640" y="309885"/>
                        </a:cubicBezTo>
                        <a:cubicBezTo>
                          <a:pt x="8677421" y="342742"/>
                          <a:pt x="8671965" y="411249"/>
                          <a:pt x="8676640" y="474563"/>
                        </a:cubicBezTo>
                        <a:cubicBezTo>
                          <a:pt x="8687245" y="546871"/>
                          <a:pt x="8679545" y="577804"/>
                          <a:pt x="8676640" y="664030"/>
                        </a:cubicBezTo>
                        <a:cubicBezTo>
                          <a:pt x="8676598" y="748825"/>
                          <a:pt x="8666210" y="771427"/>
                          <a:pt x="8676640" y="841103"/>
                        </a:cubicBezTo>
                        <a:cubicBezTo>
                          <a:pt x="8689408" y="904144"/>
                          <a:pt x="8662595" y="919015"/>
                          <a:pt x="8676640" y="993385"/>
                        </a:cubicBezTo>
                        <a:cubicBezTo>
                          <a:pt x="8688097" y="1065840"/>
                          <a:pt x="8687566" y="1123512"/>
                          <a:pt x="8676640" y="1170457"/>
                        </a:cubicBezTo>
                        <a:cubicBezTo>
                          <a:pt x="8661317" y="1217077"/>
                          <a:pt x="8674296" y="1248868"/>
                          <a:pt x="8676640" y="1310345"/>
                        </a:cubicBezTo>
                        <a:cubicBezTo>
                          <a:pt x="8671991" y="1374877"/>
                          <a:pt x="8684338" y="1439641"/>
                          <a:pt x="8676640" y="1549393"/>
                        </a:cubicBezTo>
                        <a:cubicBezTo>
                          <a:pt x="8605072" y="1707590"/>
                          <a:pt x="8363134" y="1876170"/>
                          <a:pt x="7891879" y="1859279"/>
                        </a:cubicBezTo>
                        <a:cubicBezTo>
                          <a:pt x="7791478" y="1872156"/>
                          <a:pt x="7680722" y="1868997"/>
                          <a:pt x="7597441" y="1859279"/>
                        </a:cubicBezTo>
                        <a:cubicBezTo>
                          <a:pt x="7504369" y="1874752"/>
                          <a:pt x="7152279" y="1877122"/>
                          <a:pt x="7018719" y="1859279"/>
                        </a:cubicBezTo>
                        <a:cubicBezTo>
                          <a:pt x="6919155" y="1845265"/>
                          <a:pt x="6758064" y="1843889"/>
                          <a:pt x="6653210" y="1859279"/>
                        </a:cubicBezTo>
                        <a:cubicBezTo>
                          <a:pt x="6564703" y="1841579"/>
                          <a:pt x="6315859" y="1840915"/>
                          <a:pt x="6074487" y="1859279"/>
                        </a:cubicBezTo>
                        <a:cubicBezTo>
                          <a:pt x="5836305" y="1854330"/>
                          <a:pt x="5743430" y="1839435"/>
                          <a:pt x="5424693" y="1859279"/>
                        </a:cubicBezTo>
                        <a:cubicBezTo>
                          <a:pt x="5098434" y="1856768"/>
                          <a:pt x="5208748" y="1871914"/>
                          <a:pt x="5059184" y="1859279"/>
                        </a:cubicBezTo>
                        <a:cubicBezTo>
                          <a:pt x="4896901" y="1846109"/>
                          <a:pt x="4807145" y="1867682"/>
                          <a:pt x="4622604" y="1859279"/>
                        </a:cubicBezTo>
                        <a:cubicBezTo>
                          <a:pt x="4461768" y="1848384"/>
                          <a:pt x="4340784" y="1857305"/>
                          <a:pt x="4257095" y="1859279"/>
                        </a:cubicBezTo>
                        <a:cubicBezTo>
                          <a:pt x="4194669" y="1874520"/>
                          <a:pt x="3984698" y="1861930"/>
                          <a:pt x="3749444" y="1859279"/>
                        </a:cubicBezTo>
                        <a:cubicBezTo>
                          <a:pt x="3507811" y="1872580"/>
                          <a:pt x="3406250" y="1863323"/>
                          <a:pt x="3099650" y="1859279"/>
                        </a:cubicBezTo>
                        <a:cubicBezTo>
                          <a:pt x="2777613" y="1855474"/>
                          <a:pt x="2900763" y="1860589"/>
                          <a:pt x="2734141" y="1859279"/>
                        </a:cubicBezTo>
                        <a:cubicBezTo>
                          <a:pt x="2559265" y="1843106"/>
                          <a:pt x="2423691" y="1863173"/>
                          <a:pt x="2297561" y="1859279"/>
                        </a:cubicBezTo>
                        <a:cubicBezTo>
                          <a:pt x="2172915" y="1863949"/>
                          <a:pt x="1939878" y="1863193"/>
                          <a:pt x="1789910" y="1859279"/>
                        </a:cubicBezTo>
                        <a:cubicBezTo>
                          <a:pt x="1655020" y="1858286"/>
                          <a:pt x="1064974" y="1820714"/>
                          <a:pt x="784760" y="1859279"/>
                        </a:cubicBezTo>
                        <a:cubicBezTo>
                          <a:pt x="394324" y="1847535"/>
                          <a:pt x="108148" y="1711569"/>
                          <a:pt x="0" y="1549393"/>
                        </a:cubicBezTo>
                        <a:cubicBezTo>
                          <a:pt x="-10387" y="1467320"/>
                          <a:pt x="6063" y="1433658"/>
                          <a:pt x="0" y="1384715"/>
                        </a:cubicBezTo>
                        <a:cubicBezTo>
                          <a:pt x="-4908" y="1337287"/>
                          <a:pt x="9662" y="1267236"/>
                          <a:pt x="0" y="1232433"/>
                        </a:cubicBezTo>
                        <a:cubicBezTo>
                          <a:pt x="-7381" y="1201591"/>
                          <a:pt x="2950" y="1136795"/>
                          <a:pt x="0" y="1092546"/>
                        </a:cubicBezTo>
                        <a:cubicBezTo>
                          <a:pt x="5961" y="1057608"/>
                          <a:pt x="-15316" y="980582"/>
                          <a:pt x="0" y="915473"/>
                        </a:cubicBezTo>
                        <a:cubicBezTo>
                          <a:pt x="16036" y="841862"/>
                          <a:pt x="13444" y="808571"/>
                          <a:pt x="0" y="775586"/>
                        </a:cubicBezTo>
                        <a:cubicBezTo>
                          <a:pt x="-4720" y="729247"/>
                          <a:pt x="16526" y="681908"/>
                          <a:pt x="0" y="598514"/>
                        </a:cubicBezTo>
                        <a:cubicBezTo>
                          <a:pt x="-22275" y="535626"/>
                          <a:pt x="10540" y="416027"/>
                          <a:pt x="0" y="30988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1000"/>
              </a:spcAft>
              <a:defRPr/>
            </a:pPr>
            <a:r>
              <a:rPr lang="en-US" sz="4800" b="1" dirty="0">
                <a:solidFill>
                  <a:srgbClr val="C71A29"/>
                </a:solidFill>
                <a:latin typeface="Times New Roman" pitchFamily="18" charset="0"/>
                <a:ea typeface="Calibri" panose="020F0502020204030204" pitchFamily="34" charset="0"/>
                <a:cs typeface="Times New Roman" pitchFamily="18" charset="0"/>
              </a:rPr>
              <a:t> </a:t>
            </a:r>
            <a:r>
              <a:rPr lang="en-US" sz="4800" b="1" dirty="0" smtClean="0">
                <a:solidFill>
                  <a:srgbClr val="C71A29"/>
                </a:solidFill>
                <a:latin typeface="Times New Roman" pitchFamily="18" charset="0"/>
                <a:ea typeface="Calibri" panose="020F0502020204030204" pitchFamily="34" charset="0"/>
                <a:cs typeface="Times New Roman" pitchFamily="18" charset="0"/>
              </a:rPr>
              <a:t>     </a:t>
            </a:r>
            <a:r>
              <a:rPr lang="en-US" sz="4800" b="1" dirty="0" smtClean="0">
                <a:solidFill>
                  <a:srgbClr val="00B050"/>
                </a:solidFill>
                <a:latin typeface="Times New Roman" pitchFamily="18" charset="0"/>
                <a:ea typeface="Calibri" panose="020F0502020204030204" pitchFamily="34" charset="0"/>
                <a:cs typeface="Times New Roman" pitchFamily="18" charset="0"/>
              </a:rPr>
              <a:t>HƯƠNG THẢO</a:t>
            </a:r>
            <a:endParaRPr lang="en-US" sz="4800" b="1" dirty="0">
              <a:solidFill>
                <a:srgbClr val="00B050"/>
              </a:solidFill>
              <a:latin typeface="Times New Roman" pitchFamily="18" charset="0"/>
              <a:ea typeface="Calibri" panose="020F0502020204030204" pitchFamily="34" charset="0"/>
              <a:cs typeface="Times New Roman" pitchFamily="18" charset="0"/>
            </a:endParaRPr>
          </a:p>
        </p:txBody>
      </p:sp>
      <p:pic>
        <p:nvPicPr>
          <p:cNvPr id="9" name="Picture 8">
            <a:extLst>
              <a:ext uri="{FF2B5EF4-FFF2-40B4-BE49-F238E27FC236}">
                <a16:creationId xmlns:a16="http://schemas.microsoft.com/office/drawing/2014/main" xmlns="" id="{19547551-BEF8-5171-1BC0-AA07BF20BC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99440" y="2219575"/>
            <a:ext cx="3293128" cy="470954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5631" y="6255238"/>
            <a:ext cx="1680698" cy="156662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9570" y="602036"/>
            <a:ext cx="6414053" cy="4496567"/>
          </a:xfrm>
          <a:prstGeom prst="rect">
            <a:avLst/>
          </a:prstGeom>
        </p:spPr>
      </p:pic>
    </p:spTree>
    <p:extLst>
      <p:ext uri="{BB962C8B-B14F-4D97-AF65-F5344CB8AC3E}">
        <p14:creationId xmlns:p14="http://schemas.microsoft.com/office/powerpoint/2010/main" val="229398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46004" y="-107342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3"/>
            <a:stretch>
              <a:fillRect b="-7409"/>
            </a:stretch>
          </a:blipFill>
        </p:spPr>
      </p:sp>
      <p:sp>
        <p:nvSpPr>
          <p:cNvPr id="7" name="Hình chữ nhật: Góc Tròn 12">
            <a:extLst>
              <a:ext uri="{FF2B5EF4-FFF2-40B4-BE49-F238E27FC236}">
                <a16:creationId xmlns:a16="http://schemas.microsoft.com/office/drawing/2014/main" xmlns="" id="{FA9E9D79-87CB-44E3-E273-DC19266AB662}"/>
              </a:ext>
            </a:extLst>
          </p:cNvPr>
          <p:cNvSpPr/>
          <p:nvPr/>
        </p:nvSpPr>
        <p:spPr>
          <a:xfrm>
            <a:off x="5300872" y="621305"/>
            <a:ext cx="6414053" cy="3235078"/>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76640"/>
                      <a:gd name="connsiteY0" fmla="*/ 309885 h 1859279"/>
                      <a:gd name="connsiteX1" fmla="*/ 784760 w 8676640"/>
                      <a:gd name="connsiteY1" fmla="*/ 0 h 1859279"/>
                      <a:gd name="connsiteX2" fmla="*/ 1150269 w 8676640"/>
                      <a:gd name="connsiteY2" fmla="*/ 0 h 1859279"/>
                      <a:gd name="connsiteX3" fmla="*/ 1657920 w 8676640"/>
                      <a:gd name="connsiteY3" fmla="*/ 0 h 1859279"/>
                      <a:gd name="connsiteX4" fmla="*/ 2307714 w 8676640"/>
                      <a:gd name="connsiteY4" fmla="*/ 0 h 1859279"/>
                      <a:gd name="connsiteX5" fmla="*/ 2815365 w 8676640"/>
                      <a:gd name="connsiteY5" fmla="*/ 0 h 1859279"/>
                      <a:gd name="connsiteX6" fmla="*/ 3394088 w 8676640"/>
                      <a:gd name="connsiteY6" fmla="*/ 0 h 1859279"/>
                      <a:gd name="connsiteX7" fmla="*/ 3830668 w 8676640"/>
                      <a:gd name="connsiteY7" fmla="*/ 0 h 1859279"/>
                      <a:gd name="connsiteX8" fmla="*/ 4409391 w 8676640"/>
                      <a:gd name="connsiteY8" fmla="*/ 0 h 1859279"/>
                      <a:gd name="connsiteX9" fmla="*/ 4703829 w 8676640"/>
                      <a:gd name="connsiteY9" fmla="*/ 0 h 1859279"/>
                      <a:gd name="connsiteX10" fmla="*/ 4998267 w 8676640"/>
                      <a:gd name="connsiteY10" fmla="*/ 0 h 1859279"/>
                      <a:gd name="connsiteX11" fmla="*/ 5576989 w 8676640"/>
                      <a:gd name="connsiteY11" fmla="*/ 0 h 1859279"/>
                      <a:gd name="connsiteX12" fmla="*/ 6084640 w 8676640"/>
                      <a:gd name="connsiteY12" fmla="*/ 0 h 1859279"/>
                      <a:gd name="connsiteX13" fmla="*/ 6379078 w 8676640"/>
                      <a:gd name="connsiteY13" fmla="*/ 0 h 1859279"/>
                      <a:gd name="connsiteX14" fmla="*/ 6957801 w 8676640"/>
                      <a:gd name="connsiteY14" fmla="*/ 0 h 1859279"/>
                      <a:gd name="connsiteX15" fmla="*/ 7323310 w 8676640"/>
                      <a:gd name="connsiteY15" fmla="*/ 0 h 1859279"/>
                      <a:gd name="connsiteX16" fmla="*/ 7891879 w 8676640"/>
                      <a:gd name="connsiteY16" fmla="*/ 0 h 1859279"/>
                      <a:gd name="connsiteX17" fmla="*/ 8676640 w 8676640"/>
                      <a:gd name="connsiteY17" fmla="*/ 309885 h 1859279"/>
                      <a:gd name="connsiteX18" fmla="*/ 8676640 w 8676640"/>
                      <a:gd name="connsiteY18" fmla="*/ 474563 h 1859279"/>
                      <a:gd name="connsiteX19" fmla="*/ 8676640 w 8676640"/>
                      <a:gd name="connsiteY19" fmla="*/ 664030 h 1859279"/>
                      <a:gd name="connsiteX20" fmla="*/ 8676640 w 8676640"/>
                      <a:gd name="connsiteY20" fmla="*/ 841103 h 1859279"/>
                      <a:gd name="connsiteX21" fmla="*/ 8676640 w 8676640"/>
                      <a:gd name="connsiteY21" fmla="*/ 993385 h 1859279"/>
                      <a:gd name="connsiteX22" fmla="*/ 8676640 w 8676640"/>
                      <a:gd name="connsiteY22" fmla="*/ 1170457 h 1859279"/>
                      <a:gd name="connsiteX23" fmla="*/ 8676640 w 8676640"/>
                      <a:gd name="connsiteY23" fmla="*/ 1310345 h 1859279"/>
                      <a:gd name="connsiteX24" fmla="*/ 8676640 w 8676640"/>
                      <a:gd name="connsiteY24" fmla="*/ 1549393 h 1859279"/>
                      <a:gd name="connsiteX25" fmla="*/ 7891879 w 8676640"/>
                      <a:gd name="connsiteY25" fmla="*/ 1859279 h 1859279"/>
                      <a:gd name="connsiteX26" fmla="*/ 7597441 w 8676640"/>
                      <a:gd name="connsiteY26" fmla="*/ 1859279 h 1859279"/>
                      <a:gd name="connsiteX27" fmla="*/ 7018719 w 8676640"/>
                      <a:gd name="connsiteY27" fmla="*/ 1859279 h 1859279"/>
                      <a:gd name="connsiteX28" fmla="*/ 6653210 w 8676640"/>
                      <a:gd name="connsiteY28" fmla="*/ 1859279 h 1859279"/>
                      <a:gd name="connsiteX29" fmla="*/ 6074487 w 8676640"/>
                      <a:gd name="connsiteY29" fmla="*/ 1859279 h 1859279"/>
                      <a:gd name="connsiteX30" fmla="*/ 5424693 w 8676640"/>
                      <a:gd name="connsiteY30" fmla="*/ 1859279 h 1859279"/>
                      <a:gd name="connsiteX31" fmla="*/ 5059184 w 8676640"/>
                      <a:gd name="connsiteY31" fmla="*/ 1859279 h 1859279"/>
                      <a:gd name="connsiteX32" fmla="*/ 4622604 w 8676640"/>
                      <a:gd name="connsiteY32" fmla="*/ 1859279 h 1859279"/>
                      <a:gd name="connsiteX33" fmla="*/ 4257095 w 8676640"/>
                      <a:gd name="connsiteY33" fmla="*/ 1859279 h 1859279"/>
                      <a:gd name="connsiteX34" fmla="*/ 3749444 w 8676640"/>
                      <a:gd name="connsiteY34" fmla="*/ 1859279 h 1859279"/>
                      <a:gd name="connsiteX35" fmla="*/ 3099650 w 8676640"/>
                      <a:gd name="connsiteY35" fmla="*/ 1859279 h 1859279"/>
                      <a:gd name="connsiteX36" fmla="*/ 2734141 w 8676640"/>
                      <a:gd name="connsiteY36" fmla="*/ 1859279 h 1859279"/>
                      <a:gd name="connsiteX37" fmla="*/ 2297561 w 8676640"/>
                      <a:gd name="connsiteY37" fmla="*/ 1859279 h 1859279"/>
                      <a:gd name="connsiteX38" fmla="*/ 1789910 w 8676640"/>
                      <a:gd name="connsiteY38" fmla="*/ 1859279 h 1859279"/>
                      <a:gd name="connsiteX39" fmla="*/ 784760 w 8676640"/>
                      <a:gd name="connsiteY39" fmla="*/ 1859279 h 1859279"/>
                      <a:gd name="connsiteX40" fmla="*/ 0 w 8676640"/>
                      <a:gd name="connsiteY40" fmla="*/ 1549393 h 1859279"/>
                      <a:gd name="connsiteX41" fmla="*/ 0 w 8676640"/>
                      <a:gd name="connsiteY41" fmla="*/ 1384715 h 1859279"/>
                      <a:gd name="connsiteX42" fmla="*/ 0 w 8676640"/>
                      <a:gd name="connsiteY42" fmla="*/ 1232433 h 1859279"/>
                      <a:gd name="connsiteX43" fmla="*/ 0 w 8676640"/>
                      <a:gd name="connsiteY43" fmla="*/ 1092546 h 1859279"/>
                      <a:gd name="connsiteX44" fmla="*/ 0 w 8676640"/>
                      <a:gd name="connsiteY44" fmla="*/ 915473 h 1859279"/>
                      <a:gd name="connsiteX45" fmla="*/ 0 w 8676640"/>
                      <a:gd name="connsiteY45" fmla="*/ 775586 h 1859279"/>
                      <a:gd name="connsiteX46" fmla="*/ 0 w 8676640"/>
                      <a:gd name="connsiteY46" fmla="*/ 598514 h 1859279"/>
                      <a:gd name="connsiteX47" fmla="*/ 0 w 8676640"/>
                      <a:gd name="connsiteY47" fmla="*/ 309885 h 1859279"/>
                      <a:gd name="connsiteX0" fmla="*/ 0 w 8676640"/>
                      <a:gd name="connsiteY0" fmla="*/ 309885 h 1859279"/>
                      <a:gd name="connsiteX1" fmla="*/ 784760 w 8676640"/>
                      <a:gd name="connsiteY1" fmla="*/ 0 h 1859279"/>
                      <a:gd name="connsiteX2" fmla="*/ 1150269 w 8676640"/>
                      <a:gd name="connsiteY2" fmla="*/ 0 h 1859279"/>
                      <a:gd name="connsiteX3" fmla="*/ 1515778 w 8676640"/>
                      <a:gd name="connsiteY3" fmla="*/ 0 h 1859279"/>
                      <a:gd name="connsiteX4" fmla="*/ 2094501 w 8676640"/>
                      <a:gd name="connsiteY4" fmla="*/ 0 h 1859279"/>
                      <a:gd name="connsiteX5" fmla="*/ 2744294 w 8676640"/>
                      <a:gd name="connsiteY5" fmla="*/ 0 h 1859279"/>
                      <a:gd name="connsiteX6" fmla="*/ 3251946 w 8676640"/>
                      <a:gd name="connsiteY6" fmla="*/ 0 h 1859279"/>
                      <a:gd name="connsiteX7" fmla="*/ 3688526 w 8676640"/>
                      <a:gd name="connsiteY7" fmla="*/ 0 h 1859279"/>
                      <a:gd name="connsiteX8" fmla="*/ 3982963 w 8676640"/>
                      <a:gd name="connsiteY8" fmla="*/ 0 h 1859279"/>
                      <a:gd name="connsiteX9" fmla="*/ 4490615 w 8676640"/>
                      <a:gd name="connsiteY9" fmla="*/ 0 h 1859279"/>
                      <a:gd name="connsiteX10" fmla="*/ 4998267 w 8676640"/>
                      <a:gd name="connsiteY10" fmla="*/ 0 h 1859279"/>
                      <a:gd name="connsiteX11" fmla="*/ 5363775 w 8676640"/>
                      <a:gd name="connsiteY11" fmla="*/ 0 h 1859279"/>
                      <a:gd name="connsiteX12" fmla="*/ 5658213 w 8676640"/>
                      <a:gd name="connsiteY12" fmla="*/ 0 h 1859279"/>
                      <a:gd name="connsiteX13" fmla="*/ 5952651 w 8676640"/>
                      <a:gd name="connsiteY13" fmla="*/ 0 h 1859279"/>
                      <a:gd name="connsiteX14" fmla="*/ 6602444 w 8676640"/>
                      <a:gd name="connsiteY14" fmla="*/ 0 h 1859279"/>
                      <a:gd name="connsiteX15" fmla="*/ 7039025 w 8676640"/>
                      <a:gd name="connsiteY15" fmla="*/ 0 h 1859279"/>
                      <a:gd name="connsiteX16" fmla="*/ 7404534 w 8676640"/>
                      <a:gd name="connsiteY16" fmla="*/ 0 h 1859279"/>
                      <a:gd name="connsiteX17" fmla="*/ 7891879 w 8676640"/>
                      <a:gd name="connsiteY17" fmla="*/ 0 h 1859279"/>
                      <a:gd name="connsiteX18" fmla="*/ 8676640 w 8676640"/>
                      <a:gd name="connsiteY18" fmla="*/ 309885 h 1859279"/>
                      <a:gd name="connsiteX19" fmla="*/ 8676640 w 8676640"/>
                      <a:gd name="connsiteY19" fmla="*/ 511748 h 1859279"/>
                      <a:gd name="connsiteX20" fmla="*/ 8676640 w 8676640"/>
                      <a:gd name="connsiteY20" fmla="*/ 713611 h 1859279"/>
                      <a:gd name="connsiteX21" fmla="*/ 8676640 w 8676640"/>
                      <a:gd name="connsiteY21" fmla="*/ 865893 h 1859279"/>
                      <a:gd name="connsiteX22" fmla="*/ 8676640 w 8676640"/>
                      <a:gd name="connsiteY22" fmla="*/ 1055360 h 1859279"/>
                      <a:gd name="connsiteX23" fmla="*/ 8676640 w 8676640"/>
                      <a:gd name="connsiteY23" fmla="*/ 1195248 h 1859279"/>
                      <a:gd name="connsiteX24" fmla="*/ 8676640 w 8676640"/>
                      <a:gd name="connsiteY24" fmla="*/ 1397110 h 1859279"/>
                      <a:gd name="connsiteX25" fmla="*/ 8676640 w 8676640"/>
                      <a:gd name="connsiteY25" fmla="*/ 1549393 h 1859279"/>
                      <a:gd name="connsiteX26" fmla="*/ 7891879 w 8676640"/>
                      <a:gd name="connsiteY26" fmla="*/ 1859279 h 1859279"/>
                      <a:gd name="connsiteX27" fmla="*/ 7384227 w 8676640"/>
                      <a:gd name="connsiteY27" fmla="*/ 1859279 h 1859279"/>
                      <a:gd name="connsiteX28" fmla="*/ 6947648 w 8676640"/>
                      <a:gd name="connsiteY28" fmla="*/ 1859279 h 1859279"/>
                      <a:gd name="connsiteX29" fmla="*/ 6297853 w 8676640"/>
                      <a:gd name="connsiteY29" fmla="*/ 1859279 h 1859279"/>
                      <a:gd name="connsiteX30" fmla="*/ 6003416 w 8676640"/>
                      <a:gd name="connsiteY30" fmla="*/ 1859279 h 1859279"/>
                      <a:gd name="connsiteX31" fmla="*/ 5637907 w 8676640"/>
                      <a:gd name="connsiteY31" fmla="*/ 1859279 h 1859279"/>
                      <a:gd name="connsiteX32" fmla="*/ 5130255 w 8676640"/>
                      <a:gd name="connsiteY32" fmla="*/ 1859279 h 1859279"/>
                      <a:gd name="connsiteX33" fmla="*/ 4693676 w 8676640"/>
                      <a:gd name="connsiteY33" fmla="*/ 1859279 h 1859279"/>
                      <a:gd name="connsiteX34" fmla="*/ 4328167 w 8676640"/>
                      <a:gd name="connsiteY34" fmla="*/ 1859279 h 1859279"/>
                      <a:gd name="connsiteX35" fmla="*/ 3678372 w 8676640"/>
                      <a:gd name="connsiteY35" fmla="*/ 1859279 h 1859279"/>
                      <a:gd name="connsiteX36" fmla="*/ 3383935 w 8676640"/>
                      <a:gd name="connsiteY36" fmla="*/ 1859279 h 1859279"/>
                      <a:gd name="connsiteX37" fmla="*/ 3018426 w 8676640"/>
                      <a:gd name="connsiteY37" fmla="*/ 1859279 h 1859279"/>
                      <a:gd name="connsiteX38" fmla="*/ 2723988 w 8676640"/>
                      <a:gd name="connsiteY38" fmla="*/ 1859279 h 1859279"/>
                      <a:gd name="connsiteX39" fmla="*/ 2145266 w 8676640"/>
                      <a:gd name="connsiteY39" fmla="*/ 1859279 h 1859279"/>
                      <a:gd name="connsiteX40" fmla="*/ 1495472 w 8676640"/>
                      <a:gd name="connsiteY40" fmla="*/ 1859279 h 1859279"/>
                      <a:gd name="connsiteX41" fmla="*/ 784760 w 8676640"/>
                      <a:gd name="connsiteY41" fmla="*/ 1859279 h 1859279"/>
                      <a:gd name="connsiteX42" fmla="*/ 0 w 8676640"/>
                      <a:gd name="connsiteY42" fmla="*/ 1549393 h 1859279"/>
                      <a:gd name="connsiteX43" fmla="*/ 0 w 8676640"/>
                      <a:gd name="connsiteY43" fmla="*/ 1397110 h 1859279"/>
                      <a:gd name="connsiteX44" fmla="*/ 0 w 8676640"/>
                      <a:gd name="connsiteY44" fmla="*/ 1220038 h 1859279"/>
                      <a:gd name="connsiteX45" fmla="*/ 0 w 8676640"/>
                      <a:gd name="connsiteY45" fmla="*/ 1030570 h 1859279"/>
                      <a:gd name="connsiteX46" fmla="*/ 0 w 8676640"/>
                      <a:gd name="connsiteY46" fmla="*/ 878288 h 1859279"/>
                      <a:gd name="connsiteX47" fmla="*/ 0 w 8676640"/>
                      <a:gd name="connsiteY47" fmla="*/ 701215 h 1859279"/>
                      <a:gd name="connsiteX48" fmla="*/ 0 w 8676640"/>
                      <a:gd name="connsiteY48" fmla="*/ 561328 h 1859279"/>
                      <a:gd name="connsiteX49" fmla="*/ 0 w 8676640"/>
                      <a:gd name="connsiteY49" fmla="*/ 309885 h 18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6640" h="1859279" fill="none" extrusionOk="0">
                        <a:moveTo>
                          <a:pt x="0" y="309885"/>
                        </a:moveTo>
                        <a:cubicBezTo>
                          <a:pt x="-18489" y="79104"/>
                          <a:pt x="363820" y="-32342"/>
                          <a:pt x="784760" y="0"/>
                        </a:cubicBezTo>
                        <a:cubicBezTo>
                          <a:pt x="923703" y="-15371"/>
                          <a:pt x="1060620" y="14683"/>
                          <a:pt x="1150269" y="0"/>
                        </a:cubicBezTo>
                        <a:cubicBezTo>
                          <a:pt x="1241301" y="12889"/>
                          <a:pt x="1423183" y="504"/>
                          <a:pt x="1657920" y="0"/>
                        </a:cubicBezTo>
                        <a:cubicBezTo>
                          <a:pt x="1880965" y="-10573"/>
                          <a:pt x="2116989" y="-26504"/>
                          <a:pt x="2307714" y="0"/>
                        </a:cubicBezTo>
                        <a:cubicBezTo>
                          <a:pt x="2515293" y="10548"/>
                          <a:pt x="2733004" y="-2878"/>
                          <a:pt x="2815365" y="0"/>
                        </a:cubicBezTo>
                        <a:cubicBezTo>
                          <a:pt x="2927903" y="-27114"/>
                          <a:pt x="3105932" y="-5963"/>
                          <a:pt x="3394088" y="0"/>
                        </a:cubicBezTo>
                        <a:cubicBezTo>
                          <a:pt x="3642210" y="5792"/>
                          <a:pt x="3716174" y="9222"/>
                          <a:pt x="3830668" y="0"/>
                        </a:cubicBezTo>
                        <a:cubicBezTo>
                          <a:pt x="3951641" y="-48895"/>
                          <a:pt x="4149658" y="-47936"/>
                          <a:pt x="4409391" y="0"/>
                        </a:cubicBezTo>
                        <a:cubicBezTo>
                          <a:pt x="4636814" y="6699"/>
                          <a:pt x="4561291" y="7068"/>
                          <a:pt x="4703829" y="0"/>
                        </a:cubicBezTo>
                        <a:cubicBezTo>
                          <a:pt x="4841004" y="2676"/>
                          <a:pt x="4874164" y="-4255"/>
                          <a:pt x="4998267" y="0"/>
                        </a:cubicBezTo>
                        <a:cubicBezTo>
                          <a:pt x="5190661" y="6117"/>
                          <a:pt x="5426545" y="3000"/>
                          <a:pt x="5576989" y="0"/>
                        </a:cubicBezTo>
                        <a:cubicBezTo>
                          <a:pt x="5761750" y="18212"/>
                          <a:pt x="5854741" y="-1011"/>
                          <a:pt x="6084640" y="0"/>
                        </a:cubicBezTo>
                        <a:cubicBezTo>
                          <a:pt x="6304583" y="-1146"/>
                          <a:pt x="6294389" y="-2863"/>
                          <a:pt x="6379078" y="0"/>
                        </a:cubicBezTo>
                        <a:cubicBezTo>
                          <a:pt x="6452726" y="1870"/>
                          <a:pt x="6761645" y="13307"/>
                          <a:pt x="6957801" y="0"/>
                        </a:cubicBezTo>
                        <a:cubicBezTo>
                          <a:pt x="7136057" y="-1498"/>
                          <a:pt x="7221767" y="6699"/>
                          <a:pt x="7323310" y="0"/>
                        </a:cubicBezTo>
                        <a:cubicBezTo>
                          <a:pt x="7411128" y="10581"/>
                          <a:pt x="7656022" y="-8361"/>
                          <a:pt x="7891879" y="0"/>
                        </a:cubicBezTo>
                        <a:cubicBezTo>
                          <a:pt x="8371736" y="-287"/>
                          <a:pt x="8637609" y="155639"/>
                          <a:pt x="8676640" y="309885"/>
                        </a:cubicBezTo>
                        <a:cubicBezTo>
                          <a:pt x="8667736" y="349600"/>
                          <a:pt x="8674105" y="413205"/>
                          <a:pt x="8676640" y="474563"/>
                        </a:cubicBezTo>
                        <a:cubicBezTo>
                          <a:pt x="8685884" y="546023"/>
                          <a:pt x="8679232" y="577377"/>
                          <a:pt x="8676640" y="664030"/>
                        </a:cubicBezTo>
                        <a:cubicBezTo>
                          <a:pt x="8672374" y="750568"/>
                          <a:pt x="8664088" y="772042"/>
                          <a:pt x="8676640" y="841103"/>
                        </a:cubicBezTo>
                        <a:cubicBezTo>
                          <a:pt x="8684994" y="908653"/>
                          <a:pt x="8667399" y="917738"/>
                          <a:pt x="8676640" y="993385"/>
                        </a:cubicBezTo>
                        <a:cubicBezTo>
                          <a:pt x="8694094" y="1070007"/>
                          <a:pt x="8680889" y="1119567"/>
                          <a:pt x="8676640" y="1170457"/>
                        </a:cubicBezTo>
                        <a:cubicBezTo>
                          <a:pt x="8665091" y="1215328"/>
                          <a:pt x="8673286" y="1246979"/>
                          <a:pt x="8676640" y="1310345"/>
                        </a:cubicBezTo>
                        <a:cubicBezTo>
                          <a:pt x="8684202" y="1377490"/>
                          <a:pt x="8699251" y="1427204"/>
                          <a:pt x="8676640" y="1549393"/>
                        </a:cubicBezTo>
                        <a:cubicBezTo>
                          <a:pt x="8638397" y="1705034"/>
                          <a:pt x="8283751" y="1893697"/>
                          <a:pt x="7891879" y="1859279"/>
                        </a:cubicBezTo>
                        <a:cubicBezTo>
                          <a:pt x="7816964" y="1845871"/>
                          <a:pt x="7679619" y="1872445"/>
                          <a:pt x="7597441" y="1859279"/>
                        </a:cubicBezTo>
                        <a:cubicBezTo>
                          <a:pt x="7539291" y="1846761"/>
                          <a:pt x="7160765" y="1854964"/>
                          <a:pt x="7018719" y="1859279"/>
                        </a:cubicBezTo>
                        <a:cubicBezTo>
                          <a:pt x="6867036" y="1870215"/>
                          <a:pt x="6737607" y="1862556"/>
                          <a:pt x="6653210" y="1859279"/>
                        </a:cubicBezTo>
                        <a:cubicBezTo>
                          <a:pt x="6571030" y="1894047"/>
                          <a:pt x="6320737" y="1885283"/>
                          <a:pt x="6074487" y="1859279"/>
                        </a:cubicBezTo>
                        <a:cubicBezTo>
                          <a:pt x="5822799" y="1837972"/>
                          <a:pt x="5732648" y="1860161"/>
                          <a:pt x="5424693" y="1859279"/>
                        </a:cubicBezTo>
                        <a:cubicBezTo>
                          <a:pt x="5118086" y="1850887"/>
                          <a:pt x="5208978" y="1863713"/>
                          <a:pt x="5059184" y="1859279"/>
                        </a:cubicBezTo>
                        <a:cubicBezTo>
                          <a:pt x="4948679" y="1862948"/>
                          <a:pt x="4779842" y="1850713"/>
                          <a:pt x="4622604" y="1859279"/>
                        </a:cubicBezTo>
                        <a:cubicBezTo>
                          <a:pt x="4453533" y="1838023"/>
                          <a:pt x="4353483" y="1885799"/>
                          <a:pt x="4257095" y="1859279"/>
                        </a:cubicBezTo>
                        <a:cubicBezTo>
                          <a:pt x="4142293" y="1842039"/>
                          <a:pt x="3975136" y="1875799"/>
                          <a:pt x="3749444" y="1859279"/>
                        </a:cubicBezTo>
                        <a:cubicBezTo>
                          <a:pt x="3492021" y="1867251"/>
                          <a:pt x="3419548" y="1864917"/>
                          <a:pt x="3099650" y="1859279"/>
                        </a:cubicBezTo>
                        <a:cubicBezTo>
                          <a:pt x="2788695" y="1834360"/>
                          <a:pt x="2917334" y="1828604"/>
                          <a:pt x="2734141" y="1859279"/>
                        </a:cubicBezTo>
                        <a:cubicBezTo>
                          <a:pt x="2546282" y="1862320"/>
                          <a:pt x="2439211" y="1850877"/>
                          <a:pt x="2297561" y="1859279"/>
                        </a:cubicBezTo>
                        <a:cubicBezTo>
                          <a:pt x="2155821" y="1871511"/>
                          <a:pt x="1949774" y="1836864"/>
                          <a:pt x="1789910" y="1859279"/>
                        </a:cubicBezTo>
                        <a:cubicBezTo>
                          <a:pt x="1637493" y="1882434"/>
                          <a:pt x="1081036" y="1834207"/>
                          <a:pt x="784760" y="1859279"/>
                        </a:cubicBezTo>
                        <a:cubicBezTo>
                          <a:pt x="375565" y="1820123"/>
                          <a:pt x="105005" y="1679456"/>
                          <a:pt x="0" y="1549393"/>
                        </a:cubicBezTo>
                        <a:cubicBezTo>
                          <a:pt x="-24231" y="1465818"/>
                          <a:pt x="2471" y="1424326"/>
                          <a:pt x="0" y="1384715"/>
                        </a:cubicBezTo>
                        <a:cubicBezTo>
                          <a:pt x="-4976" y="1332862"/>
                          <a:pt x="11136" y="1273419"/>
                          <a:pt x="0" y="1232433"/>
                        </a:cubicBezTo>
                        <a:cubicBezTo>
                          <a:pt x="-11338" y="1197610"/>
                          <a:pt x="11107" y="1136049"/>
                          <a:pt x="0" y="1092546"/>
                        </a:cubicBezTo>
                        <a:cubicBezTo>
                          <a:pt x="6667" y="1034622"/>
                          <a:pt x="-25545" y="979582"/>
                          <a:pt x="0" y="915473"/>
                        </a:cubicBezTo>
                        <a:cubicBezTo>
                          <a:pt x="20914" y="851208"/>
                          <a:pt x="7668" y="812358"/>
                          <a:pt x="0" y="775586"/>
                        </a:cubicBezTo>
                        <a:cubicBezTo>
                          <a:pt x="-3562" y="742159"/>
                          <a:pt x="14471" y="670348"/>
                          <a:pt x="0" y="598514"/>
                        </a:cubicBezTo>
                        <a:cubicBezTo>
                          <a:pt x="-22118" y="507347"/>
                          <a:pt x="23312" y="429022"/>
                          <a:pt x="0" y="309885"/>
                        </a:cubicBezTo>
                        <a:close/>
                      </a:path>
                      <a:path w="8676640" h="1859279" stroke="0" extrusionOk="0">
                        <a:moveTo>
                          <a:pt x="0" y="309885"/>
                        </a:moveTo>
                        <a:cubicBezTo>
                          <a:pt x="63962" y="111218"/>
                          <a:pt x="382758" y="135"/>
                          <a:pt x="784760" y="0"/>
                        </a:cubicBezTo>
                        <a:cubicBezTo>
                          <a:pt x="870145" y="-322"/>
                          <a:pt x="1082568" y="8273"/>
                          <a:pt x="1150269" y="0"/>
                        </a:cubicBezTo>
                        <a:cubicBezTo>
                          <a:pt x="1208610" y="-19329"/>
                          <a:pt x="1376769" y="10223"/>
                          <a:pt x="1515778" y="0"/>
                        </a:cubicBezTo>
                        <a:cubicBezTo>
                          <a:pt x="1694408" y="18593"/>
                          <a:pt x="1892995" y="21467"/>
                          <a:pt x="2094501" y="0"/>
                        </a:cubicBezTo>
                        <a:cubicBezTo>
                          <a:pt x="2338431" y="-5097"/>
                          <a:pt x="2568003" y="-1898"/>
                          <a:pt x="2744294" y="0"/>
                        </a:cubicBezTo>
                        <a:cubicBezTo>
                          <a:pt x="2926372" y="4570"/>
                          <a:pt x="3089506" y="-11580"/>
                          <a:pt x="3251946" y="0"/>
                        </a:cubicBezTo>
                        <a:cubicBezTo>
                          <a:pt x="3372398" y="12641"/>
                          <a:pt x="3578585" y="-10839"/>
                          <a:pt x="3688526" y="0"/>
                        </a:cubicBezTo>
                        <a:cubicBezTo>
                          <a:pt x="3784703" y="-307"/>
                          <a:pt x="3921245" y="-2849"/>
                          <a:pt x="3982963" y="0"/>
                        </a:cubicBezTo>
                        <a:cubicBezTo>
                          <a:pt x="4046000" y="-21311"/>
                          <a:pt x="4280327" y="19960"/>
                          <a:pt x="4490615" y="0"/>
                        </a:cubicBezTo>
                        <a:cubicBezTo>
                          <a:pt x="4708446" y="-6485"/>
                          <a:pt x="4809232" y="1455"/>
                          <a:pt x="4998267" y="0"/>
                        </a:cubicBezTo>
                        <a:cubicBezTo>
                          <a:pt x="5194187" y="-7861"/>
                          <a:pt x="5187862" y="-2721"/>
                          <a:pt x="5363775" y="0"/>
                        </a:cubicBezTo>
                        <a:cubicBezTo>
                          <a:pt x="5538506" y="4319"/>
                          <a:pt x="5544146" y="-5708"/>
                          <a:pt x="5658213" y="0"/>
                        </a:cubicBezTo>
                        <a:cubicBezTo>
                          <a:pt x="5773690" y="8955"/>
                          <a:pt x="5811854" y="6080"/>
                          <a:pt x="5952651" y="0"/>
                        </a:cubicBezTo>
                        <a:cubicBezTo>
                          <a:pt x="6083763" y="-14840"/>
                          <a:pt x="6284113" y="11111"/>
                          <a:pt x="6602444" y="0"/>
                        </a:cubicBezTo>
                        <a:cubicBezTo>
                          <a:pt x="6882097" y="-1902"/>
                          <a:pt x="6864018" y="5749"/>
                          <a:pt x="7039025" y="0"/>
                        </a:cubicBezTo>
                        <a:cubicBezTo>
                          <a:pt x="7222102" y="-3339"/>
                          <a:pt x="7309083" y="-6645"/>
                          <a:pt x="7404534" y="0"/>
                        </a:cubicBezTo>
                        <a:cubicBezTo>
                          <a:pt x="7491288" y="-4831"/>
                          <a:pt x="7667325" y="11393"/>
                          <a:pt x="7891879" y="0"/>
                        </a:cubicBezTo>
                        <a:cubicBezTo>
                          <a:pt x="8358210" y="-14914"/>
                          <a:pt x="8658858" y="144961"/>
                          <a:pt x="8676640" y="309885"/>
                        </a:cubicBezTo>
                        <a:cubicBezTo>
                          <a:pt x="8675961" y="399993"/>
                          <a:pt x="8692971" y="441364"/>
                          <a:pt x="8676640" y="511748"/>
                        </a:cubicBezTo>
                        <a:cubicBezTo>
                          <a:pt x="8665271" y="590206"/>
                          <a:pt x="8666623" y="664245"/>
                          <a:pt x="8676640" y="713611"/>
                        </a:cubicBezTo>
                        <a:cubicBezTo>
                          <a:pt x="8686250" y="763647"/>
                          <a:pt x="8679940" y="830019"/>
                          <a:pt x="8676640" y="865893"/>
                        </a:cubicBezTo>
                        <a:cubicBezTo>
                          <a:pt x="8680357" y="903889"/>
                          <a:pt x="8690119" y="994900"/>
                          <a:pt x="8676640" y="1055360"/>
                        </a:cubicBezTo>
                        <a:cubicBezTo>
                          <a:pt x="8661050" y="1121030"/>
                          <a:pt x="8675740" y="1160415"/>
                          <a:pt x="8676640" y="1195248"/>
                        </a:cubicBezTo>
                        <a:cubicBezTo>
                          <a:pt x="8677041" y="1229123"/>
                          <a:pt x="8687177" y="1318928"/>
                          <a:pt x="8676640" y="1397110"/>
                        </a:cubicBezTo>
                        <a:cubicBezTo>
                          <a:pt x="8657315" y="1471162"/>
                          <a:pt x="8691694" y="1489810"/>
                          <a:pt x="8676640" y="1549393"/>
                        </a:cubicBezTo>
                        <a:cubicBezTo>
                          <a:pt x="8729331" y="1706100"/>
                          <a:pt x="8361214" y="1885506"/>
                          <a:pt x="7891879" y="1859279"/>
                        </a:cubicBezTo>
                        <a:cubicBezTo>
                          <a:pt x="7663773" y="1856788"/>
                          <a:pt x="7553565" y="1870418"/>
                          <a:pt x="7384227" y="1859279"/>
                        </a:cubicBezTo>
                        <a:cubicBezTo>
                          <a:pt x="7221009" y="1873367"/>
                          <a:pt x="7027051" y="1867101"/>
                          <a:pt x="6947648" y="1859279"/>
                        </a:cubicBezTo>
                        <a:cubicBezTo>
                          <a:pt x="6844125" y="1865021"/>
                          <a:pt x="6487158" y="1833690"/>
                          <a:pt x="6297853" y="1859279"/>
                        </a:cubicBezTo>
                        <a:cubicBezTo>
                          <a:pt x="6116278" y="1879213"/>
                          <a:pt x="6072716" y="1858827"/>
                          <a:pt x="6003416" y="1859279"/>
                        </a:cubicBezTo>
                        <a:cubicBezTo>
                          <a:pt x="5943083" y="1835187"/>
                          <a:pt x="5792914" y="1860938"/>
                          <a:pt x="5637907" y="1859279"/>
                        </a:cubicBezTo>
                        <a:cubicBezTo>
                          <a:pt x="5472677" y="1873248"/>
                          <a:pt x="5278895" y="1867264"/>
                          <a:pt x="5130255" y="1859279"/>
                        </a:cubicBezTo>
                        <a:cubicBezTo>
                          <a:pt x="4969629" y="1840284"/>
                          <a:pt x="4826656" y="1876314"/>
                          <a:pt x="4693676" y="1859279"/>
                        </a:cubicBezTo>
                        <a:cubicBezTo>
                          <a:pt x="4575894" y="1868511"/>
                          <a:pt x="4496219" y="1873854"/>
                          <a:pt x="4328167" y="1859279"/>
                        </a:cubicBezTo>
                        <a:cubicBezTo>
                          <a:pt x="4046268" y="1827622"/>
                          <a:pt x="3829518" y="1881555"/>
                          <a:pt x="3678372" y="1859279"/>
                        </a:cubicBezTo>
                        <a:cubicBezTo>
                          <a:pt x="3491740" y="1861093"/>
                          <a:pt x="3491013" y="1861397"/>
                          <a:pt x="3383935" y="1859279"/>
                        </a:cubicBezTo>
                        <a:cubicBezTo>
                          <a:pt x="3281787" y="1855145"/>
                          <a:pt x="3209380" y="1853062"/>
                          <a:pt x="3018426" y="1859279"/>
                        </a:cubicBezTo>
                        <a:cubicBezTo>
                          <a:pt x="2844911" y="1862739"/>
                          <a:pt x="2802475" y="1866638"/>
                          <a:pt x="2723988" y="1859279"/>
                        </a:cubicBezTo>
                        <a:cubicBezTo>
                          <a:pt x="2667305" y="1823112"/>
                          <a:pt x="2441439" y="1824163"/>
                          <a:pt x="2145266" y="1859279"/>
                        </a:cubicBezTo>
                        <a:cubicBezTo>
                          <a:pt x="1893661" y="1870559"/>
                          <a:pt x="1768598" y="1851119"/>
                          <a:pt x="1495472" y="1859279"/>
                        </a:cubicBezTo>
                        <a:cubicBezTo>
                          <a:pt x="1212417" y="1863687"/>
                          <a:pt x="1106044" y="1859825"/>
                          <a:pt x="784760" y="1859279"/>
                        </a:cubicBezTo>
                        <a:cubicBezTo>
                          <a:pt x="286016" y="1867488"/>
                          <a:pt x="33907" y="1761522"/>
                          <a:pt x="0" y="1549393"/>
                        </a:cubicBezTo>
                        <a:cubicBezTo>
                          <a:pt x="-90" y="1491722"/>
                          <a:pt x="-2140" y="1436656"/>
                          <a:pt x="0" y="1397110"/>
                        </a:cubicBezTo>
                        <a:cubicBezTo>
                          <a:pt x="10285" y="1358670"/>
                          <a:pt x="-18273" y="1286213"/>
                          <a:pt x="0" y="1220038"/>
                        </a:cubicBezTo>
                        <a:cubicBezTo>
                          <a:pt x="8933" y="1160046"/>
                          <a:pt x="-18443" y="1114272"/>
                          <a:pt x="0" y="1030570"/>
                        </a:cubicBezTo>
                        <a:cubicBezTo>
                          <a:pt x="22015" y="953445"/>
                          <a:pt x="12651" y="905510"/>
                          <a:pt x="0" y="878288"/>
                        </a:cubicBezTo>
                        <a:cubicBezTo>
                          <a:pt x="-6436" y="850085"/>
                          <a:pt x="-16613" y="774257"/>
                          <a:pt x="0" y="701215"/>
                        </a:cubicBezTo>
                        <a:cubicBezTo>
                          <a:pt x="4154" y="626711"/>
                          <a:pt x="5376" y="596958"/>
                          <a:pt x="0" y="561328"/>
                        </a:cubicBezTo>
                        <a:cubicBezTo>
                          <a:pt x="-8480" y="531450"/>
                          <a:pt x="11977" y="412240"/>
                          <a:pt x="0" y="309885"/>
                        </a:cubicBezTo>
                        <a:close/>
                      </a:path>
                      <a:path w="8676640" h="1859279" fill="none" stroke="0" extrusionOk="0">
                        <a:moveTo>
                          <a:pt x="0" y="309885"/>
                        </a:moveTo>
                        <a:cubicBezTo>
                          <a:pt x="-13380" y="129815"/>
                          <a:pt x="356875" y="-72125"/>
                          <a:pt x="784760" y="0"/>
                        </a:cubicBezTo>
                        <a:cubicBezTo>
                          <a:pt x="932092" y="-1182"/>
                          <a:pt x="1062817" y="9321"/>
                          <a:pt x="1150269" y="0"/>
                        </a:cubicBezTo>
                        <a:cubicBezTo>
                          <a:pt x="1230777" y="-9878"/>
                          <a:pt x="1435978" y="-9071"/>
                          <a:pt x="1657920" y="0"/>
                        </a:cubicBezTo>
                        <a:cubicBezTo>
                          <a:pt x="1895929" y="26395"/>
                          <a:pt x="2101934" y="-4897"/>
                          <a:pt x="2307714" y="0"/>
                        </a:cubicBezTo>
                        <a:cubicBezTo>
                          <a:pt x="2519322" y="-7739"/>
                          <a:pt x="2693518" y="17623"/>
                          <a:pt x="2815365" y="0"/>
                        </a:cubicBezTo>
                        <a:cubicBezTo>
                          <a:pt x="2922066" y="29261"/>
                          <a:pt x="3132390" y="-42754"/>
                          <a:pt x="3394088" y="0"/>
                        </a:cubicBezTo>
                        <a:cubicBezTo>
                          <a:pt x="3653098" y="23655"/>
                          <a:pt x="3718819" y="-136"/>
                          <a:pt x="3830668" y="0"/>
                        </a:cubicBezTo>
                        <a:cubicBezTo>
                          <a:pt x="3961033" y="35742"/>
                          <a:pt x="4170376" y="-9275"/>
                          <a:pt x="4409391" y="0"/>
                        </a:cubicBezTo>
                        <a:cubicBezTo>
                          <a:pt x="4651968" y="-15787"/>
                          <a:pt x="4556988" y="-106"/>
                          <a:pt x="4703829" y="0"/>
                        </a:cubicBezTo>
                        <a:cubicBezTo>
                          <a:pt x="4837318" y="-3581"/>
                          <a:pt x="4871324" y="1552"/>
                          <a:pt x="4998267" y="0"/>
                        </a:cubicBezTo>
                        <a:cubicBezTo>
                          <a:pt x="5236607" y="13519"/>
                          <a:pt x="5340696" y="13024"/>
                          <a:pt x="5576989" y="0"/>
                        </a:cubicBezTo>
                        <a:cubicBezTo>
                          <a:pt x="5765839" y="-5139"/>
                          <a:pt x="5872797" y="-4963"/>
                          <a:pt x="6084640" y="0"/>
                        </a:cubicBezTo>
                        <a:cubicBezTo>
                          <a:pt x="6307581" y="-1019"/>
                          <a:pt x="6294025" y="-2874"/>
                          <a:pt x="6379078" y="0"/>
                        </a:cubicBezTo>
                        <a:cubicBezTo>
                          <a:pt x="6477363" y="-1915"/>
                          <a:pt x="6786888" y="-16310"/>
                          <a:pt x="6957801" y="0"/>
                        </a:cubicBezTo>
                        <a:cubicBezTo>
                          <a:pt x="7136206" y="27295"/>
                          <a:pt x="7233366" y="12341"/>
                          <a:pt x="7323310" y="0"/>
                        </a:cubicBezTo>
                        <a:cubicBezTo>
                          <a:pt x="7408320" y="-2980"/>
                          <a:pt x="7640072" y="-6426"/>
                          <a:pt x="7891879" y="0"/>
                        </a:cubicBezTo>
                        <a:cubicBezTo>
                          <a:pt x="8355346" y="-58040"/>
                          <a:pt x="8634586" y="154579"/>
                          <a:pt x="8676640" y="309885"/>
                        </a:cubicBezTo>
                        <a:cubicBezTo>
                          <a:pt x="8677421" y="342742"/>
                          <a:pt x="8671965" y="411249"/>
                          <a:pt x="8676640" y="474563"/>
                        </a:cubicBezTo>
                        <a:cubicBezTo>
                          <a:pt x="8687245" y="546871"/>
                          <a:pt x="8679545" y="577804"/>
                          <a:pt x="8676640" y="664030"/>
                        </a:cubicBezTo>
                        <a:cubicBezTo>
                          <a:pt x="8676598" y="748825"/>
                          <a:pt x="8666210" y="771427"/>
                          <a:pt x="8676640" y="841103"/>
                        </a:cubicBezTo>
                        <a:cubicBezTo>
                          <a:pt x="8689408" y="904144"/>
                          <a:pt x="8662595" y="919015"/>
                          <a:pt x="8676640" y="993385"/>
                        </a:cubicBezTo>
                        <a:cubicBezTo>
                          <a:pt x="8688097" y="1065840"/>
                          <a:pt x="8687566" y="1123512"/>
                          <a:pt x="8676640" y="1170457"/>
                        </a:cubicBezTo>
                        <a:cubicBezTo>
                          <a:pt x="8661317" y="1217077"/>
                          <a:pt x="8674296" y="1248868"/>
                          <a:pt x="8676640" y="1310345"/>
                        </a:cubicBezTo>
                        <a:cubicBezTo>
                          <a:pt x="8671991" y="1374877"/>
                          <a:pt x="8684338" y="1439641"/>
                          <a:pt x="8676640" y="1549393"/>
                        </a:cubicBezTo>
                        <a:cubicBezTo>
                          <a:pt x="8605072" y="1707590"/>
                          <a:pt x="8363134" y="1876170"/>
                          <a:pt x="7891879" y="1859279"/>
                        </a:cubicBezTo>
                        <a:cubicBezTo>
                          <a:pt x="7791478" y="1872156"/>
                          <a:pt x="7680722" y="1868997"/>
                          <a:pt x="7597441" y="1859279"/>
                        </a:cubicBezTo>
                        <a:cubicBezTo>
                          <a:pt x="7504369" y="1874752"/>
                          <a:pt x="7152279" y="1877122"/>
                          <a:pt x="7018719" y="1859279"/>
                        </a:cubicBezTo>
                        <a:cubicBezTo>
                          <a:pt x="6919155" y="1845265"/>
                          <a:pt x="6758064" y="1843889"/>
                          <a:pt x="6653210" y="1859279"/>
                        </a:cubicBezTo>
                        <a:cubicBezTo>
                          <a:pt x="6564703" y="1841579"/>
                          <a:pt x="6315859" y="1840915"/>
                          <a:pt x="6074487" y="1859279"/>
                        </a:cubicBezTo>
                        <a:cubicBezTo>
                          <a:pt x="5836305" y="1854330"/>
                          <a:pt x="5743430" y="1839435"/>
                          <a:pt x="5424693" y="1859279"/>
                        </a:cubicBezTo>
                        <a:cubicBezTo>
                          <a:pt x="5098434" y="1856768"/>
                          <a:pt x="5208748" y="1871914"/>
                          <a:pt x="5059184" y="1859279"/>
                        </a:cubicBezTo>
                        <a:cubicBezTo>
                          <a:pt x="4896901" y="1846109"/>
                          <a:pt x="4807145" y="1867682"/>
                          <a:pt x="4622604" y="1859279"/>
                        </a:cubicBezTo>
                        <a:cubicBezTo>
                          <a:pt x="4461768" y="1848384"/>
                          <a:pt x="4340784" y="1857305"/>
                          <a:pt x="4257095" y="1859279"/>
                        </a:cubicBezTo>
                        <a:cubicBezTo>
                          <a:pt x="4194669" y="1874520"/>
                          <a:pt x="3984698" y="1861930"/>
                          <a:pt x="3749444" y="1859279"/>
                        </a:cubicBezTo>
                        <a:cubicBezTo>
                          <a:pt x="3507811" y="1872580"/>
                          <a:pt x="3406250" y="1863323"/>
                          <a:pt x="3099650" y="1859279"/>
                        </a:cubicBezTo>
                        <a:cubicBezTo>
                          <a:pt x="2777613" y="1855474"/>
                          <a:pt x="2900763" y="1860589"/>
                          <a:pt x="2734141" y="1859279"/>
                        </a:cubicBezTo>
                        <a:cubicBezTo>
                          <a:pt x="2559265" y="1843106"/>
                          <a:pt x="2423691" y="1863173"/>
                          <a:pt x="2297561" y="1859279"/>
                        </a:cubicBezTo>
                        <a:cubicBezTo>
                          <a:pt x="2172915" y="1863949"/>
                          <a:pt x="1939878" y="1863193"/>
                          <a:pt x="1789910" y="1859279"/>
                        </a:cubicBezTo>
                        <a:cubicBezTo>
                          <a:pt x="1655020" y="1858286"/>
                          <a:pt x="1064974" y="1820714"/>
                          <a:pt x="784760" y="1859279"/>
                        </a:cubicBezTo>
                        <a:cubicBezTo>
                          <a:pt x="394324" y="1847535"/>
                          <a:pt x="108148" y="1711569"/>
                          <a:pt x="0" y="1549393"/>
                        </a:cubicBezTo>
                        <a:cubicBezTo>
                          <a:pt x="-10387" y="1467320"/>
                          <a:pt x="6063" y="1433658"/>
                          <a:pt x="0" y="1384715"/>
                        </a:cubicBezTo>
                        <a:cubicBezTo>
                          <a:pt x="-4908" y="1337287"/>
                          <a:pt x="9662" y="1267236"/>
                          <a:pt x="0" y="1232433"/>
                        </a:cubicBezTo>
                        <a:cubicBezTo>
                          <a:pt x="-7381" y="1201591"/>
                          <a:pt x="2950" y="1136795"/>
                          <a:pt x="0" y="1092546"/>
                        </a:cubicBezTo>
                        <a:cubicBezTo>
                          <a:pt x="5961" y="1057608"/>
                          <a:pt x="-15316" y="980582"/>
                          <a:pt x="0" y="915473"/>
                        </a:cubicBezTo>
                        <a:cubicBezTo>
                          <a:pt x="16036" y="841862"/>
                          <a:pt x="13444" y="808571"/>
                          <a:pt x="0" y="775586"/>
                        </a:cubicBezTo>
                        <a:cubicBezTo>
                          <a:pt x="-4720" y="729247"/>
                          <a:pt x="16526" y="681908"/>
                          <a:pt x="0" y="598514"/>
                        </a:cubicBezTo>
                        <a:cubicBezTo>
                          <a:pt x="-22275" y="535626"/>
                          <a:pt x="10540" y="416027"/>
                          <a:pt x="0" y="30988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1000"/>
              </a:spcAft>
              <a:defRPr/>
            </a:pPr>
            <a:r>
              <a:rPr lang="en-US" sz="4800" b="1" dirty="0" smtClean="0">
                <a:solidFill>
                  <a:srgbClr val="C71A29"/>
                </a:solidFill>
                <a:latin typeface="Times New Roman" pitchFamily="18" charset="0"/>
                <a:ea typeface="Calibri" panose="020F0502020204030204" pitchFamily="34" charset="0"/>
                <a:cs typeface="Times New Roman" pitchFamily="18" charset="0"/>
              </a:rPr>
              <a:t>-   </a:t>
            </a:r>
            <a:r>
              <a:rPr lang="en-US" sz="4800" b="1" dirty="0" smtClean="0">
                <a:solidFill>
                  <a:srgbClr val="002060"/>
                </a:solidFill>
                <a:latin typeface="Times New Roman" pitchFamily="18" charset="0"/>
                <a:ea typeface="Calibri" panose="020F0502020204030204" pitchFamily="34" charset="0"/>
                <a:cs typeface="Times New Roman" pitchFamily="18" charset="0"/>
              </a:rPr>
              <a:t>Da </a:t>
            </a:r>
            <a:r>
              <a:rPr lang="en-US" sz="4800" b="1" dirty="0" err="1" smtClean="0">
                <a:solidFill>
                  <a:srgbClr val="002060"/>
                </a:solidFill>
                <a:latin typeface="Times New Roman" pitchFamily="18" charset="0"/>
                <a:ea typeface="Calibri" panose="020F0502020204030204" pitchFamily="34" charset="0"/>
                <a:cs typeface="Times New Roman" pitchFamily="18" charset="0"/>
              </a:rPr>
              <a:t>ngăm</a:t>
            </a:r>
            <a:r>
              <a:rPr lang="en-US" sz="4800" b="1" dirty="0" smtClean="0">
                <a:solidFill>
                  <a:srgbClr val="002060"/>
                </a:solidFill>
                <a:latin typeface="Times New Roman" pitchFamily="18" charset="0"/>
                <a:ea typeface="Calibri" panose="020F0502020204030204" pitchFamily="34" charset="0"/>
                <a:cs typeface="Times New Roman" pitchFamily="18" charset="0"/>
              </a:rPr>
              <a:t> </a:t>
            </a:r>
            <a:r>
              <a:rPr lang="en-US" sz="4800" b="1" dirty="0" err="1" smtClean="0">
                <a:solidFill>
                  <a:srgbClr val="002060"/>
                </a:solidFill>
                <a:latin typeface="Times New Roman" pitchFamily="18" charset="0"/>
                <a:ea typeface="Calibri" panose="020F0502020204030204" pitchFamily="34" charset="0"/>
                <a:cs typeface="Times New Roman" pitchFamily="18" charset="0"/>
              </a:rPr>
              <a:t>đen</a:t>
            </a:r>
            <a:endParaRPr lang="en-US" sz="4800" b="1" dirty="0" smtClean="0">
              <a:solidFill>
                <a:srgbClr val="002060"/>
              </a:solidFill>
              <a:latin typeface="Times New Roman" pitchFamily="18" charset="0"/>
              <a:ea typeface="Calibri" panose="020F0502020204030204" pitchFamily="34" charset="0"/>
              <a:cs typeface="Times New Roman" pitchFamily="18" charset="0"/>
            </a:endParaRPr>
          </a:p>
          <a:p>
            <a:pPr marL="685800" indent="-685800">
              <a:lnSpc>
                <a:spcPct val="115000"/>
              </a:lnSpc>
              <a:spcAft>
                <a:spcPts val="1000"/>
              </a:spcAft>
              <a:buFontTx/>
              <a:buChar char="-"/>
              <a:defRPr/>
            </a:pPr>
            <a:r>
              <a:rPr lang="en-US" sz="4800" b="1" dirty="0" err="1" smtClean="0">
                <a:solidFill>
                  <a:srgbClr val="002060"/>
                </a:solidFill>
                <a:latin typeface="Cambria" panose="02040503050406030204" pitchFamily="18" charset="0"/>
                <a:ea typeface="Cambria" panose="02040503050406030204" pitchFamily="18" charset="0"/>
                <a:cs typeface="Glacial Indifference"/>
                <a:sym typeface="Glacial Indifference"/>
              </a:rPr>
              <a:t>Gương</a:t>
            </a:r>
            <a:r>
              <a:rPr lang="en-US" sz="4800" b="1" dirty="0" smtClean="0">
                <a:solidFill>
                  <a:srgbClr val="002060"/>
                </a:solidFill>
                <a:latin typeface="Cambria" panose="02040503050406030204" pitchFamily="18" charset="0"/>
                <a:ea typeface="Cambria" panose="02040503050406030204" pitchFamily="18" charset="0"/>
                <a:cs typeface="Glacial Indifference"/>
                <a:sym typeface="Glacial Indifference"/>
              </a:rPr>
              <a:t> </a:t>
            </a:r>
            <a:r>
              <a:rPr lang="en-US" sz="4800" b="1" dirty="0" err="1" smtClean="0">
                <a:solidFill>
                  <a:srgbClr val="002060"/>
                </a:solidFill>
                <a:latin typeface="Cambria" panose="02040503050406030204" pitchFamily="18" charset="0"/>
                <a:ea typeface="Cambria" panose="02040503050406030204" pitchFamily="18" charset="0"/>
                <a:cs typeface="Glacial Indifference"/>
                <a:sym typeface="Glacial Indifference"/>
              </a:rPr>
              <a:t>mẫu</a:t>
            </a:r>
            <a:endParaRPr lang="en-US" sz="4800" b="1" dirty="0" smtClean="0">
              <a:solidFill>
                <a:srgbClr val="002060"/>
              </a:solidFill>
              <a:latin typeface="Cambria" panose="02040503050406030204" pitchFamily="18" charset="0"/>
              <a:ea typeface="Cambria" panose="02040503050406030204" pitchFamily="18" charset="0"/>
              <a:cs typeface="Glacial Indifference"/>
              <a:sym typeface="Glacial Indifference"/>
            </a:endParaRPr>
          </a:p>
          <a:p>
            <a:pPr marL="685800" indent="-685800">
              <a:lnSpc>
                <a:spcPct val="115000"/>
              </a:lnSpc>
              <a:spcAft>
                <a:spcPts val="1000"/>
              </a:spcAft>
              <a:buFontTx/>
              <a:buChar char="-"/>
              <a:defRPr/>
            </a:pPr>
            <a:r>
              <a:rPr lang="en-US" sz="4800" b="1" dirty="0" smtClean="0">
                <a:solidFill>
                  <a:srgbClr val="002060"/>
                </a:solidFill>
                <a:latin typeface="Times New Roman" pitchFamily="18" charset="0"/>
                <a:ea typeface="Cambria" panose="02040503050406030204" pitchFamily="18" charset="0"/>
                <a:cs typeface="Times New Roman" pitchFamily="18" charset="0"/>
                <a:sym typeface="Glacial Indifference"/>
              </a:rPr>
              <a:t>Hay </a:t>
            </a:r>
            <a:r>
              <a:rPr lang="en-US" sz="4800" b="1" dirty="0" err="1" smtClean="0">
                <a:solidFill>
                  <a:srgbClr val="002060"/>
                </a:solidFill>
                <a:latin typeface="Times New Roman" pitchFamily="18" charset="0"/>
                <a:ea typeface="Cambria" panose="02040503050406030204" pitchFamily="18" charset="0"/>
                <a:cs typeface="Times New Roman" pitchFamily="18" charset="0"/>
                <a:sym typeface="Glacial Indifference"/>
              </a:rPr>
              <a:t>giúp</a:t>
            </a:r>
            <a:r>
              <a:rPr lang="en-US" sz="4800" b="1" dirty="0" smtClean="0">
                <a:solidFill>
                  <a:srgbClr val="002060"/>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002060"/>
                </a:solidFill>
                <a:latin typeface="Times New Roman" pitchFamily="18" charset="0"/>
                <a:ea typeface="Cambria" panose="02040503050406030204" pitchFamily="18" charset="0"/>
                <a:cs typeface="Times New Roman" pitchFamily="18" charset="0"/>
                <a:sym typeface="Glacial Indifference"/>
              </a:rPr>
              <a:t>đỡ</a:t>
            </a:r>
            <a:r>
              <a:rPr lang="en-US" sz="4800" b="1" dirty="0" smtClean="0">
                <a:solidFill>
                  <a:srgbClr val="002060"/>
                </a:solidFill>
                <a:latin typeface="Times New Roman" pitchFamily="18" charset="0"/>
                <a:ea typeface="Cambria" panose="02040503050406030204" pitchFamily="18" charset="0"/>
                <a:cs typeface="Times New Roman" pitchFamily="18" charset="0"/>
                <a:sym typeface="Glacial Indifference"/>
              </a:rPr>
              <a:t> </a:t>
            </a:r>
            <a:r>
              <a:rPr lang="en-US" sz="4800" b="1" dirty="0" err="1" smtClean="0">
                <a:solidFill>
                  <a:srgbClr val="002060"/>
                </a:solidFill>
                <a:latin typeface="Times New Roman" pitchFamily="18" charset="0"/>
                <a:ea typeface="Cambria" panose="02040503050406030204" pitchFamily="18" charset="0"/>
                <a:cs typeface="Times New Roman" pitchFamily="18" charset="0"/>
                <a:sym typeface="Glacial Indifference"/>
              </a:rPr>
              <a:t>cô</a:t>
            </a:r>
            <a:r>
              <a:rPr lang="en-US" sz="4800" b="1" dirty="0" smtClean="0">
                <a:solidFill>
                  <a:srgbClr val="002060"/>
                </a:solidFill>
                <a:latin typeface="Times New Roman" pitchFamily="18" charset="0"/>
                <a:ea typeface="Cambria" panose="02040503050406030204" pitchFamily="18" charset="0"/>
                <a:cs typeface="Times New Roman" pitchFamily="18" charset="0"/>
                <a:sym typeface="Glacial Indifference"/>
              </a:rPr>
              <a:t> </a:t>
            </a:r>
            <a:endParaRPr lang="en-US" sz="4800" b="1" dirty="0">
              <a:solidFill>
                <a:srgbClr val="002060"/>
              </a:solidFill>
              <a:latin typeface="Times New Roman" pitchFamily="18" charset="0"/>
              <a:ea typeface="Calibri" panose="020F0502020204030204" pitchFamily="34" charset="0"/>
              <a:cs typeface="Times New Roman" pitchFamily="18" charset="0"/>
            </a:endParaRPr>
          </a:p>
        </p:txBody>
      </p:sp>
      <p:pic>
        <p:nvPicPr>
          <p:cNvPr id="9" name="Picture 8">
            <a:extLst>
              <a:ext uri="{FF2B5EF4-FFF2-40B4-BE49-F238E27FC236}">
                <a16:creationId xmlns:a16="http://schemas.microsoft.com/office/drawing/2014/main" xmlns="" id="{19547551-BEF8-5171-1BC0-AA07BF20BC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99440" y="2219575"/>
            <a:ext cx="3293128" cy="470954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5631" y="6255238"/>
            <a:ext cx="1680698" cy="1566623"/>
          </a:xfrm>
          <a:prstGeom prst="rect">
            <a:avLst/>
          </a:prstGeom>
        </p:spPr>
      </p:pic>
    </p:spTree>
    <p:extLst>
      <p:ext uri="{BB962C8B-B14F-4D97-AF65-F5344CB8AC3E}">
        <p14:creationId xmlns:p14="http://schemas.microsoft.com/office/powerpoint/2010/main" val="17472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46004" y="-107342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3"/>
            <a:stretch>
              <a:fillRect b="-7409"/>
            </a:stretch>
          </a:blipFill>
        </p:spPr>
      </p:sp>
      <p:sp>
        <p:nvSpPr>
          <p:cNvPr id="7" name="Hình chữ nhật: Góc Tròn 12">
            <a:extLst>
              <a:ext uri="{FF2B5EF4-FFF2-40B4-BE49-F238E27FC236}">
                <a16:creationId xmlns:a16="http://schemas.microsoft.com/office/drawing/2014/main" xmlns="" id="{FA9E9D79-87CB-44E3-E273-DC19266AB662}"/>
              </a:ext>
            </a:extLst>
          </p:cNvPr>
          <p:cNvSpPr/>
          <p:nvPr/>
        </p:nvSpPr>
        <p:spPr>
          <a:xfrm>
            <a:off x="5287617" y="621304"/>
            <a:ext cx="6334540" cy="4477299"/>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76640"/>
                      <a:gd name="connsiteY0" fmla="*/ 309885 h 1859279"/>
                      <a:gd name="connsiteX1" fmla="*/ 784760 w 8676640"/>
                      <a:gd name="connsiteY1" fmla="*/ 0 h 1859279"/>
                      <a:gd name="connsiteX2" fmla="*/ 1150269 w 8676640"/>
                      <a:gd name="connsiteY2" fmla="*/ 0 h 1859279"/>
                      <a:gd name="connsiteX3" fmla="*/ 1657920 w 8676640"/>
                      <a:gd name="connsiteY3" fmla="*/ 0 h 1859279"/>
                      <a:gd name="connsiteX4" fmla="*/ 2307714 w 8676640"/>
                      <a:gd name="connsiteY4" fmla="*/ 0 h 1859279"/>
                      <a:gd name="connsiteX5" fmla="*/ 2815365 w 8676640"/>
                      <a:gd name="connsiteY5" fmla="*/ 0 h 1859279"/>
                      <a:gd name="connsiteX6" fmla="*/ 3394088 w 8676640"/>
                      <a:gd name="connsiteY6" fmla="*/ 0 h 1859279"/>
                      <a:gd name="connsiteX7" fmla="*/ 3830668 w 8676640"/>
                      <a:gd name="connsiteY7" fmla="*/ 0 h 1859279"/>
                      <a:gd name="connsiteX8" fmla="*/ 4409391 w 8676640"/>
                      <a:gd name="connsiteY8" fmla="*/ 0 h 1859279"/>
                      <a:gd name="connsiteX9" fmla="*/ 4703829 w 8676640"/>
                      <a:gd name="connsiteY9" fmla="*/ 0 h 1859279"/>
                      <a:gd name="connsiteX10" fmla="*/ 4998267 w 8676640"/>
                      <a:gd name="connsiteY10" fmla="*/ 0 h 1859279"/>
                      <a:gd name="connsiteX11" fmla="*/ 5576989 w 8676640"/>
                      <a:gd name="connsiteY11" fmla="*/ 0 h 1859279"/>
                      <a:gd name="connsiteX12" fmla="*/ 6084640 w 8676640"/>
                      <a:gd name="connsiteY12" fmla="*/ 0 h 1859279"/>
                      <a:gd name="connsiteX13" fmla="*/ 6379078 w 8676640"/>
                      <a:gd name="connsiteY13" fmla="*/ 0 h 1859279"/>
                      <a:gd name="connsiteX14" fmla="*/ 6957801 w 8676640"/>
                      <a:gd name="connsiteY14" fmla="*/ 0 h 1859279"/>
                      <a:gd name="connsiteX15" fmla="*/ 7323310 w 8676640"/>
                      <a:gd name="connsiteY15" fmla="*/ 0 h 1859279"/>
                      <a:gd name="connsiteX16" fmla="*/ 7891879 w 8676640"/>
                      <a:gd name="connsiteY16" fmla="*/ 0 h 1859279"/>
                      <a:gd name="connsiteX17" fmla="*/ 8676640 w 8676640"/>
                      <a:gd name="connsiteY17" fmla="*/ 309885 h 1859279"/>
                      <a:gd name="connsiteX18" fmla="*/ 8676640 w 8676640"/>
                      <a:gd name="connsiteY18" fmla="*/ 474563 h 1859279"/>
                      <a:gd name="connsiteX19" fmla="*/ 8676640 w 8676640"/>
                      <a:gd name="connsiteY19" fmla="*/ 664030 h 1859279"/>
                      <a:gd name="connsiteX20" fmla="*/ 8676640 w 8676640"/>
                      <a:gd name="connsiteY20" fmla="*/ 841103 h 1859279"/>
                      <a:gd name="connsiteX21" fmla="*/ 8676640 w 8676640"/>
                      <a:gd name="connsiteY21" fmla="*/ 993385 h 1859279"/>
                      <a:gd name="connsiteX22" fmla="*/ 8676640 w 8676640"/>
                      <a:gd name="connsiteY22" fmla="*/ 1170457 h 1859279"/>
                      <a:gd name="connsiteX23" fmla="*/ 8676640 w 8676640"/>
                      <a:gd name="connsiteY23" fmla="*/ 1310345 h 1859279"/>
                      <a:gd name="connsiteX24" fmla="*/ 8676640 w 8676640"/>
                      <a:gd name="connsiteY24" fmla="*/ 1549393 h 1859279"/>
                      <a:gd name="connsiteX25" fmla="*/ 7891879 w 8676640"/>
                      <a:gd name="connsiteY25" fmla="*/ 1859279 h 1859279"/>
                      <a:gd name="connsiteX26" fmla="*/ 7597441 w 8676640"/>
                      <a:gd name="connsiteY26" fmla="*/ 1859279 h 1859279"/>
                      <a:gd name="connsiteX27" fmla="*/ 7018719 w 8676640"/>
                      <a:gd name="connsiteY27" fmla="*/ 1859279 h 1859279"/>
                      <a:gd name="connsiteX28" fmla="*/ 6653210 w 8676640"/>
                      <a:gd name="connsiteY28" fmla="*/ 1859279 h 1859279"/>
                      <a:gd name="connsiteX29" fmla="*/ 6074487 w 8676640"/>
                      <a:gd name="connsiteY29" fmla="*/ 1859279 h 1859279"/>
                      <a:gd name="connsiteX30" fmla="*/ 5424693 w 8676640"/>
                      <a:gd name="connsiteY30" fmla="*/ 1859279 h 1859279"/>
                      <a:gd name="connsiteX31" fmla="*/ 5059184 w 8676640"/>
                      <a:gd name="connsiteY31" fmla="*/ 1859279 h 1859279"/>
                      <a:gd name="connsiteX32" fmla="*/ 4622604 w 8676640"/>
                      <a:gd name="connsiteY32" fmla="*/ 1859279 h 1859279"/>
                      <a:gd name="connsiteX33" fmla="*/ 4257095 w 8676640"/>
                      <a:gd name="connsiteY33" fmla="*/ 1859279 h 1859279"/>
                      <a:gd name="connsiteX34" fmla="*/ 3749444 w 8676640"/>
                      <a:gd name="connsiteY34" fmla="*/ 1859279 h 1859279"/>
                      <a:gd name="connsiteX35" fmla="*/ 3099650 w 8676640"/>
                      <a:gd name="connsiteY35" fmla="*/ 1859279 h 1859279"/>
                      <a:gd name="connsiteX36" fmla="*/ 2734141 w 8676640"/>
                      <a:gd name="connsiteY36" fmla="*/ 1859279 h 1859279"/>
                      <a:gd name="connsiteX37" fmla="*/ 2297561 w 8676640"/>
                      <a:gd name="connsiteY37" fmla="*/ 1859279 h 1859279"/>
                      <a:gd name="connsiteX38" fmla="*/ 1789910 w 8676640"/>
                      <a:gd name="connsiteY38" fmla="*/ 1859279 h 1859279"/>
                      <a:gd name="connsiteX39" fmla="*/ 784760 w 8676640"/>
                      <a:gd name="connsiteY39" fmla="*/ 1859279 h 1859279"/>
                      <a:gd name="connsiteX40" fmla="*/ 0 w 8676640"/>
                      <a:gd name="connsiteY40" fmla="*/ 1549393 h 1859279"/>
                      <a:gd name="connsiteX41" fmla="*/ 0 w 8676640"/>
                      <a:gd name="connsiteY41" fmla="*/ 1384715 h 1859279"/>
                      <a:gd name="connsiteX42" fmla="*/ 0 w 8676640"/>
                      <a:gd name="connsiteY42" fmla="*/ 1232433 h 1859279"/>
                      <a:gd name="connsiteX43" fmla="*/ 0 w 8676640"/>
                      <a:gd name="connsiteY43" fmla="*/ 1092546 h 1859279"/>
                      <a:gd name="connsiteX44" fmla="*/ 0 w 8676640"/>
                      <a:gd name="connsiteY44" fmla="*/ 915473 h 1859279"/>
                      <a:gd name="connsiteX45" fmla="*/ 0 w 8676640"/>
                      <a:gd name="connsiteY45" fmla="*/ 775586 h 1859279"/>
                      <a:gd name="connsiteX46" fmla="*/ 0 w 8676640"/>
                      <a:gd name="connsiteY46" fmla="*/ 598514 h 1859279"/>
                      <a:gd name="connsiteX47" fmla="*/ 0 w 8676640"/>
                      <a:gd name="connsiteY47" fmla="*/ 309885 h 1859279"/>
                      <a:gd name="connsiteX0" fmla="*/ 0 w 8676640"/>
                      <a:gd name="connsiteY0" fmla="*/ 309885 h 1859279"/>
                      <a:gd name="connsiteX1" fmla="*/ 784760 w 8676640"/>
                      <a:gd name="connsiteY1" fmla="*/ 0 h 1859279"/>
                      <a:gd name="connsiteX2" fmla="*/ 1150269 w 8676640"/>
                      <a:gd name="connsiteY2" fmla="*/ 0 h 1859279"/>
                      <a:gd name="connsiteX3" fmla="*/ 1515778 w 8676640"/>
                      <a:gd name="connsiteY3" fmla="*/ 0 h 1859279"/>
                      <a:gd name="connsiteX4" fmla="*/ 2094501 w 8676640"/>
                      <a:gd name="connsiteY4" fmla="*/ 0 h 1859279"/>
                      <a:gd name="connsiteX5" fmla="*/ 2744294 w 8676640"/>
                      <a:gd name="connsiteY5" fmla="*/ 0 h 1859279"/>
                      <a:gd name="connsiteX6" fmla="*/ 3251946 w 8676640"/>
                      <a:gd name="connsiteY6" fmla="*/ 0 h 1859279"/>
                      <a:gd name="connsiteX7" fmla="*/ 3688526 w 8676640"/>
                      <a:gd name="connsiteY7" fmla="*/ 0 h 1859279"/>
                      <a:gd name="connsiteX8" fmla="*/ 3982963 w 8676640"/>
                      <a:gd name="connsiteY8" fmla="*/ 0 h 1859279"/>
                      <a:gd name="connsiteX9" fmla="*/ 4490615 w 8676640"/>
                      <a:gd name="connsiteY9" fmla="*/ 0 h 1859279"/>
                      <a:gd name="connsiteX10" fmla="*/ 4998267 w 8676640"/>
                      <a:gd name="connsiteY10" fmla="*/ 0 h 1859279"/>
                      <a:gd name="connsiteX11" fmla="*/ 5363775 w 8676640"/>
                      <a:gd name="connsiteY11" fmla="*/ 0 h 1859279"/>
                      <a:gd name="connsiteX12" fmla="*/ 5658213 w 8676640"/>
                      <a:gd name="connsiteY12" fmla="*/ 0 h 1859279"/>
                      <a:gd name="connsiteX13" fmla="*/ 5952651 w 8676640"/>
                      <a:gd name="connsiteY13" fmla="*/ 0 h 1859279"/>
                      <a:gd name="connsiteX14" fmla="*/ 6602444 w 8676640"/>
                      <a:gd name="connsiteY14" fmla="*/ 0 h 1859279"/>
                      <a:gd name="connsiteX15" fmla="*/ 7039025 w 8676640"/>
                      <a:gd name="connsiteY15" fmla="*/ 0 h 1859279"/>
                      <a:gd name="connsiteX16" fmla="*/ 7404534 w 8676640"/>
                      <a:gd name="connsiteY16" fmla="*/ 0 h 1859279"/>
                      <a:gd name="connsiteX17" fmla="*/ 7891879 w 8676640"/>
                      <a:gd name="connsiteY17" fmla="*/ 0 h 1859279"/>
                      <a:gd name="connsiteX18" fmla="*/ 8676640 w 8676640"/>
                      <a:gd name="connsiteY18" fmla="*/ 309885 h 1859279"/>
                      <a:gd name="connsiteX19" fmla="*/ 8676640 w 8676640"/>
                      <a:gd name="connsiteY19" fmla="*/ 511748 h 1859279"/>
                      <a:gd name="connsiteX20" fmla="*/ 8676640 w 8676640"/>
                      <a:gd name="connsiteY20" fmla="*/ 713611 h 1859279"/>
                      <a:gd name="connsiteX21" fmla="*/ 8676640 w 8676640"/>
                      <a:gd name="connsiteY21" fmla="*/ 865893 h 1859279"/>
                      <a:gd name="connsiteX22" fmla="*/ 8676640 w 8676640"/>
                      <a:gd name="connsiteY22" fmla="*/ 1055360 h 1859279"/>
                      <a:gd name="connsiteX23" fmla="*/ 8676640 w 8676640"/>
                      <a:gd name="connsiteY23" fmla="*/ 1195248 h 1859279"/>
                      <a:gd name="connsiteX24" fmla="*/ 8676640 w 8676640"/>
                      <a:gd name="connsiteY24" fmla="*/ 1397110 h 1859279"/>
                      <a:gd name="connsiteX25" fmla="*/ 8676640 w 8676640"/>
                      <a:gd name="connsiteY25" fmla="*/ 1549393 h 1859279"/>
                      <a:gd name="connsiteX26" fmla="*/ 7891879 w 8676640"/>
                      <a:gd name="connsiteY26" fmla="*/ 1859279 h 1859279"/>
                      <a:gd name="connsiteX27" fmla="*/ 7384227 w 8676640"/>
                      <a:gd name="connsiteY27" fmla="*/ 1859279 h 1859279"/>
                      <a:gd name="connsiteX28" fmla="*/ 6947648 w 8676640"/>
                      <a:gd name="connsiteY28" fmla="*/ 1859279 h 1859279"/>
                      <a:gd name="connsiteX29" fmla="*/ 6297853 w 8676640"/>
                      <a:gd name="connsiteY29" fmla="*/ 1859279 h 1859279"/>
                      <a:gd name="connsiteX30" fmla="*/ 6003416 w 8676640"/>
                      <a:gd name="connsiteY30" fmla="*/ 1859279 h 1859279"/>
                      <a:gd name="connsiteX31" fmla="*/ 5637907 w 8676640"/>
                      <a:gd name="connsiteY31" fmla="*/ 1859279 h 1859279"/>
                      <a:gd name="connsiteX32" fmla="*/ 5130255 w 8676640"/>
                      <a:gd name="connsiteY32" fmla="*/ 1859279 h 1859279"/>
                      <a:gd name="connsiteX33" fmla="*/ 4693676 w 8676640"/>
                      <a:gd name="connsiteY33" fmla="*/ 1859279 h 1859279"/>
                      <a:gd name="connsiteX34" fmla="*/ 4328167 w 8676640"/>
                      <a:gd name="connsiteY34" fmla="*/ 1859279 h 1859279"/>
                      <a:gd name="connsiteX35" fmla="*/ 3678372 w 8676640"/>
                      <a:gd name="connsiteY35" fmla="*/ 1859279 h 1859279"/>
                      <a:gd name="connsiteX36" fmla="*/ 3383935 w 8676640"/>
                      <a:gd name="connsiteY36" fmla="*/ 1859279 h 1859279"/>
                      <a:gd name="connsiteX37" fmla="*/ 3018426 w 8676640"/>
                      <a:gd name="connsiteY37" fmla="*/ 1859279 h 1859279"/>
                      <a:gd name="connsiteX38" fmla="*/ 2723988 w 8676640"/>
                      <a:gd name="connsiteY38" fmla="*/ 1859279 h 1859279"/>
                      <a:gd name="connsiteX39" fmla="*/ 2145266 w 8676640"/>
                      <a:gd name="connsiteY39" fmla="*/ 1859279 h 1859279"/>
                      <a:gd name="connsiteX40" fmla="*/ 1495472 w 8676640"/>
                      <a:gd name="connsiteY40" fmla="*/ 1859279 h 1859279"/>
                      <a:gd name="connsiteX41" fmla="*/ 784760 w 8676640"/>
                      <a:gd name="connsiteY41" fmla="*/ 1859279 h 1859279"/>
                      <a:gd name="connsiteX42" fmla="*/ 0 w 8676640"/>
                      <a:gd name="connsiteY42" fmla="*/ 1549393 h 1859279"/>
                      <a:gd name="connsiteX43" fmla="*/ 0 w 8676640"/>
                      <a:gd name="connsiteY43" fmla="*/ 1397110 h 1859279"/>
                      <a:gd name="connsiteX44" fmla="*/ 0 w 8676640"/>
                      <a:gd name="connsiteY44" fmla="*/ 1220038 h 1859279"/>
                      <a:gd name="connsiteX45" fmla="*/ 0 w 8676640"/>
                      <a:gd name="connsiteY45" fmla="*/ 1030570 h 1859279"/>
                      <a:gd name="connsiteX46" fmla="*/ 0 w 8676640"/>
                      <a:gd name="connsiteY46" fmla="*/ 878288 h 1859279"/>
                      <a:gd name="connsiteX47" fmla="*/ 0 w 8676640"/>
                      <a:gd name="connsiteY47" fmla="*/ 701215 h 1859279"/>
                      <a:gd name="connsiteX48" fmla="*/ 0 w 8676640"/>
                      <a:gd name="connsiteY48" fmla="*/ 561328 h 1859279"/>
                      <a:gd name="connsiteX49" fmla="*/ 0 w 8676640"/>
                      <a:gd name="connsiteY49" fmla="*/ 309885 h 18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6640" h="1859279" fill="none" extrusionOk="0">
                        <a:moveTo>
                          <a:pt x="0" y="309885"/>
                        </a:moveTo>
                        <a:cubicBezTo>
                          <a:pt x="-18489" y="79104"/>
                          <a:pt x="363820" y="-32342"/>
                          <a:pt x="784760" y="0"/>
                        </a:cubicBezTo>
                        <a:cubicBezTo>
                          <a:pt x="923703" y="-15371"/>
                          <a:pt x="1060620" y="14683"/>
                          <a:pt x="1150269" y="0"/>
                        </a:cubicBezTo>
                        <a:cubicBezTo>
                          <a:pt x="1241301" y="12889"/>
                          <a:pt x="1423183" y="504"/>
                          <a:pt x="1657920" y="0"/>
                        </a:cubicBezTo>
                        <a:cubicBezTo>
                          <a:pt x="1880965" y="-10573"/>
                          <a:pt x="2116989" y="-26504"/>
                          <a:pt x="2307714" y="0"/>
                        </a:cubicBezTo>
                        <a:cubicBezTo>
                          <a:pt x="2515293" y="10548"/>
                          <a:pt x="2733004" y="-2878"/>
                          <a:pt x="2815365" y="0"/>
                        </a:cubicBezTo>
                        <a:cubicBezTo>
                          <a:pt x="2927903" y="-27114"/>
                          <a:pt x="3105932" y="-5963"/>
                          <a:pt x="3394088" y="0"/>
                        </a:cubicBezTo>
                        <a:cubicBezTo>
                          <a:pt x="3642210" y="5792"/>
                          <a:pt x="3716174" y="9222"/>
                          <a:pt x="3830668" y="0"/>
                        </a:cubicBezTo>
                        <a:cubicBezTo>
                          <a:pt x="3951641" y="-48895"/>
                          <a:pt x="4149658" y="-47936"/>
                          <a:pt x="4409391" y="0"/>
                        </a:cubicBezTo>
                        <a:cubicBezTo>
                          <a:pt x="4636814" y="6699"/>
                          <a:pt x="4561291" y="7068"/>
                          <a:pt x="4703829" y="0"/>
                        </a:cubicBezTo>
                        <a:cubicBezTo>
                          <a:pt x="4841004" y="2676"/>
                          <a:pt x="4874164" y="-4255"/>
                          <a:pt x="4998267" y="0"/>
                        </a:cubicBezTo>
                        <a:cubicBezTo>
                          <a:pt x="5190661" y="6117"/>
                          <a:pt x="5426545" y="3000"/>
                          <a:pt x="5576989" y="0"/>
                        </a:cubicBezTo>
                        <a:cubicBezTo>
                          <a:pt x="5761750" y="18212"/>
                          <a:pt x="5854741" y="-1011"/>
                          <a:pt x="6084640" y="0"/>
                        </a:cubicBezTo>
                        <a:cubicBezTo>
                          <a:pt x="6304583" y="-1146"/>
                          <a:pt x="6294389" y="-2863"/>
                          <a:pt x="6379078" y="0"/>
                        </a:cubicBezTo>
                        <a:cubicBezTo>
                          <a:pt x="6452726" y="1870"/>
                          <a:pt x="6761645" y="13307"/>
                          <a:pt x="6957801" y="0"/>
                        </a:cubicBezTo>
                        <a:cubicBezTo>
                          <a:pt x="7136057" y="-1498"/>
                          <a:pt x="7221767" y="6699"/>
                          <a:pt x="7323310" y="0"/>
                        </a:cubicBezTo>
                        <a:cubicBezTo>
                          <a:pt x="7411128" y="10581"/>
                          <a:pt x="7656022" y="-8361"/>
                          <a:pt x="7891879" y="0"/>
                        </a:cubicBezTo>
                        <a:cubicBezTo>
                          <a:pt x="8371736" y="-287"/>
                          <a:pt x="8637609" y="155639"/>
                          <a:pt x="8676640" y="309885"/>
                        </a:cubicBezTo>
                        <a:cubicBezTo>
                          <a:pt x="8667736" y="349600"/>
                          <a:pt x="8674105" y="413205"/>
                          <a:pt x="8676640" y="474563"/>
                        </a:cubicBezTo>
                        <a:cubicBezTo>
                          <a:pt x="8685884" y="546023"/>
                          <a:pt x="8679232" y="577377"/>
                          <a:pt x="8676640" y="664030"/>
                        </a:cubicBezTo>
                        <a:cubicBezTo>
                          <a:pt x="8672374" y="750568"/>
                          <a:pt x="8664088" y="772042"/>
                          <a:pt x="8676640" y="841103"/>
                        </a:cubicBezTo>
                        <a:cubicBezTo>
                          <a:pt x="8684994" y="908653"/>
                          <a:pt x="8667399" y="917738"/>
                          <a:pt x="8676640" y="993385"/>
                        </a:cubicBezTo>
                        <a:cubicBezTo>
                          <a:pt x="8694094" y="1070007"/>
                          <a:pt x="8680889" y="1119567"/>
                          <a:pt x="8676640" y="1170457"/>
                        </a:cubicBezTo>
                        <a:cubicBezTo>
                          <a:pt x="8665091" y="1215328"/>
                          <a:pt x="8673286" y="1246979"/>
                          <a:pt x="8676640" y="1310345"/>
                        </a:cubicBezTo>
                        <a:cubicBezTo>
                          <a:pt x="8684202" y="1377490"/>
                          <a:pt x="8699251" y="1427204"/>
                          <a:pt x="8676640" y="1549393"/>
                        </a:cubicBezTo>
                        <a:cubicBezTo>
                          <a:pt x="8638397" y="1705034"/>
                          <a:pt x="8283751" y="1893697"/>
                          <a:pt x="7891879" y="1859279"/>
                        </a:cubicBezTo>
                        <a:cubicBezTo>
                          <a:pt x="7816964" y="1845871"/>
                          <a:pt x="7679619" y="1872445"/>
                          <a:pt x="7597441" y="1859279"/>
                        </a:cubicBezTo>
                        <a:cubicBezTo>
                          <a:pt x="7539291" y="1846761"/>
                          <a:pt x="7160765" y="1854964"/>
                          <a:pt x="7018719" y="1859279"/>
                        </a:cubicBezTo>
                        <a:cubicBezTo>
                          <a:pt x="6867036" y="1870215"/>
                          <a:pt x="6737607" y="1862556"/>
                          <a:pt x="6653210" y="1859279"/>
                        </a:cubicBezTo>
                        <a:cubicBezTo>
                          <a:pt x="6571030" y="1894047"/>
                          <a:pt x="6320737" y="1885283"/>
                          <a:pt x="6074487" y="1859279"/>
                        </a:cubicBezTo>
                        <a:cubicBezTo>
                          <a:pt x="5822799" y="1837972"/>
                          <a:pt x="5732648" y="1860161"/>
                          <a:pt x="5424693" y="1859279"/>
                        </a:cubicBezTo>
                        <a:cubicBezTo>
                          <a:pt x="5118086" y="1850887"/>
                          <a:pt x="5208978" y="1863713"/>
                          <a:pt x="5059184" y="1859279"/>
                        </a:cubicBezTo>
                        <a:cubicBezTo>
                          <a:pt x="4948679" y="1862948"/>
                          <a:pt x="4779842" y="1850713"/>
                          <a:pt x="4622604" y="1859279"/>
                        </a:cubicBezTo>
                        <a:cubicBezTo>
                          <a:pt x="4453533" y="1838023"/>
                          <a:pt x="4353483" y="1885799"/>
                          <a:pt x="4257095" y="1859279"/>
                        </a:cubicBezTo>
                        <a:cubicBezTo>
                          <a:pt x="4142293" y="1842039"/>
                          <a:pt x="3975136" y="1875799"/>
                          <a:pt x="3749444" y="1859279"/>
                        </a:cubicBezTo>
                        <a:cubicBezTo>
                          <a:pt x="3492021" y="1867251"/>
                          <a:pt x="3419548" y="1864917"/>
                          <a:pt x="3099650" y="1859279"/>
                        </a:cubicBezTo>
                        <a:cubicBezTo>
                          <a:pt x="2788695" y="1834360"/>
                          <a:pt x="2917334" y="1828604"/>
                          <a:pt x="2734141" y="1859279"/>
                        </a:cubicBezTo>
                        <a:cubicBezTo>
                          <a:pt x="2546282" y="1862320"/>
                          <a:pt x="2439211" y="1850877"/>
                          <a:pt x="2297561" y="1859279"/>
                        </a:cubicBezTo>
                        <a:cubicBezTo>
                          <a:pt x="2155821" y="1871511"/>
                          <a:pt x="1949774" y="1836864"/>
                          <a:pt x="1789910" y="1859279"/>
                        </a:cubicBezTo>
                        <a:cubicBezTo>
                          <a:pt x="1637493" y="1882434"/>
                          <a:pt x="1081036" y="1834207"/>
                          <a:pt x="784760" y="1859279"/>
                        </a:cubicBezTo>
                        <a:cubicBezTo>
                          <a:pt x="375565" y="1820123"/>
                          <a:pt x="105005" y="1679456"/>
                          <a:pt x="0" y="1549393"/>
                        </a:cubicBezTo>
                        <a:cubicBezTo>
                          <a:pt x="-24231" y="1465818"/>
                          <a:pt x="2471" y="1424326"/>
                          <a:pt x="0" y="1384715"/>
                        </a:cubicBezTo>
                        <a:cubicBezTo>
                          <a:pt x="-4976" y="1332862"/>
                          <a:pt x="11136" y="1273419"/>
                          <a:pt x="0" y="1232433"/>
                        </a:cubicBezTo>
                        <a:cubicBezTo>
                          <a:pt x="-11338" y="1197610"/>
                          <a:pt x="11107" y="1136049"/>
                          <a:pt x="0" y="1092546"/>
                        </a:cubicBezTo>
                        <a:cubicBezTo>
                          <a:pt x="6667" y="1034622"/>
                          <a:pt x="-25545" y="979582"/>
                          <a:pt x="0" y="915473"/>
                        </a:cubicBezTo>
                        <a:cubicBezTo>
                          <a:pt x="20914" y="851208"/>
                          <a:pt x="7668" y="812358"/>
                          <a:pt x="0" y="775586"/>
                        </a:cubicBezTo>
                        <a:cubicBezTo>
                          <a:pt x="-3562" y="742159"/>
                          <a:pt x="14471" y="670348"/>
                          <a:pt x="0" y="598514"/>
                        </a:cubicBezTo>
                        <a:cubicBezTo>
                          <a:pt x="-22118" y="507347"/>
                          <a:pt x="23312" y="429022"/>
                          <a:pt x="0" y="309885"/>
                        </a:cubicBezTo>
                        <a:close/>
                      </a:path>
                      <a:path w="8676640" h="1859279" stroke="0" extrusionOk="0">
                        <a:moveTo>
                          <a:pt x="0" y="309885"/>
                        </a:moveTo>
                        <a:cubicBezTo>
                          <a:pt x="63962" y="111218"/>
                          <a:pt x="382758" y="135"/>
                          <a:pt x="784760" y="0"/>
                        </a:cubicBezTo>
                        <a:cubicBezTo>
                          <a:pt x="870145" y="-322"/>
                          <a:pt x="1082568" y="8273"/>
                          <a:pt x="1150269" y="0"/>
                        </a:cubicBezTo>
                        <a:cubicBezTo>
                          <a:pt x="1208610" y="-19329"/>
                          <a:pt x="1376769" y="10223"/>
                          <a:pt x="1515778" y="0"/>
                        </a:cubicBezTo>
                        <a:cubicBezTo>
                          <a:pt x="1694408" y="18593"/>
                          <a:pt x="1892995" y="21467"/>
                          <a:pt x="2094501" y="0"/>
                        </a:cubicBezTo>
                        <a:cubicBezTo>
                          <a:pt x="2338431" y="-5097"/>
                          <a:pt x="2568003" y="-1898"/>
                          <a:pt x="2744294" y="0"/>
                        </a:cubicBezTo>
                        <a:cubicBezTo>
                          <a:pt x="2926372" y="4570"/>
                          <a:pt x="3089506" y="-11580"/>
                          <a:pt x="3251946" y="0"/>
                        </a:cubicBezTo>
                        <a:cubicBezTo>
                          <a:pt x="3372398" y="12641"/>
                          <a:pt x="3578585" y="-10839"/>
                          <a:pt x="3688526" y="0"/>
                        </a:cubicBezTo>
                        <a:cubicBezTo>
                          <a:pt x="3784703" y="-307"/>
                          <a:pt x="3921245" y="-2849"/>
                          <a:pt x="3982963" y="0"/>
                        </a:cubicBezTo>
                        <a:cubicBezTo>
                          <a:pt x="4046000" y="-21311"/>
                          <a:pt x="4280327" y="19960"/>
                          <a:pt x="4490615" y="0"/>
                        </a:cubicBezTo>
                        <a:cubicBezTo>
                          <a:pt x="4708446" y="-6485"/>
                          <a:pt x="4809232" y="1455"/>
                          <a:pt x="4998267" y="0"/>
                        </a:cubicBezTo>
                        <a:cubicBezTo>
                          <a:pt x="5194187" y="-7861"/>
                          <a:pt x="5187862" y="-2721"/>
                          <a:pt x="5363775" y="0"/>
                        </a:cubicBezTo>
                        <a:cubicBezTo>
                          <a:pt x="5538506" y="4319"/>
                          <a:pt x="5544146" y="-5708"/>
                          <a:pt x="5658213" y="0"/>
                        </a:cubicBezTo>
                        <a:cubicBezTo>
                          <a:pt x="5773690" y="8955"/>
                          <a:pt x="5811854" y="6080"/>
                          <a:pt x="5952651" y="0"/>
                        </a:cubicBezTo>
                        <a:cubicBezTo>
                          <a:pt x="6083763" y="-14840"/>
                          <a:pt x="6284113" y="11111"/>
                          <a:pt x="6602444" y="0"/>
                        </a:cubicBezTo>
                        <a:cubicBezTo>
                          <a:pt x="6882097" y="-1902"/>
                          <a:pt x="6864018" y="5749"/>
                          <a:pt x="7039025" y="0"/>
                        </a:cubicBezTo>
                        <a:cubicBezTo>
                          <a:pt x="7222102" y="-3339"/>
                          <a:pt x="7309083" y="-6645"/>
                          <a:pt x="7404534" y="0"/>
                        </a:cubicBezTo>
                        <a:cubicBezTo>
                          <a:pt x="7491288" y="-4831"/>
                          <a:pt x="7667325" y="11393"/>
                          <a:pt x="7891879" y="0"/>
                        </a:cubicBezTo>
                        <a:cubicBezTo>
                          <a:pt x="8358210" y="-14914"/>
                          <a:pt x="8658858" y="144961"/>
                          <a:pt x="8676640" y="309885"/>
                        </a:cubicBezTo>
                        <a:cubicBezTo>
                          <a:pt x="8675961" y="399993"/>
                          <a:pt x="8692971" y="441364"/>
                          <a:pt x="8676640" y="511748"/>
                        </a:cubicBezTo>
                        <a:cubicBezTo>
                          <a:pt x="8665271" y="590206"/>
                          <a:pt x="8666623" y="664245"/>
                          <a:pt x="8676640" y="713611"/>
                        </a:cubicBezTo>
                        <a:cubicBezTo>
                          <a:pt x="8686250" y="763647"/>
                          <a:pt x="8679940" y="830019"/>
                          <a:pt x="8676640" y="865893"/>
                        </a:cubicBezTo>
                        <a:cubicBezTo>
                          <a:pt x="8680357" y="903889"/>
                          <a:pt x="8690119" y="994900"/>
                          <a:pt x="8676640" y="1055360"/>
                        </a:cubicBezTo>
                        <a:cubicBezTo>
                          <a:pt x="8661050" y="1121030"/>
                          <a:pt x="8675740" y="1160415"/>
                          <a:pt x="8676640" y="1195248"/>
                        </a:cubicBezTo>
                        <a:cubicBezTo>
                          <a:pt x="8677041" y="1229123"/>
                          <a:pt x="8687177" y="1318928"/>
                          <a:pt x="8676640" y="1397110"/>
                        </a:cubicBezTo>
                        <a:cubicBezTo>
                          <a:pt x="8657315" y="1471162"/>
                          <a:pt x="8691694" y="1489810"/>
                          <a:pt x="8676640" y="1549393"/>
                        </a:cubicBezTo>
                        <a:cubicBezTo>
                          <a:pt x="8729331" y="1706100"/>
                          <a:pt x="8361214" y="1885506"/>
                          <a:pt x="7891879" y="1859279"/>
                        </a:cubicBezTo>
                        <a:cubicBezTo>
                          <a:pt x="7663773" y="1856788"/>
                          <a:pt x="7553565" y="1870418"/>
                          <a:pt x="7384227" y="1859279"/>
                        </a:cubicBezTo>
                        <a:cubicBezTo>
                          <a:pt x="7221009" y="1873367"/>
                          <a:pt x="7027051" y="1867101"/>
                          <a:pt x="6947648" y="1859279"/>
                        </a:cubicBezTo>
                        <a:cubicBezTo>
                          <a:pt x="6844125" y="1865021"/>
                          <a:pt x="6487158" y="1833690"/>
                          <a:pt x="6297853" y="1859279"/>
                        </a:cubicBezTo>
                        <a:cubicBezTo>
                          <a:pt x="6116278" y="1879213"/>
                          <a:pt x="6072716" y="1858827"/>
                          <a:pt x="6003416" y="1859279"/>
                        </a:cubicBezTo>
                        <a:cubicBezTo>
                          <a:pt x="5943083" y="1835187"/>
                          <a:pt x="5792914" y="1860938"/>
                          <a:pt x="5637907" y="1859279"/>
                        </a:cubicBezTo>
                        <a:cubicBezTo>
                          <a:pt x="5472677" y="1873248"/>
                          <a:pt x="5278895" y="1867264"/>
                          <a:pt x="5130255" y="1859279"/>
                        </a:cubicBezTo>
                        <a:cubicBezTo>
                          <a:pt x="4969629" y="1840284"/>
                          <a:pt x="4826656" y="1876314"/>
                          <a:pt x="4693676" y="1859279"/>
                        </a:cubicBezTo>
                        <a:cubicBezTo>
                          <a:pt x="4575894" y="1868511"/>
                          <a:pt x="4496219" y="1873854"/>
                          <a:pt x="4328167" y="1859279"/>
                        </a:cubicBezTo>
                        <a:cubicBezTo>
                          <a:pt x="4046268" y="1827622"/>
                          <a:pt x="3829518" y="1881555"/>
                          <a:pt x="3678372" y="1859279"/>
                        </a:cubicBezTo>
                        <a:cubicBezTo>
                          <a:pt x="3491740" y="1861093"/>
                          <a:pt x="3491013" y="1861397"/>
                          <a:pt x="3383935" y="1859279"/>
                        </a:cubicBezTo>
                        <a:cubicBezTo>
                          <a:pt x="3281787" y="1855145"/>
                          <a:pt x="3209380" y="1853062"/>
                          <a:pt x="3018426" y="1859279"/>
                        </a:cubicBezTo>
                        <a:cubicBezTo>
                          <a:pt x="2844911" y="1862739"/>
                          <a:pt x="2802475" y="1866638"/>
                          <a:pt x="2723988" y="1859279"/>
                        </a:cubicBezTo>
                        <a:cubicBezTo>
                          <a:pt x="2667305" y="1823112"/>
                          <a:pt x="2441439" y="1824163"/>
                          <a:pt x="2145266" y="1859279"/>
                        </a:cubicBezTo>
                        <a:cubicBezTo>
                          <a:pt x="1893661" y="1870559"/>
                          <a:pt x="1768598" y="1851119"/>
                          <a:pt x="1495472" y="1859279"/>
                        </a:cubicBezTo>
                        <a:cubicBezTo>
                          <a:pt x="1212417" y="1863687"/>
                          <a:pt x="1106044" y="1859825"/>
                          <a:pt x="784760" y="1859279"/>
                        </a:cubicBezTo>
                        <a:cubicBezTo>
                          <a:pt x="286016" y="1867488"/>
                          <a:pt x="33907" y="1761522"/>
                          <a:pt x="0" y="1549393"/>
                        </a:cubicBezTo>
                        <a:cubicBezTo>
                          <a:pt x="-90" y="1491722"/>
                          <a:pt x="-2140" y="1436656"/>
                          <a:pt x="0" y="1397110"/>
                        </a:cubicBezTo>
                        <a:cubicBezTo>
                          <a:pt x="10285" y="1358670"/>
                          <a:pt x="-18273" y="1286213"/>
                          <a:pt x="0" y="1220038"/>
                        </a:cubicBezTo>
                        <a:cubicBezTo>
                          <a:pt x="8933" y="1160046"/>
                          <a:pt x="-18443" y="1114272"/>
                          <a:pt x="0" y="1030570"/>
                        </a:cubicBezTo>
                        <a:cubicBezTo>
                          <a:pt x="22015" y="953445"/>
                          <a:pt x="12651" y="905510"/>
                          <a:pt x="0" y="878288"/>
                        </a:cubicBezTo>
                        <a:cubicBezTo>
                          <a:pt x="-6436" y="850085"/>
                          <a:pt x="-16613" y="774257"/>
                          <a:pt x="0" y="701215"/>
                        </a:cubicBezTo>
                        <a:cubicBezTo>
                          <a:pt x="4154" y="626711"/>
                          <a:pt x="5376" y="596958"/>
                          <a:pt x="0" y="561328"/>
                        </a:cubicBezTo>
                        <a:cubicBezTo>
                          <a:pt x="-8480" y="531450"/>
                          <a:pt x="11977" y="412240"/>
                          <a:pt x="0" y="309885"/>
                        </a:cubicBezTo>
                        <a:close/>
                      </a:path>
                      <a:path w="8676640" h="1859279" fill="none" stroke="0" extrusionOk="0">
                        <a:moveTo>
                          <a:pt x="0" y="309885"/>
                        </a:moveTo>
                        <a:cubicBezTo>
                          <a:pt x="-13380" y="129815"/>
                          <a:pt x="356875" y="-72125"/>
                          <a:pt x="784760" y="0"/>
                        </a:cubicBezTo>
                        <a:cubicBezTo>
                          <a:pt x="932092" y="-1182"/>
                          <a:pt x="1062817" y="9321"/>
                          <a:pt x="1150269" y="0"/>
                        </a:cubicBezTo>
                        <a:cubicBezTo>
                          <a:pt x="1230777" y="-9878"/>
                          <a:pt x="1435978" y="-9071"/>
                          <a:pt x="1657920" y="0"/>
                        </a:cubicBezTo>
                        <a:cubicBezTo>
                          <a:pt x="1895929" y="26395"/>
                          <a:pt x="2101934" y="-4897"/>
                          <a:pt x="2307714" y="0"/>
                        </a:cubicBezTo>
                        <a:cubicBezTo>
                          <a:pt x="2519322" y="-7739"/>
                          <a:pt x="2693518" y="17623"/>
                          <a:pt x="2815365" y="0"/>
                        </a:cubicBezTo>
                        <a:cubicBezTo>
                          <a:pt x="2922066" y="29261"/>
                          <a:pt x="3132390" y="-42754"/>
                          <a:pt x="3394088" y="0"/>
                        </a:cubicBezTo>
                        <a:cubicBezTo>
                          <a:pt x="3653098" y="23655"/>
                          <a:pt x="3718819" y="-136"/>
                          <a:pt x="3830668" y="0"/>
                        </a:cubicBezTo>
                        <a:cubicBezTo>
                          <a:pt x="3961033" y="35742"/>
                          <a:pt x="4170376" y="-9275"/>
                          <a:pt x="4409391" y="0"/>
                        </a:cubicBezTo>
                        <a:cubicBezTo>
                          <a:pt x="4651968" y="-15787"/>
                          <a:pt x="4556988" y="-106"/>
                          <a:pt x="4703829" y="0"/>
                        </a:cubicBezTo>
                        <a:cubicBezTo>
                          <a:pt x="4837318" y="-3581"/>
                          <a:pt x="4871324" y="1552"/>
                          <a:pt x="4998267" y="0"/>
                        </a:cubicBezTo>
                        <a:cubicBezTo>
                          <a:pt x="5236607" y="13519"/>
                          <a:pt x="5340696" y="13024"/>
                          <a:pt x="5576989" y="0"/>
                        </a:cubicBezTo>
                        <a:cubicBezTo>
                          <a:pt x="5765839" y="-5139"/>
                          <a:pt x="5872797" y="-4963"/>
                          <a:pt x="6084640" y="0"/>
                        </a:cubicBezTo>
                        <a:cubicBezTo>
                          <a:pt x="6307581" y="-1019"/>
                          <a:pt x="6294025" y="-2874"/>
                          <a:pt x="6379078" y="0"/>
                        </a:cubicBezTo>
                        <a:cubicBezTo>
                          <a:pt x="6477363" y="-1915"/>
                          <a:pt x="6786888" y="-16310"/>
                          <a:pt x="6957801" y="0"/>
                        </a:cubicBezTo>
                        <a:cubicBezTo>
                          <a:pt x="7136206" y="27295"/>
                          <a:pt x="7233366" y="12341"/>
                          <a:pt x="7323310" y="0"/>
                        </a:cubicBezTo>
                        <a:cubicBezTo>
                          <a:pt x="7408320" y="-2980"/>
                          <a:pt x="7640072" y="-6426"/>
                          <a:pt x="7891879" y="0"/>
                        </a:cubicBezTo>
                        <a:cubicBezTo>
                          <a:pt x="8355346" y="-58040"/>
                          <a:pt x="8634586" y="154579"/>
                          <a:pt x="8676640" y="309885"/>
                        </a:cubicBezTo>
                        <a:cubicBezTo>
                          <a:pt x="8677421" y="342742"/>
                          <a:pt x="8671965" y="411249"/>
                          <a:pt x="8676640" y="474563"/>
                        </a:cubicBezTo>
                        <a:cubicBezTo>
                          <a:pt x="8687245" y="546871"/>
                          <a:pt x="8679545" y="577804"/>
                          <a:pt x="8676640" y="664030"/>
                        </a:cubicBezTo>
                        <a:cubicBezTo>
                          <a:pt x="8676598" y="748825"/>
                          <a:pt x="8666210" y="771427"/>
                          <a:pt x="8676640" y="841103"/>
                        </a:cubicBezTo>
                        <a:cubicBezTo>
                          <a:pt x="8689408" y="904144"/>
                          <a:pt x="8662595" y="919015"/>
                          <a:pt x="8676640" y="993385"/>
                        </a:cubicBezTo>
                        <a:cubicBezTo>
                          <a:pt x="8688097" y="1065840"/>
                          <a:pt x="8687566" y="1123512"/>
                          <a:pt x="8676640" y="1170457"/>
                        </a:cubicBezTo>
                        <a:cubicBezTo>
                          <a:pt x="8661317" y="1217077"/>
                          <a:pt x="8674296" y="1248868"/>
                          <a:pt x="8676640" y="1310345"/>
                        </a:cubicBezTo>
                        <a:cubicBezTo>
                          <a:pt x="8671991" y="1374877"/>
                          <a:pt x="8684338" y="1439641"/>
                          <a:pt x="8676640" y="1549393"/>
                        </a:cubicBezTo>
                        <a:cubicBezTo>
                          <a:pt x="8605072" y="1707590"/>
                          <a:pt x="8363134" y="1876170"/>
                          <a:pt x="7891879" y="1859279"/>
                        </a:cubicBezTo>
                        <a:cubicBezTo>
                          <a:pt x="7791478" y="1872156"/>
                          <a:pt x="7680722" y="1868997"/>
                          <a:pt x="7597441" y="1859279"/>
                        </a:cubicBezTo>
                        <a:cubicBezTo>
                          <a:pt x="7504369" y="1874752"/>
                          <a:pt x="7152279" y="1877122"/>
                          <a:pt x="7018719" y="1859279"/>
                        </a:cubicBezTo>
                        <a:cubicBezTo>
                          <a:pt x="6919155" y="1845265"/>
                          <a:pt x="6758064" y="1843889"/>
                          <a:pt x="6653210" y="1859279"/>
                        </a:cubicBezTo>
                        <a:cubicBezTo>
                          <a:pt x="6564703" y="1841579"/>
                          <a:pt x="6315859" y="1840915"/>
                          <a:pt x="6074487" y="1859279"/>
                        </a:cubicBezTo>
                        <a:cubicBezTo>
                          <a:pt x="5836305" y="1854330"/>
                          <a:pt x="5743430" y="1839435"/>
                          <a:pt x="5424693" y="1859279"/>
                        </a:cubicBezTo>
                        <a:cubicBezTo>
                          <a:pt x="5098434" y="1856768"/>
                          <a:pt x="5208748" y="1871914"/>
                          <a:pt x="5059184" y="1859279"/>
                        </a:cubicBezTo>
                        <a:cubicBezTo>
                          <a:pt x="4896901" y="1846109"/>
                          <a:pt x="4807145" y="1867682"/>
                          <a:pt x="4622604" y="1859279"/>
                        </a:cubicBezTo>
                        <a:cubicBezTo>
                          <a:pt x="4461768" y="1848384"/>
                          <a:pt x="4340784" y="1857305"/>
                          <a:pt x="4257095" y="1859279"/>
                        </a:cubicBezTo>
                        <a:cubicBezTo>
                          <a:pt x="4194669" y="1874520"/>
                          <a:pt x="3984698" y="1861930"/>
                          <a:pt x="3749444" y="1859279"/>
                        </a:cubicBezTo>
                        <a:cubicBezTo>
                          <a:pt x="3507811" y="1872580"/>
                          <a:pt x="3406250" y="1863323"/>
                          <a:pt x="3099650" y="1859279"/>
                        </a:cubicBezTo>
                        <a:cubicBezTo>
                          <a:pt x="2777613" y="1855474"/>
                          <a:pt x="2900763" y="1860589"/>
                          <a:pt x="2734141" y="1859279"/>
                        </a:cubicBezTo>
                        <a:cubicBezTo>
                          <a:pt x="2559265" y="1843106"/>
                          <a:pt x="2423691" y="1863173"/>
                          <a:pt x="2297561" y="1859279"/>
                        </a:cubicBezTo>
                        <a:cubicBezTo>
                          <a:pt x="2172915" y="1863949"/>
                          <a:pt x="1939878" y="1863193"/>
                          <a:pt x="1789910" y="1859279"/>
                        </a:cubicBezTo>
                        <a:cubicBezTo>
                          <a:pt x="1655020" y="1858286"/>
                          <a:pt x="1064974" y="1820714"/>
                          <a:pt x="784760" y="1859279"/>
                        </a:cubicBezTo>
                        <a:cubicBezTo>
                          <a:pt x="394324" y="1847535"/>
                          <a:pt x="108148" y="1711569"/>
                          <a:pt x="0" y="1549393"/>
                        </a:cubicBezTo>
                        <a:cubicBezTo>
                          <a:pt x="-10387" y="1467320"/>
                          <a:pt x="6063" y="1433658"/>
                          <a:pt x="0" y="1384715"/>
                        </a:cubicBezTo>
                        <a:cubicBezTo>
                          <a:pt x="-4908" y="1337287"/>
                          <a:pt x="9662" y="1267236"/>
                          <a:pt x="0" y="1232433"/>
                        </a:cubicBezTo>
                        <a:cubicBezTo>
                          <a:pt x="-7381" y="1201591"/>
                          <a:pt x="2950" y="1136795"/>
                          <a:pt x="0" y="1092546"/>
                        </a:cubicBezTo>
                        <a:cubicBezTo>
                          <a:pt x="5961" y="1057608"/>
                          <a:pt x="-15316" y="980582"/>
                          <a:pt x="0" y="915473"/>
                        </a:cubicBezTo>
                        <a:cubicBezTo>
                          <a:pt x="16036" y="841862"/>
                          <a:pt x="13444" y="808571"/>
                          <a:pt x="0" y="775586"/>
                        </a:cubicBezTo>
                        <a:cubicBezTo>
                          <a:pt x="-4720" y="729247"/>
                          <a:pt x="16526" y="681908"/>
                          <a:pt x="0" y="598514"/>
                        </a:cubicBezTo>
                        <a:cubicBezTo>
                          <a:pt x="-22275" y="535626"/>
                          <a:pt x="10540" y="416027"/>
                          <a:pt x="0" y="30988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1000"/>
              </a:spcAft>
              <a:defRPr/>
            </a:pPr>
            <a:r>
              <a:rPr lang="en-US" sz="4800" b="1" dirty="0">
                <a:solidFill>
                  <a:srgbClr val="C71A29"/>
                </a:solidFill>
                <a:latin typeface="Times New Roman" pitchFamily="18" charset="0"/>
                <a:ea typeface="Calibri" panose="020F0502020204030204" pitchFamily="34" charset="0"/>
                <a:cs typeface="Times New Roman" pitchFamily="18" charset="0"/>
              </a:rPr>
              <a:t> </a:t>
            </a:r>
            <a:r>
              <a:rPr lang="en-US" sz="4800" b="1" dirty="0" smtClean="0">
                <a:solidFill>
                  <a:srgbClr val="C71A29"/>
                </a:solidFill>
                <a:latin typeface="Times New Roman" pitchFamily="18" charset="0"/>
                <a:ea typeface="Calibri" panose="020F0502020204030204" pitchFamily="34" charset="0"/>
                <a:cs typeface="Times New Roman" pitchFamily="18" charset="0"/>
              </a:rPr>
              <a:t>     </a:t>
            </a:r>
            <a:r>
              <a:rPr lang="en-US" sz="4800" b="1" dirty="0" smtClean="0">
                <a:solidFill>
                  <a:srgbClr val="00B050"/>
                </a:solidFill>
                <a:latin typeface="Times New Roman" pitchFamily="18" charset="0"/>
                <a:ea typeface="Calibri" panose="020F0502020204030204" pitchFamily="34" charset="0"/>
                <a:cs typeface="Times New Roman" pitchFamily="18" charset="0"/>
              </a:rPr>
              <a:t>ĐÀO TIẾN DŨNG</a:t>
            </a:r>
            <a:endParaRPr lang="en-US" sz="4800" b="1" dirty="0">
              <a:solidFill>
                <a:srgbClr val="00B050"/>
              </a:solidFill>
              <a:latin typeface="Times New Roman" pitchFamily="18" charset="0"/>
              <a:ea typeface="Calibri" panose="020F0502020204030204" pitchFamily="34" charset="0"/>
              <a:cs typeface="Times New Roman" pitchFamily="18" charset="0"/>
            </a:endParaRPr>
          </a:p>
        </p:txBody>
      </p:sp>
      <p:pic>
        <p:nvPicPr>
          <p:cNvPr id="9" name="Picture 8">
            <a:extLst>
              <a:ext uri="{FF2B5EF4-FFF2-40B4-BE49-F238E27FC236}">
                <a16:creationId xmlns:a16="http://schemas.microsoft.com/office/drawing/2014/main" xmlns="" id="{19547551-BEF8-5171-1BC0-AA07BF20BC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99440" y="2219575"/>
            <a:ext cx="3293128" cy="470954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5631" y="6255238"/>
            <a:ext cx="1680698" cy="156662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7617" y="561282"/>
            <a:ext cx="6334540" cy="4537322"/>
          </a:xfrm>
          <a:prstGeom prst="rect">
            <a:avLst/>
          </a:prstGeom>
        </p:spPr>
      </p:pic>
    </p:spTree>
    <p:extLst>
      <p:ext uri="{BB962C8B-B14F-4D97-AF65-F5344CB8AC3E}">
        <p14:creationId xmlns:p14="http://schemas.microsoft.com/office/powerpoint/2010/main" val="32876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46004" y="-107342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3"/>
            <a:stretch>
              <a:fillRect b="-7409"/>
            </a:stretch>
          </a:blipFill>
        </p:spPr>
      </p:sp>
      <p:sp>
        <p:nvSpPr>
          <p:cNvPr id="7" name="Hình chữ nhật: Góc Tròn 12">
            <a:extLst>
              <a:ext uri="{FF2B5EF4-FFF2-40B4-BE49-F238E27FC236}">
                <a16:creationId xmlns:a16="http://schemas.microsoft.com/office/drawing/2014/main" xmlns="" id="{FA9E9D79-87CB-44E3-E273-DC19266AB662}"/>
              </a:ext>
            </a:extLst>
          </p:cNvPr>
          <p:cNvSpPr/>
          <p:nvPr/>
        </p:nvSpPr>
        <p:spPr>
          <a:xfrm>
            <a:off x="2519680" y="690880"/>
            <a:ext cx="9831346" cy="1859279"/>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76640"/>
                      <a:gd name="connsiteY0" fmla="*/ 309885 h 1859279"/>
                      <a:gd name="connsiteX1" fmla="*/ 784760 w 8676640"/>
                      <a:gd name="connsiteY1" fmla="*/ 0 h 1859279"/>
                      <a:gd name="connsiteX2" fmla="*/ 1150269 w 8676640"/>
                      <a:gd name="connsiteY2" fmla="*/ 0 h 1859279"/>
                      <a:gd name="connsiteX3" fmla="*/ 1657920 w 8676640"/>
                      <a:gd name="connsiteY3" fmla="*/ 0 h 1859279"/>
                      <a:gd name="connsiteX4" fmla="*/ 2307714 w 8676640"/>
                      <a:gd name="connsiteY4" fmla="*/ 0 h 1859279"/>
                      <a:gd name="connsiteX5" fmla="*/ 2815365 w 8676640"/>
                      <a:gd name="connsiteY5" fmla="*/ 0 h 1859279"/>
                      <a:gd name="connsiteX6" fmla="*/ 3394088 w 8676640"/>
                      <a:gd name="connsiteY6" fmla="*/ 0 h 1859279"/>
                      <a:gd name="connsiteX7" fmla="*/ 3830668 w 8676640"/>
                      <a:gd name="connsiteY7" fmla="*/ 0 h 1859279"/>
                      <a:gd name="connsiteX8" fmla="*/ 4409391 w 8676640"/>
                      <a:gd name="connsiteY8" fmla="*/ 0 h 1859279"/>
                      <a:gd name="connsiteX9" fmla="*/ 4703829 w 8676640"/>
                      <a:gd name="connsiteY9" fmla="*/ 0 h 1859279"/>
                      <a:gd name="connsiteX10" fmla="*/ 4998267 w 8676640"/>
                      <a:gd name="connsiteY10" fmla="*/ 0 h 1859279"/>
                      <a:gd name="connsiteX11" fmla="*/ 5576989 w 8676640"/>
                      <a:gd name="connsiteY11" fmla="*/ 0 h 1859279"/>
                      <a:gd name="connsiteX12" fmla="*/ 6084640 w 8676640"/>
                      <a:gd name="connsiteY12" fmla="*/ 0 h 1859279"/>
                      <a:gd name="connsiteX13" fmla="*/ 6379078 w 8676640"/>
                      <a:gd name="connsiteY13" fmla="*/ 0 h 1859279"/>
                      <a:gd name="connsiteX14" fmla="*/ 6957801 w 8676640"/>
                      <a:gd name="connsiteY14" fmla="*/ 0 h 1859279"/>
                      <a:gd name="connsiteX15" fmla="*/ 7323310 w 8676640"/>
                      <a:gd name="connsiteY15" fmla="*/ 0 h 1859279"/>
                      <a:gd name="connsiteX16" fmla="*/ 7891879 w 8676640"/>
                      <a:gd name="connsiteY16" fmla="*/ 0 h 1859279"/>
                      <a:gd name="connsiteX17" fmla="*/ 8676640 w 8676640"/>
                      <a:gd name="connsiteY17" fmla="*/ 309885 h 1859279"/>
                      <a:gd name="connsiteX18" fmla="*/ 8676640 w 8676640"/>
                      <a:gd name="connsiteY18" fmla="*/ 474563 h 1859279"/>
                      <a:gd name="connsiteX19" fmla="*/ 8676640 w 8676640"/>
                      <a:gd name="connsiteY19" fmla="*/ 664030 h 1859279"/>
                      <a:gd name="connsiteX20" fmla="*/ 8676640 w 8676640"/>
                      <a:gd name="connsiteY20" fmla="*/ 841103 h 1859279"/>
                      <a:gd name="connsiteX21" fmla="*/ 8676640 w 8676640"/>
                      <a:gd name="connsiteY21" fmla="*/ 993385 h 1859279"/>
                      <a:gd name="connsiteX22" fmla="*/ 8676640 w 8676640"/>
                      <a:gd name="connsiteY22" fmla="*/ 1170457 h 1859279"/>
                      <a:gd name="connsiteX23" fmla="*/ 8676640 w 8676640"/>
                      <a:gd name="connsiteY23" fmla="*/ 1310345 h 1859279"/>
                      <a:gd name="connsiteX24" fmla="*/ 8676640 w 8676640"/>
                      <a:gd name="connsiteY24" fmla="*/ 1549393 h 1859279"/>
                      <a:gd name="connsiteX25" fmla="*/ 7891879 w 8676640"/>
                      <a:gd name="connsiteY25" fmla="*/ 1859279 h 1859279"/>
                      <a:gd name="connsiteX26" fmla="*/ 7597441 w 8676640"/>
                      <a:gd name="connsiteY26" fmla="*/ 1859279 h 1859279"/>
                      <a:gd name="connsiteX27" fmla="*/ 7018719 w 8676640"/>
                      <a:gd name="connsiteY27" fmla="*/ 1859279 h 1859279"/>
                      <a:gd name="connsiteX28" fmla="*/ 6653210 w 8676640"/>
                      <a:gd name="connsiteY28" fmla="*/ 1859279 h 1859279"/>
                      <a:gd name="connsiteX29" fmla="*/ 6074487 w 8676640"/>
                      <a:gd name="connsiteY29" fmla="*/ 1859279 h 1859279"/>
                      <a:gd name="connsiteX30" fmla="*/ 5424693 w 8676640"/>
                      <a:gd name="connsiteY30" fmla="*/ 1859279 h 1859279"/>
                      <a:gd name="connsiteX31" fmla="*/ 5059184 w 8676640"/>
                      <a:gd name="connsiteY31" fmla="*/ 1859279 h 1859279"/>
                      <a:gd name="connsiteX32" fmla="*/ 4622604 w 8676640"/>
                      <a:gd name="connsiteY32" fmla="*/ 1859279 h 1859279"/>
                      <a:gd name="connsiteX33" fmla="*/ 4257095 w 8676640"/>
                      <a:gd name="connsiteY33" fmla="*/ 1859279 h 1859279"/>
                      <a:gd name="connsiteX34" fmla="*/ 3749444 w 8676640"/>
                      <a:gd name="connsiteY34" fmla="*/ 1859279 h 1859279"/>
                      <a:gd name="connsiteX35" fmla="*/ 3099650 w 8676640"/>
                      <a:gd name="connsiteY35" fmla="*/ 1859279 h 1859279"/>
                      <a:gd name="connsiteX36" fmla="*/ 2734141 w 8676640"/>
                      <a:gd name="connsiteY36" fmla="*/ 1859279 h 1859279"/>
                      <a:gd name="connsiteX37" fmla="*/ 2297561 w 8676640"/>
                      <a:gd name="connsiteY37" fmla="*/ 1859279 h 1859279"/>
                      <a:gd name="connsiteX38" fmla="*/ 1789910 w 8676640"/>
                      <a:gd name="connsiteY38" fmla="*/ 1859279 h 1859279"/>
                      <a:gd name="connsiteX39" fmla="*/ 784760 w 8676640"/>
                      <a:gd name="connsiteY39" fmla="*/ 1859279 h 1859279"/>
                      <a:gd name="connsiteX40" fmla="*/ 0 w 8676640"/>
                      <a:gd name="connsiteY40" fmla="*/ 1549393 h 1859279"/>
                      <a:gd name="connsiteX41" fmla="*/ 0 w 8676640"/>
                      <a:gd name="connsiteY41" fmla="*/ 1384715 h 1859279"/>
                      <a:gd name="connsiteX42" fmla="*/ 0 w 8676640"/>
                      <a:gd name="connsiteY42" fmla="*/ 1232433 h 1859279"/>
                      <a:gd name="connsiteX43" fmla="*/ 0 w 8676640"/>
                      <a:gd name="connsiteY43" fmla="*/ 1092546 h 1859279"/>
                      <a:gd name="connsiteX44" fmla="*/ 0 w 8676640"/>
                      <a:gd name="connsiteY44" fmla="*/ 915473 h 1859279"/>
                      <a:gd name="connsiteX45" fmla="*/ 0 w 8676640"/>
                      <a:gd name="connsiteY45" fmla="*/ 775586 h 1859279"/>
                      <a:gd name="connsiteX46" fmla="*/ 0 w 8676640"/>
                      <a:gd name="connsiteY46" fmla="*/ 598514 h 1859279"/>
                      <a:gd name="connsiteX47" fmla="*/ 0 w 8676640"/>
                      <a:gd name="connsiteY47" fmla="*/ 309885 h 1859279"/>
                      <a:gd name="connsiteX0" fmla="*/ 0 w 8676640"/>
                      <a:gd name="connsiteY0" fmla="*/ 309885 h 1859279"/>
                      <a:gd name="connsiteX1" fmla="*/ 784760 w 8676640"/>
                      <a:gd name="connsiteY1" fmla="*/ 0 h 1859279"/>
                      <a:gd name="connsiteX2" fmla="*/ 1150269 w 8676640"/>
                      <a:gd name="connsiteY2" fmla="*/ 0 h 1859279"/>
                      <a:gd name="connsiteX3" fmla="*/ 1515778 w 8676640"/>
                      <a:gd name="connsiteY3" fmla="*/ 0 h 1859279"/>
                      <a:gd name="connsiteX4" fmla="*/ 2094501 w 8676640"/>
                      <a:gd name="connsiteY4" fmla="*/ 0 h 1859279"/>
                      <a:gd name="connsiteX5" fmla="*/ 2744294 w 8676640"/>
                      <a:gd name="connsiteY5" fmla="*/ 0 h 1859279"/>
                      <a:gd name="connsiteX6" fmla="*/ 3251946 w 8676640"/>
                      <a:gd name="connsiteY6" fmla="*/ 0 h 1859279"/>
                      <a:gd name="connsiteX7" fmla="*/ 3688526 w 8676640"/>
                      <a:gd name="connsiteY7" fmla="*/ 0 h 1859279"/>
                      <a:gd name="connsiteX8" fmla="*/ 3982963 w 8676640"/>
                      <a:gd name="connsiteY8" fmla="*/ 0 h 1859279"/>
                      <a:gd name="connsiteX9" fmla="*/ 4490615 w 8676640"/>
                      <a:gd name="connsiteY9" fmla="*/ 0 h 1859279"/>
                      <a:gd name="connsiteX10" fmla="*/ 4998267 w 8676640"/>
                      <a:gd name="connsiteY10" fmla="*/ 0 h 1859279"/>
                      <a:gd name="connsiteX11" fmla="*/ 5363775 w 8676640"/>
                      <a:gd name="connsiteY11" fmla="*/ 0 h 1859279"/>
                      <a:gd name="connsiteX12" fmla="*/ 5658213 w 8676640"/>
                      <a:gd name="connsiteY12" fmla="*/ 0 h 1859279"/>
                      <a:gd name="connsiteX13" fmla="*/ 5952651 w 8676640"/>
                      <a:gd name="connsiteY13" fmla="*/ 0 h 1859279"/>
                      <a:gd name="connsiteX14" fmla="*/ 6602444 w 8676640"/>
                      <a:gd name="connsiteY14" fmla="*/ 0 h 1859279"/>
                      <a:gd name="connsiteX15" fmla="*/ 7039025 w 8676640"/>
                      <a:gd name="connsiteY15" fmla="*/ 0 h 1859279"/>
                      <a:gd name="connsiteX16" fmla="*/ 7404534 w 8676640"/>
                      <a:gd name="connsiteY16" fmla="*/ 0 h 1859279"/>
                      <a:gd name="connsiteX17" fmla="*/ 7891879 w 8676640"/>
                      <a:gd name="connsiteY17" fmla="*/ 0 h 1859279"/>
                      <a:gd name="connsiteX18" fmla="*/ 8676640 w 8676640"/>
                      <a:gd name="connsiteY18" fmla="*/ 309885 h 1859279"/>
                      <a:gd name="connsiteX19" fmla="*/ 8676640 w 8676640"/>
                      <a:gd name="connsiteY19" fmla="*/ 511748 h 1859279"/>
                      <a:gd name="connsiteX20" fmla="*/ 8676640 w 8676640"/>
                      <a:gd name="connsiteY20" fmla="*/ 713611 h 1859279"/>
                      <a:gd name="connsiteX21" fmla="*/ 8676640 w 8676640"/>
                      <a:gd name="connsiteY21" fmla="*/ 865893 h 1859279"/>
                      <a:gd name="connsiteX22" fmla="*/ 8676640 w 8676640"/>
                      <a:gd name="connsiteY22" fmla="*/ 1055360 h 1859279"/>
                      <a:gd name="connsiteX23" fmla="*/ 8676640 w 8676640"/>
                      <a:gd name="connsiteY23" fmla="*/ 1195248 h 1859279"/>
                      <a:gd name="connsiteX24" fmla="*/ 8676640 w 8676640"/>
                      <a:gd name="connsiteY24" fmla="*/ 1397110 h 1859279"/>
                      <a:gd name="connsiteX25" fmla="*/ 8676640 w 8676640"/>
                      <a:gd name="connsiteY25" fmla="*/ 1549393 h 1859279"/>
                      <a:gd name="connsiteX26" fmla="*/ 7891879 w 8676640"/>
                      <a:gd name="connsiteY26" fmla="*/ 1859279 h 1859279"/>
                      <a:gd name="connsiteX27" fmla="*/ 7384227 w 8676640"/>
                      <a:gd name="connsiteY27" fmla="*/ 1859279 h 1859279"/>
                      <a:gd name="connsiteX28" fmla="*/ 6947648 w 8676640"/>
                      <a:gd name="connsiteY28" fmla="*/ 1859279 h 1859279"/>
                      <a:gd name="connsiteX29" fmla="*/ 6297853 w 8676640"/>
                      <a:gd name="connsiteY29" fmla="*/ 1859279 h 1859279"/>
                      <a:gd name="connsiteX30" fmla="*/ 6003416 w 8676640"/>
                      <a:gd name="connsiteY30" fmla="*/ 1859279 h 1859279"/>
                      <a:gd name="connsiteX31" fmla="*/ 5637907 w 8676640"/>
                      <a:gd name="connsiteY31" fmla="*/ 1859279 h 1859279"/>
                      <a:gd name="connsiteX32" fmla="*/ 5130255 w 8676640"/>
                      <a:gd name="connsiteY32" fmla="*/ 1859279 h 1859279"/>
                      <a:gd name="connsiteX33" fmla="*/ 4693676 w 8676640"/>
                      <a:gd name="connsiteY33" fmla="*/ 1859279 h 1859279"/>
                      <a:gd name="connsiteX34" fmla="*/ 4328167 w 8676640"/>
                      <a:gd name="connsiteY34" fmla="*/ 1859279 h 1859279"/>
                      <a:gd name="connsiteX35" fmla="*/ 3678372 w 8676640"/>
                      <a:gd name="connsiteY35" fmla="*/ 1859279 h 1859279"/>
                      <a:gd name="connsiteX36" fmla="*/ 3383935 w 8676640"/>
                      <a:gd name="connsiteY36" fmla="*/ 1859279 h 1859279"/>
                      <a:gd name="connsiteX37" fmla="*/ 3018426 w 8676640"/>
                      <a:gd name="connsiteY37" fmla="*/ 1859279 h 1859279"/>
                      <a:gd name="connsiteX38" fmla="*/ 2723988 w 8676640"/>
                      <a:gd name="connsiteY38" fmla="*/ 1859279 h 1859279"/>
                      <a:gd name="connsiteX39" fmla="*/ 2145266 w 8676640"/>
                      <a:gd name="connsiteY39" fmla="*/ 1859279 h 1859279"/>
                      <a:gd name="connsiteX40" fmla="*/ 1495472 w 8676640"/>
                      <a:gd name="connsiteY40" fmla="*/ 1859279 h 1859279"/>
                      <a:gd name="connsiteX41" fmla="*/ 784760 w 8676640"/>
                      <a:gd name="connsiteY41" fmla="*/ 1859279 h 1859279"/>
                      <a:gd name="connsiteX42" fmla="*/ 0 w 8676640"/>
                      <a:gd name="connsiteY42" fmla="*/ 1549393 h 1859279"/>
                      <a:gd name="connsiteX43" fmla="*/ 0 w 8676640"/>
                      <a:gd name="connsiteY43" fmla="*/ 1397110 h 1859279"/>
                      <a:gd name="connsiteX44" fmla="*/ 0 w 8676640"/>
                      <a:gd name="connsiteY44" fmla="*/ 1220038 h 1859279"/>
                      <a:gd name="connsiteX45" fmla="*/ 0 w 8676640"/>
                      <a:gd name="connsiteY45" fmla="*/ 1030570 h 1859279"/>
                      <a:gd name="connsiteX46" fmla="*/ 0 w 8676640"/>
                      <a:gd name="connsiteY46" fmla="*/ 878288 h 1859279"/>
                      <a:gd name="connsiteX47" fmla="*/ 0 w 8676640"/>
                      <a:gd name="connsiteY47" fmla="*/ 701215 h 1859279"/>
                      <a:gd name="connsiteX48" fmla="*/ 0 w 8676640"/>
                      <a:gd name="connsiteY48" fmla="*/ 561328 h 1859279"/>
                      <a:gd name="connsiteX49" fmla="*/ 0 w 8676640"/>
                      <a:gd name="connsiteY49" fmla="*/ 309885 h 18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6640" h="1859279" fill="none" extrusionOk="0">
                        <a:moveTo>
                          <a:pt x="0" y="309885"/>
                        </a:moveTo>
                        <a:cubicBezTo>
                          <a:pt x="-18489" y="79104"/>
                          <a:pt x="363820" y="-32342"/>
                          <a:pt x="784760" y="0"/>
                        </a:cubicBezTo>
                        <a:cubicBezTo>
                          <a:pt x="923703" y="-15371"/>
                          <a:pt x="1060620" y="14683"/>
                          <a:pt x="1150269" y="0"/>
                        </a:cubicBezTo>
                        <a:cubicBezTo>
                          <a:pt x="1241301" y="12889"/>
                          <a:pt x="1423183" y="504"/>
                          <a:pt x="1657920" y="0"/>
                        </a:cubicBezTo>
                        <a:cubicBezTo>
                          <a:pt x="1880965" y="-10573"/>
                          <a:pt x="2116989" y="-26504"/>
                          <a:pt x="2307714" y="0"/>
                        </a:cubicBezTo>
                        <a:cubicBezTo>
                          <a:pt x="2515293" y="10548"/>
                          <a:pt x="2733004" y="-2878"/>
                          <a:pt x="2815365" y="0"/>
                        </a:cubicBezTo>
                        <a:cubicBezTo>
                          <a:pt x="2927903" y="-27114"/>
                          <a:pt x="3105932" y="-5963"/>
                          <a:pt x="3394088" y="0"/>
                        </a:cubicBezTo>
                        <a:cubicBezTo>
                          <a:pt x="3642210" y="5792"/>
                          <a:pt x="3716174" y="9222"/>
                          <a:pt x="3830668" y="0"/>
                        </a:cubicBezTo>
                        <a:cubicBezTo>
                          <a:pt x="3951641" y="-48895"/>
                          <a:pt x="4149658" y="-47936"/>
                          <a:pt x="4409391" y="0"/>
                        </a:cubicBezTo>
                        <a:cubicBezTo>
                          <a:pt x="4636814" y="6699"/>
                          <a:pt x="4561291" y="7068"/>
                          <a:pt x="4703829" y="0"/>
                        </a:cubicBezTo>
                        <a:cubicBezTo>
                          <a:pt x="4841004" y="2676"/>
                          <a:pt x="4874164" y="-4255"/>
                          <a:pt x="4998267" y="0"/>
                        </a:cubicBezTo>
                        <a:cubicBezTo>
                          <a:pt x="5190661" y="6117"/>
                          <a:pt x="5426545" y="3000"/>
                          <a:pt x="5576989" y="0"/>
                        </a:cubicBezTo>
                        <a:cubicBezTo>
                          <a:pt x="5761750" y="18212"/>
                          <a:pt x="5854741" y="-1011"/>
                          <a:pt x="6084640" y="0"/>
                        </a:cubicBezTo>
                        <a:cubicBezTo>
                          <a:pt x="6304583" y="-1146"/>
                          <a:pt x="6294389" y="-2863"/>
                          <a:pt x="6379078" y="0"/>
                        </a:cubicBezTo>
                        <a:cubicBezTo>
                          <a:pt x="6452726" y="1870"/>
                          <a:pt x="6761645" y="13307"/>
                          <a:pt x="6957801" y="0"/>
                        </a:cubicBezTo>
                        <a:cubicBezTo>
                          <a:pt x="7136057" y="-1498"/>
                          <a:pt x="7221767" y="6699"/>
                          <a:pt x="7323310" y="0"/>
                        </a:cubicBezTo>
                        <a:cubicBezTo>
                          <a:pt x="7411128" y="10581"/>
                          <a:pt x="7656022" y="-8361"/>
                          <a:pt x="7891879" y="0"/>
                        </a:cubicBezTo>
                        <a:cubicBezTo>
                          <a:pt x="8371736" y="-287"/>
                          <a:pt x="8637609" y="155639"/>
                          <a:pt x="8676640" y="309885"/>
                        </a:cubicBezTo>
                        <a:cubicBezTo>
                          <a:pt x="8667736" y="349600"/>
                          <a:pt x="8674105" y="413205"/>
                          <a:pt x="8676640" y="474563"/>
                        </a:cubicBezTo>
                        <a:cubicBezTo>
                          <a:pt x="8685884" y="546023"/>
                          <a:pt x="8679232" y="577377"/>
                          <a:pt x="8676640" y="664030"/>
                        </a:cubicBezTo>
                        <a:cubicBezTo>
                          <a:pt x="8672374" y="750568"/>
                          <a:pt x="8664088" y="772042"/>
                          <a:pt x="8676640" y="841103"/>
                        </a:cubicBezTo>
                        <a:cubicBezTo>
                          <a:pt x="8684994" y="908653"/>
                          <a:pt x="8667399" y="917738"/>
                          <a:pt x="8676640" y="993385"/>
                        </a:cubicBezTo>
                        <a:cubicBezTo>
                          <a:pt x="8694094" y="1070007"/>
                          <a:pt x="8680889" y="1119567"/>
                          <a:pt x="8676640" y="1170457"/>
                        </a:cubicBezTo>
                        <a:cubicBezTo>
                          <a:pt x="8665091" y="1215328"/>
                          <a:pt x="8673286" y="1246979"/>
                          <a:pt x="8676640" y="1310345"/>
                        </a:cubicBezTo>
                        <a:cubicBezTo>
                          <a:pt x="8684202" y="1377490"/>
                          <a:pt x="8699251" y="1427204"/>
                          <a:pt x="8676640" y="1549393"/>
                        </a:cubicBezTo>
                        <a:cubicBezTo>
                          <a:pt x="8638397" y="1705034"/>
                          <a:pt x="8283751" y="1893697"/>
                          <a:pt x="7891879" y="1859279"/>
                        </a:cubicBezTo>
                        <a:cubicBezTo>
                          <a:pt x="7816964" y="1845871"/>
                          <a:pt x="7679619" y="1872445"/>
                          <a:pt x="7597441" y="1859279"/>
                        </a:cubicBezTo>
                        <a:cubicBezTo>
                          <a:pt x="7539291" y="1846761"/>
                          <a:pt x="7160765" y="1854964"/>
                          <a:pt x="7018719" y="1859279"/>
                        </a:cubicBezTo>
                        <a:cubicBezTo>
                          <a:pt x="6867036" y="1870215"/>
                          <a:pt x="6737607" y="1862556"/>
                          <a:pt x="6653210" y="1859279"/>
                        </a:cubicBezTo>
                        <a:cubicBezTo>
                          <a:pt x="6571030" y="1894047"/>
                          <a:pt x="6320737" y="1885283"/>
                          <a:pt x="6074487" y="1859279"/>
                        </a:cubicBezTo>
                        <a:cubicBezTo>
                          <a:pt x="5822799" y="1837972"/>
                          <a:pt x="5732648" y="1860161"/>
                          <a:pt x="5424693" y="1859279"/>
                        </a:cubicBezTo>
                        <a:cubicBezTo>
                          <a:pt x="5118086" y="1850887"/>
                          <a:pt x="5208978" y="1863713"/>
                          <a:pt x="5059184" y="1859279"/>
                        </a:cubicBezTo>
                        <a:cubicBezTo>
                          <a:pt x="4948679" y="1862948"/>
                          <a:pt x="4779842" y="1850713"/>
                          <a:pt x="4622604" y="1859279"/>
                        </a:cubicBezTo>
                        <a:cubicBezTo>
                          <a:pt x="4453533" y="1838023"/>
                          <a:pt x="4353483" y="1885799"/>
                          <a:pt x="4257095" y="1859279"/>
                        </a:cubicBezTo>
                        <a:cubicBezTo>
                          <a:pt x="4142293" y="1842039"/>
                          <a:pt x="3975136" y="1875799"/>
                          <a:pt x="3749444" y="1859279"/>
                        </a:cubicBezTo>
                        <a:cubicBezTo>
                          <a:pt x="3492021" y="1867251"/>
                          <a:pt x="3419548" y="1864917"/>
                          <a:pt x="3099650" y="1859279"/>
                        </a:cubicBezTo>
                        <a:cubicBezTo>
                          <a:pt x="2788695" y="1834360"/>
                          <a:pt x="2917334" y="1828604"/>
                          <a:pt x="2734141" y="1859279"/>
                        </a:cubicBezTo>
                        <a:cubicBezTo>
                          <a:pt x="2546282" y="1862320"/>
                          <a:pt x="2439211" y="1850877"/>
                          <a:pt x="2297561" y="1859279"/>
                        </a:cubicBezTo>
                        <a:cubicBezTo>
                          <a:pt x="2155821" y="1871511"/>
                          <a:pt x="1949774" y="1836864"/>
                          <a:pt x="1789910" y="1859279"/>
                        </a:cubicBezTo>
                        <a:cubicBezTo>
                          <a:pt x="1637493" y="1882434"/>
                          <a:pt x="1081036" y="1834207"/>
                          <a:pt x="784760" y="1859279"/>
                        </a:cubicBezTo>
                        <a:cubicBezTo>
                          <a:pt x="375565" y="1820123"/>
                          <a:pt x="105005" y="1679456"/>
                          <a:pt x="0" y="1549393"/>
                        </a:cubicBezTo>
                        <a:cubicBezTo>
                          <a:pt x="-24231" y="1465818"/>
                          <a:pt x="2471" y="1424326"/>
                          <a:pt x="0" y="1384715"/>
                        </a:cubicBezTo>
                        <a:cubicBezTo>
                          <a:pt x="-4976" y="1332862"/>
                          <a:pt x="11136" y="1273419"/>
                          <a:pt x="0" y="1232433"/>
                        </a:cubicBezTo>
                        <a:cubicBezTo>
                          <a:pt x="-11338" y="1197610"/>
                          <a:pt x="11107" y="1136049"/>
                          <a:pt x="0" y="1092546"/>
                        </a:cubicBezTo>
                        <a:cubicBezTo>
                          <a:pt x="6667" y="1034622"/>
                          <a:pt x="-25545" y="979582"/>
                          <a:pt x="0" y="915473"/>
                        </a:cubicBezTo>
                        <a:cubicBezTo>
                          <a:pt x="20914" y="851208"/>
                          <a:pt x="7668" y="812358"/>
                          <a:pt x="0" y="775586"/>
                        </a:cubicBezTo>
                        <a:cubicBezTo>
                          <a:pt x="-3562" y="742159"/>
                          <a:pt x="14471" y="670348"/>
                          <a:pt x="0" y="598514"/>
                        </a:cubicBezTo>
                        <a:cubicBezTo>
                          <a:pt x="-22118" y="507347"/>
                          <a:pt x="23312" y="429022"/>
                          <a:pt x="0" y="309885"/>
                        </a:cubicBezTo>
                        <a:close/>
                      </a:path>
                      <a:path w="8676640" h="1859279" stroke="0" extrusionOk="0">
                        <a:moveTo>
                          <a:pt x="0" y="309885"/>
                        </a:moveTo>
                        <a:cubicBezTo>
                          <a:pt x="63962" y="111218"/>
                          <a:pt x="382758" y="135"/>
                          <a:pt x="784760" y="0"/>
                        </a:cubicBezTo>
                        <a:cubicBezTo>
                          <a:pt x="870145" y="-322"/>
                          <a:pt x="1082568" y="8273"/>
                          <a:pt x="1150269" y="0"/>
                        </a:cubicBezTo>
                        <a:cubicBezTo>
                          <a:pt x="1208610" y="-19329"/>
                          <a:pt x="1376769" y="10223"/>
                          <a:pt x="1515778" y="0"/>
                        </a:cubicBezTo>
                        <a:cubicBezTo>
                          <a:pt x="1694408" y="18593"/>
                          <a:pt x="1892995" y="21467"/>
                          <a:pt x="2094501" y="0"/>
                        </a:cubicBezTo>
                        <a:cubicBezTo>
                          <a:pt x="2338431" y="-5097"/>
                          <a:pt x="2568003" y="-1898"/>
                          <a:pt x="2744294" y="0"/>
                        </a:cubicBezTo>
                        <a:cubicBezTo>
                          <a:pt x="2926372" y="4570"/>
                          <a:pt x="3089506" y="-11580"/>
                          <a:pt x="3251946" y="0"/>
                        </a:cubicBezTo>
                        <a:cubicBezTo>
                          <a:pt x="3372398" y="12641"/>
                          <a:pt x="3578585" y="-10839"/>
                          <a:pt x="3688526" y="0"/>
                        </a:cubicBezTo>
                        <a:cubicBezTo>
                          <a:pt x="3784703" y="-307"/>
                          <a:pt x="3921245" y="-2849"/>
                          <a:pt x="3982963" y="0"/>
                        </a:cubicBezTo>
                        <a:cubicBezTo>
                          <a:pt x="4046000" y="-21311"/>
                          <a:pt x="4280327" y="19960"/>
                          <a:pt x="4490615" y="0"/>
                        </a:cubicBezTo>
                        <a:cubicBezTo>
                          <a:pt x="4708446" y="-6485"/>
                          <a:pt x="4809232" y="1455"/>
                          <a:pt x="4998267" y="0"/>
                        </a:cubicBezTo>
                        <a:cubicBezTo>
                          <a:pt x="5194187" y="-7861"/>
                          <a:pt x="5187862" y="-2721"/>
                          <a:pt x="5363775" y="0"/>
                        </a:cubicBezTo>
                        <a:cubicBezTo>
                          <a:pt x="5538506" y="4319"/>
                          <a:pt x="5544146" y="-5708"/>
                          <a:pt x="5658213" y="0"/>
                        </a:cubicBezTo>
                        <a:cubicBezTo>
                          <a:pt x="5773690" y="8955"/>
                          <a:pt x="5811854" y="6080"/>
                          <a:pt x="5952651" y="0"/>
                        </a:cubicBezTo>
                        <a:cubicBezTo>
                          <a:pt x="6083763" y="-14840"/>
                          <a:pt x="6284113" y="11111"/>
                          <a:pt x="6602444" y="0"/>
                        </a:cubicBezTo>
                        <a:cubicBezTo>
                          <a:pt x="6882097" y="-1902"/>
                          <a:pt x="6864018" y="5749"/>
                          <a:pt x="7039025" y="0"/>
                        </a:cubicBezTo>
                        <a:cubicBezTo>
                          <a:pt x="7222102" y="-3339"/>
                          <a:pt x="7309083" y="-6645"/>
                          <a:pt x="7404534" y="0"/>
                        </a:cubicBezTo>
                        <a:cubicBezTo>
                          <a:pt x="7491288" y="-4831"/>
                          <a:pt x="7667325" y="11393"/>
                          <a:pt x="7891879" y="0"/>
                        </a:cubicBezTo>
                        <a:cubicBezTo>
                          <a:pt x="8358210" y="-14914"/>
                          <a:pt x="8658858" y="144961"/>
                          <a:pt x="8676640" y="309885"/>
                        </a:cubicBezTo>
                        <a:cubicBezTo>
                          <a:pt x="8675961" y="399993"/>
                          <a:pt x="8692971" y="441364"/>
                          <a:pt x="8676640" y="511748"/>
                        </a:cubicBezTo>
                        <a:cubicBezTo>
                          <a:pt x="8665271" y="590206"/>
                          <a:pt x="8666623" y="664245"/>
                          <a:pt x="8676640" y="713611"/>
                        </a:cubicBezTo>
                        <a:cubicBezTo>
                          <a:pt x="8686250" y="763647"/>
                          <a:pt x="8679940" y="830019"/>
                          <a:pt x="8676640" y="865893"/>
                        </a:cubicBezTo>
                        <a:cubicBezTo>
                          <a:pt x="8680357" y="903889"/>
                          <a:pt x="8690119" y="994900"/>
                          <a:pt x="8676640" y="1055360"/>
                        </a:cubicBezTo>
                        <a:cubicBezTo>
                          <a:pt x="8661050" y="1121030"/>
                          <a:pt x="8675740" y="1160415"/>
                          <a:pt x="8676640" y="1195248"/>
                        </a:cubicBezTo>
                        <a:cubicBezTo>
                          <a:pt x="8677041" y="1229123"/>
                          <a:pt x="8687177" y="1318928"/>
                          <a:pt x="8676640" y="1397110"/>
                        </a:cubicBezTo>
                        <a:cubicBezTo>
                          <a:pt x="8657315" y="1471162"/>
                          <a:pt x="8691694" y="1489810"/>
                          <a:pt x="8676640" y="1549393"/>
                        </a:cubicBezTo>
                        <a:cubicBezTo>
                          <a:pt x="8729331" y="1706100"/>
                          <a:pt x="8361214" y="1885506"/>
                          <a:pt x="7891879" y="1859279"/>
                        </a:cubicBezTo>
                        <a:cubicBezTo>
                          <a:pt x="7663773" y="1856788"/>
                          <a:pt x="7553565" y="1870418"/>
                          <a:pt x="7384227" y="1859279"/>
                        </a:cubicBezTo>
                        <a:cubicBezTo>
                          <a:pt x="7221009" y="1873367"/>
                          <a:pt x="7027051" y="1867101"/>
                          <a:pt x="6947648" y="1859279"/>
                        </a:cubicBezTo>
                        <a:cubicBezTo>
                          <a:pt x="6844125" y="1865021"/>
                          <a:pt x="6487158" y="1833690"/>
                          <a:pt x="6297853" y="1859279"/>
                        </a:cubicBezTo>
                        <a:cubicBezTo>
                          <a:pt x="6116278" y="1879213"/>
                          <a:pt x="6072716" y="1858827"/>
                          <a:pt x="6003416" y="1859279"/>
                        </a:cubicBezTo>
                        <a:cubicBezTo>
                          <a:pt x="5943083" y="1835187"/>
                          <a:pt x="5792914" y="1860938"/>
                          <a:pt x="5637907" y="1859279"/>
                        </a:cubicBezTo>
                        <a:cubicBezTo>
                          <a:pt x="5472677" y="1873248"/>
                          <a:pt x="5278895" y="1867264"/>
                          <a:pt x="5130255" y="1859279"/>
                        </a:cubicBezTo>
                        <a:cubicBezTo>
                          <a:pt x="4969629" y="1840284"/>
                          <a:pt x="4826656" y="1876314"/>
                          <a:pt x="4693676" y="1859279"/>
                        </a:cubicBezTo>
                        <a:cubicBezTo>
                          <a:pt x="4575894" y="1868511"/>
                          <a:pt x="4496219" y="1873854"/>
                          <a:pt x="4328167" y="1859279"/>
                        </a:cubicBezTo>
                        <a:cubicBezTo>
                          <a:pt x="4046268" y="1827622"/>
                          <a:pt x="3829518" y="1881555"/>
                          <a:pt x="3678372" y="1859279"/>
                        </a:cubicBezTo>
                        <a:cubicBezTo>
                          <a:pt x="3491740" y="1861093"/>
                          <a:pt x="3491013" y="1861397"/>
                          <a:pt x="3383935" y="1859279"/>
                        </a:cubicBezTo>
                        <a:cubicBezTo>
                          <a:pt x="3281787" y="1855145"/>
                          <a:pt x="3209380" y="1853062"/>
                          <a:pt x="3018426" y="1859279"/>
                        </a:cubicBezTo>
                        <a:cubicBezTo>
                          <a:pt x="2844911" y="1862739"/>
                          <a:pt x="2802475" y="1866638"/>
                          <a:pt x="2723988" y="1859279"/>
                        </a:cubicBezTo>
                        <a:cubicBezTo>
                          <a:pt x="2667305" y="1823112"/>
                          <a:pt x="2441439" y="1824163"/>
                          <a:pt x="2145266" y="1859279"/>
                        </a:cubicBezTo>
                        <a:cubicBezTo>
                          <a:pt x="1893661" y="1870559"/>
                          <a:pt x="1768598" y="1851119"/>
                          <a:pt x="1495472" y="1859279"/>
                        </a:cubicBezTo>
                        <a:cubicBezTo>
                          <a:pt x="1212417" y="1863687"/>
                          <a:pt x="1106044" y="1859825"/>
                          <a:pt x="784760" y="1859279"/>
                        </a:cubicBezTo>
                        <a:cubicBezTo>
                          <a:pt x="286016" y="1867488"/>
                          <a:pt x="33907" y="1761522"/>
                          <a:pt x="0" y="1549393"/>
                        </a:cubicBezTo>
                        <a:cubicBezTo>
                          <a:pt x="-90" y="1491722"/>
                          <a:pt x="-2140" y="1436656"/>
                          <a:pt x="0" y="1397110"/>
                        </a:cubicBezTo>
                        <a:cubicBezTo>
                          <a:pt x="10285" y="1358670"/>
                          <a:pt x="-18273" y="1286213"/>
                          <a:pt x="0" y="1220038"/>
                        </a:cubicBezTo>
                        <a:cubicBezTo>
                          <a:pt x="8933" y="1160046"/>
                          <a:pt x="-18443" y="1114272"/>
                          <a:pt x="0" y="1030570"/>
                        </a:cubicBezTo>
                        <a:cubicBezTo>
                          <a:pt x="22015" y="953445"/>
                          <a:pt x="12651" y="905510"/>
                          <a:pt x="0" y="878288"/>
                        </a:cubicBezTo>
                        <a:cubicBezTo>
                          <a:pt x="-6436" y="850085"/>
                          <a:pt x="-16613" y="774257"/>
                          <a:pt x="0" y="701215"/>
                        </a:cubicBezTo>
                        <a:cubicBezTo>
                          <a:pt x="4154" y="626711"/>
                          <a:pt x="5376" y="596958"/>
                          <a:pt x="0" y="561328"/>
                        </a:cubicBezTo>
                        <a:cubicBezTo>
                          <a:pt x="-8480" y="531450"/>
                          <a:pt x="11977" y="412240"/>
                          <a:pt x="0" y="309885"/>
                        </a:cubicBezTo>
                        <a:close/>
                      </a:path>
                      <a:path w="8676640" h="1859279" fill="none" stroke="0" extrusionOk="0">
                        <a:moveTo>
                          <a:pt x="0" y="309885"/>
                        </a:moveTo>
                        <a:cubicBezTo>
                          <a:pt x="-13380" y="129815"/>
                          <a:pt x="356875" y="-72125"/>
                          <a:pt x="784760" y="0"/>
                        </a:cubicBezTo>
                        <a:cubicBezTo>
                          <a:pt x="932092" y="-1182"/>
                          <a:pt x="1062817" y="9321"/>
                          <a:pt x="1150269" y="0"/>
                        </a:cubicBezTo>
                        <a:cubicBezTo>
                          <a:pt x="1230777" y="-9878"/>
                          <a:pt x="1435978" y="-9071"/>
                          <a:pt x="1657920" y="0"/>
                        </a:cubicBezTo>
                        <a:cubicBezTo>
                          <a:pt x="1895929" y="26395"/>
                          <a:pt x="2101934" y="-4897"/>
                          <a:pt x="2307714" y="0"/>
                        </a:cubicBezTo>
                        <a:cubicBezTo>
                          <a:pt x="2519322" y="-7739"/>
                          <a:pt x="2693518" y="17623"/>
                          <a:pt x="2815365" y="0"/>
                        </a:cubicBezTo>
                        <a:cubicBezTo>
                          <a:pt x="2922066" y="29261"/>
                          <a:pt x="3132390" y="-42754"/>
                          <a:pt x="3394088" y="0"/>
                        </a:cubicBezTo>
                        <a:cubicBezTo>
                          <a:pt x="3653098" y="23655"/>
                          <a:pt x="3718819" y="-136"/>
                          <a:pt x="3830668" y="0"/>
                        </a:cubicBezTo>
                        <a:cubicBezTo>
                          <a:pt x="3961033" y="35742"/>
                          <a:pt x="4170376" y="-9275"/>
                          <a:pt x="4409391" y="0"/>
                        </a:cubicBezTo>
                        <a:cubicBezTo>
                          <a:pt x="4651968" y="-15787"/>
                          <a:pt x="4556988" y="-106"/>
                          <a:pt x="4703829" y="0"/>
                        </a:cubicBezTo>
                        <a:cubicBezTo>
                          <a:pt x="4837318" y="-3581"/>
                          <a:pt x="4871324" y="1552"/>
                          <a:pt x="4998267" y="0"/>
                        </a:cubicBezTo>
                        <a:cubicBezTo>
                          <a:pt x="5236607" y="13519"/>
                          <a:pt x="5340696" y="13024"/>
                          <a:pt x="5576989" y="0"/>
                        </a:cubicBezTo>
                        <a:cubicBezTo>
                          <a:pt x="5765839" y="-5139"/>
                          <a:pt x="5872797" y="-4963"/>
                          <a:pt x="6084640" y="0"/>
                        </a:cubicBezTo>
                        <a:cubicBezTo>
                          <a:pt x="6307581" y="-1019"/>
                          <a:pt x="6294025" y="-2874"/>
                          <a:pt x="6379078" y="0"/>
                        </a:cubicBezTo>
                        <a:cubicBezTo>
                          <a:pt x="6477363" y="-1915"/>
                          <a:pt x="6786888" y="-16310"/>
                          <a:pt x="6957801" y="0"/>
                        </a:cubicBezTo>
                        <a:cubicBezTo>
                          <a:pt x="7136206" y="27295"/>
                          <a:pt x="7233366" y="12341"/>
                          <a:pt x="7323310" y="0"/>
                        </a:cubicBezTo>
                        <a:cubicBezTo>
                          <a:pt x="7408320" y="-2980"/>
                          <a:pt x="7640072" y="-6426"/>
                          <a:pt x="7891879" y="0"/>
                        </a:cubicBezTo>
                        <a:cubicBezTo>
                          <a:pt x="8355346" y="-58040"/>
                          <a:pt x="8634586" y="154579"/>
                          <a:pt x="8676640" y="309885"/>
                        </a:cubicBezTo>
                        <a:cubicBezTo>
                          <a:pt x="8677421" y="342742"/>
                          <a:pt x="8671965" y="411249"/>
                          <a:pt x="8676640" y="474563"/>
                        </a:cubicBezTo>
                        <a:cubicBezTo>
                          <a:pt x="8687245" y="546871"/>
                          <a:pt x="8679545" y="577804"/>
                          <a:pt x="8676640" y="664030"/>
                        </a:cubicBezTo>
                        <a:cubicBezTo>
                          <a:pt x="8676598" y="748825"/>
                          <a:pt x="8666210" y="771427"/>
                          <a:pt x="8676640" y="841103"/>
                        </a:cubicBezTo>
                        <a:cubicBezTo>
                          <a:pt x="8689408" y="904144"/>
                          <a:pt x="8662595" y="919015"/>
                          <a:pt x="8676640" y="993385"/>
                        </a:cubicBezTo>
                        <a:cubicBezTo>
                          <a:pt x="8688097" y="1065840"/>
                          <a:pt x="8687566" y="1123512"/>
                          <a:pt x="8676640" y="1170457"/>
                        </a:cubicBezTo>
                        <a:cubicBezTo>
                          <a:pt x="8661317" y="1217077"/>
                          <a:pt x="8674296" y="1248868"/>
                          <a:pt x="8676640" y="1310345"/>
                        </a:cubicBezTo>
                        <a:cubicBezTo>
                          <a:pt x="8671991" y="1374877"/>
                          <a:pt x="8684338" y="1439641"/>
                          <a:pt x="8676640" y="1549393"/>
                        </a:cubicBezTo>
                        <a:cubicBezTo>
                          <a:pt x="8605072" y="1707590"/>
                          <a:pt x="8363134" y="1876170"/>
                          <a:pt x="7891879" y="1859279"/>
                        </a:cubicBezTo>
                        <a:cubicBezTo>
                          <a:pt x="7791478" y="1872156"/>
                          <a:pt x="7680722" y="1868997"/>
                          <a:pt x="7597441" y="1859279"/>
                        </a:cubicBezTo>
                        <a:cubicBezTo>
                          <a:pt x="7504369" y="1874752"/>
                          <a:pt x="7152279" y="1877122"/>
                          <a:pt x="7018719" y="1859279"/>
                        </a:cubicBezTo>
                        <a:cubicBezTo>
                          <a:pt x="6919155" y="1845265"/>
                          <a:pt x="6758064" y="1843889"/>
                          <a:pt x="6653210" y="1859279"/>
                        </a:cubicBezTo>
                        <a:cubicBezTo>
                          <a:pt x="6564703" y="1841579"/>
                          <a:pt x="6315859" y="1840915"/>
                          <a:pt x="6074487" y="1859279"/>
                        </a:cubicBezTo>
                        <a:cubicBezTo>
                          <a:pt x="5836305" y="1854330"/>
                          <a:pt x="5743430" y="1839435"/>
                          <a:pt x="5424693" y="1859279"/>
                        </a:cubicBezTo>
                        <a:cubicBezTo>
                          <a:pt x="5098434" y="1856768"/>
                          <a:pt x="5208748" y="1871914"/>
                          <a:pt x="5059184" y="1859279"/>
                        </a:cubicBezTo>
                        <a:cubicBezTo>
                          <a:pt x="4896901" y="1846109"/>
                          <a:pt x="4807145" y="1867682"/>
                          <a:pt x="4622604" y="1859279"/>
                        </a:cubicBezTo>
                        <a:cubicBezTo>
                          <a:pt x="4461768" y="1848384"/>
                          <a:pt x="4340784" y="1857305"/>
                          <a:pt x="4257095" y="1859279"/>
                        </a:cubicBezTo>
                        <a:cubicBezTo>
                          <a:pt x="4194669" y="1874520"/>
                          <a:pt x="3984698" y="1861930"/>
                          <a:pt x="3749444" y="1859279"/>
                        </a:cubicBezTo>
                        <a:cubicBezTo>
                          <a:pt x="3507811" y="1872580"/>
                          <a:pt x="3406250" y="1863323"/>
                          <a:pt x="3099650" y="1859279"/>
                        </a:cubicBezTo>
                        <a:cubicBezTo>
                          <a:pt x="2777613" y="1855474"/>
                          <a:pt x="2900763" y="1860589"/>
                          <a:pt x="2734141" y="1859279"/>
                        </a:cubicBezTo>
                        <a:cubicBezTo>
                          <a:pt x="2559265" y="1843106"/>
                          <a:pt x="2423691" y="1863173"/>
                          <a:pt x="2297561" y="1859279"/>
                        </a:cubicBezTo>
                        <a:cubicBezTo>
                          <a:pt x="2172915" y="1863949"/>
                          <a:pt x="1939878" y="1863193"/>
                          <a:pt x="1789910" y="1859279"/>
                        </a:cubicBezTo>
                        <a:cubicBezTo>
                          <a:pt x="1655020" y="1858286"/>
                          <a:pt x="1064974" y="1820714"/>
                          <a:pt x="784760" y="1859279"/>
                        </a:cubicBezTo>
                        <a:cubicBezTo>
                          <a:pt x="394324" y="1847535"/>
                          <a:pt x="108148" y="1711569"/>
                          <a:pt x="0" y="1549393"/>
                        </a:cubicBezTo>
                        <a:cubicBezTo>
                          <a:pt x="-10387" y="1467320"/>
                          <a:pt x="6063" y="1433658"/>
                          <a:pt x="0" y="1384715"/>
                        </a:cubicBezTo>
                        <a:cubicBezTo>
                          <a:pt x="-4908" y="1337287"/>
                          <a:pt x="9662" y="1267236"/>
                          <a:pt x="0" y="1232433"/>
                        </a:cubicBezTo>
                        <a:cubicBezTo>
                          <a:pt x="-7381" y="1201591"/>
                          <a:pt x="2950" y="1136795"/>
                          <a:pt x="0" y="1092546"/>
                        </a:cubicBezTo>
                        <a:cubicBezTo>
                          <a:pt x="5961" y="1057608"/>
                          <a:pt x="-15316" y="980582"/>
                          <a:pt x="0" y="915473"/>
                        </a:cubicBezTo>
                        <a:cubicBezTo>
                          <a:pt x="16036" y="841862"/>
                          <a:pt x="13444" y="808571"/>
                          <a:pt x="0" y="775586"/>
                        </a:cubicBezTo>
                        <a:cubicBezTo>
                          <a:pt x="-4720" y="729247"/>
                          <a:pt x="16526" y="681908"/>
                          <a:pt x="0" y="598514"/>
                        </a:cubicBezTo>
                        <a:cubicBezTo>
                          <a:pt x="-22275" y="535626"/>
                          <a:pt x="10540" y="416027"/>
                          <a:pt x="0" y="30988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1" i="0" u="none" strike="noStrike" kern="1200" cap="none" spc="0" normalizeH="0" baseline="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Căn</a:t>
            </a:r>
            <a:r>
              <a:rPr kumimoji="0" lang="en-US" sz="4800" b="1" i="0" u="none" strike="noStrike" kern="1200" cap="none" spc="0" normalizeH="0" noProof="0" dirty="0">
                <a:ln>
                  <a:noFill/>
                </a:ln>
                <a:solidFill>
                  <a:srgbClr val="C71A29"/>
                </a:solidFill>
                <a:effectLst/>
                <a:uLnTx/>
                <a:uFillTx/>
                <a:latin typeface="Times New Roman" pitchFamily="18" charset="0"/>
                <a:ea typeface="Calibri" panose="020F0502020204030204" pitchFamily="34" charset="0"/>
                <a:cs typeface="Times New Roman" pitchFamily="18" charset="0"/>
              </a:rPr>
              <a:t> </a:t>
            </a:r>
            <a:r>
              <a:rPr kumimoji="0" lang="en-US" sz="4800" b="1" i="0" u="none" strike="noStrike" kern="1200" cap="none" spc="0" normalizeH="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cứ</a:t>
            </a:r>
            <a:r>
              <a:rPr kumimoji="0" lang="en-US" sz="4800" b="1" i="0" u="none" strike="noStrike" kern="1200" cap="none" spc="0" normalizeH="0" noProof="0" dirty="0">
                <a:ln>
                  <a:noFill/>
                </a:ln>
                <a:solidFill>
                  <a:srgbClr val="C71A29"/>
                </a:solidFill>
                <a:effectLst/>
                <a:uLnTx/>
                <a:uFillTx/>
                <a:latin typeface="Times New Roman" pitchFamily="18" charset="0"/>
                <a:ea typeface="Calibri" panose="020F0502020204030204" pitchFamily="34" charset="0"/>
                <a:cs typeface="Times New Roman" pitchFamily="18" charset="0"/>
              </a:rPr>
              <a:t> </a:t>
            </a:r>
            <a:r>
              <a:rPr kumimoji="0" lang="en-US" sz="4800" b="1" i="0" u="none" strike="noStrike" kern="1200" cap="none" spc="0" normalizeH="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vào</a:t>
            </a:r>
            <a:r>
              <a:rPr kumimoji="0" lang="en-US" sz="4800" b="1" i="0" u="none" strike="noStrike" kern="1200" cap="none" spc="0" normalizeH="0" noProof="0" dirty="0">
                <a:ln>
                  <a:noFill/>
                </a:ln>
                <a:solidFill>
                  <a:srgbClr val="C71A29"/>
                </a:solidFill>
                <a:effectLst/>
                <a:uLnTx/>
                <a:uFillTx/>
                <a:latin typeface="Times New Roman" pitchFamily="18" charset="0"/>
                <a:ea typeface="Calibri" panose="020F0502020204030204" pitchFamily="34" charset="0"/>
                <a:cs typeface="Times New Roman" pitchFamily="18" charset="0"/>
              </a:rPr>
              <a:t> </a:t>
            </a:r>
            <a:r>
              <a:rPr kumimoji="0" lang="en-US" sz="4800" b="1" i="0" u="none" strike="noStrike" kern="1200" cap="none" spc="0" normalizeH="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đâu</a:t>
            </a:r>
            <a:r>
              <a:rPr kumimoji="0" lang="en-US" sz="4800" b="1" i="0" u="none" strike="noStrike" kern="1200" cap="none" spc="0" normalizeH="0" noProof="0" dirty="0">
                <a:ln>
                  <a:noFill/>
                </a:ln>
                <a:solidFill>
                  <a:srgbClr val="C71A29"/>
                </a:solidFill>
                <a:effectLst/>
                <a:uLnTx/>
                <a:uFillTx/>
                <a:latin typeface="Times New Roman" pitchFamily="18" charset="0"/>
                <a:ea typeface="Calibri" panose="020F0502020204030204" pitchFamily="34" charset="0"/>
                <a:cs typeface="Times New Roman" pitchFamily="18" charset="0"/>
              </a:rPr>
              <a:t> </a:t>
            </a:r>
            <a:r>
              <a:rPr kumimoji="0" lang="en-US" sz="4800" b="1" i="0" u="none" strike="noStrike" kern="1200" cap="none" spc="0" normalizeH="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em</a:t>
            </a:r>
            <a:r>
              <a:rPr kumimoji="0" lang="en-US" sz="4800" b="1" i="0" u="none" strike="noStrike" kern="1200" cap="none" spc="0" normalizeH="0" noProof="0" dirty="0">
                <a:ln>
                  <a:noFill/>
                </a:ln>
                <a:solidFill>
                  <a:srgbClr val="C71A29"/>
                </a:solidFill>
                <a:effectLst/>
                <a:uLnTx/>
                <a:uFillTx/>
                <a:latin typeface="Times New Roman" pitchFamily="18" charset="0"/>
                <a:ea typeface="Calibri" panose="020F0502020204030204" pitchFamily="34" charset="0"/>
                <a:cs typeface="Times New Roman" pitchFamily="18" charset="0"/>
              </a:rPr>
              <a:t> </a:t>
            </a:r>
            <a:r>
              <a:rPr kumimoji="0" lang="en-US" sz="4800" b="1" i="0" u="none" strike="noStrike" kern="1200" cap="none" spc="0" normalizeH="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tìm</a:t>
            </a:r>
            <a:r>
              <a:rPr kumimoji="0" lang="en-US" sz="4800" b="1" i="0" u="none" strike="noStrike" kern="1200" cap="none" spc="0" normalizeH="0" noProof="0" dirty="0">
                <a:ln>
                  <a:noFill/>
                </a:ln>
                <a:solidFill>
                  <a:srgbClr val="C71A29"/>
                </a:solidFill>
                <a:effectLst/>
                <a:uLnTx/>
                <a:uFillTx/>
                <a:latin typeface="Times New Roman" pitchFamily="18" charset="0"/>
                <a:ea typeface="Calibri" panose="020F0502020204030204" pitchFamily="34" charset="0"/>
                <a:cs typeface="Times New Roman" pitchFamily="18" charset="0"/>
              </a:rPr>
              <a:t> </a:t>
            </a:r>
            <a:r>
              <a:rPr kumimoji="0" lang="en-US" sz="4800" b="1" i="0" u="none" strike="noStrike" kern="1200" cap="none" spc="0" normalizeH="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được</a:t>
            </a:r>
            <a:r>
              <a:rPr kumimoji="0" lang="en-US" sz="4800" b="1" i="0" u="none" strike="noStrike" kern="1200" cap="none" spc="0" normalizeH="0" noProof="0" dirty="0">
                <a:ln>
                  <a:noFill/>
                </a:ln>
                <a:solidFill>
                  <a:srgbClr val="C71A29"/>
                </a:solidFill>
                <a:effectLst/>
                <a:uLnTx/>
                <a:uFillTx/>
                <a:latin typeface="Times New Roman" pitchFamily="18" charset="0"/>
                <a:ea typeface="Calibri" panose="020F0502020204030204" pitchFamily="34" charset="0"/>
                <a:cs typeface="Times New Roman" pitchFamily="18" charset="0"/>
              </a:rPr>
              <a:t> </a:t>
            </a:r>
            <a:endParaRPr kumimoji="0" lang="en-US" sz="4800" b="1" i="0" u="none" strike="noStrike" kern="1200" cap="none" spc="0" normalizeH="0" noProof="0" dirty="0" smtClean="0">
              <a:ln>
                <a:noFill/>
              </a:ln>
              <a:solidFill>
                <a:srgbClr val="C71A29"/>
              </a:solidFill>
              <a:effectLst/>
              <a:uLnTx/>
              <a:uFillTx/>
              <a:latin typeface="Times New Roman" pitchFamily="18" charset="0"/>
              <a:ea typeface="Calibri" panose="020F0502020204030204" pitchFamily="34" charset="0"/>
              <a:cs typeface="Times New Roman" pitchFamily="18" charset="0"/>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1" i="0" u="none" strike="noStrike" kern="1200" cap="none" spc="0" normalizeH="0" noProof="0" dirty="0" err="1" smtClean="0">
                <a:ln>
                  <a:noFill/>
                </a:ln>
                <a:solidFill>
                  <a:srgbClr val="C71A29"/>
                </a:solidFill>
                <a:effectLst/>
                <a:uLnTx/>
                <a:uFillTx/>
                <a:latin typeface="Times New Roman" pitchFamily="18" charset="0"/>
                <a:ea typeface="Calibri" panose="020F0502020204030204" pitchFamily="34" charset="0"/>
                <a:cs typeface="Times New Roman" pitchFamily="18" charset="0"/>
              </a:rPr>
              <a:t>nhân</a:t>
            </a:r>
            <a:r>
              <a:rPr kumimoji="0" lang="en-US" sz="4800" b="1" i="0" u="none" strike="noStrike" kern="1200" cap="none" spc="0" normalizeH="0" noProof="0" dirty="0" smtClean="0">
                <a:ln>
                  <a:noFill/>
                </a:ln>
                <a:solidFill>
                  <a:srgbClr val="C71A29"/>
                </a:solidFill>
                <a:effectLst/>
                <a:uLnTx/>
                <a:uFillTx/>
                <a:latin typeface="Times New Roman" pitchFamily="18" charset="0"/>
                <a:ea typeface="Calibri" panose="020F0502020204030204" pitchFamily="34" charset="0"/>
                <a:cs typeface="Times New Roman" pitchFamily="18" charset="0"/>
              </a:rPr>
              <a:t> </a:t>
            </a:r>
            <a:r>
              <a:rPr kumimoji="0" lang="en-US" sz="4800" b="1" i="0" u="none" strike="noStrike" kern="1200" cap="none" spc="0" normalizeH="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vật</a:t>
            </a:r>
            <a:r>
              <a:rPr kumimoji="0" lang="en-US" sz="4800" b="1" i="0" u="none" strike="noStrike" kern="1200" cap="none" spc="0" normalizeH="0" noProof="0" dirty="0">
                <a:ln>
                  <a:noFill/>
                </a:ln>
                <a:solidFill>
                  <a:srgbClr val="C71A29"/>
                </a:solidFill>
                <a:effectLst/>
                <a:uLnTx/>
                <a:uFillTx/>
                <a:latin typeface="Times New Roman" pitchFamily="18" charset="0"/>
                <a:ea typeface="Calibri" panose="020F0502020204030204" pitchFamily="34" charset="0"/>
                <a:cs typeface="Times New Roman" pitchFamily="18" charset="0"/>
              </a:rPr>
              <a:t> </a:t>
            </a:r>
            <a:r>
              <a:rPr kumimoji="0" lang="en-US" sz="4800" b="1" i="0" u="none" strike="noStrike" kern="1200" cap="none" spc="0" normalizeH="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bí</a:t>
            </a:r>
            <a:r>
              <a:rPr kumimoji="0" lang="en-US" sz="4800" b="1" i="0" u="none" strike="noStrike" kern="1200" cap="none" spc="0" normalizeH="0" noProof="0" dirty="0">
                <a:ln>
                  <a:noFill/>
                </a:ln>
                <a:solidFill>
                  <a:srgbClr val="C71A29"/>
                </a:solidFill>
                <a:effectLst/>
                <a:uLnTx/>
                <a:uFillTx/>
                <a:latin typeface="Times New Roman" pitchFamily="18" charset="0"/>
                <a:ea typeface="Calibri" panose="020F0502020204030204" pitchFamily="34" charset="0"/>
                <a:cs typeface="Times New Roman" pitchFamily="18" charset="0"/>
              </a:rPr>
              <a:t> </a:t>
            </a:r>
            <a:r>
              <a:rPr kumimoji="0" lang="en-US" sz="4800" b="1" i="0" u="none" strike="noStrike" kern="1200" cap="none" spc="0" normalizeH="0" noProof="0" dirty="0" err="1">
                <a:ln>
                  <a:noFill/>
                </a:ln>
                <a:solidFill>
                  <a:srgbClr val="C71A29"/>
                </a:solidFill>
                <a:effectLst/>
                <a:uLnTx/>
                <a:uFillTx/>
                <a:latin typeface="Times New Roman" pitchFamily="18" charset="0"/>
                <a:ea typeface="Calibri" panose="020F0502020204030204" pitchFamily="34" charset="0"/>
                <a:cs typeface="Times New Roman" pitchFamily="18" charset="0"/>
              </a:rPr>
              <a:t>ẩn</a:t>
            </a:r>
            <a:r>
              <a:rPr lang="en-US" sz="4800" b="1" dirty="0">
                <a:solidFill>
                  <a:srgbClr val="C71A29"/>
                </a:solidFill>
                <a:latin typeface="Times New Roman" pitchFamily="18" charset="0"/>
                <a:ea typeface="Calibri" panose="020F0502020204030204" pitchFamily="34" charset="0"/>
                <a:cs typeface="Times New Roman" pitchFamily="18" charset="0"/>
              </a:rPr>
              <a:t>?</a:t>
            </a:r>
            <a:endParaRPr kumimoji="0" lang="en-US" sz="4800" b="1" i="0" u="none" strike="noStrike" kern="1200" cap="none" spc="0" normalizeH="0" baseline="0" noProof="0" dirty="0">
              <a:ln>
                <a:noFill/>
              </a:ln>
              <a:solidFill>
                <a:srgbClr val="C71A29"/>
              </a:solidFill>
              <a:effectLst/>
              <a:uLnTx/>
              <a:uFillTx/>
              <a:latin typeface="Times New Roman" pitchFamily="18" charset="0"/>
              <a:ea typeface="Calibri" panose="020F0502020204030204" pitchFamily="34" charset="0"/>
              <a:cs typeface="Times New Roman" pitchFamily="18" charset="0"/>
            </a:endParaRPr>
          </a:p>
        </p:txBody>
      </p:sp>
      <p:pic>
        <p:nvPicPr>
          <p:cNvPr id="9" name="Picture 8">
            <a:extLst>
              <a:ext uri="{FF2B5EF4-FFF2-40B4-BE49-F238E27FC236}">
                <a16:creationId xmlns:a16="http://schemas.microsoft.com/office/drawing/2014/main" xmlns="" id="{19547551-BEF8-5171-1BC0-AA07BF20BC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99440" y="2219575"/>
            <a:ext cx="3293128" cy="470954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5631" y="6255238"/>
            <a:ext cx="1680698" cy="1566623"/>
          </a:xfrm>
          <a:prstGeom prst="rect">
            <a:avLst/>
          </a:prstGeom>
        </p:spPr>
      </p:pic>
    </p:spTree>
    <p:extLst>
      <p:ext uri="{BB962C8B-B14F-4D97-AF65-F5344CB8AC3E}">
        <p14:creationId xmlns:p14="http://schemas.microsoft.com/office/powerpoint/2010/main" val="42921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xmlns=""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xmlns="" id="{06E8E3C4-4531-E9CB-02D5-74AE36096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xmlns="" id="{7518CD7F-3F5A-7325-5B69-130D8B8C64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xmlns="" id="{3795414F-6855-DE26-BBCD-3DA2C82DFF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575300" y="5654449"/>
            <a:ext cx="3364250" cy="2907645"/>
          </a:xfrm>
          <a:prstGeom prst="rect">
            <a:avLst/>
          </a:prstGeom>
        </p:spPr>
      </p:pic>
      <p:pic>
        <p:nvPicPr>
          <p:cNvPr id="12" name="Hình ảnh 11">
            <a:extLst>
              <a:ext uri="{FF2B5EF4-FFF2-40B4-BE49-F238E27FC236}">
                <a16:creationId xmlns:a16="http://schemas.microsoft.com/office/drawing/2014/main" xmlns="" id="{132339CB-17DB-A02C-14AC-4FCDBBA1B3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xmlns="" id="{DAFF6C30-DC9F-B14A-D412-C11455869D4E}"/>
              </a:ext>
            </a:extLst>
          </p:cNvPr>
          <p:cNvPicPr>
            <a:picLocks noChangeAspect="1"/>
          </p:cNvPicPr>
          <p:nvPr/>
        </p:nvPicPr>
        <p:blipFill>
          <a:blip r:embed="rId9"/>
          <a:stretch>
            <a:fillRect/>
          </a:stretch>
        </p:blipFill>
        <p:spPr>
          <a:xfrm>
            <a:off x="4550134" y="1546643"/>
            <a:ext cx="3664014" cy="1012024"/>
          </a:xfrm>
          <a:prstGeom prst="rect">
            <a:avLst/>
          </a:prstGeom>
        </p:spPr>
      </p:pic>
      <p:pic>
        <p:nvPicPr>
          <p:cNvPr id="11" name="Picture 10">
            <a:extLst>
              <a:ext uri="{FF2B5EF4-FFF2-40B4-BE49-F238E27FC236}">
                <a16:creationId xmlns:a16="http://schemas.microsoft.com/office/drawing/2014/main" xmlns="" id="{3FA6E90A-4837-EAFB-04DE-BB76C252AAD0}"/>
              </a:ext>
            </a:extLst>
          </p:cNvPr>
          <p:cNvPicPr>
            <a:picLocks noChangeAspect="1"/>
          </p:cNvPicPr>
          <p:nvPr/>
        </p:nvPicPr>
        <p:blipFill>
          <a:blip r:embed="rId10"/>
          <a:stretch>
            <a:fillRect/>
          </a:stretch>
        </p:blipFill>
        <p:spPr>
          <a:xfrm>
            <a:off x="2351088" y="1722852"/>
            <a:ext cx="1450974" cy="859611"/>
          </a:xfrm>
          <a:prstGeom prst="rect">
            <a:avLst/>
          </a:prstGeom>
        </p:spPr>
      </p:pic>
      <p:pic>
        <p:nvPicPr>
          <p:cNvPr id="3" name="Picture 2">
            <a:extLst>
              <a:ext uri="{FF2B5EF4-FFF2-40B4-BE49-F238E27FC236}">
                <a16:creationId xmlns:a16="http://schemas.microsoft.com/office/drawing/2014/main" xmlns="" id="{9D0C5B3A-E50C-954E-3186-8E854E7874DF}"/>
              </a:ext>
            </a:extLst>
          </p:cNvPr>
          <p:cNvPicPr>
            <a:picLocks noChangeAspect="1"/>
          </p:cNvPicPr>
          <p:nvPr/>
        </p:nvPicPr>
        <p:blipFill>
          <a:blip r:embed="rId11"/>
          <a:stretch>
            <a:fillRect/>
          </a:stretch>
        </p:blipFill>
        <p:spPr>
          <a:xfrm>
            <a:off x="2313099" y="2687195"/>
            <a:ext cx="7687722" cy="1944793"/>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TotalTime>
  <Words>848</Words>
  <Application>Microsoft Office PowerPoint</Application>
  <PresentationFormat>Custom</PresentationFormat>
  <Paragraphs>60</Paragraphs>
  <Slides>34</Slides>
  <Notes>5</Notes>
  <HiddenSlides>0</HiddenSlides>
  <MMClips>2</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cp:lastModifiedBy>
  <cp:revision>34</cp:revision>
  <dcterms:created xsi:type="dcterms:W3CDTF">2024-07-09T12:35:21Z</dcterms:created>
  <dcterms:modified xsi:type="dcterms:W3CDTF">2024-10-21T18:47:10Z</dcterms:modified>
</cp:coreProperties>
</file>