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77" r:id="rId5"/>
    <p:sldId id="278" r:id="rId6"/>
    <p:sldId id="279" r:id="rId7"/>
    <p:sldId id="282" r:id="rId8"/>
    <p:sldId id="286" r:id="rId9"/>
    <p:sldId id="280" r:id="rId10"/>
    <p:sldId id="281" r:id="rId11"/>
    <p:sldId id="283" r:id="rId12"/>
    <p:sldId id="284" r:id="rId13"/>
    <p:sldId id="285" r:id="rId14"/>
    <p:sldId id="289" r:id="rId15"/>
    <p:sldId id="268" r:id="rId16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0" autoAdjust="0"/>
    <p:restoredTop sz="94660"/>
  </p:normalViewPr>
  <p:slideViewPr>
    <p:cSldViewPr>
      <p:cViewPr varScale="1">
        <p:scale>
          <a:sx n="66" d="100"/>
          <a:sy n="66" d="100"/>
        </p:scale>
        <p:origin x="366" y="57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962586"/>
            <a:ext cx="2444531" cy="214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FF00"/>
                </a:solidFill>
                <a:latin typeface="Times New Roman" pitchFamily="18" charset="0"/>
              </a:rPr>
              <a:t>TRƯỜNG TIỂU HỌC LỘC HẠ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582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KHÁM PHÁ ĐẤT NƯỚC VIỆT NAM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330324" y="1905000"/>
            <a:ext cx="13132595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0197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4263487" y="307883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91907" y="671534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452" y="-5633"/>
            <a:ext cx="1382714" cy="152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Tìm hiểu sự đổi mới của đất nước.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9719" y="2407497"/>
            <a:ext cx="7924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Những biểu hiện cho thấy Việt Nam đang phát triển mạnh mẽ.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720" y="3733800"/>
            <a:ext cx="838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7525" algn="just"/>
            <a:r>
              <a:rPr lang="nl-NL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Việt Nam đang là nước đứng đầu thế giới về xuất khẩu gạo. Các mặt hàng nông nghiệp, công nghiệp phát triển mạnh và bán nhiều ra các nước.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517525" algn="just"/>
            <a:r>
              <a:rPr lang="nl-NL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Các công trình xây dựng được làm theo cấu trúc hiện đại như toà nhà Quốc Hội, các cây cầu dài hàng ngàn mét, các nhà cao tầng,...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Vĩnh Hưng: Sau tết, nông dân khẩn trương thu hoạch lúa - Báo Long An Onl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r="35180" b="32892"/>
          <a:stretch/>
        </p:blipFill>
        <p:spPr bwMode="auto">
          <a:xfrm>
            <a:off x="9444757" y="3010111"/>
            <a:ext cx="2808362" cy="209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rồng vải thiều trên đất kém dinh dưỡng đem lại hiệu quả kinh tế c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3844" y="2958531"/>
            <a:ext cx="3170191" cy="211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ành phố Hồ Chí Minh tiếp tục là vùng xanh trong phòng, chống Covid-19 -  Hànộimớ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757" y="5343239"/>
            <a:ext cx="2808362" cy="152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hành phố Đà Nẵng thuộc tỉnh nào? Kinh nghiệm đi du lịch Đà Nẵ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757" y="6958263"/>
            <a:ext cx="2808362" cy="164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5" t="52463" r="36244" b="4387"/>
          <a:stretch/>
        </p:blipFill>
        <p:spPr bwMode="auto">
          <a:xfrm>
            <a:off x="12481719" y="5385839"/>
            <a:ext cx="3413920" cy="341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34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Tìm hiểu sự đổi mới của đất nước.</a:t>
            </a:r>
          </a:p>
        </p:txBody>
      </p:sp>
      <p:sp>
        <p:nvSpPr>
          <p:cNvPr id="17" name="Cloud 16"/>
          <p:cNvSpPr/>
          <p:nvPr/>
        </p:nvSpPr>
        <p:spPr>
          <a:xfrm>
            <a:off x="1356519" y="2590800"/>
            <a:ext cx="13335000" cy="5638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FF00"/>
                </a:solidFill>
              </a:rPr>
              <a:t>Em hãy kể thêm một số biểu hiện cho thấy sự phát triển của đất nước</a:t>
            </a:r>
          </a:p>
        </p:txBody>
      </p:sp>
    </p:spTree>
    <p:extLst>
      <p:ext uri="{BB962C8B-B14F-4D97-AF65-F5344CB8AC3E}">
        <p14:creationId xmlns:p14="http://schemas.microsoft.com/office/powerpoint/2010/main" val="9096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Tìm hiểu sự đổi mới của đất nước.</a:t>
            </a:r>
          </a:p>
        </p:txBody>
      </p:sp>
      <p:pic>
        <p:nvPicPr>
          <p:cNvPr id="8194" name="Picture 2" descr="Danh Sách Các Đơn Vị Hành Chính Trực Thuộc Thành Phố Đà Nẵng - iWATER, ĐẠI  LÝ GIAO NƯỚC UỐNG TP.HCM (028) 7309 97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670" y="2590800"/>
            <a:ext cx="727880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ầu Vàng tại Việt Nam khiến cả thế giới “phát sốt”: Xuất hiện trong phim  nước ngoài, nhận cơn mưa lời khen từ truyền thông quốc t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2590800"/>
            <a:ext cx="801527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04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42" name="Picture 2" descr="Top 11 Cây cầu đẹp nhất Việt Nam -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715" y="3124200"/>
            <a:ext cx="76200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10 cây cầu nổi tiếng ở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3124199"/>
            <a:ext cx="7328441" cy="44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9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Plaque 8"/>
          <p:cNvSpPr/>
          <p:nvPr/>
        </p:nvSpPr>
        <p:spPr>
          <a:xfrm>
            <a:off x="2499519" y="2971800"/>
            <a:ext cx="11353800" cy="3886200"/>
          </a:xfrm>
          <a:prstGeom prst="plaqu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 nước chúng ta đang trong thời kì đổi mới, phát triển mạnh mẽ về nông nghiệp, công nghiệp, y tế, giáo dục  và công nghệ thông tin,... 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6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Lá cờ Việt Nam (Bài hát mẫu)- Chủ đề 1 - SGK Âm nhạc 1 - Cánh diề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8" y="0"/>
            <a:ext cx="1626631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vẻ đẹp của đất nước Việt nam.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26140" r="32962" b="39474"/>
          <a:stretch/>
        </p:blipFill>
        <p:spPr bwMode="auto">
          <a:xfrm>
            <a:off x="442119" y="3886200"/>
            <a:ext cx="7733911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60526" r="32962" b="5087"/>
          <a:stretch/>
        </p:blipFill>
        <p:spPr bwMode="auto">
          <a:xfrm>
            <a:off x="8176990" y="3886200"/>
            <a:ext cx="773391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23119" y="2438400"/>
            <a:ext cx="1478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Quan sát các bức tranh dưới đây và nêu vẻ đẹp của đất nước, con người Việt Nam.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vẻ đẹp của đất nước Việt nam.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7" t="55141" r="32172" b="13509"/>
          <a:stretch/>
        </p:blipFill>
        <p:spPr bwMode="auto">
          <a:xfrm>
            <a:off x="7983014" y="3845052"/>
            <a:ext cx="7893793" cy="476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6" t="25790" r="32172" b="44859"/>
          <a:stretch/>
        </p:blipFill>
        <p:spPr bwMode="auto">
          <a:xfrm>
            <a:off x="289719" y="3802942"/>
            <a:ext cx="781249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23119" y="2438400"/>
            <a:ext cx="1478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Quan sát các bức tranh dưới đây và nêu vẻ đẹp của đất nước, con người Việt Nam.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1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vẻ đẹp của đất nước Việt nam.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t="30527" r="32172" b="43833"/>
          <a:stretch/>
        </p:blipFill>
        <p:spPr bwMode="auto">
          <a:xfrm>
            <a:off x="403958" y="3769312"/>
            <a:ext cx="7764754" cy="400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t="57281" r="32172" b="15965"/>
          <a:stretch/>
        </p:blipFill>
        <p:spPr bwMode="auto">
          <a:xfrm>
            <a:off x="8062119" y="3657600"/>
            <a:ext cx="8001000" cy="431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23119" y="2438400"/>
            <a:ext cx="1478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Quan sát các bức tranh dưới đây và nêu vẻ đẹp của đất nước, con người Việt Nam.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3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vẻ đẹp của đất nước Việt nam.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t="30527" r="32172" b="43833"/>
          <a:stretch/>
        </p:blipFill>
        <p:spPr bwMode="auto">
          <a:xfrm>
            <a:off x="7661051" y="6731840"/>
            <a:ext cx="3915308" cy="217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t="57281" r="32172" b="15965"/>
          <a:stretch/>
        </p:blipFill>
        <p:spPr bwMode="auto">
          <a:xfrm>
            <a:off x="11831171" y="6592365"/>
            <a:ext cx="3866956" cy="233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7" t="55141" r="32172" b="13509"/>
          <a:stretch/>
        </p:blipFill>
        <p:spPr bwMode="auto">
          <a:xfrm>
            <a:off x="11492873" y="4267200"/>
            <a:ext cx="4341646" cy="235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6" t="25790" r="32172" b="44859"/>
          <a:stretch/>
        </p:blipFill>
        <p:spPr bwMode="auto">
          <a:xfrm>
            <a:off x="7661051" y="4165866"/>
            <a:ext cx="3866956" cy="226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26140" r="32962" b="39474"/>
          <a:stretch/>
        </p:blipFill>
        <p:spPr bwMode="auto">
          <a:xfrm>
            <a:off x="7661051" y="2237734"/>
            <a:ext cx="3866956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60526" r="32962" b="5087"/>
          <a:stretch/>
        </p:blipFill>
        <p:spPr bwMode="auto">
          <a:xfrm>
            <a:off x="11831170" y="2237734"/>
            <a:ext cx="3866956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89720" y="2407497"/>
            <a:ext cx="7136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Nêu vẻ đẹp của đất nước, con người Việt Nam.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720" y="3733800"/>
            <a:ext cx="72781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+ Con người Việt Nam yêu nước, anh dũng, cần cù, chịu khó, đoàn kết và thông minh (Tranh 1; tranh 4; tranh 5 và tranh 6).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003" y="6423011"/>
            <a:ext cx="713671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+ Đất nước Việt Nam có nhiều danh lam thắng cảnh, có nhiều di tích lịch sử hào hùng (Tranh 2 và tranh 3).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0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1" grpId="0"/>
      <p:bldP spid="7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vẻ đẹp của đất nước Việt nam. </a:t>
            </a:r>
            <a:endParaRPr lang="en-US" sz="32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1356519" y="2590800"/>
            <a:ext cx="13335000" cy="5638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</a:rPr>
              <a:t>Em hãy kể thêm một số cảnh đẹp của đất nước mà em biết</a:t>
            </a:r>
          </a:p>
        </p:txBody>
      </p:sp>
    </p:spTree>
    <p:extLst>
      <p:ext uri="{BB962C8B-B14F-4D97-AF65-F5344CB8AC3E}">
        <p14:creationId xmlns:p14="http://schemas.microsoft.com/office/powerpoint/2010/main" val="28624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vẻ đẹp của đất nước Việt nam. </a:t>
            </a:r>
            <a:endParaRPr lang="en-US" sz="32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Top 10 địa điểm du lịch có phong cảnh thiên nhiên đẹp nhất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875" y="2819400"/>
            <a:ext cx="7106169" cy="455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op 6 địa điểm có phong cảnh đẹp nhất Việt Nam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2" b="8400"/>
          <a:stretch/>
        </p:blipFill>
        <p:spPr bwMode="auto">
          <a:xfrm>
            <a:off x="1051719" y="2819401"/>
            <a:ext cx="7268035" cy="455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98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Tìm hiểu sự đổi mới của đất nước.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57300" y="2407497"/>
            <a:ext cx="7136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tranh và trả lời câu hỏi 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5" t="31052" r="36244" b="47957"/>
          <a:stretch/>
        </p:blipFill>
        <p:spPr bwMode="auto">
          <a:xfrm>
            <a:off x="1346475" y="3124200"/>
            <a:ext cx="7391400" cy="437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5" t="52463" r="36244" b="4387"/>
          <a:stretch/>
        </p:blipFill>
        <p:spPr bwMode="auto">
          <a:xfrm>
            <a:off x="9205119" y="2219198"/>
            <a:ext cx="6614320" cy="661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46919" y="7543800"/>
            <a:ext cx="85344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Những biểu hiện cho thấy Việt Nam đang phát triển mạnh mẽ.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9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770</Words>
  <Application>Microsoft Office PowerPoint</Application>
  <PresentationFormat>Custom</PresentationFormat>
  <Paragraphs>70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Vu</cp:lastModifiedBy>
  <cp:revision>247</cp:revision>
  <dcterms:created xsi:type="dcterms:W3CDTF">2022-07-10T01:37:20Z</dcterms:created>
  <dcterms:modified xsi:type="dcterms:W3CDTF">2025-09-14T09:06:38Z</dcterms:modified>
</cp:coreProperties>
</file>