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sldIdLst>
    <p:sldId id="257" r:id="rId3"/>
    <p:sldId id="258" r:id="rId4"/>
    <p:sldId id="260" r:id="rId5"/>
    <p:sldId id="261" r:id="rId6"/>
    <p:sldId id="267" r:id="rId7"/>
    <p:sldId id="259" r:id="rId8"/>
    <p:sldId id="262" r:id="rId9"/>
    <p:sldId id="264" r:id="rId10"/>
    <p:sldId id="265" r:id="rId11"/>
    <p:sldId id="266" r:id="rId12"/>
    <p:sldId id="268" r:id="rId13"/>
    <p:sldId id="283" r:id="rId14"/>
    <p:sldId id="284" r:id="rId15"/>
    <p:sldId id="285" r:id="rId16"/>
    <p:sldId id="286" r:id="rId17"/>
    <p:sldId id="287" r:id="rId18"/>
    <p:sldId id="288" r:id="rId19"/>
    <p:sldId id="289" r:id="rId20"/>
    <p:sldId id="290" r:id="rId21"/>
    <p:sldId id="291" r:id="rId22"/>
    <p:sldId id="292" r:id="rId23"/>
    <p:sldId id="293" r:id="rId24"/>
    <p:sldId id="294" r:id="rId25"/>
    <p:sldId id="295" r:id="rId26"/>
    <p:sldId id="296" r:id="rId27"/>
    <p:sldId id="297" r:id="rId28"/>
    <p:sldId id="298" r:id="rId29"/>
    <p:sldId id="299" r:id="rId30"/>
    <p:sldId id="301" r:id="rId31"/>
    <p:sldId id="302" r:id="rId32"/>
    <p:sldId id="300" r:id="rId33"/>
    <p:sldId id="303" r:id="rId34"/>
    <p:sldId id="304" r:id="rId35"/>
  </p:sldIdLst>
  <p:sldSz cx="12192000" cy="6858000"/>
  <p:notesSz cx="6858000" cy="9144000"/>
  <p:embeddedFontLst>
    <p:embeddedFont>
      <p:font typeface="#9Slide03 AllRoundGothic" panose="020B0703020202020104" pitchFamily="34" charset="0"/>
      <p:regular r:id="rId36"/>
    </p:embeddedFon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Coiny" panose="02000903060500060000" pitchFamily="2" charset="0"/>
      <p:regular r:id="rId43"/>
    </p:embeddedFont>
    <p:embeddedFont>
      <p:font typeface="SVN-Bango" panose="02000000000000000000" pitchFamily="50" charset="0"/>
      <p:regular r:id="rId44"/>
    </p:embeddedFont>
    <p:embeddedFont>
      <p:font typeface="SVN-Poky's" panose="020B0606040200020203" pitchFamily="34" charset="0"/>
      <p:regular r:id="rId45"/>
    </p:embeddedFont>
    <p:embeddedFont>
      <p:font typeface="UTM Showcard" panose="02040603050506020204" pitchFamily="18"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CCFFCC"/>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16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8.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3594E-B125-176A-A8B2-2C5B64291D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36A14F-E7B2-D827-D2A1-F74F93F133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B2C7B5-0431-7EF2-9F57-558339BF7D1B}"/>
              </a:ext>
            </a:extLst>
          </p:cNvPr>
          <p:cNvSpPr>
            <a:spLocks noGrp="1"/>
          </p:cNvSpPr>
          <p:nvPr>
            <p:ph type="dt" sz="half" idx="10"/>
          </p:nvPr>
        </p:nvSpPr>
        <p:spPr/>
        <p:txBody>
          <a:bodyPr/>
          <a:lstStyle/>
          <a:p>
            <a:fld id="{5ED5DDD8-1199-4167-9D63-3BAAD96128FC}" type="datetimeFigureOut">
              <a:rPr lang="zh-CN" altLang="en-US" smtClean="0"/>
              <a:t>2023/9/13</a:t>
            </a:fld>
            <a:endParaRPr lang="zh-CN" altLang="en-US"/>
          </a:p>
        </p:txBody>
      </p:sp>
      <p:sp>
        <p:nvSpPr>
          <p:cNvPr id="5" name="Footer Placeholder 4">
            <a:extLst>
              <a:ext uri="{FF2B5EF4-FFF2-40B4-BE49-F238E27FC236}">
                <a16:creationId xmlns:a16="http://schemas.microsoft.com/office/drawing/2014/main" id="{A2E70221-B250-31DD-8A86-FF5E43B634C1}"/>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72DD2DB4-8971-8761-D4BC-53FCB6BAD829}"/>
              </a:ext>
            </a:extLst>
          </p:cNvPr>
          <p:cNvSpPr>
            <a:spLocks noGrp="1"/>
          </p:cNvSpPr>
          <p:nvPr>
            <p:ph type="sldNum" sz="quarter" idx="12"/>
          </p:nvPr>
        </p:nvSpPr>
        <p:spPr/>
        <p:txBody>
          <a:bodyPr/>
          <a:lstStyle/>
          <a:p>
            <a:fld id="{6F910D6C-D4C7-4116-9D53-C2D2CE98D0BF}" type="slidenum">
              <a:rPr lang="zh-CN" altLang="en-US" smtClean="0"/>
              <a:t>‹#›</a:t>
            </a:fld>
            <a:endParaRPr lang="zh-CN" altLang="en-US"/>
          </a:p>
        </p:txBody>
      </p:sp>
    </p:spTree>
    <p:extLst>
      <p:ext uri="{BB962C8B-B14F-4D97-AF65-F5344CB8AC3E}">
        <p14:creationId xmlns:p14="http://schemas.microsoft.com/office/powerpoint/2010/main" val="2977732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AC778-E4CD-191B-7466-82685C56F1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30DE6A-C91D-0833-7DF7-4F64C9C134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FF1D5-3BA5-1163-280A-C0495BD0A88F}"/>
              </a:ext>
            </a:extLst>
          </p:cNvPr>
          <p:cNvSpPr>
            <a:spLocks noGrp="1"/>
          </p:cNvSpPr>
          <p:nvPr>
            <p:ph type="dt" sz="half" idx="10"/>
          </p:nvPr>
        </p:nvSpPr>
        <p:spPr/>
        <p:txBody>
          <a:bodyPr/>
          <a:lstStyle/>
          <a:p>
            <a:fld id="{5ED5DDD8-1199-4167-9D63-3BAAD96128FC}" type="datetimeFigureOut">
              <a:rPr lang="zh-CN" altLang="en-US" smtClean="0"/>
              <a:t>2023/9/13</a:t>
            </a:fld>
            <a:endParaRPr lang="zh-CN" altLang="en-US"/>
          </a:p>
        </p:txBody>
      </p:sp>
      <p:sp>
        <p:nvSpPr>
          <p:cNvPr id="5" name="Footer Placeholder 4">
            <a:extLst>
              <a:ext uri="{FF2B5EF4-FFF2-40B4-BE49-F238E27FC236}">
                <a16:creationId xmlns:a16="http://schemas.microsoft.com/office/drawing/2014/main" id="{DB9452E7-429B-599E-AEC5-2668CBB319B5}"/>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5AF96346-6D4F-E760-4F2F-E1B65E66FB94}"/>
              </a:ext>
            </a:extLst>
          </p:cNvPr>
          <p:cNvSpPr>
            <a:spLocks noGrp="1"/>
          </p:cNvSpPr>
          <p:nvPr>
            <p:ph type="sldNum" sz="quarter" idx="12"/>
          </p:nvPr>
        </p:nvSpPr>
        <p:spPr/>
        <p:txBody>
          <a:bodyPr/>
          <a:lstStyle/>
          <a:p>
            <a:fld id="{6F910D6C-D4C7-4116-9D53-C2D2CE98D0BF}" type="slidenum">
              <a:rPr lang="zh-CN" altLang="en-US" smtClean="0"/>
              <a:t>‹#›</a:t>
            </a:fld>
            <a:endParaRPr lang="zh-CN" altLang="en-US"/>
          </a:p>
        </p:txBody>
      </p:sp>
    </p:spTree>
    <p:extLst>
      <p:ext uri="{BB962C8B-B14F-4D97-AF65-F5344CB8AC3E}">
        <p14:creationId xmlns:p14="http://schemas.microsoft.com/office/powerpoint/2010/main" val="2502774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36DE9E-EECF-6AA1-7ED5-7DA53F4233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76D2EB-B7F1-ACB0-AD5D-B4C16BA5DE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CB915B-4AA5-6C3C-BCA9-E014044E8E01}"/>
              </a:ext>
            </a:extLst>
          </p:cNvPr>
          <p:cNvSpPr>
            <a:spLocks noGrp="1"/>
          </p:cNvSpPr>
          <p:nvPr>
            <p:ph type="dt" sz="half" idx="10"/>
          </p:nvPr>
        </p:nvSpPr>
        <p:spPr/>
        <p:txBody>
          <a:bodyPr/>
          <a:lstStyle/>
          <a:p>
            <a:fld id="{5ED5DDD8-1199-4167-9D63-3BAAD96128FC}" type="datetimeFigureOut">
              <a:rPr lang="zh-CN" altLang="en-US" smtClean="0"/>
              <a:t>2023/9/13</a:t>
            </a:fld>
            <a:endParaRPr lang="zh-CN" altLang="en-US"/>
          </a:p>
        </p:txBody>
      </p:sp>
      <p:sp>
        <p:nvSpPr>
          <p:cNvPr id="5" name="Footer Placeholder 4">
            <a:extLst>
              <a:ext uri="{FF2B5EF4-FFF2-40B4-BE49-F238E27FC236}">
                <a16:creationId xmlns:a16="http://schemas.microsoft.com/office/drawing/2014/main" id="{6CBC11F3-AC26-9D25-3144-103BD4CEFD2A}"/>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7FB74B4A-5777-C15A-F9A9-06C348C09FC9}"/>
              </a:ext>
            </a:extLst>
          </p:cNvPr>
          <p:cNvSpPr>
            <a:spLocks noGrp="1"/>
          </p:cNvSpPr>
          <p:nvPr>
            <p:ph type="sldNum" sz="quarter" idx="12"/>
          </p:nvPr>
        </p:nvSpPr>
        <p:spPr/>
        <p:txBody>
          <a:bodyPr/>
          <a:lstStyle/>
          <a:p>
            <a:fld id="{6F910D6C-D4C7-4116-9D53-C2D2CE98D0BF}" type="slidenum">
              <a:rPr lang="zh-CN" altLang="en-US" smtClean="0"/>
              <a:t>‹#›</a:t>
            </a:fld>
            <a:endParaRPr lang="zh-CN" altLang="en-US"/>
          </a:p>
        </p:txBody>
      </p:sp>
    </p:spTree>
    <p:extLst>
      <p:ext uri="{BB962C8B-B14F-4D97-AF65-F5344CB8AC3E}">
        <p14:creationId xmlns:p14="http://schemas.microsoft.com/office/powerpoint/2010/main" val="915015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11BC8-5330-C736-0859-766C433D06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0B7C42-CB61-BFD3-3876-A538767FB1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F56093-B5F3-2301-8D1F-3B6B65F30A8F}"/>
              </a:ext>
            </a:extLst>
          </p:cNvPr>
          <p:cNvSpPr>
            <a:spLocks noGrp="1"/>
          </p:cNvSpPr>
          <p:nvPr>
            <p:ph type="dt" sz="half" idx="10"/>
          </p:nvPr>
        </p:nvSpPr>
        <p:spPr/>
        <p:txBody>
          <a:bodyPr/>
          <a:lstStyle/>
          <a:p>
            <a:fld id="{5F25CEDC-66CC-49E7-BA40-610C5DC5202D}" type="datetimeFigureOut">
              <a:rPr lang="en-US" smtClean="0"/>
              <a:t>9/13/2023</a:t>
            </a:fld>
            <a:endParaRPr lang="en-US"/>
          </a:p>
        </p:txBody>
      </p:sp>
      <p:sp>
        <p:nvSpPr>
          <p:cNvPr id="5" name="Footer Placeholder 4">
            <a:extLst>
              <a:ext uri="{FF2B5EF4-FFF2-40B4-BE49-F238E27FC236}">
                <a16:creationId xmlns:a16="http://schemas.microsoft.com/office/drawing/2014/main" id="{4E2CB43D-D6D7-4A61-1C9A-E334C17348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4787FD-CB3A-FB16-23D5-15DDCD759F43}"/>
              </a:ext>
            </a:extLst>
          </p:cNvPr>
          <p:cNvSpPr>
            <a:spLocks noGrp="1"/>
          </p:cNvSpPr>
          <p:nvPr>
            <p:ph type="sldNum" sz="quarter" idx="12"/>
          </p:nvPr>
        </p:nvSpPr>
        <p:spPr/>
        <p:txBody>
          <a:bodyPr/>
          <a:lstStyle/>
          <a:p>
            <a:fld id="{4FE3CB9C-1985-404C-90FE-A02377DFB071}" type="slidenum">
              <a:rPr lang="en-US" smtClean="0"/>
              <a:t>‹#›</a:t>
            </a:fld>
            <a:endParaRPr lang="en-US"/>
          </a:p>
        </p:txBody>
      </p:sp>
    </p:spTree>
    <p:extLst>
      <p:ext uri="{BB962C8B-B14F-4D97-AF65-F5344CB8AC3E}">
        <p14:creationId xmlns:p14="http://schemas.microsoft.com/office/powerpoint/2010/main" val="3231836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685E9-EE00-0663-6228-34F383473D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0A480-EE50-1E89-010C-96E0F8B431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17984B-D588-AE8B-4DF6-6B953015B1D9}"/>
              </a:ext>
            </a:extLst>
          </p:cNvPr>
          <p:cNvSpPr>
            <a:spLocks noGrp="1"/>
          </p:cNvSpPr>
          <p:nvPr>
            <p:ph type="dt" sz="half" idx="10"/>
          </p:nvPr>
        </p:nvSpPr>
        <p:spPr/>
        <p:txBody>
          <a:bodyPr/>
          <a:lstStyle/>
          <a:p>
            <a:fld id="{5F25CEDC-66CC-49E7-BA40-610C5DC5202D}" type="datetimeFigureOut">
              <a:rPr lang="en-US" smtClean="0"/>
              <a:t>9/13/2023</a:t>
            </a:fld>
            <a:endParaRPr lang="en-US"/>
          </a:p>
        </p:txBody>
      </p:sp>
      <p:sp>
        <p:nvSpPr>
          <p:cNvPr id="5" name="Footer Placeholder 4">
            <a:extLst>
              <a:ext uri="{FF2B5EF4-FFF2-40B4-BE49-F238E27FC236}">
                <a16:creationId xmlns:a16="http://schemas.microsoft.com/office/drawing/2014/main" id="{C35C9014-9776-7E83-06D1-51E3BFC77A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F0FC13-5BBE-A431-AC01-37903792A339}"/>
              </a:ext>
            </a:extLst>
          </p:cNvPr>
          <p:cNvSpPr>
            <a:spLocks noGrp="1"/>
          </p:cNvSpPr>
          <p:nvPr>
            <p:ph type="sldNum" sz="quarter" idx="12"/>
          </p:nvPr>
        </p:nvSpPr>
        <p:spPr/>
        <p:txBody>
          <a:bodyPr/>
          <a:lstStyle/>
          <a:p>
            <a:fld id="{4FE3CB9C-1985-404C-90FE-A02377DFB071}" type="slidenum">
              <a:rPr lang="en-US" smtClean="0"/>
              <a:t>‹#›</a:t>
            </a:fld>
            <a:endParaRPr lang="en-US"/>
          </a:p>
        </p:txBody>
      </p:sp>
    </p:spTree>
    <p:extLst>
      <p:ext uri="{BB962C8B-B14F-4D97-AF65-F5344CB8AC3E}">
        <p14:creationId xmlns:p14="http://schemas.microsoft.com/office/powerpoint/2010/main" val="638177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C7B26-98FA-7170-0957-C64DBF89AF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134EF0-ED3B-8C9F-E7A1-70136CCAD7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CFBE80-AD7F-581C-A64E-7334FD856986}"/>
              </a:ext>
            </a:extLst>
          </p:cNvPr>
          <p:cNvSpPr>
            <a:spLocks noGrp="1"/>
          </p:cNvSpPr>
          <p:nvPr>
            <p:ph type="dt" sz="half" idx="10"/>
          </p:nvPr>
        </p:nvSpPr>
        <p:spPr/>
        <p:txBody>
          <a:bodyPr/>
          <a:lstStyle/>
          <a:p>
            <a:fld id="{5F25CEDC-66CC-49E7-BA40-610C5DC5202D}" type="datetimeFigureOut">
              <a:rPr lang="en-US" smtClean="0"/>
              <a:t>9/13/2023</a:t>
            </a:fld>
            <a:endParaRPr lang="en-US"/>
          </a:p>
        </p:txBody>
      </p:sp>
      <p:sp>
        <p:nvSpPr>
          <p:cNvPr id="5" name="Footer Placeholder 4">
            <a:extLst>
              <a:ext uri="{FF2B5EF4-FFF2-40B4-BE49-F238E27FC236}">
                <a16:creationId xmlns:a16="http://schemas.microsoft.com/office/drawing/2014/main" id="{DD6C43B6-BC11-E7B8-4BEF-BDEC43CD06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D8948D-69AE-70EA-3895-D67A02107458}"/>
              </a:ext>
            </a:extLst>
          </p:cNvPr>
          <p:cNvSpPr>
            <a:spLocks noGrp="1"/>
          </p:cNvSpPr>
          <p:nvPr>
            <p:ph type="sldNum" sz="quarter" idx="12"/>
          </p:nvPr>
        </p:nvSpPr>
        <p:spPr/>
        <p:txBody>
          <a:bodyPr/>
          <a:lstStyle/>
          <a:p>
            <a:fld id="{4FE3CB9C-1985-404C-90FE-A02377DFB071}" type="slidenum">
              <a:rPr lang="en-US" smtClean="0"/>
              <a:t>‹#›</a:t>
            </a:fld>
            <a:endParaRPr lang="en-US"/>
          </a:p>
        </p:txBody>
      </p:sp>
    </p:spTree>
    <p:extLst>
      <p:ext uri="{BB962C8B-B14F-4D97-AF65-F5344CB8AC3E}">
        <p14:creationId xmlns:p14="http://schemas.microsoft.com/office/powerpoint/2010/main" val="23618399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918BC-15A9-515E-FBB4-66AC9EB560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6ECB8-CC00-5915-1917-3AA66ABCB6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6ED26D-9538-348C-5599-57520CEA7D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2A713F-1C79-1BCC-5FF0-8163F18C5DD8}"/>
              </a:ext>
            </a:extLst>
          </p:cNvPr>
          <p:cNvSpPr>
            <a:spLocks noGrp="1"/>
          </p:cNvSpPr>
          <p:nvPr>
            <p:ph type="dt" sz="half" idx="10"/>
          </p:nvPr>
        </p:nvSpPr>
        <p:spPr/>
        <p:txBody>
          <a:bodyPr/>
          <a:lstStyle/>
          <a:p>
            <a:fld id="{5F25CEDC-66CC-49E7-BA40-610C5DC5202D}" type="datetimeFigureOut">
              <a:rPr lang="en-US" smtClean="0"/>
              <a:t>9/13/2023</a:t>
            </a:fld>
            <a:endParaRPr lang="en-US"/>
          </a:p>
        </p:txBody>
      </p:sp>
      <p:sp>
        <p:nvSpPr>
          <p:cNvPr id="6" name="Footer Placeholder 5">
            <a:extLst>
              <a:ext uri="{FF2B5EF4-FFF2-40B4-BE49-F238E27FC236}">
                <a16:creationId xmlns:a16="http://schemas.microsoft.com/office/drawing/2014/main" id="{E878F4F6-4814-F667-7A37-02BE2EDA18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49F100-0C3A-2F3C-88F7-A192AE2F72AB}"/>
              </a:ext>
            </a:extLst>
          </p:cNvPr>
          <p:cNvSpPr>
            <a:spLocks noGrp="1"/>
          </p:cNvSpPr>
          <p:nvPr>
            <p:ph type="sldNum" sz="quarter" idx="12"/>
          </p:nvPr>
        </p:nvSpPr>
        <p:spPr/>
        <p:txBody>
          <a:bodyPr/>
          <a:lstStyle/>
          <a:p>
            <a:fld id="{4FE3CB9C-1985-404C-90FE-A02377DFB071}" type="slidenum">
              <a:rPr lang="en-US" smtClean="0"/>
              <a:t>‹#›</a:t>
            </a:fld>
            <a:endParaRPr lang="en-US"/>
          </a:p>
        </p:txBody>
      </p:sp>
    </p:spTree>
    <p:extLst>
      <p:ext uri="{BB962C8B-B14F-4D97-AF65-F5344CB8AC3E}">
        <p14:creationId xmlns:p14="http://schemas.microsoft.com/office/powerpoint/2010/main" val="30793500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90A78-8D0C-0E15-49E2-86D29B0F73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35CD8F-B4B7-7983-76B4-FEAEA2D801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0B69EE-2008-C544-BE57-D2BD37E1CA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920CC6-DC89-D945-D995-A646B13668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681756-AF2B-65A1-89C8-EBAB0A44FD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5DAB9B-E0DB-3A30-1577-859F64D55349}"/>
              </a:ext>
            </a:extLst>
          </p:cNvPr>
          <p:cNvSpPr>
            <a:spLocks noGrp="1"/>
          </p:cNvSpPr>
          <p:nvPr>
            <p:ph type="dt" sz="half" idx="10"/>
          </p:nvPr>
        </p:nvSpPr>
        <p:spPr/>
        <p:txBody>
          <a:bodyPr/>
          <a:lstStyle/>
          <a:p>
            <a:fld id="{5F25CEDC-66CC-49E7-BA40-610C5DC5202D}" type="datetimeFigureOut">
              <a:rPr lang="en-US" smtClean="0"/>
              <a:t>9/13/2023</a:t>
            </a:fld>
            <a:endParaRPr lang="en-US"/>
          </a:p>
        </p:txBody>
      </p:sp>
      <p:sp>
        <p:nvSpPr>
          <p:cNvPr id="8" name="Footer Placeholder 7">
            <a:extLst>
              <a:ext uri="{FF2B5EF4-FFF2-40B4-BE49-F238E27FC236}">
                <a16:creationId xmlns:a16="http://schemas.microsoft.com/office/drawing/2014/main" id="{AA87C9F9-5DFA-C01B-C751-2D2BD346E5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2D9462-9A96-79A3-E7B2-616F874E3271}"/>
              </a:ext>
            </a:extLst>
          </p:cNvPr>
          <p:cNvSpPr>
            <a:spLocks noGrp="1"/>
          </p:cNvSpPr>
          <p:nvPr>
            <p:ph type="sldNum" sz="quarter" idx="12"/>
          </p:nvPr>
        </p:nvSpPr>
        <p:spPr/>
        <p:txBody>
          <a:bodyPr/>
          <a:lstStyle/>
          <a:p>
            <a:fld id="{4FE3CB9C-1985-404C-90FE-A02377DFB071}" type="slidenum">
              <a:rPr lang="en-US" smtClean="0"/>
              <a:t>‹#›</a:t>
            </a:fld>
            <a:endParaRPr lang="en-US"/>
          </a:p>
        </p:txBody>
      </p:sp>
    </p:spTree>
    <p:extLst>
      <p:ext uri="{BB962C8B-B14F-4D97-AF65-F5344CB8AC3E}">
        <p14:creationId xmlns:p14="http://schemas.microsoft.com/office/powerpoint/2010/main" val="770961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32663-3637-5339-FE41-E22195BF82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5B2753-11FB-C26B-3FD1-7CE04E9FBE66}"/>
              </a:ext>
            </a:extLst>
          </p:cNvPr>
          <p:cNvSpPr>
            <a:spLocks noGrp="1"/>
          </p:cNvSpPr>
          <p:nvPr>
            <p:ph type="dt" sz="half" idx="10"/>
          </p:nvPr>
        </p:nvSpPr>
        <p:spPr/>
        <p:txBody>
          <a:bodyPr/>
          <a:lstStyle/>
          <a:p>
            <a:fld id="{5F25CEDC-66CC-49E7-BA40-610C5DC5202D}" type="datetimeFigureOut">
              <a:rPr lang="en-US" smtClean="0"/>
              <a:t>9/13/2023</a:t>
            </a:fld>
            <a:endParaRPr lang="en-US"/>
          </a:p>
        </p:txBody>
      </p:sp>
      <p:sp>
        <p:nvSpPr>
          <p:cNvPr id="4" name="Footer Placeholder 3">
            <a:extLst>
              <a:ext uri="{FF2B5EF4-FFF2-40B4-BE49-F238E27FC236}">
                <a16:creationId xmlns:a16="http://schemas.microsoft.com/office/drawing/2014/main" id="{4429E13C-5974-BDAF-5BF9-4C4C50FB0F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F8772B-554A-9D44-7F7E-02EB2C02714A}"/>
              </a:ext>
            </a:extLst>
          </p:cNvPr>
          <p:cNvSpPr>
            <a:spLocks noGrp="1"/>
          </p:cNvSpPr>
          <p:nvPr>
            <p:ph type="sldNum" sz="quarter" idx="12"/>
          </p:nvPr>
        </p:nvSpPr>
        <p:spPr/>
        <p:txBody>
          <a:bodyPr/>
          <a:lstStyle/>
          <a:p>
            <a:fld id="{4FE3CB9C-1985-404C-90FE-A02377DFB071}" type="slidenum">
              <a:rPr lang="en-US" smtClean="0"/>
              <a:t>‹#›</a:t>
            </a:fld>
            <a:endParaRPr lang="en-US"/>
          </a:p>
        </p:txBody>
      </p:sp>
    </p:spTree>
    <p:extLst>
      <p:ext uri="{BB962C8B-B14F-4D97-AF65-F5344CB8AC3E}">
        <p14:creationId xmlns:p14="http://schemas.microsoft.com/office/powerpoint/2010/main" val="8041767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8645A2-0854-A8C6-3604-F205799D0B95}"/>
              </a:ext>
            </a:extLst>
          </p:cNvPr>
          <p:cNvSpPr>
            <a:spLocks noGrp="1"/>
          </p:cNvSpPr>
          <p:nvPr>
            <p:ph type="dt" sz="half" idx="10"/>
          </p:nvPr>
        </p:nvSpPr>
        <p:spPr/>
        <p:txBody>
          <a:bodyPr/>
          <a:lstStyle/>
          <a:p>
            <a:fld id="{5F25CEDC-66CC-49E7-BA40-610C5DC5202D}" type="datetimeFigureOut">
              <a:rPr lang="en-US" smtClean="0"/>
              <a:t>9/13/2023</a:t>
            </a:fld>
            <a:endParaRPr lang="en-US"/>
          </a:p>
        </p:txBody>
      </p:sp>
      <p:sp>
        <p:nvSpPr>
          <p:cNvPr id="3" name="Footer Placeholder 2">
            <a:extLst>
              <a:ext uri="{FF2B5EF4-FFF2-40B4-BE49-F238E27FC236}">
                <a16:creationId xmlns:a16="http://schemas.microsoft.com/office/drawing/2014/main" id="{092DB0EF-6DE7-A7CE-3FA5-D5C7895E83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87967F-3E2D-DC1D-EFF2-79E8DA6502FB}"/>
              </a:ext>
            </a:extLst>
          </p:cNvPr>
          <p:cNvSpPr>
            <a:spLocks noGrp="1"/>
          </p:cNvSpPr>
          <p:nvPr>
            <p:ph type="sldNum" sz="quarter" idx="12"/>
          </p:nvPr>
        </p:nvSpPr>
        <p:spPr/>
        <p:txBody>
          <a:bodyPr/>
          <a:lstStyle/>
          <a:p>
            <a:fld id="{4FE3CB9C-1985-404C-90FE-A02377DFB071}" type="slidenum">
              <a:rPr lang="en-US" smtClean="0"/>
              <a:t>‹#›</a:t>
            </a:fld>
            <a:endParaRPr lang="en-US"/>
          </a:p>
        </p:txBody>
      </p:sp>
    </p:spTree>
    <p:extLst>
      <p:ext uri="{BB962C8B-B14F-4D97-AF65-F5344CB8AC3E}">
        <p14:creationId xmlns:p14="http://schemas.microsoft.com/office/powerpoint/2010/main" val="3433478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CAB69-1DD8-E827-42DE-245532F261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2BAA62-880D-0434-F047-26A9C9BE67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110A75-06D3-4140-F837-CEFD4FF68C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AB1528-310D-5D4A-62B2-BBFBE616A264}"/>
              </a:ext>
            </a:extLst>
          </p:cNvPr>
          <p:cNvSpPr>
            <a:spLocks noGrp="1"/>
          </p:cNvSpPr>
          <p:nvPr>
            <p:ph type="dt" sz="half" idx="10"/>
          </p:nvPr>
        </p:nvSpPr>
        <p:spPr/>
        <p:txBody>
          <a:bodyPr/>
          <a:lstStyle/>
          <a:p>
            <a:fld id="{5F25CEDC-66CC-49E7-BA40-610C5DC5202D}" type="datetimeFigureOut">
              <a:rPr lang="en-US" smtClean="0"/>
              <a:t>9/13/2023</a:t>
            </a:fld>
            <a:endParaRPr lang="en-US"/>
          </a:p>
        </p:txBody>
      </p:sp>
      <p:sp>
        <p:nvSpPr>
          <p:cNvPr id="6" name="Footer Placeholder 5">
            <a:extLst>
              <a:ext uri="{FF2B5EF4-FFF2-40B4-BE49-F238E27FC236}">
                <a16:creationId xmlns:a16="http://schemas.microsoft.com/office/drawing/2014/main" id="{8B38E875-6282-0237-537E-70A8BC3C73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1594B3-B5DE-AE69-8922-C383EFC2CD8A}"/>
              </a:ext>
            </a:extLst>
          </p:cNvPr>
          <p:cNvSpPr>
            <a:spLocks noGrp="1"/>
          </p:cNvSpPr>
          <p:nvPr>
            <p:ph type="sldNum" sz="quarter" idx="12"/>
          </p:nvPr>
        </p:nvSpPr>
        <p:spPr/>
        <p:txBody>
          <a:bodyPr/>
          <a:lstStyle/>
          <a:p>
            <a:fld id="{4FE3CB9C-1985-404C-90FE-A02377DFB071}" type="slidenum">
              <a:rPr lang="en-US" smtClean="0"/>
              <a:t>‹#›</a:t>
            </a:fld>
            <a:endParaRPr lang="en-US"/>
          </a:p>
        </p:txBody>
      </p:sp>
    </p:spTree>
    <p:extLst>
      <p:ext uri="{BB962C8B-B14F-4D97-AF65-F5344CB8AC3E}">
        <p14:creationId xmlns:p14="http://schemas.microsoft.com/office/powerpoint/2010/main" val="639692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B4394-9E08-0AC9-130F-07E9A2AF96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0E0483-7562-8AB4-C987-59C88680EA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2A5394-AFC7-1BE5-76A4-02EEC77751D5}"/>
              </a:ext>
            </a:extLst>
          </p:cNvPr>
          <p:cNvSpPr>
            <a:spLocks noGrp="1"/>
          </p:cNvSpPr>
          <p:nvPr>
            <p:ph type="dt" sz="half" idx="10"/>
          </p:nvPr>
        </p:nvSpPr>
        <p:spPr/>
        <p:txBody>
          <a:bodyPr/>
          <a:lstStyle/>
          <a:p>
            <a:fld id="{5ED5DDD8-1199-4167-9D63-3BAAD96128FC}" type="datetimeFigureOut">
              <a:rPr lang="zh-CN" altLang="en-US" smtClean="0"/>
              <a:t>2023/9/13</a:t>
            </a:fld>
            <a:endParaRPr lang="zh-CN" altLang="en-US"/>
          </a:p>
        </p:txBody>
      </p:sp>
      <p:sp>
        <p:nvSpPr>
          <p:cNvPr id="5" name="Footer Placeholder 4">
            <a:extLst>
              <a:ext uri="{FF2B5EF4-FFF2-40B4-BE49-F238E27FC236}">
                <a16:creationId xmlns:a16="http://schemas.microsoft.com/office/drawing/2014/main" id="{D9AABF0C-A04E-776E-33A7-F8F7C75CA962}"/>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AA1360F8-0ADA-9F60-6969-54778B102A67}"/>
              </a:ext>
            </a:extLst>
          </p:cNvPr>
          <p:cNvSpPr>
            <a:spLocks noGrp="1"/>
          </p:cNvSpPr>
          <p:nvPr>
            <p:ph type="sldNum" sz="quarter" idx="12"/>
          </p:nvPr>
        </p:nvSpPr>
        <p:spPr/>
        <p:txBody>
          <a:bodyPr/>
          <a:lstStyle/>
          <a:p>
            <a:fld id="{6F910D6C-D4C7-4116-9D53-C2D2CE98D0BF}" type="slidenum">
              <a:rPr lang="zh-CN" altLang="en-US" smtClean="0"/>
              <a:t>‹#›</a:t>
            </a:fld>
            <a:endParaRPr lang="zh-CN" altLang="en-US"/>
          </a:p>
        </p:txBody>
      </p:sp>
    </p:spTree>
    <p:extLst>
      <p:ext uri="{BB962C8B-B14F-4D97-AF65-F5344CB8AC3E}">
        <p14:creationId xmlns:p14="http://schemas.microsoft.com/office/powerpoint/2010/main" val="31060789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D59B3-1827-5EBA-D029-5493847ABC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649863-5CC6-BC17-E8FE-F4E86FB6D1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7A7BBE-5887-D90B-69C0-9E1205961C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D4B8EB-6B2D-02F5-6BF9-817387FD2D86}"/>
              </a:ext>
            </a:extLst>
          </p:cNvPr>
          <p:cNvSpPr>
            <a:spLocks noGrp="1"/>
          </p:cNvSpPr>
          <p:nvPr>
            <p:ph type="dt" sz="half" idx="10"/>
          </p:nvPr>
        </p:nvSpPr>
        <p:spPr/>
        <p:txBody>
          <a:bodyPr/>
          <a:lstStyle/>
          <a:p>
            <a:fld id="{5F25CEDC-66CC-49E7-BA40-610C5DC5202D}" type="datetimeFigureOut">
              <a:rPr lang="en-US" smtClean="0"/>
              <a:t>9/13/2023</a:t>
            </a:fld>
            <a:endParaRPr lang="en-US"/>
          </a:p>
        </p:txBody>
      </p:sp>
      <p:sp>
        <p:nvSpPr>
          <p:cNvPr id="6" name="Footer Placeholder 5">
            <a:extLst>
              <a:ext uri="{FF2B5EF4-FFF2-40B4-BE49-F238E27FC236}">
                <a16:creationId xmlns:a16="http://schemas.microsoft.com/office/drawing/2014/main" id="{AC847B75-900E-C59F-23AB-1865878591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BD1A6E-BC74-E930-D4E7-158D9D5A97A1}"/>
              </a:ext>
            </a:extLst>
          </p:cNvPr>
          <p:cNvSpPr>
            <a:spLocks noGrp="1"/>
          </p:cNvSpPr>
          <p:nvPr>
            <p:ph type="sldNum" sz="quarter" idx="12"/>
          </p:nvPr>
        </p:nvSpPr>
        <p:spPr/>
        <p:txBody>
          <a:bodyPr/>
          <a:lstStyle/>
          <a:p>
            <a:fld id="{4FE3CB9C-1985-404C-90FE-A02377DFB071}" type="slidenum">
              <a:rPr lang="en-US" smtClean="0"/>
              <a:t>‹#›</a:t>
            </a:fld>
            <a:endParaRPr lang="en-US"/>
          </a:p>
        </p:txBody>
      </p:sp>
    </p:spTree>
    <p:extLst>
      <p:ext uri="{BB962C8B-B14F-4D97-AF65-F5344CB8AC3E}">
        <p14:creationId xmlns:p14="http://schemas.microsoft.com/office/powerpoint/2010/main" val="28426955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FBB28-57B5-EE78-0E73-A7D91F9CE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7EBE29-7157-D3CD-AC04-4F5EEE7B12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F4BEC8-975D-BAD1-A9C6-5E1F46924AD7}"/>
              </a:ext>
            </a:extLst>
          </p:cNvPr>
          <p:cNvSpPr>
            <a:spLocks noGrp="1"/>
          </p:cNvSpPr>
          <p:nvPr>
            <p:ph type="dt" sz="half" idx="10"/>
          </p:nvPr>
        </p:nvSpPr>
        <p:spPr/>
        <p:txBody>
          <a:bodyPr/>
          <a:lstStyle/>
          <a:p>
            <a:fld id="{5F25CEDC-66CC-49E7-BA40-610C5DC5202D}" type="datetimeFigureOut">
              <a:rPr lang="en-US" smtClean="0"/>
              <a:t>9/13/2023</a:t>
            </a:fld>
            <a:endParaRPr lang="en-US"/>
          </a:p>
        </p:txBody>
      </p:sp>
      <p:sp>
        <p:nvSpPr>
          <p:cNvPr id="5" name="Footer Placeholder 4">
            <a:extLst>
              <a:ext uri="{FF2B5EF4-FFF2-40B4-BE49-F238E27FC236}">
                <a16:creationId xmlns:a16="http://schemas.microsoft.com/office/drawing/2014/main" id="{53BED9F5-D559-0DC6-CC60-0D5AD06DA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BEC0E8-CE52-5313-6A04-53C2E46F2F00}"/>
              </a:ext>
            </a:extLst>
          </p:cNvPr>
          <p:cNvSpPr>
            <a:spLocks noGrp="1"/>
          </p:cNvSpPr>
          <p:nvPr>
            <p:ph type="sldNum" sz="quarter" idx="12"/>
          </p:nvPr>
        </p:nvSpPr>
        <p:spPr/>
        <p:txBody>
          <a:bodyPr/>
          <a:lstStyle/>
          <a:p>
            <a:fld id="{4FE3CB9C-1985-404C-90FE-A02377DFB071}" type="slidenum">
              <a:rPr lang="en-US" smtClean="0"/>
              <a:t>‹#›</a:t>
            </a:fld>
            <a:endParaRPr lang="en-US"/>
          </a:p>
        </p:txBody>
      </p:sp>
    </p:spTree>
    <p:extLst>
      <p:ext uri="{BB962C8B-B14F-4D97-AF65-F5344CB8AC3E}">
        <p14:creationId xmlns:p14="http://schemas.microsoft.com/office/powerpoint/2010/main" val="32497408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612B8B-276C-C851-86AF-25CCCB2DF9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678E10-792E-1D34-88A7-ACBC6FB158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889A38-C249-00AE-0E50-0B1E1EDC033B}"/>
              </a:ext>
            </a:extLst>
          </p:cNvPr>
          <p:cNvSpPr>
            <a:spLocks noGrp="1"/>
          </p:cNvSpPr>
          <p:nvPr>
            <p:ph type="dt" sz="half" idx="10"/>
          </p:nvPr>
        </p:nvSpPr>
        <p:spPr/>
        <p:txBody>
          <a:bodyPr/>
          <a:lstStyle/>
          <a:p>
            <a:fld id="{5F25CEDC-66CC-49E7-BA40-610C5DC5202D}" type="datetimeFigureOut">
              <a:rPr lang="en-US" smtClean="0"/>
              <a:t>9/13/2023</a:t>
            </a:fld>
            <a:endParaRPr lang="en-US"/>
          </a:p>
        </p:txBody>
      </p:sp>
      <p:sp>
        <p:nvSpPr>
          <p:cNvPr id="5" name="Footer Placeholder 4">
            <a:extLst>
              <a:ext uri="{FF2B5EF4-FFF2-40B4-BE49-F238E27FC236}">
                <a16:creationId xmlns:a16="http://schemas.microsoft.com/office/drawing/2014/main" id="{0EB673C8-C952-DC36-A84B-55C673C2F8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686463-0E91-5A5D-E20D-B9587A3B1B07}"/>
              </a:ext>
            </a:extLst>
          </p:cNvPr>
          <p:cNvSpPr>
            <a:spLocks noGrp="1"/>
          </p:cNvSpPr>
          <p:nvPr>
            <p:ph type="sldNum" sz="quarter" idx="12"/>
          </p:nvPr>
        </p:nvSpPr>
        <p:spPr/>
        <p:txBody>
          <a:bodyPr/>
          <a:lstStyle/>
          <a:p>
            <a:fld id="{4FE3CB9C-1985-404C-90FE-A02377DFB071}" type="slidenum">
              <a:rPr lang="en-US" smtClean="0"/>
              <a:t>‹#›</a:t>
            </a:fld>
            <a:endParaRPr lang="en-US"/>
          </a:p>
        </p:txBody>
      </p:sp>
    </p:spTree>
    <p:extLst>
      <p:ext uri="{BB962C8B-B14F-4D97-AF65-F5344CB8AC3E}">
        <p14:creationId xmlns:p14="http://schemas.microsoft.com/office/powerpoint/2010/main" val="2501673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E6ACD-BB8B-182B-964E-D89254CB1F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C5F9C2-B7C0-CE7A-5313-CC15A1B375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749EAA-95FB-DAFA-7880-A293491B3CB8}"/>
              </a:ext>
            </a:extLst>
          </p:cNvPr>
          <p:cNvSpPr>
            <a:spLocks noGrp="1"/>
          </p:cNvSpPr>
          <p:nvPr>
            <p:ph type="dt" sz="half" idx="10"/>
          </p:nvPr>
        </p:nvSpPr>
        <p:spPr/>
        <p:txBody>
          <a:bodyPr/>
          <a:lstStyle/>
          <a:p>
            <a:fld id="{5ED5DDD8-1199-4167-9D63-3BAAD96128FC}" type="datetimeFigureOut">
              <a:rPr lang="zh-CN" altLang="en-US" smtClean="0"/>
              <a:t>2023/9/13</a:t>
            </a:fld>
            <a:endParaRPr lang="zh-CN" altLang="en-US"/>
          </a:p>
        </p:txBody>
      </p:sp>
      <p:sp>
        <p:nvSpPr>
          <p:cNvPr id="5" name="Footer Placeholder 4">
            <a:extLst>
              <a:ext uri="{FF2B5EF4-FFF2-40B4-BE49-F238E27FC236}">
                <a16:creationId xmlns:a16="http://schemas.microsoft.com/office/drawing/2014/main" id="{DFE661A2-E0D8-32E8-F98F-EADAF604997E}"/>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85908936-E5CA-C47C-988B-25ADCA4BD55A}"/>
              </a:ext>
            </a:extLst>
          </p:cNvPr>
          <p:cNvSpPr>
            <a:spLocks noGrp="1"/>
          </p:cNvSpPr>
          <p:nvPr>
            <p:ph type="sldNum" sz="quarter" idx="12"/>
          </p:nvPr>
        </p:nvSpPr>
        <p:spPr/>
        <p:txBody>
          <a:bodyPr/>
          <a:lstStyle/>
          <a:p>
            <a:fld id="{6F910D6C-D4C7-4116-9D53-C2D2CE98D0BF}" type="slidenum">
              <a:rPr lang="zh-CN" altLang="en-US" smtClean="0"/>
              <a:t>‹#›</a:t>
            </a:fld>
            <a:endParaRPr lang="zh-CN" altLang="en-US"/>
          </a:p>
        </p:txBody>
      </p:sp>
    </p:spTree>
    <p:extLst>
      <p:ext uri="{BB962C8B-B14F-4D97-AF65-F5344CB8AC3E}">
        <p14:creationId xmlns:p14="http://schemas.microsoft.com/office/powerpoint/2010/main" val="4219984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96C9D-1AD5-4B3A-5ECF-D854070296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662BDC-6EE3-32E5-3087-C71431CD38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FB2EE1-6B97-246F-D064-26619CD8B6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BFB981-7B94-4E94-C9AA-1E64CD21BC07}"/>
              </a:ext>
            </a:extLst>
          </p:cNvPr>
          <p:cNvSpPr>
            <a:spLocks noGrp="1"/>
          </p:cNvSpPr>
          <p:nvPr>
            <p:ph type="dt" sz="half" idx="10"/>
          </p:nvPr>
        </p:nvSpPr>
        <p:spPr/>
        <p:txBody>
          <a:bodyPr/>
          <a:lstStyle/>
          <a:p>
            <a:fld id="{5ED5DDD8-1199-4167-9D63-3BAAD96128FC}" type="datetimeFigureOut">
              <a:rPr lang="zh-CN" altLang="en-US" smtClean="0"/>
              <a:t>2023/9/13</a:t>
            </a:fld>
            <a:endParaRPr lang="zh-CN" altLang="en-US"/>
          </a:p>
        </p:txBody>
      </p:sp>
      <p:sp>
        <p:nvSpPr>
          <p:cNvPr id="6" name="Footer Placeholder 5">
            <a:extLst>
              <a:ext uri="{FF2B5EF4-FFF2-40B4-BE49-F238E27FC236}">
                <a16:creationId xmlns:a16="http://schemas.microsoft.com/office/drawing/2014/main" id="{12E83B59-5B20-7851-517D-4ED762FDD1BE}"/>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7B98E6F9-FC8E-FAA1-8DF9-527A15FEB736}"/>
              </a:ext>
            </a:extLst>
          </p:cNvPr>
          <p:cNvSpPr>
            <a:spLocks noGrp="1"/>
          </p:cNvSpPr>
          <p:nvPr>
            <p:ph type="sldNum" sz="quarter" idx="12"/>
          </p:nvPr>
        </p:nvSpPr>
        <p:spPr/>
        <p:txBody>
          <a:bodyPr/>
          <a:lstStyle/>
          <a:p>
            <a:fld id="{6F910D6C-D4C7-4116-9D53-C2D2CE98D0BF}" type="slidenum">
              <a:rPr lang="zh-CN" altLang="en-US" smtClean="0"/>
              <a:t>‹#›</a:t>
            </a:fld>
            <a:endParaRPr lang="zh-CN" altLang="en-US"/>
          </a:p>
        </p:txBody>
      </p:sp>
    </p:spTree>
    <p:extLst>
      <p:ext uri="{BB962C8B-B14F-4D97-AF65-F5344CB8AC3E}">
        <p14:creationId xmlns:p14="http://schemas.microsoft.com/office/powerpoint/2010/main" val="917363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36B9A-C6EE-792E-D916-5AF00240E4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9F65F5-631F-D0FC-DB40-278166892C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A354D0-122A-EADF-C444-E68B9B19FF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4ED324-3886-F5DF-2DCB-0E17030E1D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8E5ED0-6E0A-8398-588A-EFA42DE6B5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87BA20-9EC1-D88C-2AC2-90FD9DA5F036}"/>
              </a:ext>
            </a:extLst>
          </p:cNvPr>
          <p:cNvSpPr>
            <a:spLocks noGrp="1"/>
          </p:cNvSpPr>
          <p:nvPr>
            <p:ph type="dt" sz="half" idx="10"/>
          </p:nvPr>
        </p:nvSpPr>
        <p:spPr/>
        <p:txBody>
          <a:bodyPr/>
          <a:lstStyle/>
          <a:p>
            <a:fld id="{5ED5DDD8-1199-4167-9D63-3BAAD96128FC}" type="datetimeFigureOut">
              <a:rPr lang="zh-CN" altLang="en-US" smtClean="0"/>
              <a:t>2023/9/13</a:t>
            </a:fld>
            <a:endParaRPr lang="zh-CN" altLang="en-US"/>
          </a:p>
        </p:txBody>
      </p:sp>
      <p:sp>
        <p:nvSpPr>
          <p:cNvPr id="8" name="Footer Placeholder 7">
            <a:extLst>
              <a:ext uri="{FF2B5EF4-FFF2-40B4-BE49-F238E27FC236}">
                <a16:creationId xmlns:a16="http://schemas.microsoft.com/office/drawing/2014/main" id="{8474B3A2-19E0-B2F3-DCA7-468E48208F74}"/>
              </a:ext>
            </a:extLst>
          </p:cNvPr>
          <p:cNvSpPr>
            <a:spLocks noGrp="1"/>
          </p:cNvSpPr>
          <p:nvPr>
            <p:ph type="ftr" sz="quarter" idx="11"/>
          </p:nvPr>
        </p:nvSpPr>
        <p:spPr/>
        <p:txBody>
          <a:bodyPr/>
          <a:lstStyle/>
          <a:p>
            <a:endParaRPr lang="zh-CN" altLang="en-US"/>
          </a:p>
        </p:txBody>
      </p:sp>
      <p:sp>
        <p:nvSpPr>
          <p:cNvPr id="9" name="Slide Number Placeholder 8">
            <a:extLst>
              <a:ext uri="{FF2B5EF4-FFF2-40B4-BE49-F238E27FC236}">
                <a16:creationId xmlns:a16="http://schemas.microsoft.com/office/drawing/2014/main" id="{FF48E038-CB1A-6485-B77D-3147AAF72A11}"/>
              </a:ext>
            </a:extLst>
          </p:cNvPr>
          <p:cNvSpPr>
            <a:spLocks noGrp="1"/>
          </p:cNvSpPr>
          <p:nvPr>
            <p:ph type="sldNum" sz="quarter" idx="12"/>
          </p:nvPr>
        </p:nvSpPr>
        <p:spPr/>
        <p:txBody>
          <a:bodyPr/>
          <a:lstStyle/>
          <a:p>
            <a:fld id="{6F910D6C-D4C7-4116-9D53-C2D2CE98D0BF}" type="slidenum">
              <a:rPr lang="zh-CN" altLang="en-US" smtClean="0"/>
              <a:t>‹#›</a:t>
            </a:fld>
            <a:endParaRPr lang="zh-CN" altLang="en-US"/>
          </a:p>
        </p:txBody>
      </p:sp>
    </p:spTree>
    <p:extLst>
      <p:ext uri="{BB962C8B-B14F-4D97-AF65-F5344CB8AC3E}">
        <p14:creationId xmlns:p14="http://schemas.microsoft.com/office/powerpoint/2010/main" val="1716908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189D2-284E-DAD8-C79A-191C914B2F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08FF63-EF80-BD65-E732-6C087BF90CAE}"/>
              </a:ext>
            </a:extLst>
          </p:cNvPr>
          <p:cNvSpPr>
            <a:spLocks noGrp="1"/>
          </p:cNvSpPr>
          <p:nvPr>
            <p:ph type="dt" sz="half" idx="10"/>
          </p:nvPr>
        </p:nvSpPr>
        <p:spPr/>
        <p:txBody>
          <a:bodyPr/>
          <a:lstStyle/>
          <a:p>
            <a:fld id="{5ED5DDD8-1199-4167-9D63-3BAAD96128FC}" type="datetimeFigureOut">
              <a:rPr lang="zh-CN" altLang="en-US" smtClean="0"/>
              <a:t>2023/9/13</a:t>
            </a:fld>
            <a:endParaRPr lang="zh-CN" altLang="en-US"/>
          </a:p>
        </p:txBody>
      </p:sp>
      <p:sp>
        <p:nvSpPr>
          <p:cNvPr id="4" name="Footer Placeholder 3">
            <a:extLst>
              <a:ext uri="{FF2B5EF4-FFF2-40B4-BE49-F238E27FC236}">
                <a16:creationId xmlns:a16="http://schemas.microsoft.com/office/drawing/2014/main" id="{A6B90A13-D504-4505-4883-2A46E3F36B9B}"/>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466966C8-969E-31CA-5837-ECA83A4C63C7}"/>
              </a:ext>
            </a:extLst>
          </p:cNvPr>
          <p:cNvSpPr>
            <a:spLocks noGrp="1"/>
          </p:cNvSpPr>
          <p:nvPr>
            <p:ph type="sldNum" sz="quarter" idx="12"/>
          </p:nvPr>
        </p:nvSpPr>
        <p:spPr/>
        <p:txBody>
          <a:bodyPr/>
          <a:lstStyle/>
          <a:p>
            <a:fld id="{6F910D6C-D4C7-4116-9D53-C2D2CE98D0BF}" type="slidenum">
              <a:rPr lang="zh-CN" altLang="en-US" smtClean="0"/>
              <a:t>‹#›</a:t>
            </a:fld>
            <a:endParaRPr lang="zh-CN" altLang="en-US"/>
          </a:p>
        </p:txBody>
      </p:sp>
    </p:spTree>
    <p:extLst>
      <p:ext uri="{BB962C8B-B14F-4D97-AF65-F5344CB8AC3E}">
        <p14:creationId xmlns:p14="http://schemas.microsoft.com/office/powerpoint/2010/main" val="1428051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5F51F0-5669-62EF-AD7F-E431B44621CE}"/>
              </a:ext>
            </a:extLst>
          </p:cNvPr>
          <p:cNvSpPr>
            <a:spLocks noGrp="1"/>
          </p:cNvSpPr>
          <p:nvPr>
            <p:ph type="dt" sz="half" idx="10"/>
          </p:nvPr>
        </p:nvSpPr>
        <p:spPr/>
        <p:txBody>
          <a:bodyPr/>
          <a:lstStyle/>
          <a:p>
            <a:fld id="{5ED5DDD8-1199-4167-9D63-3BAAD96128FC}" type="datetimeFigureOut">
              <a:rPr lang="zh-CN" altLang="en-US" smtClean="0"/>
              <a:t>2023/9/13</a:t>
            </a:fld>
            <a:endParaRPr lang="zh-CN" altLang="en-US"/>
          </a:p>
        </p:txBody>
      </p:sp>
      <p:sp>
        <p:nvSpPr>
          <p:cNvPr id="3" name="Footer Placeholder 2">
            <a:extLst>
              <a:ext uri="{FF2B5EF4-FFF2-40B4-BE49-F238E27FC236}">
                <a16:creationId xmlns:a16="http://schemas.microsoft.com/office/drawing/2014/main" id="{0918BC1F-D146-0300-C4C4-A4583C9CA32A}"/>
              </a:ext>
            </a:extLst>
          </p:cNvPr>
          <p:cNvSpPr>
            <a:spLocks noGrp="1"/>
          </p:cNvSpPr>
          <p:nvPr>
            <p:ph type="ftr" sz="quarter" idx="11"/>
          </p:nvPr>
        </p:nvSpPr>
        <p:spPr/>
        <p:txBody>
          <a:bodyPr/>
          <a:lstStyle/>
          <a:p>
            <a:endParaRPr lang="zh-CN" altLang="en-US"/>
          </a:p>
        </p:txBody>
      </p:sp>
      <p:sp>
        <p:nvSpPr>
          <p:cNvPr id="4" name="Slide Number Placeholder 3">
            <a:extLst>
              <a:ext uri="{FF2B5EF4-FFF2-40B4-BE49-F238E27FC236}">
                <a16:creationId xmlns:a16="http://schemas.microsoft.com/office/drawing/2014/main" id="{081A05CE-61F5-2370-1D60-08980482A886}"/>
              </a:ext>
            </a:extLst>
          </p:cNvPr>
          <p:cNvSpPr>
            <a:spLocks noGrp="1"/>
          </p:cNvSpPr>
          <p:nvPr>
            <p:ph type="sldNum" sz="quarter" idx="12"/>
          </p:nvPr>
        </p:nvSpPr>
        <p:spPr/>
        <p:txBody>
          <a:bodyPr/>
          <a:lstStyle/>
          <a:p>
            <a:fld id="{6F910D6C-D4C7-4116-9D53-C2D2CE98D0BF}" type="slidenum">
              <a:rPr lang="zh-CN" altLang="en-US" smtClean="0"/>
              <a:t>‹#›</a:t>
            </a:fld>
            <a:endParaRPr lang="zh-CN" altLang="en-US"/>
          </a:p>
        </p:txBody>
      </p:sp>
    </p:spTree>
    <p:extLst>
      <p:ext uri="{BB962C8B-B14F-4D97-AF65-F5344CB8AC3E}">
        <p14:creationId xmlns:p14="http://schemas.microsoft.com/office/powerpoint/2010/main" val="2341473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B55BC-0B2D-A3D5-2BC8-70E91D005F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8FFD40-B61D-4C9A-F8B7-B4C9DBC7CA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AAC7EA-6D62-BCE2-9A56-A4A3351278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C8EBD3-B2DA-3685-0BA2-63641A85CE98}"/>
              </a:ext>
            </a:extLst>
          </p:cNvPr>
          <p:cNvSpPr>
            <a:spLocks noGrp="1"/>
          </p:cNvSpPr>
          <p:nvPr>
            <p:ph type="dt" sz="half" idx="10"/>
          </p:nvPr>
        </p:nvSpPr>
        <p:spPr/>
        <p:txBody>
          <a:bodyPr/>
          <a:lstStyle/>
          <a:p>
            <a:fld id="{5ED5DDD8-1199-4167-9D63-3BAAD96128FC}" type="datetimeFigureOut">
              <a:rPr lang="zh-CN" altLang="en-US" smtClean="0"/>
              <a:t>2023/9/13</a:t>
            </a:fld>
            <a:endParaRPr lang="zh-CN" altLang="en-US"/>
          </a:p>
        </p:txBody>
      </p:sp>
      <p:sp>
        <p:nvSpPr>
          <p:cNvPr id="6" name="Footer Placeholder 5">
            <a:extLst>
              <a:ext uri="{FF2B5EF4-FFF2-40B4-BE49-F238E27FC236}">
                <a16:creationId xmlns:a16="http://schemas.microsoft.com/office/drawing/2014/main" id="{D7AF0C60-C5D9-DDB2-AFAE-C0545F8A5DBF}"/>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7530AFEC-16BB-A219-3B0A-CB54281F9C46}"/>
              </a:ext>
            </a:extLst>
          </p:cNvPr>
          <p:cNvSpPr>
            <a:spLocks noGrp="1"/>
          </p:cNvSpPr>
          <p:nvPr>
            <p:ph type="sldNum" sz="quarter" idx="12"/>
          </p:nvPr>
        </p:nvSpPr>
        <p:spPr/>
        <p:txBody>
          <a:bodyPr/>
          <a:lstStyle/>
          <a:p>
            <a:fld id="{6F910D6C-D4C7-4116-9D53-C2D2CE98D0BF}" type="slidenum">
              <a:rPr lang="zh-CN" altLang="en-US" smtClean="0"/>
              <a:t>‹#›</a:t>
            </a:fld>
            <a:endParaRPr lang="zh-CN" altLang="en-US"/>
          </a:p>
        </p:txBody>
      </p:sp>
    </p:spTree>
    <p:extLst>
      <p:ext uri="{BB962C8B-B14F-4D97-AF65-F5344CB8AC3E}">
        <p14:creationId xmlns:p14="http://schemas.microsoft.com/office/powerpoint/2010/main" val="1497068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73C28-BFC1-A7A0-E75B-B87B63A619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EEA076-FBF7-06DD-F041-1491304DE3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11B434-3034-C9B1-A7E1-C15E0B648D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F1DB7E-E02B-71B6-A141-E62948E23ADE}"/>
              </a:ext>
            </a:extLst>
          </p:cNvPr>
          <p:cNvSpPr>
            <a:spLocks noGrp="1"/>
          </p:cNvSpPr>
          <p:nvPr>
            <p:ph type="dt" sz="half" idx="10"/>
          </p:nvPr>
        </p:nvSpPr>
        <p:spPr/>
        <p:txBody>
          <a:bodyPr/>
          <a:lstStyle/>
          <a:p>
            <a:fld id="{5ED5DDD8-1199-4167-9D63-3BAAD96128FC}" type="datetimeFigureOut">
              <a:rPr lang="zh-CN" altLang="en-US" smtClean="0"/>
              <a:t>2023/9/13</a:t>
            </a:fld>
            <a:endParaRPr lang="zh-CN" altLang="en-US"/>
          </a:p>
        </p:txBody>
      </p:sp>
      <p:sp>
        <p:nvSpPr>
          <p:cNvPr id="6" name="Footer Placeholder 5">
            <a:extLst>
              <a:ext uri="{FF2B5EF4-FFF2-40B4-BE49-F238E27FC236}">
                <a16:creationId xmlns:a16="http://schemas.microsoft.com/office/drawing/2014/main" id="{72F36FA1-CD1E-4A90-D852-8F297118E8FF}"/>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41248D34-D4E2-9371-CA49-579A05FA7D84}"/>
              </a:ext>
            </a:extLst>
          </p:cNvPr>
          <p:cNvSpPr>
            <a:spLocks noGrp="1"/>
          </p:cNvSpPr>
          <p:nvPr>
            <p:ph type="sldNum" sz="quarter" idx="12"/>
          </p:nvPr>
        </p:nvSpPr>
        <p:spPr/>
        <p:txBody>
          <a:bodyPr/>
          <a:lstStyle/>
          <a:p>
            <a:fld id="{6F910D6C-D4C7-4116-9D53-C2D2CE98D0BF}" type="slidenum">
              <a:rPr lang="zh-CN" altLang="en-US" smtClean="0"/>
              <a:t>‹#›</a:t>
            </a:fld>
            <a:endParaRPr lang="zh-CN" altLang="en-US"/>
          </a:p>
        </p:txBody>
      </p:sp>
    </p:spTree>
    <p:extLst>
      <p:ext uri="{BB962C8B-B14F-4D97-AF65-F5344CB8AC3E}">
        <p14:creationId xmlns:p14="http://schemas.microsoft.com/office/powerpoint/2010/main" val="993078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E94DD4-3CC6-C4B0-248E-7FBAAE48B3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0E4887-40EA-0DAC-3386-A8030CE0DD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097AC6-8BAD-4E63-C550-EDEA75EBC1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D5DDD8-1199-4167-9D63-3BAAD96128FC}" type="datetimeFigureOut">
              <a:rPr lang="zh-CN" altLang="en-US" smtClean="0"/>
              <a:t>2023/9/13</a:t>
            </a:fld>
            <a:endParaRPr lang="zh-CN" altLang="en-US"/>
          </a:p>
        </p:txBody>
      </p:sp>
      <p:sp>
        <p:nvSpPr>
          <p:cNvPr id="5" name="Footer Placeholder 4">
            <a:extLst>
              <a:ext uri="{FF2B5EF4-FFF2-40B4-BE49-F238E27FC236}">
                <a16:creationId xmlns:a16="http://schemas.microsoft.com/office/drawing/2014/main" id="{F5A0F576-B589-BFB4-8016-A976B6B6AB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a:extLst>
              <a:ext uri="{FF2B5EF4-FFF2-40B4-BE49-F238E27FC236}">
                <a16:creationId xmlns:a16="http://schemas.microsoft.com/office/drawing/2014/main" id="{C51378AF-E72A-04CA-7CB3-6758B1B362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910D6C-D4C7-4116-9D53-C2D2CE98D0BF}" type="slidenum">
              <a:rPr lang="zh-CN" altLang="en-US" smtClean="0"/>
              <a:t>‹#›</a:t>
            </a:fld>
            <a:endParaRPr lang="zh-CN" altLang="en-US"/>
          </a:p>
        </p:txBody>
      </p:sp>
    </p:spTree>
    <p:extLst>
      <p:ext uri="{BB962C8B-B14F-4D97-AF65-F5344CB8AC3E}">
        <p14:creationId xmlns:p14="http://schemas.microsoft.com/office/powerpoint/2010/main" val="4578825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62E3D6-0908-12CE-6CD3-439CF7C09A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5B4CB5-67F2-7AFA-4407-C961E5ECBC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956184-A254-5193-7A5C-6BF1A38169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25CEDC-66CC-49E7-BA40-610C5DC5202D}" type="datetimeFigureOut">
              <a:rPr lang="en-US" smtClean="0"/>
              <a:t>9/13/2023</a:t>
            </a:fld>
            <a:endParaRPr lang="en-US"/>
          </a:p>
        </p:txBody>
      </p:sp>
      <p:sp>
        <p:nvSpPr>
          <p:cNvPr id="5" name="Footer Placeholder 4">
            <a:extLst>
              <a:ext uri="{FF2B5EF4-FFF2-40B4-BE49-F238E27FC236}">
                <a16:creationId xmlns:a16="http://schemas.microsoft.com/office/drawing/2014/main" id="{8D80F6CF-467D-27D7-0AFF-79D43F4B93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4338B2-97D9-6980-6B7C-F43A5A0EF8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E3CB9C-1985-404C-90FE-A02377DFB071}" type="slidenum">
              <a:rPr lang="en-US" smtClean="0"/>
              <a:t>‹#›</a:t>
            </a:fld>
            <a:endParaRPr lang="en-US"/>
          </a:p>
        </p:txBody>
      </p:sp>
    </p:spTree>
    <p:extLst>
      <p:ext uri="{BB962C8B-B14F-4D97-AF65-F5344CB8AC3E}">
        <p14:creationId xmlns:p14="http://schemas.microsoft.com/office/powerpoint/2010/main" val="247856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microsoft.com/office/2007/relationships/hdphoto" Target="../media/hdphoto1.wdp"/><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21.svg"/><Relationship Id="rId3" Type="http://schemas.microsoft.com/office/2007/relationships/hdphoto" Target="../media/hdphoto1.wdp"/><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31.sv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21.svg"/><Relationship Id="rId3" Type="http://schemas.microsoft.com/office/2007/relationships/hdphoto" Target="../media/hdphoto1.wdp"/><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31.sv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21.svg"/><Relationship Id="rId3" Type="http://schemas.microsoft.com/office/2007/relationships/hdphoto" Target="../media/hdphoto1.wdp"/><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31.sv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5.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3.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1.sv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1.sv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1.sv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1.sv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1.sv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1.sv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1.sv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5.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5.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31.sv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5.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31.sv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2.png"/><Relationship Id="rId3" Type="http://schemas.microsoft.com/office/2007/relationships/hdphoto" Target="../media/hdphoto1.wdp"/><Relationship Id="rId7" Type="http://schemas.openxmlformats.org/officeDocument/2006/relationships/image" Target="../media/image5.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0.png"/><Relationship Id="rId5" Type="http://schemas.openxmlformats.org/officeDocument/2006/relationships/image" Target="../media/image3.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10" Type="http://schemas.openxmlformats.org/officeDocument/2006/relationships/image" Target="../media/image21.svg"/><Relationship Id="rId4" Type="http://schemas.openxmlformats.org/officeDocument/2006/relationships/image" Target="../media/image2.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10" Type="http://schemas.openxmlformats.org/officeDocument/2006/relationships/image" Target="../media/image21.svg"/><Relationship Id="rId4" Type="http://schemas.openxmlformats.org/officeDocument/2006/relationships/image" Target="../media/image2.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2.png"/><Relationship Id="rId3" Type="http://schemas.microsoft.com/office/2007/relationships/hdphoto" Target="../media/hdphoto1.wdp"/><Relationship Id="rId7" Type="http://schemas.openxmlformats.org/officeDocument/2006/relationships/image" Target="../media/image5.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0.png"/><Relationship Id="rId5" Type="http://schemas.openxmlformats.org/officeDocument/2006/relationships/image" Target="../media/image3.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5.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4.png"/><Relationship Id="rId5" Type="http://schemas.openxmlformats.org/officeDocument/2006/relationships/image" Target="../media/image3.png"/><Relationship Id="rId10" Type="http://schemas.openxmlformats.org/officeDocument/2006/relationships/image" Target="../media/image23.png"/><Relationship Id="rId4" Type="http://schemas.openxmlformats.org/officeDocument/2006/relationships/image" Target="../media/image2.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14" name="云形 13"/>
          <p:cNvSpPr/>
          <p:nvPr/>
        </p:nvSpPr>
        <p:spPr>
          <a:xfrm rot="10800000">
            <a:off x="25070" y="1353185"/>
            <a:ext cx="2734955" cy="1666538"/>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5" name="图片 4"/>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247" y="0"/>
            <a:ext cx="12191506"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934" y="5099901"/>
            <a:ext cx="1944469" cy="1616697"/>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7830" y="4449119"/>
            <a:ext cx="1300717" cy="1301564"/>
          </a:xfrm>
          <a:prstGeom prst="rect">
            <a:avLst/>
          </a:pr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73638" y="4559445"/>
            <a:ext cx="1493493" cy="1253539"/>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8382" y="4901273"/>
            <a:ext cx="1300717" cy="1301564"/>
          </a:xfrm>
          <a:prstGeom prst="rect">
            <a:avLst/>
          </a:prstGeom>
        </p:spPr>
      </p:pic>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41075" y="5429551"/>
            <a:ext cx="1706212" cy="1047878"/>
          </a:xfrm>
          <a:prstGeom prst="rect">
            <a:avLst/>
          </a:prstGeom>
        </p:spPr>
      </p:pic>
      <p:sp>
        <p:nvSpPr>
          <p:cNvPr id="18" name="云形 17"/>
          <p:cNvSpPr/>
          <p:nvPr/>
        </p:nvSpPr>
        <p:spPr>
          <a:xfrm rot="11397799">
            <a:off x="5762374" y="180675"/>
            <a:ext cx="2202115" cy="1303288"/>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30" name="图片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5374" y="5683770"/>
            <a:ext cx="1661717" cy="1381608"/>
          </a:xfrm>
          <a:prstGeom prst="rect">
            <a:avLst/>
          </a:prstGeom>
        </p:spPr>
      </p:pic>
      <p:sp>
        <p:nvSpPr>
          <p:cNvPr id="3" name="Freeform 8">
            <a:extLst>
              <a:ext uri="{FF2B5EF4-FFF2-40B4-BE49-F238E27FC236}">
                <a16:creationId xmlns:a16="http://schemas.microsoft.com/office/drawing/2014/main" id="{EF787634-103B-2D76-B779-9DA4CFD59ABD}"/>
              </a:ext>
            </a:extLst>
          </p:cNvPr>
          <p:cNvSpPr/>
          <p:nvPr/>
        </p:nvSpPr>
        <p:spPr>
          <a:xfrm rot="20138756">
            <a:off x="9842829" y="-1336085"/>
            <a:ext cx="3065934" cy="4822790"/>
          </a:xfrm>
          <a:custGeom>
            <a:avLst/>
            <a:gdLst/>
            <a:ahLst/>
            <a:cxnLst/>
            <a:rect l="l" t="t" r="r" b="b"/>
            <a:pathLst>
              <a:path w="2592324" h="4114800">
                <a:moveTo>
                  <a:pt x="0" y="0"/>
                </a:moveTo>
                <a:lnTo>
                  <a:pt x="2592324" y="0"/>
                </a:lnTo>
                <a:lnTo>
                  <a:pt x="2592324" y="4114800"/>
                </a:lnTo>
                <a:lnTo>
                  <a:pt x="0" y="41148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6">
            <a:extLst>
              <a:ext uri="{FF2B5EF4-FFF2-40B4-BE49-F238E27FC236}">
                <a16:creationId xmlns:a16="http://schemas.microsoft.com/office/drawing/2014/main" id="{A513A87A-C060-5236-E51D-5AA81EC53D6F}"/>
              </a:ext>
            </a:extLst>
          </p:cNvPr>
          <p:cNvSpPr/>
          <p:nvPr/>
        </p:nvSpPr>
        <p:spPr>
          <a:xfrm>
            <a:off x="7952411" y="276010"/>
            <a:ext cx="883743" cy="1303745"/>
          </a:xfrm>
          <a:custGeom>
            <a:avLst/>
            <a:gdLst/>
            <a:ahLst/>
            <a:cxnLst/>
            <a:rect l="l" t="t" r="r" b="b"/>
            <a:pathLst>
              <a:path w="6809994" h="8229600">
                <a:moveTo>
                  <a:pt x="0" y="0"/>
                </a:moveTo>
                <a:lnTo>
                  <a:pt x="6809994" y="0"/>
                </a:lnTo>
                <a:lnTo>
                  <a:pt x="6809994"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8">
            <a:extLst>
              <a:ext uri="{FF2B5EF4-FFF2-40B4-BE49-F238E27FC236}">
                <a16:creationId xmlns:a16="http://schemas.microsoft.com/office/drawing/2014/main" id="{04AE7BE4-6E54-46AA-A768-F0C2AB313161}"/>
              </a:ext>
            </a:extLst>
          </p:cNvPr>
          <p:cNvSpPr/>
          <p:nvPr/>
        </p:nvSpPr>
        <p:spPr>
          <a:xfrm rot="2472545" flipH="1" flipV="1">
            <a:off x="-1108397" y="-1401718"/>
            <a:ext cx="4573132" cy="4149381"/>
          </a:xfrm>
          <a:custGeom>
            <a:avLst/>
            <a:gdLst/>
            <a:ahLst/>
            <a:cxnLst/>
            <a:rect l="l" t="t" r="r" b="b"/>
            <a:pathLst>
              <a:path w="2592324" h="4114800">
                <a:moveTo>
                  <a:pt x="0" y="0"/>
                </a:moveTo>
                <a:lnTo>
                  <a:pt x="2592324" y="0"/>
                </a:lnTo>
                <a:lnTo>
                  <a:pt x="2592324" y="4114800"/>
                </a:lnTo>
                <a:lnTo>
                  <a:pt x="0" y="41148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Freeform 2">
            <a:extLst>
              <a:ext uri="{FF2B5EF4-FFF2-40B4-BE49-F238E27FC236}">
                <a16:creationId xmlns:a16="http://schemas.microsoft.com/office/drawing/2014/main" id="{F916FB91-6B86-0942-EBE3-EFB0FF376394}"/>
              </a:ext>
            </a:extLst>
          </p:cNvPr>
          <p:cNvSpPr/>
          <p:nvPr/>
        </p:nvSpPr>
        <p:spPr>
          <a:xfrm>
            <a:off x="-921031" y="1622486"/>
            <a:ext cx="2909959" cy="3124308"/>
          </a:xfrm>
          <a:custGeom>
            <a:avLst/>
            <a:gdLst/>
            <a:ahLst/>
            <a:cxnLst/>
            <a:rect l="l" t="t" r="r" b="b"/>
            <a:pathLst>
              <a:path w="6491097" h="8229600">
                <a:moveTo>
                  <a:pt x="0" y="0"/>
                </a:moveTo>
                <a:lnTo>
                  <a:pt x="6491096" y="0"/>
                </a:lnTo>
                <a:lnTo>
                  <a:pt x="6491096" y="8229600"/>
                </a:lnTo>
                <a:lnTo>
                  <a:pt x="0" y="8229600"/>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3" name="Picture 4">
            <a:extLst>
              <a:ext uri="{FF2B5EF4-FFF2-40B4-BE49-F238E27FC236}">
                <a16:creationId xmlns:a16="http://schemas.microsoft.com/office/drawing/2014/main" id="{DBCB89E7-45F1-AA1D-BB68-AD8E684EB93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829103" y="319185"/>
            <a:ext cx="1801035" cy="1801035"/>
          </a:xfrm>
          <a:prstGeom prst="rect">
            <a:avLst/>
          </a:prstGeom>
        </p:spPr>
      </p:pic>
      <p:sp>
        <p:nvSpPr>
          <p:cNvPr id="16" name="云形 15"/>
          <p:cNvSpPr/>
          <p:nvPr/>
        </p:nvSpPr>
        <p:spPr>
          <a:xfrm rot="11397799">
            <a:off x="9164099" y="1326340"/>
            <a:ext cx="1968920" cy="1396718"/>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4" name="Freeform 2">
            <a:extLst>
              <a:ext uri="{FF2B5EF4-FFF2-40B4-BE49-F238E27FC236}">
                <a16:creationId xmlns:a16="http://schemas.microsoft.com/office/drawing/2014/main" id="{F1DE76C4-BC12-8D42-B8D4-C3EC470F2CD1}"/>
              </a:ext>
            </a:extLst>
          </p:cNvPr>
          <p:cNvSpPr/>
          <p:nvPr/>
        </p:nvSpPr>
        <p:spPr>
          <a:xfrm>
            <a:off x="10976311" y="2125145"/>
            <a:ext cx="2909959" cy="3124308"/>
          </a:xfrm>
          <a:custGeom>
            <a:avLst/>
            <a:gdLst/>
            <a:ahLst/>
            <a:cxnLst/>
            <a:rect l="l" t="t" r="r" b="b"/>
            <a:pathLst>
              <a:path w="6491097" h="8229600">
                <a:moveTo>
                  <a:pt x="0" y="0"/>
                </a:moveTo>
                <a:lnTo>
                  <a:pt x="6491096" y="0"/>
                </a:lnTo>
                <a:lnTo>
                  <a:pt x="6491096" y="8229600"/>
                </a:lnTo>
                <a:lnTo>
                  <a:pt x="0" y="8229600"/>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 name="Picture 38">
            <a:extLst>
              <a:ext uri="{FF2B5EF4-FFF2-40B4-BE49-F238E27FC236}">
                <a16:creationId xmlns:a16="http://schemas.microsoft.com/office/drawing/2014/main" id="{39DC7AB9-25A1-E52E-9092-3912FFFDC72D}"/>
              </a:ext>
            </a:extLst>
          </p:cNvPr>
          <p:cNvPicPr>
            <a:picLocks noChangeAspect="1"/>
          </p:cNvPicPr>
          <p:nvPr/>
        </p:nvPicPr>
        <p:blipFill>
          <a:blip r:embed="rId14"/>
          <a:stretch>
            <a:fillRect/>
          </a:stretch>
        </p:blipFill>
        <p:spPr>
          <a:xfrm rot="20296074">
            <a:off x="477673" y="574724"/>
            <a:ext cx="4267131" cy="1856106"/>
          </a:xfrm>
          <a:prstGeom prst="rect">
            <a:avLst/>
          </a:prstGeom>
        </p:spPr>
      </p:pic>
      <p:sp>
        <p:nvSpPr>
          <p:cNvPr id="40" name="TextBox 39">
            <a:extLst>
              <a:ext uri="{FF2B5EF4-FFF2-40B4-BE49-F238E27FC236}">
                <a16:creationId xmlns:a16="http://schemas.microsoft.com/office/drawing/2014/main" id="{7440AEE6-4E12-0782-7D69-BC5A73F4F9CA}"/>
              </a:ext>
            </a:extLst>
          </p:cNvPr>
          <p:cNvSpPr txBox="1"/>
          <p:nvPr/>
        </p:nvSpPr>
        <p:spPr>
          <a:xfrm rot="331888">
            <a:off x="9412696" y="1663028"/>
            <a:ext cx="135005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DD8047">
                    <a:lumMod val="75000"/>
                  </a:srgbClr>
                </a:solidFill>
                <a:effectLst/>
                <a:uLnTx/>
                <a:uFillTx/>
                <a:latin typeface="#9Slide03 AllRoundGothic" panose="020B0703020202020104" pitchFamily="34" charset="0"/>
                <a:ea typeface="+mn-ea"/>
                <a:cs typeface="+mn-cs"/>
              </a:rPr>
              <a:t>Bài 3</a:t>
            </a:r>
          </a:p>
        </p:txBody>
      </p:sp>
      <p:grpSp>
        <p:nvGrpSpPr>
          <p:cNvPr id="44" name="Group 43">
            <a:extLst>
              <a:ext uri="{FF2B5EF4-FFF2-40B4-BE49-F238E27FC236}">
                <a16:creationId xmlns:a16="http://schemas.microsoft.com/office/drawing/2014/main" id="{60E37A3D-91EB-F92D-6FF8-150BDBBF669F}"/>
              </a:ext>
            </a:extLst>
          </p:cNvPr>
          <p:cNvGrpSpPr/>
          <p:nvPr/>
        </p:nvGrpSpPr>
        <p:grpSpPr>
          <a:xfrm rot="21002201">
            <a:off x="2118079" y="1374017"/>
            <a:ext cx="7193571" cy="3140452"/>
            <a:chOff x="2483362" y="1402256"/>
            <a:chExt cx="7193571" cy="3140452"/>
          </a:xfrm>
        </p:grpSpPr>
        <p:sp>
          <p:nvSpPr>
            <p:cNvPr id="41" name="TextBox 40">
              <a:extLst>
                <a:ext uri="{FF2B5EF4-FFF2-40B4-BE49-F238E27FC236}">
                  <a16:creationId xmlns:a16="http://schemas.microsoft.com/office/drawing/2014/main" id="{696FD6E8-D220-0071-9084-A3E14EE50E0F}"/>
                </a:ext>
              </a:extLst>
            </p:cNvPr>
            <p:cNvSpPr txBox="1"/>
            <p:nvPr/>
          </p:nvSpPr>
          <p:spPr>
            <a:xfrm>
              <a:off x="2533631" y="1495720"/>
              <a:ext cx="7143302" cy="30469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444500">
                    <a:solidFill>
                      <a:prstClr val="black"/>
                    </a:solidFill>
                  </a:ln>
                  <a:solidFill>
                    <a:prstClr val="black"/>
                  </a:solidFill>
                  <a:effectLst>
                    <a:outerShdw blurRad="50800" dist="38100" dir="2580000" sx="99000" sy="99000" algn="bl" rotWithShape="0">
                      <a:prstClr val="black"/>
                    </a:outerShdw>
                  </a:effectLst>
                  <a:uLnTx/>
                  <a:uFillTx/>
                  <a:latin typeface="UTM Showcard" panose="02040603050506020204" pitchFamily="18" charset="0"/>
                  <a:ea typeface="+mn-ea"/>
                  <a:cs typeface="+mn-cs"/>
                </a:rPr>
                <a:t>NHƯ MĂNG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444500">
                    <a:solidFill>
                      <a:prstClr val="black"/>
                    </a:solidFill>
                  </a:ln>
                  <a:solidFill>
                    <a:prstClr val="black"/>
                  </a:solidFill>
                  <a:effectLst>
                    <a:outerShdw blurRad="50800" dist="38100" dir="2580000" sx="99000" sy="99000" algn="bl" rotWithShape="0">
                      <a:prstClr val="black"/>
                    </a:outerShdw>
                  </a:effectLst>
                  <a:uLnTx/>
                  <a:uFillTx/>
                  <a:latin typeface="UTM Showcard" panose="02040603050506020204" pitchFamily="18" charset="0"/>
                  <a:ea typeface="+mn-ea"/>
                  <a:cs typeface="+mn-cs"/>
                </a:rPr>
                <a:t>MỌC THẲNG</a:t>
              </a:r>
            </a:p>
          </p:txBody>
        </p:sp>
        <p:sp>
          <p:nvSpPr>
            <p:cNvPr id="42" name="TextBox 41">
              <a:extLst>
                <a:ext uri="{FF2B5EF4-FFF2-40B4-BE49-F238E27FC236}">
                  <a16:creationId xmlns:a16="http://schemas.microsoft.com/office/drawing/2014/main" id="{D15165FB-CF31-98F1-B39C-AD5471B77A9F}"/>
                </a:ext>
              </a:extLst>
            </p:cNvPr>
            <p:cNvSpPr txBox="1"/>
            <p:nvPr/>
          </p:nvSpPr>
          <p:spPr>
            <a:xfrm>
              <a:off x="2483362" y="1402256"/>
              <a:ext cx="7143302" cy="30469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444500">
                    <a:solidFill>
                      <a:prstClr val="white"/>
                    </a:solidFill>
                  </a:ln>
                  <a:solidFill>
                    <a:prstClr val="black"/>
                  </a:solidFill>
                  <a:effectLst/>
                  <a:uLnTx/>
                  <a:uFillTx/>
                  <a:latin typeface="UTM Showcard" panose="02040603050506020204" pitchFamily="18" charset="0"/>
                  <a:ea typeface="+mn-ea"/>
                  <a:cs typeface="+mn-cs"/>
                </a:rPr>
                <a:t>NHƯ MĂNG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w="444500">
                    <a:solidFill>
                      <a:prstClr val="white"/>
                    </a:solidFill>
                  </a:ln>
                  <a:solidFill>
                    <a:prstClr val="black"/>
                  </a:solidFill>
                  <a:effectLst/>
                  <a:uLnTx/>
                  <a:uFillTx/>
                  <a:latin typeface="UTM Showcard" panose="02040603050506020204" pitchFamily="18" charset="0"/>
                  <a:ea typeface="+mn-ea"/>
                  <a:cs typeface="+mn-cs"/>
                </a:rPr>
                <a:t>MỌC THẲNG</a:t>
              </a:r>
            </a:p>
          </p:txBody>
        </p:sp>
        <p:sp>
          <p:nvSpPr>
            <p:cNvPr id="43" name="TextBox 42">
              <a:extLst>
                <a:ext uri="{FF2B5EF4-FFF2-40B4-BE49-F238E27FC236}">
                  <a16:creationId xmlns:a16="http://schemas.microsoft.com/office/drawing/2014/main" id="{F92AD4C1-FC11-7CB8-DFF2-294EF07B3973}"/>
                </a:ext>
              </a:extLst>
            </p:cNvPr>
            <p:cNvSpPr txBox="1"/>
            <p:nvPr/>
          </p:nvSpPr>
          <p:spPr>
            <a:xfrm>
              <a:off x="2483362" y="1439658"/>
              <a:ext cx="7143302" cy="30469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a:noFill/>
                  </a:ln>
                  <a:gradFill>
                    <a:gsLst>
                      <a:gs pos="0">
                        <a:srgbClr val="DD8047">
                          <a:lumMod val="60000"/>
                          <a:lumOff val="40000"/>
                        </a:srgbClr>
                      </a:gs>
                      <a:gs pos="0">
                        <a:srgbClr val="00E668"/>
                      </a:gs>
                      <a:gs pos="83000">
                        <a:srgbClr val="33CCCC"/>
                      </a:gs>
                      <a:gs pos="100000">
                        <a:srgbClr val="94B6D2">
                          <a:lumMod val="30000"/>
                          <a:lumOff val="70000"/>
                        </a:srgbClr>
                      </a:gs>
                    </a:gsLst>
                    <a:lin ang="5400000" scaled="1"/>
                  </a:gradFill>
                  <a:effectLst/>
                  <a:uLnTx/>
                  <a:uFillTx/>
                  <a:latin typeface="UTM Showcard" panose="02040603050506020204" pitchFamily="18" charset="0"/>
                  <a:ea typeface="+mn-ea"/>
                  <a:cs typeface="+mn-cs"/>
                </a:rPr>
                <a:t>NHƯ MĂNG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a:noFill/>
                  </a:ln>
                  <a:gradFill>
                    <a:gsLst>
                      <a:gs pos="0">
                        <a:srgbClr val="DD8047">
                          <a:lumMod val="60000"/>
                          <a:lumOff val="40000"/>
                        </a:srgbClr>
                      </a:gs>
                      <a:gs pos="0">
                        <a:srgbClr val="00E668"/>
                      </a:gs>
                      <a:gs pos="83000">
                        <a:srgbClr val="33CCCC"/>
                      </a:gs>
                      <a:gs pos="100000">
                        <a:srgbClr val="94B6D2">
                          <a:lumMod val="30000"/>
                          <a:lumOff val="70000"/>
                        </a:srgbClr>
                      </a:gs>
                    </a:gsLst>
                    <a:lin ang="5400000" scaled="1"/>
                  </a:gradFill>
                  <a:effectLst/>
                  <a:uLnTx/>
                  <a:uFillTx/>
                  <a:latin typeface="UTM Showcard" panose="02040603050506020204" pitchFamily="18" charset="0"/>
                  <a:ea typeface="+mn-ea"/>
                  <a:cs typeface="+mn-cs"/>
                </a:rPr>
                <a:t>MỌC THẲNG</a:t>
              </a:r>
            </a:p>
          </p:txBody>
        </p:sp>
      </p:grpSp>
      <p:sp>
        <p:nvSpPr>
          <p:cNvPr id="6" name="Freeform 15">
            <a:extLst>
              <a:ext uri="{FF2B5EF4-FFF2-40B4-BE49-F238E27FC236}">
                <a16:creationId xmlns:a16="http://schemas.microsoft.com/office/drawing/2014/main" id="{D967BB39-6612-66A9-9766-4E4E5BB4B062}"/>
              </a:ext>
            </a:extLst>
          </p:cNvPr>
          <p:cNvSpPr/>
          <p:nvPr/>
        </p:nvSpPr>
        <p:spPr>
          <a:xfrm rot="1283859">
            <a:off x="-502262" y="3621543"/>
            <a:ext cx="2690486" cy="5031740"/>
          </a:xfrm>
          <a:custGeom>
            <a:avLst/>
            <a:gdLst/>
            <a:ahLst/>
            <a:cxnLst/>
            <a:rect l="l" t="t" r="r" b="b"/>
            <a:pathLst>
              <a:path w="1179108" h="2650820">
                <a:moveTo>
                  <a:pt x="0" y="0"/>
                </a:moveTo>
                <a:lnTo>
                  <a:pt x="1179107" y="0"/>
                </a:lnTo>
                <a:lnTo>
                  <a:pt x="1179107" y="2650820"/>
                </a:lnTo>
                <a:lnTo>
                  <a:pt x="0" y="2650820"/>
                </a:lnTo>
                <a:lnTo>
                  <a:pt x="0" y="0"/>
                </a:lnTo>
                <a:close/>
              </a:path>
            </a:pathLst>
          </a:custGeom>
          <a:blipFill>
            <a:blip r:embed="rId1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9" name="Freeform 13">
            <a:extLst>
              <a:ext uri="{FF2B5EF4-FFF2-40B4-BE49-F238E27FC236}">
                <a16:creationId xmlns:a16="http://schemas.microsoft.com/office/drawing/2014/main" id="{C79959C9-46EF-06B0-FFD9-2784AC505F6C}"/>
              </a:ext>
            </a:extLst>
          </p:cNvPr>
          <p:cNvSpPr/>
          <p:nvPr/>
        </p:nvSpPr>
        <p:spPr>
          <a:xfrm rot="20150477">
            <a:off x="9670589" y="3303947"/>
            <a:ext cx="2870426" cy="5518106"/>
          </a:xfrm>
          <a:custGeom>
            <a:avLst/>
            <a:gdLst/>
            <a:ahLst/>
            <a:cxnLst/>
            <a:rect l="l" t="t" r="r" b="b"/>
            <a:pathLst>
              <a:path w="1451142" h="3465413">
                <a:moveTo>
                  <a:pt x="0" y="0"/>
                </a:moveTo>
                <a:lnTo>
                  <a:pt x="1451141" y="0"/>
                </a:lnTo>
                <a:lnTo>
                  <a:pt x="1451141" y="3465413"/>
                </a:lnTo>
                <a:lnTo>
                  <a:pt x="0" y="3465413"/>
                </a:lnTo>
                <a:lnTo>
                  <a:pt x="0" y="0"/>
                </a:lnTo>
                <a:close/>
              </a:path>
            </a:pathLst>
          </a:custGeom>
          <a:blipFill>
            <a:blip r:embed="rId16"/>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p:cTn id="17" dur="500" fill="hold"/>
                                        <p:tgtEl>
                                          <p:spTgt spid="44"/>
                                        </p:tgtEl>
                                        <p:attrNameLst>
                                          <p:attrName>ppt_w</p:attrName>
                                        </p:attrNameLst>
                                      </p:cBhvr>
                                      <p:tavLst>
                                        <p:tav tm="0">
                                          <p:val>
                                            <p:fltVal val="0"/>
                                          </p:val>
                                        </p:tav>
                                        <p:tav tm="100000">
                                          <p:val>
                                            <p:strVal val="#ppt_w"/>
                                          </p:val>
                                        </p:tav>
                                      </p:tavLst>
                                    </p:anim>
                                    <p:anim calcmode="lin" valueType="num">
                                      <p:cBhvr>
                                        <p:cTn id="18" dur="500" fill="hold"/>
                                        <p:tgtEl>
                                          <p:spTgt spid="44"/>
                                        </p:tgtEl>
                                        <p:attrNameLst>
                                          <p:attrName>ppt_h</p:attrName>
                                        </p:attrNameLst>
                                      </p:cBhvr>
                                      <p:tavLst>
                                        <p:tav tm="0">
                                          <p:val>
                                            <p:fltVal val="0"/>
                                          </p:val>
                                        </p:tav>
                                        <p:tav tm="100000">
                                          <p:val>
                                            <p:strVal val="#ppt_h"/>
                                          </p:val>
                                        </p:tav>
                                      </p:tavLst>
                                    </p:anim>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12191506" cy="6858000"/>
          </a:xfrm>
          <a:prstGeom prst="rect">
            <a:avLst/>
          </a:prstGeom>
        </p:spPr>
      </p:pic>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693603"/>
            <a:ext cx="1661717" cy="1381608"/>
          </a:xfrm>
          <a:prstGeom prst="rect">
            <a:avLst/>
          </a:prstGeom>
        </p:spPr>
      </p:pic>
      <p:sp>
        <p:nvSpPr>
          <p:cNvPr id="9" name="Rectangle: Rounded Corners 8">
            <a:extLst>
              <a:ext uri="{FF2B5EF4-FFF2-40B4-BE49-F238E27FC236}">
                <a16:creationId xmlns:a16="http://schemas.microsoft.com/office/drawing/2014/main" id="{003C1386-F045-61CE-048B-6367614AF833}"/>
              </a:ext>
            </a:extLst>
          </p:cNvPr>
          <p:cNvSpPr/>
          <p:nvPr/>
        </p:nvSpPr>
        <p:spPr>
          <a:xfrm>
            <a:off x="393289" y="235973"/>
            <a:ext cx="11513575" cy="642046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94CA4B8-5B67-D53B-EC5F-1BC752F21B63}"/>
              </a:ext>
            </a:extLst>
          </p:cNvPr>
          <p:cNvSpPr txBox="1"/>
          <p:nvPr/>
        </p:nvSpPr>
        <p:spPr>
          <a:xfrm>
            <a:off x="-851959" y="148052"/>
            <a:ext cx="7634717" cy="7417415"/>
          </a:xfrm>
          <a:prstGeom prst="rect">
            <a:avLst/>
          </a:prstGeom>
          <a:noFill/>
        </p:spPr>
        <p:txBody>
          <a:bodyPr wrap="square">
            <a:spAutoFit/>
          </a:bodyPr>
          <a:lstStyle/>
          <a:p>
            <a:pPr algn="ctr"/>
            <a:r>
              <a:rPr lang="vi-VN" sz="3200" b="1" i="0">
                <a:solidFill>
                  <a:srgbClr val="FF0000"/>
                </a:solidFill>
                <a:effectLst/>
                <a:latin typeface="Calibri" panose="020F0502020204030204" pitchFamily="34" charset="0"/>
                <a:ea typeface="Calibri" panose="020F0502020204030204" pitchFamily="34" charset="0"/>
                <a:cs typeface="Calibri" panose="020F0502020204030204" pitchFamily="34" charset="0"/>
              </a:rPr>
              <a:t>Cau</a:t>
            </a:r>
            <a:endParaRPr lang="vi-VN" sz="3200" b="0" i="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algn="just"/>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Đúng đâu là cao đấy</a:t>
            </a:r>
          </a:p>
          <a:p>
            <a:pPr algn="just"/>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     Mà chẳng che lấp ai</a:t>
            </a:r>
          </a:p>
          <a:p>
            <a:pPr algn="just"/>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     Dáng khiêm nhường, mảnh khảnh</a:t>
            </a:r>
          </a:p>
          <a:p>
            <a:pPr algn="just"/>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     Da bạc thếch tháng ngày.</a:t>
            </a:r>
            <a:endParaRPr lang="en-US"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endPar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     Muốn cao thì phải thẳng</a:t>
            </a:r>
          </a:p>
          <a:p>
            <a:pPr algn="just"/>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     (Bài học ở cây cau)</a:t>
            </a:r>
          </a:p>
          <a:p>
            <a:pPr algn="just"/>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     Thân bền khinh bảo tổ</a:t>
            </a:r>
          </a:p>
          <a:p>
            <a:pPr algn="just"/>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     Nhờ mưa nắng dãi dầu.</a:t>
            </a:r>
            <a:endParaRPr lang="en-US"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endPar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     Mà tấm lòng thơm thảo</a:t>
            </a:r>
          </a:p>
          <a:p>
            <a:pPr algn="just"/>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     Đỏ môi ngoại nhai trầu</a:t>
            </a:r>
          </a:p>
          <a:p>
            <a:pPr algn="just"/>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     Thương yêu đàn em lắm</a:t>
            </a:r>
          </a:p>
          <a:p>
            <a:pPr algn="just"/>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     Cho cưỡi ngựa tàu cau.</a:t>
            </a:r>
            <a:endParaRPr lang="en-US"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endPar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sp>
        <p:nvSpPr>
          <p:cNvPr id="17" name="TextBox 16">
            <a:extLst>
              <a:ext uri="{FF2B5EF4-FFF2-40B4-BE49-F238E27FC236}">
                <a16:creationId xmlns:a16="http://schemas.microsoft.com/office/drawing/2014/main" id="{59A999C8-7306-2231-BF43-53329AD6641C}"/>
              </a:ext>
            </a:extLst>
          </p:cNvPr>
          <p:cNvSpPr txBox="1"/>
          <p:nvPr/>
        </p:nvSpPr>
        <p:spPr>
          <a:xfrm>
            <a:off x="4189484" y="2308743"/>
            <a:ext cx="6890465"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Nơi cho mây dũng nghỉ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     Để đi bốn phương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     Nơi chim về ấp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     Nở những bài ca vui.</a:t>
            </a:r>
            <a:endPar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     Tai lắng tiếng ríu ran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     Thoảng thơm trong hơi thở</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     Chắc chim mới ra ràng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     Ồ! Hoa cau đang nở</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(ĐẶNG HẤN)</a:t>
            </a:r>
          </a:p>
        </p:txBody>
      </p:sp>
      <p:pic>
        <p:nvPicPr>
          <p:cNvPr id="19" name="Picture 18" descr="A screenshot of a book&#10;&#10;Description automatically generated">
            <a:extLst>
              <a:ext uri="{FF2B5EF4-FFF2-40B4-BE49-F238E27FC236}">
                <a16:creationId xmlns:a16="http://schemas.microsoft.com/office/drawing/2014/main" id="{7DB78E43-A8B1-9B35-6C8F-D7A02561047A}"/>
              </a:ext>
            </a:extLst>
          </p:cNvPr>
          <p:cNvPicPr>
            <a:picLocks noChangeAspect="1"/>
          </p:cNvPicPr>
          <p:nvPr/>
        </p:nvPicPr>
        <p:blipFill rotWithShape="1">
          <a:blip r:embed="rId5">
            <a:extLst>
              <a:ext uri="{28A0092B-C50C-407E-A947-70E740481C1C}">
                <a14:useLocalDpi xmlns:a14="http://schemas.microsoft.com/office/drawing/2010/main" val="0"/>
              </a:ext>
            </a:extLst>
          </a:blip>
          <a:srcRect l="53399" t="5305" r="791" b="41362"/>
          <a:stretch/>
        </p:blipFill>
        <p:spPr>
          <a:xfrm>
            <a:off x="9570123" y="0"/>
            <a:ext cx="2621383" cy="2893634"/>
          </a:xfrm>
          <a:prstGeom prst="rect">
            <a:avLst/>
          </a:prstGeom>
        </p:spPr>
      </p:pic>
    </p:spTree>
    <p:extLst>
      <p:ext uri="{BB962C8B-B14F-4D97-AF65-F5344CB8AC3E}">
        <p14:creationId xmlns:p14="http://schemas.microsoft.com/office/powerpoint/2010/main" val="230731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12191506" cy="6858000"/>
          </a:xfrm>
          <a:prstGeom prst="rect">
            <a:avLst/>
          </a:prstGeom>
        </p:spPr>
      </p:pic>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693603"/>
            <a:ext cx="1661717" cy="1381608"/>
          </a:xfrm>
          <a:prstGeom prst="rect">
            <a:avLst/>
          </a:prstGeom>
        </p:spPr>
      </p:pic>
      <p:sp>
        <p:nvSpPr>
          <p:cNvPr id="9" name="Rectangle: Rounded Corners 8">
            <a:extLst>
              <a:ext uri="{FF2B5EF4-FFF2-40B4-BE49-F238E27FC236}">
                <a16:creationId xmlns:a16="http://schemas.microsoft.com/office/drawing/2014/main" id="{003C1386-F045-61CE-048B-6367614AF833}"/>
              </a:ext>
            </a:extLst>
          </p:cNvPr>
          <p:cNvSpPr/>
          <p:nvPr/>
        </p:nvSpPr>
        <p:spPr>
          <a:xfrm>
            <a:off x="393289" y="235973"/>
            <a:ext cx="11513575" cy="642046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94CA4B8-5B67-D53B-EC5F-1BC752F21B63}"/>
              </a:ext>
            </a:extLst>
          </p:cNvPr>
          <p:cNvSpPr txBox="1"/>
          <p:nvPr/>
        </p:nvSpPr>
        <p:spPr>
          <a:xfrm>
            <a:off x="-851959" y="148052"/>
            <a:ext cx="7634717" cy="7417415"/>
          </a:xfrm>
          <a:prstGeom prst="rect">
            <a:avLst/>
          </a:prstGeom>
          <a:noFill/>
        </p:spPr>
        <p:txBody>
          <a:bodyPr wrap="square">
            <a:spAutoFit/>
          </a:bodyPr>
          <a:lstStyle/>
          <a:p>
            <a:pPr algn="ctr"/>
            <a:r>
              <a:rPr lang="vi-VN" sz="3200" b="1" i="0">
                <a:solidFill>
                  <a:srgbClr val="FF0000"/>
                </a:solidFill>
                <a:effectLst/>
                <a:latin typeface="Calibri" panose="020F0502020204030204" pitchFamily="34" charset="0"/>
                <a:ea typeface="Calibri" panose="020F0502020204030204" pitchFamily="34" charset="0"/>
                <a:cs typeface="Calibri" panose="020F0502020204030204" pitchFamily="34" charset="0"/>
              </a:rPr>
              <a:t>Cau</a:t>
            </a:r>
            <a:endParaRPr lang="vi-VN" sz="3200" b="0" i="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algn="just"/>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Đúng đâu là cao đấy</a:t>
            </a:r>
          </a:p>
          <a:p>
            <a:pPr algn="just"/>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     Mà chẳng che lấp ai</a:t>
            </a:r>
          </a:p>
          <a:p>
            <a:pPr algn="just"/>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     Dáng khiêm nhường, mảnh khảnh</a:t>
            </a:r>
          </a:p>
          <a:p>
            <a:pPr algn="just"/>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     Da bạc thếch tháng ngày.</a:t>
            </a:r>
            <a:endParaRPr lang="en-US"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endPar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     Muốn cao thì phải thẳng</a:t>
            </a:r>
          </a:p>
          <a:p>
            <a:pPr algn="just"/>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     (Bài học ở cây cau)</a:t>
            </a:r>
          </a:p>
          <a:p>
            <a:pPr algn="just"/>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     Thân bền khinh bảo tổ</a:t>
            </a:r>
          </a:p>
          <a:p>
            <a:pPr algn="just"/>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     Nhờ mưa nắng dãi dầu.</a:t>
            </a:r>
            <a:endParaRPr lang="en-US"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endPar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     Mà tấm lòng thơm thảo</a:t>
            </a:r>
          </a:p>
          <a:p>
            <a:pPr algn="just"/>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     Đỏ môi ngoại nhai trầu</a:t>
            </a:r>
          </a:p>
          <a:p>
            <a:pPr algn="just"/>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     Thương yêu đàn em lắm</a:t>
            </a:r>
          </a:p>
          <a:p>
            <a:pPr algn="just"/>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     Cho cưỡi ngựa tàu cau.</a:t>
            </a:r>
            <a:endParaRPr lang="en-US"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endPar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sp>
        <p:nvSpPr>
          <p:cNvPr id="17" name="TextBox 16">
            <a:extLst>
              <a:ext uri="{FF2B5EF4-FFF2-40B4-BE49-F238E27FC236}">
                <a16:creationId xmlns:a16="http://schemas.microsoft.com/office/drawing/2014/main" id="{59A999C8-7306-2231-BF43-53329AD6641C}"/>
              </a:ext>
            </a:extLst>
          </p:cNvPr>
          <p:cNvSpPr txBox="1"/>
          <p:nvPr/>
        </p:nvSpPr>
        <p:spPr>
          <a:xfrm>
            <a:off x="4189484" y="2308743"/>
            <a:ext cx="6890465"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Nơi cho mây dũng nghỉ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     Để đi bốn phương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     Nơi chim về ấp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     Nở những bài ca vui.</a:t>
            </a:r>
            <a:endPar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     Tai lắng tiếng ríu ran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     Thoảng thơm trong hơi thở</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     Chắc chim mới ra ràng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     Ồ! Hoa cau đang nở</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(ĐẶNG HẤN)</a:t>
            </a:r>
          </a:p>
        </p:txBody>
      </p:sp>
      <p:sp>
        <p:nvSpPr>
          <p:cNvPr id="2" name="云形 15">
            <a:extLst>
              <a:ext uri="{FF2B5EF4-FFF2-40B4-BE49-F238E27FC236}">
                <a16:creationId xmlns:a16="http://schemas.microsoft.com/office/drawing/2014/main" id="{37E37263-F67C-6713-E6BD-E1B5182A90E8}"/>
              </a:ext>
            </a:extLst>
          </p:cNvPr>
          <p:cNvSpPr/>
          <p:nvPr/>
        </p:nvSpPr>
        <p:spPr>
          <a:xfrm rot="11397799" flipV="1">
            <a:off x="7672803" y="208720"/>
            <a:ext cx="4497404" cy="2127276"/>
          </a:xfrm>
          <a:prstGeom prst="cloud">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a:solidFill>
                  <a:schemeClr val="tx1"/>
                </a:solidFill>
                <a:latin typeface="Coiny" panose="02000903060500060000" pitchFamily="2" charset="0"/>
                <a:ea typeface="等线" panose="02010600030101010101" pitchFamily="2" charset="-122"/>
              </a:rPr>
              <a:t>ĐỌC NỐI TIẾP ĐOẠN</a:t>
            </a:r>
            <a:endParaRPr kumimoji="0" lang="zh-CN" altLang="en-US" sz="3600" b="0" i="0" u="none" strike="noStrike" kern="1200" cap="none" spc="0" normalizeH="0" baseline="0" noProof="0">
              <a:ln>
                <a:noFill/>
              </a:ln>
              <a:solidFill>
                <a:schemeClr val="tx1"/>
              </a:solidFill>
              <a:effectLst/>
              <a:uLnTx/>
              <a:uFillTx/>
              <a:latin typeface="Coiny" panose="02000903060500060000" pitchFamily="2" charset="0"/>
              <a:ea typeface="等线" panose="02010600030101010101" pitchFamily="2" charset="-122"/>
            </a:endParaRPr>
          </a:p>
        </p:txBody>
      </p:sp>
      <p:sp>
        <p:nvSpPr>
          <p:cNvPr id="3" name="Oval 2">
            <a:extLst>
              <a:ext uri="{FF2B5EF4-FFF2-40B4-BE49-F238E27FC236}">
                <a16:creationId xmlns:a16="http://schemas.microsoft.com/office/drawing/2014/main" id="{78B0008E-202F-409F-DDBB-A4AE10EACB30}"/>
              </a:ext>
            </a:extLst>
          </p:cNvPr>
          <p:cNvSpPr/>
          <p:nvPr/>
        </p:nvSpPr>
        <p:spPr>
          <a:xfrm>
            <a:off x="285136" y="530941"/>
            <a:ext cx="649927" cy="629265"/>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1</a:t>
            </a:r>
          </a:p>
        </p:txBody>
      </p:sp>
      <p:sp>
        <p:nvSpPr>
          <p:cNvPr id="4" name="Oval 3">
            <a:extLst>
              <a:ext uri="{FF2B5EF4-FFF2-40B4-BE49-F238E27FC236}">
                <a16:creationId xmlns:a16="http://schemas.microsoft.com/office/drawing/2014/main" id="{8054DD8C-E7A1-DD25-3523-F870E3C347AA}"/>
              </a:ext>
            </a:extLst>
          </p:cNvPr>
          <p:cNvSpPr/>
          <p:nvPr/>
        </p:nvSpPr>
        <p:spPr>
          <a:xfrm>
            <a:off x="180931" y="2709021"/>
            <a:ext cx="649927" cy="62926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2</a:t>
            </a:r>
          </a:p>
        </p:txBody>
      </p:sp>
      <p:sp>
        <p:nvSpPr>
          <p:cNvPr id="6" name="Oval 5">
            <a:extLst>
              <a:ext uri="{FF2B5EF4-FFF2-40B4-BE49-F238E27FC236}">
                <a16:creationId xmlns:a16="http://schemas.microsoft.com/office/drawing/2014/main" id="{8E0E260D-27E7-4BA6-31CF-EFF540A5737D}"/>
              </a:ext>
            </a:extLst>
          </p:cNvPr>
          <p:cNvSpPr/>
          <p:nvPr/>
        </p:nvSpPr>
        <p:spPr>
          <a:xfrm>
            <a:off x="191262" y="4896933"/>
            <a:ext cx="649927" cy="629265"/>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3</a:t>
            </a:r>
          </a:p>
        </p:txBody>
      </p:sp>
      <p:sp>
        <p:nvSpPr>
          <p:cNvPr id="7" name="Oval 6">
            <a:extLst>
              <a:ext uri="{FF2B5EF4-FFF2-40B4-BE49-F238E27FC236}">
                <a16:creationId xmlns:a16="http://schemas.microsoft.com/office/drawing/2014/main" id="{0BBD9C08-2552-3650-A3A9-94595A0552C0}"/>
              </a:ext>
            </a:extLst>
          </p:cNvPr>
          <p:cNvSpPr/>
          <p:nvPr/>
        </p:nvSpPr>
        <p:spPr>
          <a:xfrm>
            <a:off x="5193448" y="2298910"/>
            <a:ext cx="649927" cy="629265"/>
          </a:xfrm>
          <a:prstGeom prst="ellipse">
            <a:avLst/>
          </a:prstGeom>
          <a:solidFill>
            <a:srgbClr val="66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4</a:t>
            </a:r>
          </a:p>
        </p:txBody>
      </p:sp>
      <p:sp>
        <p:nvSpPr>
          <p:cNvPr id="8" name="Oval 7">
            <a:extLst>
              <a:ext uri="{FF2B5EF4-FFF2-40B4-BE49-F238E27FC236}">
                <a16:creationId xmlns:a16="http://schemas.microsoft.com/office/drawing/2014/main" id="{329EB40D-2472-94CB-A1FC-E6BABAC816DD}"/>
              </a:ext>
            </a:extLst>
          </p:cNvPr>
          <p:cNvSpPr/>
          <p:nvPr/>
        </p:nvSpPr>
        <p:spPr>
          <a:xfrm>
            <a:off x="5193448" y="4405173"/>
            <a:ext cx="649927" cy="629265"/>
          </a:xfrm>
          <a:prstGeom prst="ellipse">
            <a:avLst/>
          </a:prstGeom>
          <a:solidFill>
            <a:srgbClr val="66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rPr>
              <a:t>5</a:t>
            </a:r>
          </a:p>
        </p:txBody>
      </p:sp>
    </p:spTree>
    <p:extLst>
      <p:ext uri="{BB962C8B-B14F-4D97-AF65-F5344CB8AC3E}">
        <p14:creationId xmlns:p14="http://schemas.microsoft.com/office/powerpoint/2010/main" val="343878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green field with trees and a blue sky&#10;&#10;Description automatically generated">
            <a:extLst>
              <a:ext uri="{FF2B5EF4-FFF2-40B4-BE49-F238E27FC236}">
                <a16:creationId xmlns:a16="http://schemas.microsoft.com/office/drawing/2014/main" id="{9EC4BC34-5DFE-BADA-19A9-AC056FE66B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Google Shape;1015;p39">
            <a:extLst>
              <a:ext uri="{FF2B5EF4-FFF2-40B4-BE49-F238E27FC236}">
                <a16:creationId xmlns:a16="http://schemas.microsoft.com/office/drawing/2014/main" id="{6079CED9-4F1F-6D4F-92AD-BAE3B106A73C}"/>
              </a:ext>
            </a:extLst>
          </p:cNvPr>
          <p:cNvSpPr txBox="1">
            <a:spLocks/>
          </p:cNvSpPr>
          <p:nvPr/>
        </p:nvSpPr>
        <p:spPr>
          <a:xfrm>
            <a:off x="5753258" y="565313"/>
            <a:ext cx="6872917" cy="274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w="9525">
                  <a:solidFill>
                    <a:srgbClr val="C2E5F3"/>
                  </a:solidFill>
                  <a:prstDash val="solid"/>
                </a:ln>
                <a:solidFill>
                  <a:srgbClr val="191919"/>
                </a:solidFill>
                <a:effectLst>
                  <a:outerShdw blurRad="12700" dist="38100" dir="2700000" algn="tl" rotWithShape="0">
                    <a:srgbClr val="C2E5F3">
                      <a:lumMod val="50000"/>
                    </a:srgbClr>
                  </a:outerShdw>
                </a:effectLst>
                <a:uLnTx/>
                <a:uFillTx/>
                <a:latin typeface="SVN-Poky's"/>
                <a:cs typeface="Arial"/>
                <a:sym typeface="Arial"/>
              </a:rPr>
              <a:t>LUYỆN ĐỌC TRONG NHÓM</a:t>
            </a:r>
          </a:p>
        </p:txBody>
      </p:sp>
      <p:sp>
        <p:nvSpPr>
          <p:cNvPr id="14" name="Freeform 3">
            <a:extLst>
              <a:ext uri="{FF2B5EF4-FFF2-40B4-BE49-F238E27FC236}">
                <a16:creationId xmlns:a16="http://schemas.microsoft.com/office/drawing/2014/main" id="{9228E579-A3C9-0B1F-2396-3F56A0CBF676}"/>
              </a:ext>
            </a:extLst>
          </p:cNvPr>
          <p:cNvSpPr/>
          <p:nvPr/>
        </p:nvSpPr>
        <p:spPr>
          <a:xfrm>
            <a:off x="7855974" y="4296697"/>
            <a:ext cx="4453511" cy="2662084"/>
          </a:xfrm>
          <a:custGeom>
            <a:avLst/>
            <a:gdLst/>
            <a:ahLst/>
            <a:cxnLst/>
            <a:rect l="l" t="t" r="r" b="b"/>
            <a:pathLst>
              <a:path w="3701469" h="2057400">
                <a:moveTo>
                  <a:pt x="0" y="0"/>
                </a:moveTo>
                <a:lnTo>
                  <a:pt x="3701470" y="0"/>
                </a:lnTo>
                <a:lnTo>
                  <a:pt x="3701470" y="2057400"/>
                </a:lnTo>
                <a:lnTo>
                  <a:pt x="0" y="2057400"/>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Hình ảnh 13">
            <a:extLst>
              <a:ext uri="{FF2B5EF4-FFF2-40B4-BE49-F238E27FC236}">
                <a16:creationId xmlns:a16="http://schemas.microsoft.com/office/drawing/2014/main" id="{0A419F91-5C6C-0D36-DAFC-EE221E182458}"/>
              </a:ext>
            </a:extLst>
          </p:cNvPr>
          <p:cNvPicPr>
            <a:picLocks noChangeAspect="1"/>
          </p:cNvPicPr>
          <p:nvPr/>
        </p:nvPicPr>
        <p:blipFill>
          <a:blip r:embed="rId4"/>
          <a:stretch>
            <a:fillRect/>
          </a:stretch>
        </p:blipFill>
        <p:spPr>
          <a:xfrm>
            <a:off x="383518" y="423621"/>
            <a:ext cx="8314548" cy="3179725"/>
          </a:xfrm>
          <a:prstGeom prst="rect">
            <a:avLst/>
          </a:prstGeom>
        </p:spPr>
      </p:pic>
      <p:pic>
        <p:nvPicPr>
          <p:cNvPr id="16" name="Hình ảnh 12">
            <a:extLst>
              <a:ext uri="{FF2B5EF4-FFF2-40B4-BE49-F238E27FC236}">
                <a16:creationId xmlns:a16="http://schemas.microsoft.com/office/drawing/2014/main" id="{412F0588-5056-5FD5-06B1-01EA680D11C7}"/>
              </a:ext>
            </a:extLst>
          </p:cNvPr>
          <p:cNvPicPr>
            <a:picLocks noChangeAspect="1"/>
          </p:cNvPicPr>
          <p:nvPr/>
        </p:nvPicPr>
        <p:blipFill>
          <a:blip r:embed="rId5"/>
          <a:stretch>
            <a:fillRect/>
          </a:stretch>
        </p:blipFill>
        <p:spPr>
          <a:xfrm>
            <a:off x="631920" y="3187453"/>
            <a:ext cx="7408213" cy="3720937"/>
          </a:xfrm>
          <a:prstGeom prst="rect">
            <a:avLst/>
          </a:prstGeom>
        </p:spPr>
      </p:pic>
    </p:spTree>
    <p:extLst>
      <p:ext uri="{BB962C8B-B14F-4D97-AF65-F5344CB8AC3E}">
        <p14:creationId xmlns:p14="http://schemas.microsoft.com/office/powerpoint/2010/main" val="119939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3" fill="hold" nodeType="withEffect">
                                  <p:stCondLst>
                                    <p:cond delay="25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750" fill="hold"/>
                                        <p:tgtEl>
                                          <p:spTgt spid="15"/>
                                        </p:tgtEl>
                                        <p:attrNameLst>
                                          <p:attrName>ppt_x</p:attrName>
                                        </p:attrNameLst>
                                      </p:cBhvr>
                                      <p:tavLst>
                                        <p:tav tm="0">
                                          <p:val>
                                            <p:strVal val="1+#ppt_w/2"/>
                                          </p:val>
                                        </p:tav>
                                        <p:tav tm="100000">
                                          <p:val>
                                            <p:strVal val="#ppt_x"/>
                                          </p:val>
                                        </p:tav>
                                      </p:tavLst>
                                    </p:anim>
                                    <p:anim calcmode="lin" valueType="num">
                                      <p:cBhvr additive="base">
                                        <p:cTn id="13" dur="750" fill="hold"/>
                                        <p:tgtEl>
                                          <p:spTgt spid="15"/>
                                        </p:tgtEl>
                                        <p:attrNameLst>
                                          <p:attrName>ppt_y</p:attrName>
                                        </p:attrNameLst>
                                      </p:cBhvr>
                                      <p:tavLst>
                                        <p:tav tm="0">
                                          <p:val>
                                            <p:strVal val="0-#ppt_h/2"/>
                                          </p:val>
                                        </p:tav>
                                        <p:tav tm="100000">
                                          <p:val>
                                            <p:strVal val="#ppt_y"/>
                                          </p:val>
                                        </p:tav>
                                      </p:tavLst>
                                    </p:anim>
                                  </p:childTnLst>
                                </p:cTn>
                              </p:par>
                              <p:par>
                                <p:cTn id="14" presetID="2" presetClass="entr" presetSubtype="6" fill="hold" nodeType="withEffect">
                                  <p:stCondLst>
                                    <p:cond delay="25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750" fill="hold"/>
                                        <p:tgtEl>
                                          <p:spTgt spid="16"/>
                                        </p:tgtEl>
                                        <p:attrNameLst>
                                          <p:attrName>ppt_x</p:attrName>
                                        </p:attrNameLst>
                                      </p:cBhvr>
                                      <p:tavLst>
                                        <p:tav tm="0">
                                          <p:val>
                                            <p:strVal val="1+#ppt_w/2"/>
                                          </p:val>
                                        </p:tav>
                                        <p:tav tm="100000">
                                          <p:val>
                                            <p:strVal val="#ppt_x"/>
                                          </p:val>
                                        </p:tav>
                                      </p:tavLst>
                                    </p:anim>
                                    <p:anim calcmode="lin" valueType="num">
                                      <p:cBhvr additive="base">
                                        <p:cTn id="17"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green field with trees and a blue sky&#10;&#10;Description automatically generated">
            <a:extLst>
              <a:ext uri="{FF2B5EF4-FFF2-40B4-BE49-F238E27FC236}">
                <a16:creationId xmlns:a16="http://schemas.microsoft.com/office/drawing/2014/main" id="{9EC4BC34-5DFE-BADA-19A9-AC056FE66B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Google Shape;1015;p39">
            <a:extLst>
              <a:ext uri="{FF2B5EF4-FFF2-40B4-BE49-F238E27FC236}">
                <a16:creationId xmlns:a16="http://schemas.microsoft.com/office/drawing/2014/main" id="{6079CED9-4F1F-6D4F-92AD-BAE3B106A73C}"/>
              </a:ext>
            </a:extLst>
          </p:cNvPr>
          <p:cNvSpPr txBox="1">
            <a:spLocks/>
          </p:cNvSpPr>
          <p:nvPr/>
        </p:nvSpPr>
        <p:spPr>
          <a:xfrm>
            <a:off x="5753258" y="565313"/>
            <a:ext cx="6872917" cy="274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w="9525">
                  <a:solidFill>
                    <a:srgbClr val="C2E5F3"/>
                  </a:solidFill>
                  <a:prstDash val="solid"/>
                </a:ln>
                <a:solidFill>
                  <a:srgbClr val="191919"/>
                </a:solidFill>
                <a:effectLst>
                  <a:outerShdw blurRad="12700" dist="38100" dir="2700000" algn="tl" rotWithShape="0">
                    <a:srgbClr val="C2E5F3">
                      <a:lumMod val="50000"/>
                    </a:srgbClr>
                  </a:outerShdw>
                </a:effectLst>
                <a:uLnTx/>
                <a:uFillTx/>
                <a:latin typeface="SVN-Poky's"/>
                <a:cs typeface="Arial"/>
                <a:sym typeface="Arial"/>
              </a:rPr>
              <a:t>LUYỆN ĐỌC TRƯỚC LỚP</a:t>
            </a:r>
            <a:endParaRPr kumimoji="0" lang="en-US" sz="3600" b="1" i="0" u="none" strike="noStrike" kern="0" cap="none" spc="0" normalizeH="0" baseline="0" noProof="0" dirty="0">
              <a:ln w="9525">
                <a:solidFill>
                  <a:srgbClr val="C2E5F3"/>
                </a:solidFill>
                <a:prstDash val="solid"/>
              </a:ln>
              <a:solidFill>
                <a:srgbClr val="191919"/>
              </a:solidFill>
              <a:effectLst>
                <a:outerShdw blurRad="12700" dist="38100" dir="2700000" algn="tl" rotWithShape="0">
                  <a:srgbClr val="C2E5F3">
                    <a:lumMod val="50000"/>
                  </a:srgbClr>
                </a:outerShdw>
              </a:effectLst>
              <a:uLnTx/>
              <a:uFillTx/>
              <a:latin typeface="SVN-Poky's"/>
              <a:cs typeface="Arial"/>
              <a:sym typeface="Arial"/>
            </a:endParaRPr>
          </a:p>
        </p:txBody>
      </p:sp>
      <p:sp>
        <p:nvSpPr>
          <p:cNvPr id="14" name="Freeform 3">
            <a:extLst>
              <a:ext uri="{FF2B5EF4-FFF2-40B4-BE49-F238E27FC236}">
                <a16:creationId xmlns:a16="http://schemas.microsoft.com/office/drawing/2014/main" id="{9228E579-A3C9-0B1F-2396-3F56A0CBF676}"/>
              </a:ext>
            </a:extLst>
          </p:cNvPr>
          <p:cNvSpPr/>
          <p:nvPr/>
        </p:nvSpPr>
        <p:spPr>
          <a:xfrm>
            <a:off x="7855974" y="4296697"/>
            <a:ext cx="4453511" cy="2662084"/>
          </a:xfrm>
          <a:custGeom>
            <a:avLst/>
            <a:gdLst/>
            <a:ahLst/>
            <a:cxnLst/>
            <a:rect l="l" t="t" r="r" b="b"/>
            <a:pathLst>
              <a:path w="3701469" h="2057400">
                <a:moveTo>
                  <a:pt x="0" y="0"/>
                </a:moveTo>
                <a:lnTo>
                  <a:pt x="3701470" y="0"/>
                </a:lnTo>
                <a:lnTo>
                  <a:pt x="3701470" y="2057400"/>
                </a:lnTo>
                <a:lnTo>
                  <a:pt x="0" y="2057400"/>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Hình ảnh 13">
            <a:extLst>
              <a:ext uri="{FF2B5EF4-FFF2-40B4-BE49-F238E27FC236}">
                <a16:creationId xmlns:a16="http://schemas.microsoft.com/office/drawing/2014/main" id="{0A419F91-5C6C-0D36-DAFC-EE221E182458}"/>
              </a:ext>
            </a:extLst>
          </p:cNvPr>
          <p:cNvPicPr>
            <a:picLocks noChangeAspect="1"/>
          </p:cNvPicPr>
          <p:nvPr/>
        </p:nvPicPr>
        <p:blipFill>
          <a:blip r:embed="rId4"/>
          <a:stretch>
            <a:fillRect/>
          </a:stretch>
        </p:blipFill>
        <p:spPr>
          <a:xfrm>
            <a:off x="383518" y="423621"/>
            <a:ext cx="8314548" cy="3179725"/>
          </a:xfrm>
          <a:prstGeom prst="rect">
            <a:avLst/>
          </a:prstGeom>
        </p:spPr>
      </p:pic>
      <p:pic>
        <p:nvPicPr>
          <p:cNvPr id="16" name="Hình ảnh 12">
            <a:extLst>
              <a:ext uri="{FF2B5EF4-FFF2-40B4-BE49-F238E27FC236}">
                <a16:creationId xmlns:a16="http://schemas.microsoft.com/office/drawing/2014/main" id="{412F0588-5056-5FD5-06B1-01EA680D11C7}"/>
              </a:ext>
            </a:extLst>
          </p:cNvPr>
          <p:cNvPicPr>
            <a:picLocks noChangeAspect="1"/>
          </p:cNvPicPr>
          <p:nvPr/>
        </p:nvPicPr>
        <p:blipFill>
          <a:blip r:embed="rId5"/>
          <a:stretch>
            <a:fillRect/>
          </a:stretch>
        </p:blipFill>
        <p:spPr>
          <a:xfrm>
            <a:off x="631920" y="3187453"/>
            <a:ext cx="7408213" cy="3720937"/>
          </a:xfrm>
          <a:prstGeom prst="rect">
            <a:avLst/>
          </a:prstGeom>
        </p:spPr>
      </p:pic>
    </p:spTree>
    <p:extLst>
      <p:ext uri="{BB962C8B-B14F-4D97-AF65-F5344CB8AC3E}">
        <p14:creationId xmlns:p14="http://schemas.microsoft.com/office/powerpoint/2010/main" val="212394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3" fill="hold" nodeType="withEffect">
                                  <p:stCondLst>
                                    <p:cond delay="25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750" fill="hold"/>
                                        <p:tgtEl>
                                          <p:spTgt spid="15"/>
                                        </p:tgtEl>
                                        <p:attrNameLst>
                                          <p:attrName>ppt_x</p:attrName>
                                        </p:attrNameLst>
                                      </p:cBhvr>
                                      <p:tavLst>
                                        <p:tav tm="0">
                                          <p:val>
                                            <p:strVal val="1+#ppt_w/2"/>
                                          </p:val>
                                        </p:tav>
                                        <p:tav tm="100000">
                                          <p:val>
                                            <p:strVal val="#ppt_x"/>
                                          </p:val>
                                        </p:tav>
                                      </p:tavLst>
                                    </p:anim>
                                    <p:anim calcmode="lin" valueType="num">
                                      <p:cBhvr additive="base">
                                        <p:cTn id="13" dur="750" fill="hold"/>
                                        <p:tgtEl>
                                          <p:spTgt spid="15"/>
                                        </p:tgtEl>
                                        <p:attrNameLst>
                                          <p:attrName>ppt_y</p:attrName>
                                        </p:attrNameLst>
                                      </p:cBhvr>
                                      <p:tavLst>
                                        <p:tav tm="0">
                                          <p:val>
                                            <p:strVal val="0-#ppt_h/2"/>
                                          </p:val>
                                        </p:tav>
                                        <p:tav tm="100000">
                                          <p:val>
                                            <p:strVal val="#ppt_y"/>
                                          </p:val>
                                        </p:tav>
                                      </p:tavLst>
                                    </p:anim>
                                  </p:childTnLst>
                                </p:cTn>
                              </p:par>
                              <p:par>
                                <p:cTn id="14" presetID="2" presetClass="entr" presetSubtype="6" fill="hold" nodeType="withEffect">
                                  <p:stCondLst>
                                    <p:cond delay="25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750" fill="hold"/>
                                        <p:tgtEl>
                                          <p:spTgt spid="16"/>
                                        </p:tgtEl>
                                        <p:attrNameLst>
                                          <p:attrName>ppt_x</p:attrName>
                                        </p:attrNameLst>
                                      </p:cBhvr>
                                      <p:tavLst>
                                        <p:tav tm="0">
                                          <p:val>
                                            <p:strVal val="1+#ppt_w/2"/>
                                          </p:val>
                                        </p:tav>
                                        <p:tav tm="100000">
                                          <p:val>
                                            <p:strVal val="#ppt_x"/>
                                          </p:val>
                                        </p:tav>
                                      </p:tavLst>
                                    </p:anim>
                                    <p:anim calcmode="lin" valueType="num">
                                      <p:cBhvr additive="base">
                                        <p:cTn id="17"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12191506" cy="6858000"/>
          </a:xfrm>
          <a:prstGeom prst="rect">
            <a:avLst/>
          </a:prstGeom>
        </p:spPr>
      </p:pic>
      <p:sp>
        <p:nvSpPr>
          <p:cNvPr id="9" name="Rectangle: Rounded Corners 8">
            <a:extLst>
              <a:ext uri="{FF2B5EF4-FFF2-40B4-BE49-F238E27FC236}">
                <a16:creationId xmlns:a16="http://schemas.microsoft.com/office/drawing/2014/main" id="{003C1386-F045-61CE-048B-6367614AF833}"/>
              </a:ext>
            </a:extLst>
          </p:cNvPr>
          <p:cNvSpPr/>
          <p:nvPr/>
        </p:nvSpPr>
        <p:spPr>
          <a:xfrm>
            <a:off x="393289" y="235973"/>
            <a:ext cx="11513575" cy="642046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F3049970-8EFF-37F8-6262-33A895582CF5}"/>
              </a:ext>
            </a:extLst>
          </p:cNvPr>
          <p:cNvGrpSpPr/>
          <p:nvPr/>
        </p:nvGrpSpPr>
        <p:grpSpPr>
          <a:xfrm>
            <a:off x="8632061" y="73740"/>
            <a:ext cx="3628270" cy="2648638"/>
            <a:chOff x="8632061" y="73740"/>
            <a:chExt cx="3628270" cy="2648638"/>
          </a:xfrm>
        </p:grpSpPr>
        <p:pic>
          <p:nvPicPr>
            <p:cNvPr id="10" name="Picture 4">
              <a:extLst>
                <a:ext uri="{FF2B5EF4-FFF2-40B4-BE49-F238E27FC236}">
                  <a16:creationId xmlns:a16="http://schemas.microsoft.com/office/drawing/2014/main" id="{24777894-E978-0778-BFBA-68EB7E5D53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4366">
              <a:off x="8632061" y="73740"/>
              <a:ext cx="3628270" cy="2648638"/>
            </a:xfrm>
            <a:prstGeom prst="rect">
              <a:avLst/>
            </a:prstGeom>
          </p:spPr>
        </p:pic>
        <p:sp>
          <p:nvSpPr>
            <p:cNvPr id="11" name="TextBox 10">
              <a:extLst>
                <a:ext uri="{FF2B5EF4-FFF2-40B4-BE49-F238E27FC236}">
                  <a16:creationId xmlns:a16="http://schemas.microsoft.com/office/drawing/2014/main" id="{1130A9BB-955B-AD41-F762-116ABB4C035D}"/>
                </a:ext>
              </a:extLst>
            </p:cNvPr>
            <p:cNvSpPr txBox="1"/>
            <p:nvPr/>
          </p:nvSpPr>
          <p:spPr>
            <a:xfrm rot="809722">
              <a:off x="8863201" y="707924"/>
              <a:ext cx="3165988" cy="1200329"/>
            </a:xfrm>
            <a:prstGeom prst="rect">
              <a:avLst/>
            </a:prstGeom>
            <a:noFill/>
          </p:spPr>
          <p:txBody>
            <a:bodyPr wrap="square" rtlCol="0">
              <a:spAutoFit/>
            </a:bodyPr>
            <a:lstStyle/>
            <a:p>
              <a:pPr algn="ctr"/>
              <a:r>
                <a:rPr lang="en-US" sz="3600">
                  <a:solidFill>
                    <a:srgbClr val="C00000"/>
                  </a:solidFill>
                  <a:latin typeface="Coiny" panose="02000903060500060000" pitchFamily="2" charset="0"/>
                </a:rPr>
                <a:t>Giải nghĩa từ khó hiểu</a:t>
              </a:r>
            </a:p>
          </p:txBody>
        </p:sp>
      </p:grpSp>
      <p:pic>
        <p:nvPicPr>
          <p:cNvPr id="13" name="Picture 12">
            <a:extLst>
              <a:ext uri="{FF2B5EF4-FFF2-40B4-BE49-F238E27FC236}">
                <a16:creationId xmlns:a16="http://schemas.microsoft.com/office/drawing/2014/main" id="{2CAEA253-CB95-A2C3-E958-14C0238DE954}"/>
              </a:ext>
            </a:extLst>
          </p:cNvPr>
          <p:cNvPicPr>
            <a:picLocks noChangeAspect="1"/>
          </p:cNvPicPr>
          <p:nvPr/>
        </p:nvPicPr>
        <p:blipFill>
          <a:blip r:embed="rId6"/>
          <a:srcRect/>
          <a:stretch>
            <a:fillRect/>
          </a:stretch>
        </p:blipFill>
        <p:spPr>
          <a:xfrm flipH="1">
            <a:off x="307484" y="2237289"/>
            <a:ext cx="2391727" cy="4724400"/>
          </a:xfrm>
          <a:prstGeom prst="rect">
            <a:avLst/>
          </a:prstGeom>
        </p:spPr>
      </p:pic>
      <p:grpSp>
        <p:nvGrpSpPr>
          <p:cNvPr id="14" name="Group 13">
            <a:extLst>
              <a:ext uri="{FF2B5EF4-FFF2-40B4-BE49-F238E27FC236}">
                <a16:creationId xmlns:a16="http://schemas.microsoft.com/office/drawing/2014/main" id="{31124C11-20C4-8493-6245-6540628B599C}"/>
              </a:ext>
            </a:extLst>
          </p:cNvPr>
          <p:cNvGrpSpPr/>
          <p:nvPr/>
        </p:nvGrpSpPr>
        <p:grpSpPr>
          <a:xfrm>
            <a:off x="2250343" y="1308088"/>
            <a:ext cx="4732597" cy="2914379"/>
            <a:chOff x="2358497" y="852343"/>
            <a:chExt cx="4732597" cy="2914379"/>
          </a:xfrm>
        </p:grpSpPr>
        <p:pic>
          <p:nvPicPr>
            <p:cNvPr id="16" name="Picture 6">
              <a:extLst>
                <a:ext uri="{FF2B5EF4-FFF2-40B4-BE49-F238E27FC236}">
                  <a16:creationId xmlns:a16="http://schemas.microsoft.com/office/drawing/2014/main" id="{E9F85E25-1DF4-03F4-E780-1C27FB0F945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432289" y="852343"/>
              <a:ext cx="4658805" cy="2914379"/>
            </a:xfrm>
            <a:prstGeom prst="rect">
              <a:avLst/>
            </a:prstGeom>
          </p:spPr>
        </p:pic>
        <p:sp>
          <p:nvSpPr>
            <p:cNvPr id="18" name="TextBox 17">
              <a:extLst>
                <a:ext uri="{FF2B5EF4-FFF2-40B4-BE49-F238E27FC236}">
                  <a16:creationId xmlns:a16="http://schemas.microsoft.com/office/drawing/2014/main" id="{28E8FD73-9008-7905-98C2-846292158AF2}"/>
                </a:ext>
              </a:extLst>
            </p:cNvPr>
            <p:cNvSpPr txBox="1"/>
            <p:nvPr/>
          </p:nvSpPr>
          <p:spPr>
            <a:xfrm>
              <a:off x="2358497" y="1676742"/>
              <a:ext cx="4274467" cy="923330"/>
            </a:xfrm>
            <a:prstGeom prst="rect">
              <a:avLst/>
            </a:prstGeom>
            <a:noFill/>
          </p:spPr>
          <p:txBody>
            <a:bodyPr wrap="square">
              <a:spAutoFit/>
            </a:bodyPr>
            <a:lstStyle/>
            <a:p>
              <a:pPr algn="ctr"/>
              <a:r>
                <a:rPr lang="en-US" sz="5400" b="1">
                  <a:latin typeface="+mj-lt"/>
                </a:rPr>
                <a:t>Khiêm tốn</a:t>
              </a:r>
            </a:p>
          </p:txBody>
        </p:sp>
      </p:grpSp>
      <p:sp>
        <p:nvSpPr>
          <p:cNvPr id="21" name="TextBox 20">
            <a:extLst>
              <a:ext uri="{FF2B5EF4-FFF2-40B4-BE49-F238E27FC236}">
                <a16:creationId xmlns:a16="http://schemas.microsoft.com/office/drawing/2014/main" id="{CA759F6F-991E-5BF2-1CDE-004BFC978A88}"/>
              </a:ext>
            </a:extLst>
          </p:cNvPr>
          <p:cNvSpPr txBox="1"/>
          <p:nvPr/>
        </p:nvSpPr>
        <p:spPr>
          <a:xfrm>
            <a:off x="5330544" y="4506689"/>
            <a:ext cx="6468167" cy="2123658"/>
          </a:xfrm>
          <a:prstGeom prst="rect">
            <a:avLst/>
          </a:prstGeom>
          <a:noFill/>
        </p:spPr>
        <p:txBody>
          <a:bodyPr wrap="square" rtlCol="0">
            <a:spAutoFit/>
          </a:bodyPr>
          <a:lstStyle/>
          <a:p>
            <a:r>
              <a:rPr lang="en-US" sz="4400" b="1" i="1">
                <a:solidFill>
                  <a:srgbClr val="C00000"/>
                </a:solidFill>
              </a:rPr>
              <a:t>khiêm tốn trong quan hệ đối xử, sẵn sàng nhường cái hay cho người khác</a:t>
            </a:r>
          </a:p>
        </p:txBody>
      </p:sp>
    </p:spTree>
    <p:extLst>
      <p:ext uri="{BB962C8B-B14F-4D97-AF65-F5344CB8AC3E}">
        <p14:creationId xmlns:p14="http://schemas.microsoft.com/office/powerpoint/2010/main" val="360551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12191506" cy="6858000"/>
          </a:xfrm>
          <a:prstGeom prst="rect">
            <a:avLst/>
          </a:prstGeom>
        </p:spPr>
      </p:pic>
      <p:sp>
        <p:nvSpPr>
          <p:cNvPr id="9" name="Rectangle: Rounded Corners 8">
            <a:extLst>
              <a:ext uri="{FF2B5EF4-FFF2-40B4-BE49-F238E27FC236}">
                <a16:creationId xmlns:a16="http://schemas.microsoft.com/office/drawing/2014/main" id="{003C1386-F045-61CE-048B-6367614AF833}"/>
              </a:ext>
            </a:extLst>
          </p:cNvPr>
          <p:cNvSpPr/>
          <p:nvPr/>
        </p:nvSpPr>
        <p:spPr>
          <a:xfrm>
            <a:off x="393289" y="235973"/>
            <a:ext cx="11513575" cy="642046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F3049970-8EFF-37F8-6262-33A895582CF5}"/>
              </a:ext>
            </a:extLst>
          </p:cNvPr>
          <p:cNvGrpSpPr/>
          <p:nvPr/>
        </p:nvGrpSpPr>
        <p:grpSpPr>
          <a:xfrm>
            <a:off x="8632061" y="73740"/>
            <a:ext cx="3628270" cy="2648638"/>
            <a:chOff x="8632061" y="73740"/>
            <a:chExt cx="3628270" cy="2648638"/>
          </a:xfrm>
        </p:grpSpPr>
        <p:pic>
          <p:nvPicPr>
            <p:cNvPr id="10" name="Picture 4">
              <a:extLst>
                <a:ext uri="{FF2B5EF4-FFF2-40B4-BE49-F238E27FC236}">
                  <a16:creationId xmlns:a16="http://schemas.microsoft.com/office/drawing/2014/main" id="{24777894-E978-0778-BFBA-68EB7E5D53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4366">
              <a:off x="8632061" y="73740"/>
              <a:ext cx="3628270" cy="2648638"/>
            </a:xfrm>
            <a:prstGeom prst="rect">
              <a:avLst/>
            </a:prstGeom>
          </p:spPr>
        </p:pic>
        <p:sp>
          <p:nvSpPr>
            <p:cNvPr id="11" name="TextBox 10">
              <a:extLst>
                <a:ext uri="{FF2B5EF4-FFF2-40B4-BE49-F238E27FC236}">
                  <a16:creationId xmlns:a16="http://schemas.microsoft.com/office/drawing/2014/main" id="{1130A9BB-955B-AD41-F762-116ABB4C035D}"/>
                </a:ext>
              </a:extLst>
            </p:cNvPr>
            <p:cNvSpPr txBox="1"/>
            <p:nvPr/>
          </p:nvSpPr>
          <p:spPr>
            <a:xfrm rot="809722">
              <a:off x="8863201" y="707924"/>
              <a:ext cx="3165988" cy="1200329"/>
            </a:xfrm>
            <a:prstGeom prst="rect">
              <a:avLst/>
            </a:prstGeom>
            <a:noFill/>
          </p:spPr>
          <p:txBody>
            <a:bodyPr wrap="square" rtlCol="0">
              <a:spAutoFit/>
            </a:bodyPr>
            <a:lstStyle/>
            <a:p>
              <a:pPr algn="ctr"/>
              <a:r>
                <a:rPr lang="en-US" sz="3600">
                  <a:solidFill>
                    <a:srgbClr val="C00000"/>
                  </a:solidFill>
                  <a:latin typeface="Coiny" panose="02000903060500060000" pitchFamily="2" charset="0"/>
                </a:rPr>
                <a:t>Giải nghĩa từ khó hiểu</a:t>
              </a:r>
            </a:p>
          </p:txBody>
        </p:sp>
      </p:grpSp>
      <p:pic>
        <p:nvPicPr>
          <p:cNvPr id="13" name="Picture 12">
            <a:extLst>
              <a:ext uri="{FF2B5EF4-FFF2-40B4-BE49-F238E27FC236}">
                <a16:creationId xmlns:a16="http://schemas.microsoft.com/office/drawing/2014/main" id="{2CAEA253-CB95-A2C3-E958-14C0238DE954}"/>
              </a:ext>
            </a:extLst>
          </p:cNvPr>
          <p:cNvPicPr>
            <a:picLocks noChangeAspect="1"/>
          </p:cNvPicPr>
          <p:nvPr/>
        </p:nvPicPr>
        <p:blipFill>
          <a:blip r:embed="rId6"/>
          <a:srcRect/>
          <a:stretch>
            <a:fillRect/>
          </a:stretch>
        </p:blipFill>
        <p:spPr>
          <a:xfrm flipH="1">
            <a:off x="307484" y="2237289"/>
            <a:ext cx="2391727" cy="4724400"/>
          </a:xfrm>
          <a:prstGeom prst="rect">
            <a:avLst/>
          </a:prstGeom>
        </p:spPr>
      </p:pic>
      <p:grpSp>
        <p:nvGrpSpPr>
          <p:cNvPr id="14" name="Group 13">
            <a:extLst>
              <a:ext uri="{FF2B5EF4-FFF2-40B4-BE49-F238E27FC236}">
                <a16:creationId xmlns:a16="http://schemas.microsoft.com/office/drawing/2014/main" id="{31124C11-20C4-8493-6245-6540628B599C}"/>
              </a:ext>
            </a:extLst>
          </p:cNvPr>
          <p:cNvGrpSpPr/>
          <p:nvPr/>
        </p:nvGrpSpPr>
        <p:grpSpPr>
          <a:xfrm>
            <a:off x="2358497" y="1899898"/>
            <a:ext cx="4732597" cy="2914379"/>
            <a:chOff x="2358497" y="852343"/>
            <a:chExt cx="4732597" cy="2914379"/>
          </a:xfrm>
        </p:grpSpPr>
        <p:pic>
          <p:nvPicPr>
            <p:cNvPr id="16" name="Picture 6">
              <a:extLst>
                <a:ext uri="{FF2B5EF4-FFF2-40B4-BE49-F238E27FC236}">
                  <a16:creationId xmlns:a16="http://schemas.microsoft.com/office/drawing/2014/main" id="{E9F85E25-1DF4-03F4-E780-1C27FB0F945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432289" y="852343"/>
              <a:ext cx="4658805" cy="2914379"/>
            </a:xfrm>
            <a:prstGeom prst="rect">
              <a:avLst/>
            </a:prstGeom>
          </p:spPr>
        </p:pic>
        <p:sp>
          <p:nvSpPr>
            <p:cNvPr id="18" name="TextBox 17">
              <a:extLst>
                <a:ext uri="{FF2B5EF4-FFF2-40B4-BE49-F238E27FC236}">
                  <a16:creationId xmlns:a16="http://schemas.microsoft.com/office/drawing/2014/main" id="{28E8FD73-9008-7905-98C2-846292158AF2}"/>
                </a:ext>
              </a:extLst>
            </p:cNvPr>
            <p:cNvSpPr txBox="1"/>
            <p:nvPr/>
          </p:nvSpPr>
          <p:spPr>
            <a:xfrm>
              <a:off x="2358497" y="1676742"/>
              <a:ext cx="4274467" cy="923330"/>
            </a:xfrm>
            <a:prstGeom prst="rect">
              <a:avLst/>
            </a:prstGeom>
            <a:noFill/>
          </p:spPr>
          <p:txBody>
            <a:bodyPr wrap="square">
              <a:spAutoFit/>
            </a:bodyPr>
            <a:lstStyle/>
            <a:p>
              <a:pPr algn="ctr"/>
              <a:r>
                <a:rPr lang="en-US" sz="5400" b="1">
                  <a:latin typeface="+mj-lt"/>
                </a:rPr>
                <a:t>bạc thếch</a:t>
              </a:r>
            </a:p>
          </p:txBody>
        </p:sp>
      </p:grpSp>
      <p:sp>
        <p:nvSpPr>
          <p:cNvPr id="21" name="TextBox 20">
            <a:extLst>
              <a:ext uri="{FF2B5EF4-FFF2-40B4-BE49-F238E27FC236}">
                <a16:creationId xmlns:a16="http://schemas.microsoft.com/office/drawing/2014/main" id="{CA759F6F-991E-5BF2-1CDE-004BFC978A88}"/>
              </a:ext>
            </a:extLst>
          </p:cNvPr>
          <p:cNvSpPr txBox="1"/>
          <p:nvPr/>
        </p:nvSpPr>
        <p:spPr>
          <a:xfrm>
            <a:off x="5330544" y="4506689"/>
            <a:ext cx="6468167" cy="2123658"/>
          </a:xfrm>
          <a:prstGeom prst="rect">
            <a:avLst/>
          </a:prstGeom>
          <a:noFill/>
        </p:spPr>
        <p:txBody>
          <a:bodyPr wrap="square" rtlCol="0">
            <a:spAutoFit/>
          </a:bodyPr>
          <a:lstStyle/>
          <a:p>
            <a:r>
              <a:rPr lang="en-US" sz="4400" b="1" i="1">
                <a:solidFill>
                  <a:srgbClr val="C00000"/>
                </a:solidFill>
              </a:rPr>
              <a:t>bạc phếch, phai màu đến mức ngả sang màu trắng đục, giống như bị mốc</a:t>
            </a:r>
          </a:p>
        </p:txBody>
      </p:sp>
    </p:spTree>
    <p:extLst>
      <p:ext uri="{BB962C8B-B14F-4D97-AF65-F5344CB8AC3E}">
        <p14:creationId xmlns:p14="http://schemas.microsoft.com/office/powerpoint/2010/main" val="428658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12191506" cy="6858000"/>
          </a:xfrm>
          <a:prstGeom prst="rect">
            <a:avLst/>
          </a:prstGeom>
        </p:spPr>
      </p:pic>
      <p:sp>
        <p:nvSpPr>
          <p:cNvPr id="9" name="Rectangle: Rounded Corners 8">
            <a:extLst>
              <a:ext uri="{FF2B5EF4-FFF2-40B4-BE49-F238E27FC236}">
                <a16:creationId xmlns:a16="http://schemas.microsoft.com/office/drawing/2014/main" id="{003C1386-F045-61CE-048B-6367614AF833}"/>
              </a:ext>
            </a:extLst>
          </p:cNvPr>
          <p:cNvSpPr/>
          <p:nvPr/>
        </p:nvSpPr>
        <p:spPr>
          <a:xfrm>
            <a:off x="393289" y="235973"/>
            <a:ext cx="11513575" cy="642046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F3049970-8EFF-37F8-6262-33A895582CF5}"/>
              </a:ext>
            </a:extLst>
          </p:cNvPr>
          <p:cNvGrpSpPr/>
          <p:nvPr/>
        </p:nvGrpSpPr>
        <p:grpSpPr>
          <a:xfrm>
            <a:off x="8632061" y="73740"/>
            <a:ext cx="3628270" cy="2648638"/>
            <a:chOff x="8632061" y="73740"/>
            <a:chExt cx="3628270" cy="2648638"/>
          </a:xfrm>
        </p:grpSpPr>
        <p:pic>
          <p:nvPicPr>
            <p:cNvPr id="10" name="Picture 4">
              <a:extLst>
                <a:ext uri="{FF2B5EF4-FFF2-40B4-BE49-F238E27FC236}">
                  <a16:creationId xmlns:a16="http://schemas.microsoft.com/office/drawing/2014/main" id="{24777894-E978-0778-BFBA-68EB7E5D53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4366">
              <a:off x="8632061" y="73740"/>
              <a:ext cx="3628270" cy="2648638"/>
            </a:xfrm>
            <a:prstGeom prst="rect">
              <a:avLst/>
            </a:prstGeom>
          </p:spPr>
        </p:pic>
        <p:sp>
          <p:nvSpPr>
            <p:cNvPr id="11" name="TextBox 10">
              <a:extLst>
                <a:ext uri="{FF2B5EF4-FFF2-40B4-BE49-F238E27FC236}">
                  <a16:creationId xmlns:a16="http://schemas.microsoft.com/office/drawing/2014/main" id="{1130A9BB-955B-AD41-F762-116ABB4C035D}"/>
                </a:ext>
              </a:extLst>
            </p:cNvPr>
            <p:cNvSpPr txBox="1"/>
            <p:nvPr/>
          </p:nvSpPr>
          <p:spPr>
            <a:xfrm rot="809722">
              <a:off x="8863201" y="707924"/>
              <a:ext cx="3165988" cy="1200329"/>
            </a:xfrm>
            <a:prstGeom prst="rect">
              <a:avLst/>
            </a:prstGeom>
            <a:noFill/>
          </p:spPr>
          <p:txBody>
            <a:bodyPr wrap="square" rtlCol="0">
              <a:spAutoFit/>
            </a:bodyPr>
            <a:lstStyle/>
            <a:p>
              <a:pPr algn="ctr"/>
              <a:r>
                <a:rPr lang="en-US" sz="3600">
                  <a:solidFill>
                    <a:srgbClr val="C00000"/>
                  </a:solidFill>
                  <a:latin typeface="Coiny" panose="02000903060500060000" pitchFamily="2" charset="0"/>
                </a:rPr>
                <a:t>Giải nghĩa từ khó hiểu</a:t>
              </a:r>
            </a:p>
          </p:txBody>
        </p:sp>
      </p:grpSp>
      <p:pic>
        <p:nvPicPr>
          <p:cNvPr id="13" name="Picture 12">
            <a:extLst>
              <a:ext uri="{FF2B5EF4-FFF2-40B4-BE49-F238E27FC236}">
                <a16:creationId xmlns:a16="http://schemas.microsoft.com/office/drawing/2014/main" id="{2CAEA253-CB95-A2C3-E958-14C0238DE954}"/>
              </a:ext>
            </a:extLst>
          </p:cNvPr>
          <p:cNvPicPr>
            <a:picLocks noChangeAspect="1"/>
          </p:cNvPicPr>
          <p:nvPr/>
        </p:nvPicPr>
        <p:blipFill>
          <a:blip r:embed="rId6"/>
          <a:srcRect/>
          <a:stretch>
            <a:fillRect/>
          </a:stretch>
        </p:blipFill>
        <p:spPr>
          <a:xfrm flipH="1">
            <a:off x="307484" y="2237289"/>
            <a:ext cx="2391727" cy="4724400"/>
          </a:xfrm>
          <a:prstGeom prst="rect">
            <a:avLst/>
          </a:prstGeom>
        </p:spPr>
      </p:pic>
      <p:grpSp>
        <p:nvGrpSpPr>
          <p:cNvPr id="14" name="Group 13">
            <a:extLst>
              <a:ext uri="{FF2B5EF4-FFF2-40B4-BE49-F238E27FC236}">
                <a16:creationId xmlns:a16="http://schemas.microsoft.com/office/drawing/2014/main" id="{31124C11-20C4-8493-6245-6540628B599C}"/>
              </a:ext>
            </a:extLst>
          </p:cNvPr>
          <p:cNvGrpSpPr/>
          <p:nvPr/>
        </p:nvGrpSpPr>
        <p:grpSpPr>
          <a:xfrm>
            <a:off x="2358497" y="1899898"/>
            <a:ext cx="4732597" cy="2914379"/>
            <a:chOff x="2358497" y="852343"/>
            <a:chExt cx="4732597" cy="2914379"/>
          </a:xfrm>
        </p:grpSpPr>
        <p:pic>
          <p:nvPicPr>
            <p:cNvPr id="16" name="Picture 6">
              <a:extLst>
                <a:ext uri="{FF2B5EF4-FFF2-40B4-BE49-F238E27FC236}">
                  <a16:creationId xmlns:a16="http://schemas.microsoft.com/office/drawing/2014/main" id="{E9F85E25-1DF4-03F4-E780-1C27FB0F945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432289" y="852343"/>
              <a:ext cx="4658805" cy="2914379"/>
            </a:xfrm>
            <a:prstGeom prst="rect">
              <a:avLst/>
            </a:prstGeom>
          </p:spPr>
        </p:pic>
        <p:sp>
          <p:nvSpPr>
            <p:cNvPr id="18" name="TextBox 17">
              <a:extLst>
                <a:ext uri="{FF2B5EF4-FFF2-40B4-BE49-F238E27FC236}">
                  <a16:creationId xmlns:a16="http://schemas.microsoft.com/office/drawing/2014/main" id="{28E8FD73-9008-7905-98C2-846292158AF2}"/>
                </a:ext>
              </a:extLst>
            </p:cNvPr>
            <p:cNvSpPr txBox="1"/>
            <p:nvPr/>
          </p:nvSpPr>
          <p:spPr>
            <a:xfrm>
              <a:off x="2358497" y="1676742"/>
              <a:ext cx="4274467" cy="923330"/>
            </a:xfrm>
            <a:prstGeom prst="rect">
              <a:avLst/>
            </a:prstGeom>
            <a:noFill/>
          </p:spPr>
          <p:txBody>
            <a:bodyPr wrap="square">
              <a:spAutoFit/>
            </a:bodyPr>
            <a:lstStyle/>
            <a:p>
              <a:pPr algn="ctr"/>
              <a:r>
                <a:rPr lang="en-US" sz="5400" b="1">
                  <a:latin typeface="+mj-lt"/>
                </a:rPr>
                <a:t>ra ràng</a:t>
              </a:r>
            </a:p>
          </p:txBody>
        </p:sp>
      </p:grpSp>
      <p:sp>
        <p:nvSpPr>
          <p:cNvPr id="21" name="TextBox 20">
            <a:extLst>
              <a:ext uri="{FF2B5EF4-FFF2-40B4-BE49-F238E27FC236}">
                <a16:creationId xmlns:a16="http://schemas.microsoft.com/office/drawing/2014/main" id="{CA759F6F-991E-5BF2-1CDE-004BFC978A88}"/>
              </a:ext>
            </a:extLst>
          </p:cNvPr>
          <p:cNvSpPr txBox="1"/>
          <p:nvPr/>
        </p:nvSpPr>
        <p:spPr>
          <a:xfrm>
            <a:off x="5330544" y="4506689"/>
            <a:ext cx="6468167" cy="2123658"/>
          </a:xfrm>
          <a:prstGeom prst="rect">
            <a:avLst/>
          </a:prstGeom>
          <a:noFill/>
        </p:spPr>
        <p:txBody>
          <a:bodyPr wrap="square" rtlCol="0">
            <a:spAutoFit/>
          </a:bodyPr>
          <a:lstStyle/>
          <a:p>
            <a:r>
              <a:rPr lang="en-US" sz="4400" b="1" i="1">
                <a:solidFill>
                  <a:srgbClr val="C00000"/>
                </a:solidFill>
              </a:rPr>
              <a:t>chim non, vừa mới đủ lông đủ cánh, có thể bay ra khỏi tổ được</a:t>
            </a:r>
          </a:p>
        </p:txBody>
      </p:sp>
    </p:spTree>
    <p:extLst>
      <p:ext uri="{BB962C8B-B14F-4D97-AF65-F5344CB8AC3E}">
        <p14:creationId xmlns:p14="http://schemas.microsoft.com/office/powerpoint/2010/main" val="314373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14" name="云形 13"/>
          <p:cNvSpPr/>
          <p:nvPr/>
        </p:nvSpPr>
        <p:spPr>
          <a:xfrm rot="10800000">
            <a:off x="25070" y="1353185"/>
            <a:ext cx="2734955" cy="1666538"/>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5" name="图片 4"/>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247" y="0"/>
            <a:ext cx="12191506"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934" y="5099901"/>
            <a:ext cx="1944469" cy="1616697"/>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7830" y="4449119"/>
            <a:ext cx="1300717" cy="1301564"/>
          </a:xfrm>
          <a:prstGeom prst="rect">
            <a:avLst/>
          </a:pr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73638" y="4559445"/>
            <a:ext cx="1493493" cy="1253539"/>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8382" y="4901273"/>
            <a:ext cx="1300717" cy="1301564"/>
          </a:xfrm>
          <a:prstGeom prst="rect">
            <a:avLst/>
          </a:prstGeom>
        </p:spPr>
      </p:pic>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41075" y="5429551"/>
            <a:ext cx="1706212" cy="1047878"/>
          </a:xfrm>
          <a:prstGeom prst="rect">
            <a:avLst/>
          </a:prstGeom>
        </p:spPr>
      </p:pic>
      <p:pic>
        <p:nvPicPr>
          <p:cNvPr id="30" name="图片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5374" y="5683770"/>
            <a:ext cx="1661717" cy="1381608"/>
          </a:xfrm>
          <a:prstGeom prst="rect">
            <a:avLst/>
          </a:prstGeom>
        </p:spPr>
      </p:pic>
      <p:sp>
        <p:nvSpPr>
          <p:cNvPr id="3" name="Freeform 8">
            <a:extLst>
              <a:ext uri="{FF2B5EF4-FFF2-40B4-BE49-F238E27FC236}">
                <a16:creationId xmlns:a16="http://schemas.microsoft.com/office/drawing/2014/main" id="{EF787634-103B-2D76-B779-9DA4CFD59ABD}"/>
              </a:ext>
            </a:extLst>
          </p:cNvPr>
          <p:cNvSpPr/>
          <p:nvPr/>
        </p:nvSpPr>
        <p:spPr>
          <a:xfrm rot="20138756">
            <a:off x="9842829" y="-1336085"/>
            <a:ext cx="3065934" cy="4822790"/>
          </a:xfrm>
          <a:custGeom>
            <a:avLst/>
            <a:gdLst/>
            <a:ahLst/>
            <a:cxnLst/>
            <a:rect l="l" t="t" r="r" b="b"/>
            <a:pathLst>
              <a:path w="2592324" h="4114800">
                <a:moveTo>
                  <a:pt x="0" y="0"/>
                </a:moveTo>
                <a:lnTo>
                  <a:pt x="2592324" y="0"/>
                </a:lnTo>
                <a:lnTo>
                  <a:pt x="2592324" y="4114800"/>
                </a:lnTo>
                <a:lnTo>
                  <a:pt x="0" y="41148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8">
            <a:extLst>
              <a:ext uri="{FF2B5EF4-FFF2-40B4-BE49-F238E27FC236}">
                <a16:creationId xmlns:a16="http://schemas.microsoft.com/office/drawing/2014/main" id="{04AE7BE4-6E54-46AA-A768-F0C2AB313161}"/>
              </a:ext>
            </a:extLst>
          </p:cNvPr>
          <p:cNvSpPr/>
          <p:nvPr/>
        </p:nvSpPr>
        <p:spPr>
          <a:xfrm rot="2472545" flipH="1" flipV="1">
            <a:off x="-1108397" y="-1401718"/>
            <a:ext cx="4573132" cy="4149381"/>
          </a:xfrm>
          <a:custGeom>
            <a:avLst/>
            <a:gdLst/>
            <a:ahLst/>
            <a:cxnLst/>
            <a:rect l="l" t="t" r="r" b="b"/>
            <a:pathLst>
              <a:path w="2592324" h="4114800">
                <a:moveTo>
                  <a:pt x="0" y="0"/>
                </a:moveTo>
                <a:lnTo>
                  <a:pt x="2592324" y="0"/>
                </a:lnTo>
                <a:lnTo>
                  <a:pt x="2592324" y="4114800"/>
                </a:lnTo>
                <a:lnTo>
                  <a:pt x="0" y="41148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Freeform 2">
            <a:extLst>
              <a:ext uri="{FF2B5EF4-FFF2-40B4-BE49-F238E27FC236}">
                <a16:creationId xmlns:a16="http://schemas.microsoft.com/office/drawing/2014/main" id="{F916FB91-6B86-0942-EBE3-EFB0FF376394}"/>
              </a:ext>
            </a:extLst>
          </p:cNvPr>
          <p:cNvSpPr/>
          <p:nvPr/>
        </p:nvSpPr>
        <p:spPr>
          <a:xfrm>
            <a:off x="-921031" y="1622486"/>
            <a:ext cx="2909959" cy="3124308"/>
          </a:xfrm>
          <a:custGeom>
            <a:avLst/>
            <a:gdLst/>
            <a:ahLst/>
            <a:cxnLst/>
            <a:rect l="l" t="t" r="r" b="b"/>
            <a:pathLst>
              <a:path w="6491097" h="8229600">
                <a:moveTo>
                  <a:pt x="0" y="0"/>
                </a:moveTo>
                <a:lnTo>
                  <a:pt x="6491096" y="0"/>
                </a:lnTo>
                <a:lnTo>
                  <a:pt x="6491096"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3" name="Picture 4">
            <a:extLst>
              <a:ext uri="{FF2B5EF4-FFF2-40B4-BE49-F238E27FC236}">
                <a16:creationId xmlns:a16="http://schemas.microsoft.com/office/drawing/2014/main" id="{DBCB89E7-45F1-AA1D-BB68-AD8E684EB93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829103" y="319185"/>
            <a:ext cx="1801035" cy="1801035"/>
          </a:xfrm>
          <a:prstGeom prst="rect">
            <a:avLst/>
          </a:prstGeom>
        </p:spPr>
      </p:pic>
      <p:sp>
        <p:nvSpPr>
          <p:cNvPr id="16" name="云形 15"/>
          <p:cNvSpPr/>
          <p:nvPr/>
        </p:nvSpPr>
        <p:spPr>
          <a:xfrm rot="11397799">
            <a:off x="1682510" y="645248"/>
            <a:ext cx="9249548" cy="4748951"/>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4" name="Freeform 2">
            <a:extLst>
              <a:ext uri="{FF2B5EF4-FFF2-40B4-BE49-F238E27FC236}">
                <a16:creationId xmlns:a16="http://schemas.microsoft.com/office/drawing/2014/main" id="{F1DE76C4-BC12-8D42-B8D4-C3EC470F2CD1}"/>
              </a:ext>
            </a:extLst>
          </p:cNvPr>
          <p:cNvSpPr/>
          <p:nvPr/>
        </p:nvSpPr>
        <p:spPr>
          <a:xfrm>
            <a:off x="10976311" y="2125145"/>
            <a:ext cx="2909959" cy="3124308"/>
          </a:xfrm>
          <a:custGeom>
            <a:avLst/>
            <a:gdLst/>
            <a:ahLst/>
            <a:cxnLst/>
            <a:rect l="l" t="t" r="r" b="b"/>
            <a:pathLst>
              <a:path w="6491097" h="8229600">
                <a:moveTo>
                  <a:pt x="0" y="0"/>
                </a:moveTo>
                <a:lnTo>
                  <a:pt x="6491096" y="0"/>
                </a:lnTo>
                <a:lnTo>
                  <a:pt x="6491096"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3">
            <a:extLst>
              <a:ext uri="{FF2B5EF4-FFF2-40B4-BE49-F238E27FC236}">
                <a16:creationId xmlns:a16="http://schemas.microsoft.com/office/drawing/2014/main" id="{C79959C9-46EF-06B0-FFD9-2784AC505F6C}"/>
              </a:ext>
            </a:extLst>
          </p:cNvPr>
          <p:cNvSpPr/>
          <p:nvPr/>
        </p:nvSpPr>
        <p:spPr>
          <a:xfrm rot="20150477">
            <a:off x="9670589" y="3303947"/>
            <a:ext cx="2870426" cy="5518106"/>
          </a:xfrm>
          <a:custGeom>
            <a:avLst/>
            <a:gdLst/>
            <a:ahLst/>
            <a:cxnLst/>
            <a:rect l="l" t="t" r="r" b="b"/>
            <a:pathLst>
              <a:path w="1451142" h="3465413">
                <a:moveTo>
                  <a:pt x="0" y="0"/>
                </a:moveTo>
                <a:lnTo>
                  <a:pt x="1451141" y="0"/>
                </a:lnTo>
                <a:lnTo>
                  <a:pt x="1451141" y="3465413"/>
                </a:lnTo>
                <a:lnTo>
                  <a:pt x="0" y="3465413"/>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430AA2B-DAC7-A094-6C35-D05B2FBD95C9}"/>
              </a:ext>
            </a:extLst>
          </p:cNvPr>
          <p:cNvSpPr txBox="1"/>
          <p:nvPr/>
        </p:nvSpPr>
        <p:spPr>
          <a:xfrm>
            <a:off x="2446858" y="1362789"/>
            <a:ext cx="7176707" cy="3011787"/>
          </a:xfrm>
          <a:prstGeom prst="rect">
            <a:avLst/>
          </a:prstGeom>
          <a:noFill/>
        </p:spPr>
        <p:txBody>
          <a:bodyPr wrap="square">
            <a:spAutoFit/>
          </a:bodyPr>
          <a:lstStyle/>
          <a:p>
            <a:pPr marL="0" marR="0" lvl="0" indent="0" algn="ctr" defTabSz="914400" rtl="0" eaLnBrk="1" fontAlgn="auto" latinLnBrk="0" hangingPunct="1">
              <a:lnSpc>
                <a:spcPct val="150000"/>
              </a:lnSpc>
              <a:spcBef>
                <a:spcPts val="240"/>
              </a:spcBef>
              <a:spcAft>
                <a:spcPts val="240"/>
              </a:spcAft>
              <a:buClrTx/>
              <a:buSzTx/>
              <a:buFontTx/>
              <a:buNone/>
              <a:tabLst/>
              <a:defRPr/>
            </a:pPr>
            <a:r>
              <a:rPr kumimoji="0" lang="vi-VN" sz="6600" b="1" i="0" u="none" strike="noStrike" kern="1200" cap="none" spc="0" normalizeH="0" baseline="0" noProof="0">
                <a:ln>
                  <a:noFill/>
                </a:ln>
                <a:solidFill>
                  <a:srgbClr val="0070C0"/>
                </a:solidFill>
                <a:effectLst/>
                <a:uLnTx/>
                <a:uFillTx/>
                <a:latin typeface="#9Slide03 AllRoundGothic" panose="020B0703020202020104" pitchFamily="34" charset="0"/>
                <a:ea typeface="Calibri" panose="020F0502020204030204" pitchFamily="34" charset="0"/>
                <a:cs typeface="Times New Roman" panose="02020603050405020304" pitchFamily="18" charset="0"/>
              </a:rPr>
              <a:t>Hoạt động </a:t>
            </a:r>
            <a:r>
              <a:rPr kumimoji="0" lang="en-US" sz="6600" b="1" i="0" u="none" strike="noStrike" kern="1200" cap="none" spc="0" normalizeH="0" baseline="0" noProof="0">
                <a:ln>
                  <a:noFill/>
                </a:ln>
                <a:solidFill>
                  <a:srgbClr val="0070C0"/>
                </a:solidFill>
                <a:effectLst/>
                <a:uLnTx/>
                <a:uFillTx/>
                <a:latin typeface="#9Slide03 AllRoundGothic" panose="020B0703020202020104" pitchFamily="34" charset="0"/>
                <a:ea typeface="Calibri" panose="020F0502020204030204" pitchFamily="34" charset="0"/>
                <a:cs typeface="Times New Roman" panose="02020603050405020304" pitchFamily="18" charset="0"/>
              </a:rPr>
              <a:t>2</a:t>
            </a:r>
            <a:r>
              <a:rPr kumimoji="0" lang="vi-VN" sz="6600" b="1" i="0" u="none" strike="noStrike" kern="1200" cap="none" spc="0" normalizeH="0" baseline="0" noProof="0">
                <a:ln>
                  <a:noFill/>
                </a:ln>
                <a:solidFill>
                  <a:srgbClr val="0070C0"/>
                </a:solidFill>
                <a:effectLst/>
                <a:uLnTx/>
                <a:uFillTx/>
                <a:latin typeface="#9Slide03 AllRoundGothic" panose="020B0703020202020104" pitchFamily="34" charset="0"/>
                <a:ea typeface="Calibri" panose="020F0502020204030204" pitchFamily="34" charset="0"/>
                <a:cs typeface="Times New Roman" panose="02020603050405020304" pitchFamily="18" charset="0"/>
              </a:rPr>
              <a:t>: </a:t>
            </a:r>
            <a:endParaRPr kumimoji="0" lang="en-US" sz="6600" b="1" i="0" u="none" strike="noStrike" kern="1200" cap="none" spc="0" normalizeH="0" baseline="0" noProof="0">
              <a:ln>
                <a:noFill/>
              </a:ln>
              <a:solidFill>
                <a:srgbClr val="0070C0"/>
              </a:solidFill>
              <a:effectLst/>
              <a:uLnTx/>
              <a:uFillTx/>
              <a:latin typeface="#9Slide03 AllRoundGothic" panose="020B07030202020201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240"/>
              </a:spcBef>
              <a:spcAft>
                <a:spcPts val="240"/>
              </a:spcAft>
              <a:buClrTx/>
              <a:buSzTx/>
              <a:buFontTx/>
              <a:buNone/>
              <a:tabLst/>
              <a:defRPr/>
            </a:pPr>
            <a:r>
              <a:rPr kumimoji="0" lang="vi-VN" sz="6600" b="1" i="0" u="none" strike="noStrike" kern="1200" cap="none" spc="0" normalizeH="0" baseline="0" noProof="0">
                <a:ln>
                  <a:noFill/>
                </a:ln>
                <a:solidFill>
                  <a:srgbClr val="00B050"/>
                </a:solidFill>
                <a:effectLst/>
                <a:uLnTx/>
                <a:uFillTx/>
                <a:latin typeface="#9Slide03 AllRoundGothic" panose="020B0703020202020104" pitchFamily="34" charset="0"/>
                <a:ea typeface="Calibri" panose="020F0502020204030204" pitchFamily="34" charset="0"/>
                <a:cs typeface="Times New Roman" panose="02020603050405020304" pitchFamily="18" charset="0"/>
              </a:rPr>
              <a:t>Đọc</a:t>
            </a:r>
            <a:r>
              <a:rPr kumimoji="0" lang="en-US" sz="6600" b="1" i="0" u="none" strike="noStrike" kern="1200" cap="none" spc="0" normalizeH="0" noProof="0">
                <a:ln>
                  <a:noFill/>
                </a:ln>
                <a:solidFill>
                  <a:srgbClr val="00B050"/>
                </a:solidFill>
                <a:effectLst/>
                <a:uLnTx/>
                <a:uFillTx/>
                <a:latin typeface="#9Slide03 AllRoundGothic" panose="020B0703020202020104" pitchFamily="34" charset="0"/>
                <a:ea typeface="Calibri" panose="020F0502020204030204" pitchFamily="34" charset="0"/>
                <a:cs typeface="Times New Roman" panose="02020603050405020304" pitchFamily="18" charset="0"/>
              </a:rPr>
              <a:t> hiểu</a:t>
            </a:r>
            <a:endParaRPr kumimoji="0" lang="en-US" sz="6000" b="0" i="0" u="none" strike="noStrike" kern="1200" cap="none" spc="0" normalizeH="0" baseline="0" noProof="0">
              <a:ln>
                <a:noFill/>
              </a:ln>
              <a:solidFill>
                <a:srgbClr val="00B050"/>
              </a:solidFill>
              <a:effectLst/>
              <a:uLnTx/>
              <a:uFillTx/>
              <a:latin typeface="#9Slide03 AllRoundGothic" panose="020B07030202020201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816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12191506" cy="6858000"/>
          </a:xfrm>
          <a:prstGeom prst="rect">
            <a:avLst/>
          </a:prstGeom>
        </p:spPr>
      </p:pic>
      <p:sp>
        <p:nvSpPr>
          <p:cNvPr id="9" name="Rectangle: Rounded Corners 8">
            <a:extLst>
              <a:ext uri="{FF2B5EF4-FFF2-40B4-BE49-F238E27FC236}">
                <a16:creationId xmlns:a16="http://schemas.microsoft.com/office/drawing/2014/main" id="{003C1386-F045-61CE-048B-6367614AF833}"/>
              </a:ext>
            </a:extLst>
          </p:cNvPr>
          <p:cNvSpPr/>
          <p:nvPr/>
        </p:nvSpPr>
        <p:spPr>
          <a:xfrm>
            <a:off x="393289" y="235973"/>
            <a:ext cx="11513575" cy="642046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F3049970-8EFF-37F8-6262-33A895582CF5}"/>
              </a:ext>
            </a:extLst>
          </p:cNvPr>
          <p:cNvGrpSpPr/>
          <p:nvPr/>
        </p:nvGrpSpPr>
        <p:grpSpPr>
          <a:xfrm>
            <a:off x="8632061" y="73740"/>
            <a:ext cx="3628270" cy="2648638"/>
            <a:chOff x="8632061" y="73740"/>
            <a:chExt cx="3628270" cy="2648638"/>
          </a:xfrm>
        </p:grpSpPr>
        <p:pic>
          <p:nvPicPr>
            <p:cNvPr id="10" name="Picture 4">
              <a:extLst>
                <a:ext uri="{FF2B5EF4-FFF2-40B4-BE49-F238E27FC236}">
                  <a16:creationId xmlns:a16="http://schemas.microsoft.com/office/drawing/2014/main" id="{24777894-E978-0778-BFBA-68EB7E5D53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4366">
              <a:off x="8632061" y="73740"/>
              <a:ext cx="3628270" cy="2648638"/>
            </a:xfrm>
            <a:prstGeom prst="rect">
              <a:avLst/>
            </a:prstGeom>
          </p:spPr>
        </p:pic>
        <p:sp>
          <p:nvSpPr>
            <p:cNvPr id="11" name="TextBox 10">
              <a:extLst>
                <a:ext uri="{FF2B5EF4-FFF2-40B4-BE49-F238E27FC236}">
                  <a16:creationId xmlns:a16="http://schemas.microsoft.com/office/drawing/2014/main" id="{1130A9BB-955B-AD41-F762-116ABB4C035D}"/>
                </a:ext>
              </a:extLst>
            </p:cNvPr>
            <p:cNvSpPr txBox="1"/>
            <p:nvPr/>
          </p:nvSpPr>
          <p:spPr>
            <a:xfrm rot="809722">
              <a:off x="8863201" y="584814"/>
              <a:ext cx="316598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C00000"/>
                  </a:solidFill>
                  <a:effectLst/>
                  <a:uLnTx/>
                  <a:uFillTx/>
                  <a:latin typeface="Coiny" panose="02000903060500060000" pitchFamily="2" charset="0"/>
                  <a:ea typeface="+mn-ea"/>
                  <a:cs typeface="+mn-cs"/>
                </a:rPr>
                <a:t>Trả lời câu hỏi</a:t>
              </a:r>
            </a:p>
          </p:txBody>
        </p:sp>
      </p:grpSp>
      <p:sp>
        <p:nvSpPr>
          <p:cNvPr id="3" name="TextBox 2">
            <a:extLst>
              <a:ext uri="{FF2B5EF4-FFF2-40B4-BE49-F238E27FC236}">
                <a16:creationId xmlns:a16="http://schemas.microsoft.com/office/drawing/2014/main" id="{4F68CEC2-04C3-79E9-1715-7EAC95948DB2}"/>
              </a:ext>
            </a:extLst>
          </p:cNvPr>
          <p:cNvSpPr txBox="1"/>
          <p:nvPr/>
        </p:nvSpPr>
        <p:spPr>
          <a:xfrm>
            <a:off x="670985" y="338054"/>
            <a:ext cx="7469913" cy="3416320"/>
          </a:xfrm>
          <a:prstGeom prst="rect">
            <a:avLst/>
          </a:prstGeom>
          <a:noFill/>
        </p:spPr>
        <p:txBody>
          <a:bodyPr wrap="square">
            <a:spAutoFit/>
          </a:bodyPr>
          <a:lstStyle/>
          <a:p>
            <a:pPr algn="just"/>
            <a:r>
              <a:rPr lang="vi-VN" sz="3600" b="1" i="0">
                <a:solidFill>
                  <a:srgbClr val="C00000"/>
                </a:solidFill>
                <a:effectLst/>
                <a:latin typeface="Calibri" panose="020F0502020204030204" pitchFamily="34" charset="0"/>
                <a:ea typeface="Calibri" panose="020F0502020204030204" pitchFamily="34" charset="0"/>
                <a:cs typeface="Calibri" panose="020F0502020204030204" pitchFamily="34" charset="0"/>
              </a:rPr>
              <a:t>Câu 1</a:t>
            </a:r>
            <a:r>
              <a:rPr lang="en-US" sz="3600" b="1" i="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vi-VN" sz="3600" b="1" i="0">
                <a:solidFill>
                  <a:srgbClr val="C00000"/>
                </a:solidFill>
                <a:effectLst/>
                <a:latin typeface="Calibri" panose="020F0502020204030204" pitchFamily="34" charset="0"/>
                <a:ea typeface="Calibri" panose="020F0502020204030204" pitchFamily="34" charset="0"/>
                <a:cs typeface="Calibri" panose="020F0502020204030204" pitchFamily="34" charset="0"/>
              </a:rPr>
              <a:t>Tìm các khổ thơ ứng với mỗi ý sau:</a:t>
            </a:r>
          </a:p>
          <a:p>
            <a:pPr algn="just"/>
            <a:r>
              <a:rPr lang="vi-VN" sz="3600" b="1" i="0">
                <a:solidFill>
                  <a:srgbClr val="C00000"/>
                </a:solidFill>
                <a:effectLst/>
                <a:latin typeface="Calibri" panose="020F0502020204030204" pitchFamily="34" charset="0"/>
                <a:ea typeface="Calibri" panose="020F0502020204030204" pitchFamily="34" charset="0"/>
                <a:cs typeface="Calibri" panose="020F0502020204030204" pitchFamily="34" charset="0"/>
              </a:rPr>
              <a:t>a) Tả hình dáng cây cau.</a:t>
            </a:r>
          </a:p>
          <a:p>
            <a:pPr algn="just"/>
            <a:r>
              <a:rPr lang="vi-VN" sz="3600" b="1" i="0">
                <a:solidFill>
                  <a:srgbClr val="C00000"/>
                </a:solidFill>
                <a:effectLst/>
                <a:latin typeface="Calibri" panose="020F0502020204030204" pitchFamily="34" charset="0"/>
                <a:ea typeface="Calibri" panose="020F0502020204030204" pitchFamily="34" charset="0"/>
                <a:cs typeface="Calibri" panose="020F0502020204030204" pitchFamily="34" charset="0"/>
              </a:rPr>
              <a:t>b) Nêu ích lợi của cây cau.</a:t>
            </a:r>
          </a:p>
          <a:p>
            <a:pPr algn="just"/>
            <a:r>
              <a:rPr lang="vi-VN" sz="3600" b="1" i="0">
                <a:solidFill>
                  <a:srgbClr val="C00000"/>
                </a:solidFill>
                <a:effectLst/>
                <a:latin typeface="Calibri" panose="020F0502020204030204" pitchFamily="34" charset="0"/>
                <a:ea typeface="Calibri" panose="020F0502020204030204" pitchFamily="34" charset="0"/>
                <a:cs typeface="Calibri" panose="020F0502020204030204" pitchFamily="34" charset="0"/>
              </a:rPr>
              <a:t>c) Thể hiện tình cảm của tác giả với cây cau.</a:t>
            </a:r>
          </a:p>
        </p:txBody>
      </p:sp>
      <p:grpSp>
        <p:nvGrpSpPr>
          <p:cNvPr id="7" name="Group 6">
            <a:extLst>
              <a:ext uri="{FF2B5EF4-FFF2-40B4-BE49-F238E27FC236}">
                <a16:creationId xmlns:a16="http://schemas.microsoft.com/office/drawing/2014/main" id="{0D0B34D3-3C20-F0D3-36D8-A4159A3E117E}"/>
              </a:ext>
            </a:extLst>
          </p:cNvPr>
          <p:cNvGrpSpPr/>
          <p:nvPr/>
        </p:nvGrpSpPr>
        <p:grpSpPr>
          <a:xfrm>
            <a:off x="7006976" y="3429000"/>
            <a:ext cx="3960823" cy="2989309"/>
            <a:chOff x="7006976" y="3429000"/>
            <a:chExt cx="3960823" cy="2989309"/>
          </a:xfrm>
        </p:grpSpPr>
        <p:sp>
          <p:nvSpPr>
            <p:cNvPr id="4" name="Freeform 12">
              <a:extLst>
                <a:ext uri="{FF2B5EF4-FFF2-40B4-BE49-F238E27FC236}">
                  <a16:creationId xmlns:a16="http://schemas.microsoft.com/office/drawing/2014/main" id="{C1489847-3747-0090-6C5F-C9DB5B160040}"/>
                </a:ext>
              </a:extLst>
            </p:cNvPr>
            <p:cNvSpPr/>
            <p:nvPr/>
          </p:nvSpPr>
          <p:spPr>
            <a:xfrm>
              <a:off x="7006976" y="3429000"/>
              <a:ext cx="3960823" cy="2989309"/>
            </a:xfrm>
            <a:custGeom>
              <a:avLst/>
              <a:gdLst/>
              <a:ahLst/>
              <a:cxnLst/>
              <a:rect l="l" t="t" r="r" b="b"/>
              <a:pathLst>
                <a:path w="1671730" h="1244742">
                  <a:moveTo>
                    <a:pt x="0" y="0"/>
                  </a:moveTo>
                  <a:lnTo>
                    <a:pt x="1671730" y="0"/>
                  </a:lnTo>
                  <a:lnTo>
                    <a:pt x="1671730" y="1244742"/>
                  </a:lnTo>
                  <a:lnTo>
                    <a:pt x="0" y="12447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sp>
          <p:nvSpPr>
            <p:cNvPr id="6" name="TextBox 5">
              <a:extLst>
                <a:ext uri="{FF2B5EF4-FFF2-40B4-BE49-F238E27FC236}">
                  <a16:creationId xmlns:a16="http://schemas.microsoft.com/office/drawing/2014/main" id="{FCB49C76-4521-0978-81C4-C5CDAF190BC8}"/>
                </a:ext>
              </a:extLst>
            </p:cNvPr>
            <p:cNvSpPr txBox="1"/>
            <p:nvPr/>
          </p:nvSpPr>
          <p:spPr>
            <a:xfrm>
              <a:off x="7155565" y="5158288"/>
              <a:ext cx="3663644" cy="1200329"/>
            </a:xfrm>
            <a:prstGeom prst="rect">
              <a:avLst/>
            </a:prstGeom>
            <a:noFill/>
          </p:spPr>
          <p:txBody>
            <a:bodyPr wrap="square" rtlCol="0">
              <a:spAutoFit/>
            </a:bodyPr>
            <a:lstStyle/>
            <a:p>
              <a:pPr algn="ctr"/>
              <a:r>
                <a:rPr lang="en-US" sz="3600">
                  <a:latin typeface="Coiny" panose="02000903060500060000" pitchFamily="2" charset="0"/>
                </a:rPr>
                <a:t>Thảo luận nhóm đôi</a:t>
              </a:r>
            </a:p>
          </p:txBody>
        </p:sp>
      </p:grpSp>
    </p:spTree>
    <p:extLst>
      <p:ext uri="{BB962C8B-B14F-4D97-AF65-F5344CB8AC3E}">
        <p14:creationId xmlns:p14="http://schemas.microsoft.com/office/powerpoint/2010/main" val="32233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12191506" cy="6858000"/>
          </a:xfrm>
          <a:prstGeom prst="rect">
            <a:avLst/>
          </a:prstGeom>
        </p:spPr>
      </p:pic>
      <p:sp>
        <p:nvSpPr>
          <p:cNvPr id="9" name="Rectangle: Rounded Corners 8">
            <a:extLst>
              <a:ext uri="{FF2B5EF4-FFF2-40B4-BE49-F238E27FC236}">
                <a16:creationId xmlns:a16="http://schemas.microsoft.com/office/drawing/2014/main" id="{003C1386-F045-61CE-048B-6367614AF833}"/>
              </a:ext>
            </a:extLst>
          </p:cNvPr>
          <p:cNvSpPr/>
          <p:nvPr/>
        </p:nvSpPr>
        <p:spPr>
          <a:xfrm>
            <a:off x="393289" y="235973"/>
            <a:ext cx="11513575" cy="642046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F3049970-8EFF-37F8-6262-33A895582CF5}"/>
              </a:ext>
            </a:extLst>
          </p:cNvPr>
          <p:cNvGrpSpPr/>
          <p:nvPr/>
        </p:nvGrpSpPr>
        <p:grpSpPr>
          <a:xfrm>
            <a:off x="8632061" y="73740"/>
            <a:ext cx="3628270" cy="2648638"/>
            <a:chOff x="8632061" y="73740"/>
            <a:chExt cx="3628270" cy="2648638"/>
          </a:xfrm>
        </p:grpSpPr>
        <p:pic>
          <p:nvPicPr>
            <p:cNvPr id="10" name="Picture 4">
              <a:extLst>
                <a:ext uri="{FF2B5EF4-FFF2-40B4-BE49-F238E27FC236}">
                  <a16:creationId xmlns:a16="http://schemas.microsoft.com/office/drawing/2014/main" id="{24777894-E978-0778-BFBA-68EB7E5D53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4366">
              <a:off x="8632061" y="73740"/>
              <a:ext cx="3628270" cy="2648638"/>
            </a:xfrm>
            <a:prstGeom prst="rect">
              <a:avLst/>
            </a:prstGeom>
          </p:spPr>
        </p:pic>
        <p:sp>
          <p:nvSpPr>
            <p:cNvPr id="11" name="TextBox 10">
              <a:extLst>
                <a:ext uri="{FF2B5EF4-FFF2-40B4-BE49-F238E27FC236}">
                  <a16:creationId xmlns:a16="http://schemas.microsoft.com/office/drawing/2014/main" id="{1130A9BB-955B-AD41-F762-116ABB4C035D}"/>
                </a:ext>
              </a:extLst>
            </p:cNvPr>
            <p:cNvSpPr txBox="1"/>
            <p:nvPr/>
          </p:nvSpPr>
          <p:spPr>
            <a:xfrm rot="809722">
              <a:off x="8863201" y="584814"/>
              <a:ext cx="316598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C00000"/>
                  </a:solidFill>
                  <a:effectLst/>
                  <a:uLnTx/>
                  <a:uFillTx/>
                  <a:latin typeface="Coiny" panose="02000903060500060000" pitchFamily="2" charset="0"/>
                  <a:ea typeface="+mn-ea"/>
                  <a:cs typeface="+mn-cs"/>
                </a:rPr>
                <a:t>Trả lời câu hỏi</a:t>
              </a:r>
            </a:p>
          </p:txBody>
        </p:sp>
      </p:grpSp>
      <p:sp>
        <p:nvSpPr>
          <p:cNvPr id="3" name="TextBox 2">
            <a:extLst>
              <a:ext uri="{FF2B5EF4-FFF2-40B4-BE49-F238E27FC236}">
                <a16:creationId xmlns:a16="http://schemas.microsoft.com/office/drawing/2014/main" id="{4F68CEC2-04C3-79E9-1715-7EAC95948DB2}"/>
              </a:ext>
            </a:extLst>
          </p:cNvPr>
          <p:cNvSpPr txBox="1"/>
          <p:nvPr/>
        </p:nvSpPr>
        <p:spPr>
          <a:xfrm>
            <a:off x="670985" y="338054"/>
            <a:ext cx="7469913" cy="1754326"/>
          </a:xfrm>
          <a:prstGeom prst="rect">
            <a:avLst/>
          </a:prstGeom>
          <a:noFill/>
        </p:spPr>
        <p:txBody>
          <a:bodyPr wrap="square">
            <a:spAutoFit/>
          </a:bodyPr>
          <a:lstStyle/>
          <a:p>
            <a:pPr algn="just"/>
            <a:r>
              <a:rPr lang="vi-VN" sz="3600" b="1" i="0">
                <a:solidFill>
                  <a:srgbClr val="C00000"/>
                </a:solidFill>
                <a:effectLst/>
                <a:latin typeface="Calibri" panose="020F0502020204030204" pitchFamily="34" charset="0"/>
                <a:ea typeface="Calibri" panose="020F0502020204030204" pitchFamily="34" charset="0"/>
                <a:cs typeface="Calibri" panose="020F0502020204030204" pitchFamily="34" charset="0"/>
              </a:rPr>
              <a:t>Câu 1</a:t>
            </a:r>
            <a:r>
              <a:rPr lang="en-US" sz="3600" b="1" i="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vi-VN" sz="3600" b="1" i="0">
                <a:solidFill>
                  <a:srgbClr val="C00000"/>
                </a:solidFill>
                <a:effectLst/>
                <a:latin typeface="Calibri" panose="020F0502020204030204" pitchFamily="34" charset="0"/>
                <a:ea typeface="Calibri" panose="020F0502020204030204" pitchFamily="34" charset="0"/>
                <a:cs typeface="Calibri" panose="020F0502020204030204" pitchFamily="34" charset="0"/>
              </a:rPr>
              <a:t>Tìm các khổ thơ ứng với mỗi ý sau:</a:t>
            </a:r>
          </a:p>
          <a:p>
            <a:pPr algn="just"/>
            <a:r>
              <a:rPr lang="vi-VN" sz="3600" b="1" i="0">
                <a:solidFill>
                  <a:srgbClr val="C00000"/>
                </a:solidFill>
                <a:effectLst/>
                <a:latin typeface="Calibri" panose="020F0502020204030204" pitchFamily="34" charset="0"/>
                <a:ea typeface="Calibri" panose="020F0502020204030204" pitchFamily="34" charset="0"/>
                <a:cs typeface="Calibri" panose="020F0502020204030204" pitchFamily="34" charset="0"/>
              </a:rPr>
              <a:t>a) Tả hình dáng cây cau.</a:t>
            </a:r>
          </a:p>
        </p:txBody>
      </p:sp>
      <p:sp>
        <p:nvSpPr>
          <p:cNvPr id="2" name="Rectangle: Rounded Corners 1">
            <a:extLst>
              <a:ext uri="{FF2B5EF4-FFF2-40B4-BE49-F238E27FC236}">
                <a16:creationId xmlns:a16="http://schemas.microsoft.com/office/drawing/2014/main" id="{0B7BA964-067E-4501-C0D4-E25282B3B8ED}"/>
              </a:ext>
            </a:extLst>
          </p:cNvPr>
          <p:cNvSpPr/>
          <p:nvPr/>
        </p:nvSpPr>
        <p:spPr>
          <a:xfrm>
            <a:off x="943685" y="2510770"/>
            <a:ext cx="7197213" cy="3083786"/>
          </a:xfrm>
          <a:prstGeom prst="roundRect">
            <a:avLst/>
          </a:prstGeom>
          <a:solidFill>
            <a:srgbClr val="CCFFCC"/>
          </a:solidFill>
          <a:ln>
            <a:solidFill>
              <a:srgbClr val="CCF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600" b="1">
                <a:solidFill>
                  <a:schemeClr val="tx1"/>
                </a:solidFill>
                <a:latin typeface="Calibri" panose="020F0502020204030204" pitchFamily="34" charset="0"/>
                <a:ea typeface="Calibri" panose="020F0502020204030204" pitchFamily="34" charset="0"/>
                <a:cs typeface="Calibri" panose="020F0502020204030204" pitchFamily="34" charset="0"/>
              </a:rPr>
              <a:t>Tả hình dáng cây cau: Khổ thơ 1.</a:t>
            </a:r>
          </a:p>
          <a:p>
            <a:endParaRPr lang="vi-VN" sz="280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vi-VN" sz="2800">
                <a:solidFill>
                  <a:schemeClr val="tx1"/>
                </a:solidFill>
                <a:latin typeface="Calibri" panose="020F0502020204030204" pitchFamily="34" charset="0"/>
                <a:ea typeface="Calibri" panose="020F0502020204030204" pitchFamily="34" charset="0"/>
                <a:cs typeface="Calibri" panose="020F0502020204030204" pitchFamily="34" charset="0"/>
              </a:rPr>
              <a:t>     Đúng đâu là cao đấy</a:t>
            </a:r>
          </a:p>
          <a:p>
            <a:r>
              <a:rPr lang="vi-VN" sz="2800">
                <a:solidFill>
                  <a:schemeClr val="tx1"/>
                </a:solidFill>
                <a:latin typeface="Calibri" panose="020F0502020204030204" pitchFamily="34" charset="0"/>
                <a:ea typeface="Calibri" panose="020F0502020204030204" pitchFamily="34" charset="0"/>
                <a:cs typeface="Calibri" panose="020F0502020204030204" pitchFamily="34" charset="0"/>
              </a:rPr>
              <a:t>     Mà chẳng che lấp ai</a:t>
            </a:r>
          </a:p>
          <a:p>
            <a:r>
              <a:rPr lang="vi-VN" sz="2800">
                <a:solidFill>
                  <a:schemeClr val="tx1"/>
                </a:solidFill>
                <a:latin typeface="Calibri" panose="020F0502020204030204" pitchFamily="34" charset="0"/>
                <a:ea typeface="Calibri" panose="020F0502020204030204" pitchFamily="34" charset="0"/>
                <a:cs typeface="Calibri" panose="020F0502020204030204" pitchFamily="34" charset="0"/>
              </a:rPr>
              <a:t>     Dáng khiêm nhường, mảnh khảnh</a:t>
            </a:r>
          </a:p>
          <a:p>
            <a:r>
              <a:rPr lang="vi-VN" sz="2800">
                <a:solidFill>
                  <a:schemeClr val="tx1"/>
                </a:solidFill>
                <a:latin typeface="Calibri" panose="020F0502020204030204" pitchFamily="34" charset="0"/>
                <a:ea typeface="Calibri" panose="020F0502020204030204" pitchFamily="34" charset="0"/>
                <a:cs typeface="Calibri" panose="020F0502020204030204" pitchFamily="34" charset="0"/>
              </a:rPr>
              <a:t>     Da bạc thếch tháng ngày.</a:t>
            </a:r>
            <a:endParaRPr lang="en-US" sz="28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2084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14" name="云形 13"/>
          <p:cNvSpPr/>
          <p:nvPr/>
        </p:nvSpPr>
        <p:spPr>
          <a:xfrm rot="10800000">
            <a:off x="25070" y="1353185"/>
            <a:ext cx="2734955" cy="1666538"/>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5" name="图片 4"/>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25069" y="0"/>
            <a:ext cx="12191506"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934" y="5099901"/>
            <a:ext cx="1944469" cy="1616697"/>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7830" y="4449119"/>
            <a:ext cx="1300717" cy="1301564"/>
          </a:xfrm>
          <a:prstGeom prst="rect">
            <a:avLst/>
          </a:pr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73638" y="4559445"/>
            <a:ext cx="1493493" cy="1253539"/>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8382" y="4901273"/>
            <a:ext cx="1300717" cy="1301564"/>
          </a:xfrm>
          <a:prstGeom prst="rect">
            <a:avLst/>
          </a:prstGeom>
        </p:spPr>
      </p:pic>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41075" y="5429551"/>
            <a:ext cx="1706212" cy="1047878"/>
          </a:xfrm>
          <a:prstGeom prst="rect">
            <a:avLst/>
          </a:prstGeom>
        </p:spPr>
      </p:pic>
      <p:sp>
        <p:nvSpPr>
          <p:cNvPr id="18" name="云形 17"/>
          <p:cNvSpPr/>
          <p:nvPr/>
        </p:nvSpPr>
        <p:spPr>
          <a:xfrm rot="11397799">
            <a:off x="2652419" y="808409"/>
            <a:ext cx="8117008" cy="466609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30" name="图片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5374" y="5683770"/>
            <a:ext cx="1661717" cy="1381608"/>
          </a:xfrm>
          <a:prstGeom prst="rect">
            <a:avLst/>
          </a:prstGeom>
        </p:spPr>
      </p:pic>
      <p:sp>
        <p:nvSpPr>
          <p:cNvPr id="3" name="Freeform 8">
            <a:extLst>
              <a:ext uri="{FF2B5EF4-FFF2-40B4-BE49-F238E27FC236}">
                <a16:creationId xmlns:a16="http://schemas.microsoft.com/office/drawing/2014/main" id="{EF787634-103B-2D76-B779-9DA4CFD59ABD}"/>
              </a:ext>
            </a:extLst>
          </p:cNvPr>
          <p:cNvSpPr/>
          <p:nvPr/>
        </p:nvSpPr>
        <p:spPr>
          <a:xfrm rot="20138756">
            <a:off x="9842829" y="-1336085"/>
            <a:ext cx="3065934" cy="4822790"/>
          </a:xfrm>
          <a:custGeom>
            <a:avLst/>
            <a:gdLst/>
            <a:ahLst/>
            <a:cxnLst/>
            <a:rect l="l" t="t" r="r" b="b"/>
            <a:pathLst>
              <a:path w="2592324" h="4114800">
                <a:moveTo>
                  <a:pt x="0" y="0"/>
                </a:moveTo>
                <a:lnTo>
                  <a:pt x="2592324" y="0"/>
                </a:lnTo>
                <a:lnTo>
                  <a:pt x="2592324" y="4114800"/>
                </a:lnTo>
                <a:lnTo>
                  <a:pt x="0" y="41148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8">
            <a:extLst>
              <a:ext uri="{FF2B5EF4-FFF2-40B4-BE49-F238E27FC236}">
                <a16:creationId xmlns:a16="http://schemas.microsoft.com/office/drawing/2014/main" id="{04AE7BE4-6E54-46AA-A768-F0C2AB313161}"/>
              </a:ext>
            </a:extLst>
          </p:cNvPr>
          <p:cNvSpPr/>
          <p:nvPr/>
        </p:nvSpPr>
        <p:spPr>
          <a:xfrm rot="2472545" flipH="1" flipV="1">
            <a:off x="-1108397" y="-1401718"/>
            <a:ext cx="4573132" cy="4149381"/>
          </a:xfrm>
          <a:custGeom>
            <a:avLst/>
            <a:gdLst/>
            <a:ahLst/>
            <a:cxnLst/>
            <a:rect l="l" t="t" r="r" b="b"/>
            <a:pathLst>
              <a:path w="2592324" h="4114800">
                <a:moveTo>
                  <a:pt x="0" y="0"/>
                </a:moveTo>
                <a:lnTo>
                  <a:pt x="2592324" y="0"/>
                </a:lnTo>
                <a:lnTo>
                  <a:pt x="2592324" y="4114800"/>
                </a:lnTo>
                <a:lnTo>
                  <a:pt x="0" y="41148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Freeform 2">
            <a:extLst>
              <a:ext uri="{FF2B5EF4-FFF2-40B4-BE49-F238E27FC236}">
                <a16:creationId xmlns:a16="http://schemas.microsoft.com/office/drawing/2014/main" id="{F916FB91-6B86-0942-EBE3-EFB0FF376394}"/>
              </a:ext>
            </a:extLst>
          </p:cNvPr>
          <p:cNvSpPr/>
          <p:nvPr/>
        </p:nvSpPr>
        <p:spPr>
          <a:xfrm>
            <a:off x="-921031" y="1622486"/>
            <a:ext cx="2909959" cy="3124308"/>
          </a:xfrm>
          <a:custGeom>
            <a:avLst/>
            <a:gdLst/>
            <a:ahLst/>
            <a:cxnLst/>
            <a:rect l="l" t="t" r="r" b="b"/>
            <a:pathLst>
              <a:path w="6491097" h="8229600">
                <a:moveTo>
                  <a:pt x="0" y="0"/>
                </a:moveTo>
                <a:lnTo>
                  <a:pt x="6491096" y="0"/>
                </a:lnTo>
                <a:lnTo>
                  <a:pt x="6491096"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
            <a:extLst>
              <a:ext uri="{FF2B5EF4-FFF2-40B4-BE49-F238E27FC236}">
                <a16:creationId xmlns:a16="http://schemas.microsoft.com/office/drawing/2014/main" id="{F1DE76C4-BC12-8D42-B8D4-C3EC470F2CD1}"/>
              </a:ext>
            </a:extLst>
          </p:cNvPr>
          <p:cNvSpPr/>
          <p:nvPr/>
        </p:nvSpPr>
        <p:spPr>
          <a:xfrm>
            <a:off x="10976311" y="2125145"/>
            <a:ext cx="2909959" cy="3124308"/>
          </a:xfrm>
          <a:custGeom>
            <a:avLst/>
            <a:gdLst/>
            <a:ahLst/>
            <a:cxnLst/>
            <a:rect l="l" t="t" r="r" b="b"/>
            <a:pathLst>
              <a:path w="6491097" h="8229600">
                <a:moveTo>
                  <a:pt x="0" y="0"/>
                </a:moveTo>
                <a:lnTo>
                  <a:pt x="6491096" y="0"/>
                </a:lnTo>
                <a:lnTo>
                  <a:pt x="6491096"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15">
            <a:extLst>
              <a:ext uri="{FF2B5EF4-FFF2-40B4-BE49-F238E27FC236}">
                <a16:creationId xmlns:a16="http://schemas.microsoft.com/office/drawing/2014/main" id="{D967BB39-6612-66A9-9766-4E4E5BB4B062}"/>
              </a:ext>
            </a:extLst>
          </p:cNvPr>
          <p:cNvSpPr/>
          <p:nvPr/>
        </p:nvSpPr>
        <p:spPr>
          <a:xfrm rot="1283859">
            <a:off x="-213337" y="2092275"/>
            <a:ext cx="3364452" cy="6742927"/>
          </a:xfrm>
          <a:custGeom>
            <a:avLst/>
            <a:gdLst/>
            <a:ahLst/>
            <a:cxnLst/>
            <a:rect l="l" t="t" r="r" b="b"/>
            <a:pathLst>
              <a:path w="1179108" h="2650820">
                <a:moveTo>
                  <a:pt x="0" y="0"/>
                </a:moveTo>
                <a:lnTo>
                  <a:pt x="1179107" y="0"/>
                </a:lnTo>
                <a:lnTo>
                  <a:pt x="1179107" y="2650820"/>
                </a:lnTo>
                <a:lnTo>
                  <a:pt x="0" y="2650820"/>
                </a:lnTo>
                <a:lnTo>
                  <a:pt x="0" y="0"/>
                </a:lnTo>
                <a:close/>
              </a:path>
            </a:pathLst>
          </a:custGeom>
          <a:blipFill>
            <a:blip r:embed="rId11"/>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0" name="TextBox 9">
            <a:extLst>
              <a:ext uri="{FF2B5EF4-FFF2-40B4-BE49-F238E27FC236}">
                <a16:creationId xmlns:a16="http://schemas.microsoft.com/office/drawing/2014/main" id="{52E5BFE4-833D-27A6-09AC-9BEDEC89AE84}"/>
              </a:ext>
            </a:extLst>
          </p:cNvPr>
          <p:cNvSpPr txBox="1"/>
          <p:nvPr/>
        </p:nvSpPr>
        <p:spPr>
          <a:xfrm>
            <a:off x="3725029" y="2145923"/>
            <a:ext cx="5799986" cy="1862048"/>
          </a:xfrm>
          <a:prstGeom prst="rect">
            <a:avLst/>
          </a:prstGeom>
          <a:noFill/>
        </p:spPr>
        <p:txBody>
          <a:bodyPr wrap="none" rtlCol="0">
            <a:spAutoFit/>
          </a:bodyPr>
          <a:lstStyle/>
          <a:p>
            <a:r>
              <a:rPr lang="en-US" sz="11500">
                <a:solidFill>
                  <a:srgbClr val="92D050"/>
                </a:solidFill>
                <a:latin typeface="#9Slide03 AllRoundGothic" panose="020B0703020202020104" pitchFamily="34" charset="0"/>
              </a:rPr>
              <a:t>CHIA SẺ</a:t>
            </a:r>
          </a:p>
        </p:txBody>
      </p:sp>
    </p:spTree>
    <p:extLst>
      <p:ext uri="{BB962C8B-B14F-4D97-AF65-F5344CB8AC3E}">
        <p14:creationId xmlns:p14="http://schemas.microsoft.com/office/powerpoint/2010/main" val="132202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12191506" cy="6858000"/>
          </a:xfrm>
          <a:prstGeom prst="rect">
            <a:avLst/>
          </a:prstGeom>
        </p:spPr>
      </p:pic>
      <p:sp>
        <p:nvSpPr>
          <p:cNvPr id="9" name="Rectangle: Rounded Corners 8">
            <a:extLst>
              <a:ext uri="{FF2B5EF4-FFF2-40B4-BE49-F238E27FC236}">
                <a16:creationId xmlns:a16="http://schemas.microsoft.com/office/drawing/2014/main" id="{003C1386-F045-61CE-048B-6367614AF833}"/>
              </a:ext>
            </a:extLst>
          </p:cNvPr>
          <p:cNvSpPr/>
          <p:nvPr/>
        </p:nvSpPr>
        <p:spPr>
          <a:xfrm>
            <a:off x="393289" y="235973"/>
            <a:ext cx="11513575" cy="642046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F3049970-8EFF-37F8-6262-33A895582CF5}"/>
              </a:ext>
            </a:extLst>
          </p:cNvPr>
          <p:cNvGrpSpPr/>
          <p:nvPr/>
        </p:nvGrpSpPr>
        <p:grpSpPr>
          <a:xfrm>
            <a:off x="8632061" y="73740"/>
            <a:ext cx="3628270" cy="2648638"/>
            <a:chOff x="8632061" y="73740"/>
            <a:chExt cx="3628270" cy="2648638"/>
          </a:xfrm>
        </p:grpSpPr>
        <p:pic>
          <p:nvPicPr>
            <p:cNvPr id="10" name="Picture 4">
              <a:extLst>
                <a:ext uri="{FF2B5EF4-FFF2-40B4-BE49-F238E27FC236}">
                  <a16:creationId xmlns:a16="http://schemas.microsoft.com/office/drawing/2014/main" id="{24777894-E978-0778-BFBA-68EB7E5D53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4366">
              <a:off x="8632061" y="73740"/>
              <a:ext cx="3628270" cy="2648638"/>
            </a:xfrm>
            <a:prstGeom prst="rect">
              <a:avLst/>
            </a:prstGeom>
          </p:spPr>
        </p:pic>
        <p:sp>
          <p:nvSpPr>
            <p:cNvPr id="11" name="TextBox 10">
              <a:extLst>
                <a:ext uri="{FF2B5EF4-FFF2-40B4-BE49-F238E27FC236}">
                  <a16:creationId xmlns:a16="http://schemas.microsoft.com/office/drawing/2014/main" id="{1130A9BB-955B-AD41-F762-116ABB4C035D}"/>
                </a:ext>
              </a:extLst>
            </p:cNvPr>
            <p:cNvSpPr txBox="1"/>
            <p:nvPr/>
          </p:nvSpPr>
          <p:spPr>
            <a:xfrm rot="809722">
              <a:off x="8863201" y="584814"/>
              <a:ext cx="316598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C00000"/>
                  </a:solidFill>
                  <a:effectLst/>
                  <a:uLnTx/>
                  <a:uFillTx/>
                  <a:latin typeface="Coiny" panose="02000903060500060000" pitchFamily="2" charset="0"/>
                  <a:ea typeface="+mn-ea"/>
                  <a:cs typeface="+mn-cs"/>
                </a:rPr>
                <a:t>Trả lời câu hỏi</a:t>
              </a:r>
            </a:p>
          </p:txBody>
        </p:sp>
      </p:grpSp>
      <p:sp>
        <p:nvSpPr>
          <p:cNvPr id="3" name="TextBox 2">
            <a:extLst>
              <a:ext uri="{FF2B5EF4-FFF2-40B4-BE49-F238E27FC236}">
                <a16:creationId xmlns:a16="http://schemas.microsoft.com/office/drawing/2014/main" id="{4F68CEC2-04C3-79E9-1715-7EAC95948DB2}"/>
              </a:ext>
            </a:extLst>
          </p:cNvPr>
          <p:cNvSpPr txBox="1"/>
          <p:nvPr/>
        </p:nvSpPr>
        <p:spPr>
          <a:xfrm>
            <a:off x="670985" y="338054"/>
            <a:ext cx="7469913"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Câu 1</a:t>
            </a:r>
            <a:r>
              <a:rPr kumimoji="0" lang="en-US" sz="36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Tìm các khổ thơ ứng với mỗi ý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b) Nêu ích lợi của cây cau.</a:t>
            </a:r>
          </a:p>
        </p:txBody>
      </p:sp>
      <p:sp>
        <p:nvSpPr>
          <p:cNvPr id="2" name="Rectangle: Rounded Corners 1">
            <a:extLst>
              <a:ext uri="{FF2B5EF4-FFF2-40B4-BE49-F238E27FC236}">
                <a16:creationId xmlns:a16="http://schemas.microsoft.com/office/drawing/2014/main" id="{7C84D326-BD45-199E-FB67-D37532D3D570}"/>
              </a:ext>
            </a:extLst>
          </p:cNvPr>
          <p:cNvSpPr/>
          <p:nvPr/>
        </p:nvSpPr>
        <p:spPr>
          <a:xfrm>
            <a:off x="889712" y="2935296"/>
            <a:ext cx="10520728" cy="3083786"/>
          </a:xfrm>
          <a:prstGeom prst="roundRect">
            <a:avLst/>
          </a:prstGeom>
          <a:solidFill>
            <a:srgbClr val="CCFFCC"/>
          </a:solidFill>
          <a:ln>
            <a:solidFill>
              <a:srgbClr val="CCF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b="1">
                <a:solidFill>
                  <a:schemeClr val="tx1"/>
                </a:solidFill>
                <a:latin typeface="Calibri" panose="020F0502020204030204" pitchFamily="34" charset="0"/>
                <a:ea typeface="Calibri" panose="020F0502020204030204" pitchFamily="34" charset="0"/>
                <a:cs typeface="Calibri" panose="020F0502020204030204" pitchFamily="34" charset="0"/>
              </a:rPr>
              <a:t>Nêu ích lợi của cây cau: Khổ thơ 3</a:t>
            </a:r>
            <a:r>
              <a:rPr lang="en-US" sz="2800" b="1">
                <a:solidFill>
                  <a:schemeClr val="tx1"/>
                </a:solidFill>
                <a:latin typeface="Calibri" panose="020F0502020204030204" pitchFamily="34" charset="0"/>
                <a:ea typeface="Calibri" panose="020F0502020204030204" pitchFamily="34" charset="0"/>
                <a:cs typeface="Calibri" panose="020F0502020204030204" pitchFamily="34" charset="0"/>
              </a:rPr>
              <a:t>,4</a:t>
            </a:r>
            <a:endParaRPr lang="vi-VN" sz="2800" b="1">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vi-VN" sz="2800">
                <a:solidFill>
                  <a:schemeClr val="tx1"/>
                </a:solidFill>
                <a:latin typeface="Calibri" panose="020F0502020204030204" pitchFamily="34" charset="0"/>
                <a:ea typeface="Calibri" panose="020F0502020204030204" pitchFamily="34" charset="0"/>
                <a:cs typeface="Calibri" panose="020F0502020204030204" pitchFamily="34" charset="0"/>
              </a:rPr>
              <a:t>     Mà tấm lòng thơm thảo</a:t>
            </a:r>
          </a:p>
          <a:p>
            <a:r>
              <a:rPr lang="vi-VN" sz="2800">
                <a:solidFill>
                  <a:schemeClr val="tx1"/>
                </a:solidFill>
                <a:latin typeface="Calibri" panose="020F0502020204030204" pitchFamily="34" charset="0"/>
                <a:ea typeface="Calibri" panose="020F0502020204030204" pitchFamily="34" charset="0"/>
                <a:cs typeface="Calibri" panose="020F0502020204030204" pitchFamily="34" charset="0"/>
              </a:rPr>
              <a:t>     Đỏ môi ngoại nhai trầu</a:t>
            </a:r>
          </a:p>
          <a:p>
            <a:r>
              <a:rPr lang="vi-VN" sz="2800">
                <a:solidFill>
                  <a:schemeClr val="tx1"/>
                </a:solidFill>
                <a:latin typeface="Calibri" panose="020F0502020204030204" pitchFamily="34" charset="0"/>
                <a:ea typeface="Calibri" panose="020F0502020204030204" pitchFamily="34" charset="0"/>
                <a:cs typeface="Calibri" panose="020F0502020204030204" pitchFamily="34" charset="0"/>
              </a:rPr>
              <a:t>     Thương yêu đàn em lắ</a:t>
            </a:r>
            <a:r>
              <a:rPr lang="en-US" sz="2800">
                <a:solidFill>
                  <a:schemeClr val="tx1"/>
                </a:solidFill>
                <a:latin typeface="Calibri" panose="020F0502020204030204" pitchFamily="34" charset="0"/>
                <a:ea typeface="Calibri" panose="020F0502020204030204" pitchFamily="34" charset="0"/>
                <a:cs typeface="Calibri" panose="020F0502020204030204" pitchFamily="34" charset="0"/>
              </a:rPr>
              <a:t>m</a:t>
            </a:r>
            <a:endParaRPr lang="vi-VN" sz="280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vi-VN" sz="2800">
                <a:solidFill>
                  <a:schemeClr val="tx1"/>
                </a:solidFill>
                <a:latin typeface="Calibri" panose="020F0502020204030204" pitchFamily="34" charset="0"/>
                <a:ea typeface="Calibri" panose="020F0502020204030204" pitchFamily="34" charset="0"/>
                <a:cs typeface="Calibri" panose="020F0502020204030204" pitchFamily="34" charset="0"/>
              </a:rPr>
              <a:t>     Cho cưỡi ngựa tàu cau</a:t>
            </a:r>
            <a:endParaRPr lang="en-US" sz="28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9DDB5A37-8A5F-878C-5791-58D89907AF50}"/>
              </a:ext>
            </a:extLst>
          </p:cNvPr>
          <p:cNvSpPr txBox="1"/>
          <p:nvPr/>
        </p:nvSpPr>
        <p:spPr>
          <a:xfrm>
            <a:off x="5773135" y="3695209"/>
            <a:ext cx="6381134"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Nơi cho mây dũng nghỉ</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     Để đi bốn phương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     Nơi chim về ấp trứng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     Nở những bài ca vui.</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34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12191506" cy="6858000"/>
          </a:xfrm>
          <a:prstGeom prst="rect">
            <a:avLst/>
          </a:prstGeom>
        </p:spPr>
      </p:pic>
      <p:sp>
        <p:nvSpPr>
          <p:cNvPr id="9" name="Rectangle: Rounded Corners 8">
            <a:extLst>
              <a:ext uri="{FF2B5EF4-FFF2-40B4-BE49-F238E27FC236}">
                <a16:creationId xmlns:a16="http://schemas.microsoft.com/office/drawing/2014/main" id="{003C1386-F045-61CE-048B-6367614AF833}"/>
              </a:ext>
            </a:extLst>
          </p:cNvPr>
          <p:cNvSpPr/>
          <p:nvPr/>
        </p:nvSpPr>
        <p:spPr>
          <a:xfrm>
            <a:off x="393289" y="235973"/>
            <a:ext cx="11513575" cy="642046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F3049970-8EFF-37F8-6262-33A895582CF5}"/>
              </a:ext>
            </a:extLst>
          </p:cNvPr>
          <p:cNvGrpSpPr/>
          <p:nvPr/>
        </p:nvGrpSpPr>
        <p:grpSpPr>
          <a:xfrm>
            <a:off x="8632061" y="73740"/>
            <a:ext cx="3628270" cy="2648638"/>
            <a:chOff x="8632061" y="73740"/>
            <a:chExt cx="3628270" cy="2648638"/>
          </a:xfrm>
        </p:grpSpPr>
        <p:pic>
          <p:nvPicPr>
            <p:cNvPr id="10" name="Picture 4">
              <a:extLst>
                <a:ext uri="{FF2B5EF4-FFF2-40B4-BE49-F238E27FC236}">
                  <a16:creationId xmlns:a16="http://schemas.microsoft.com/office/drawing/2014/main" id="{24777894-E978-0778-BFBA-68EB7E5D53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4366">
              <a:off x="8632061" y="73740"/>
              <a:ext cx="3628270" cy="2648638"/>
            </a:xfrm>
            <a:prstGeom prst="rect">
              <a:avLst/>
            </a:prstGeom>
          </p:spPr>
        </p:pic>
        <p:sp>
          <p:nvSpPr>
            <p:cNvPr id="11" name="TextBox 10">
              <a:extLst>
                <a:ext uri="{FF2B5EF4-FFF2-40B4-BE49-F238E27FC236}">
                  <a16:creationId xmlns:a16="http://schemas.microsoft.com/office/drawing/2014/main" id="{1130A9BB-955B-AD41-F762-116ABB4C035D}"/>
                </a:ext>
              </a:extLst>
            </p:cNvPr>
            <p:cNvSpPr txBox="1"/>
            <p:nvPr/>
          </p:nvSpPr>
          <p:spPr>
            <a:xfrm rot="809722">
              <a:off x="8863201" y="584814"/>
              <a:ext cx="316598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C00000"/>
                  </a:solidFill>
                  <a:effectLst/>
                  <a:uLnTx/>
                  <a:uFillTx/>
                  <a:latin typeface="Coiny" panose="02000903060500060000" pitchFamily="2" charset="0"/>
                  <a:ea typeface="+mn-ea"/>
                  <a:cs typeface="+mn-cs"/>
                </a:rPr>
                <a:t>Trả lời câu hỏi</a:t>
              </a:r>
            </a:p>
          </p:txBody>
        </p:sp>
      </p:grpSp>
      <p:sp>
        <p:nvSpPr>
          <p:cNvPr id="3" name="TextBox 2">
            <a:extLst>
              <a:ext uri="{FF2B5EF4-FFF2-40B4-BE49-F238E27FC236}">
                <a16:creationId xmlns:a16="http://schemas.microsoft.com/office/drawing/2014/main" id="{4F68CEC2-04C3-79E9-1715-7EAC95948DB2}"/>
              </a:ext>
            </a:extLst>
          </p:cNvPr>
          <p:cNvSpPr txBox="1"/>
          <p:nvPr/>
        </p:nvSpPr>
        <p:spPr>
          <a:xfrm>
            <a:off x="670985" y="338054"/>
            <a:ext cx="7469913"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Câu 1</a:t>
            </a:r>
            <a:r>
              <a:rPr kumimoji="0" lang="en-US" sz="36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Tìm các khổ thơ ứng với mỗi ý sau:</a:t>
            </a:r>
          </a:p>
        </p:txBody>
      </p:sp>
      <p:sp>
        <p:nvSpPr>
          <p:cNvPr id="2" name="Rectangle: Rounded Corners 1">
            <a:extLst>
              <a:ext uri="{FF2B5EF4-FFF2-40B4-BE49-F238E27FC236}">
                <a16:creationId xmlns:a16="http://schemas.microsoft.com/office/drawing/2014/main" id="{7C84D326-BD45-199E-FB67-D37532D3D570}"/>
              </a:ext>
            </a:extLst>
          </p:cNvPr>
          <p:cNvSpPr/>
          <p:nvPr/>
        </p:nvSpPr>
        <p:spPr>
          <a:xfrm>
            <a:off x="889712" y="2935296"/>
            <a:ext cx="10520728" cy="3083786"/>
          </a:xfrm>
          <a:prstGeom prst="roundRect">
            <a:avLst/>
          </a:prstGeom>
          <a:solidFill>
            <a:srgbClr val="CCFFCC"/>
          </a:solidFill>
          <a:ln>
            <a:solidFill>
              <a:srgbClr val="CCF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600" b="1">
                <a:solidFill>
                  <a:schemeClr val="tx1"/>
                </a:solidFill>
                <a:latin typeface="Calibri" panose="020F0502020204030204" pitchFamily="34" charset="0"/>
                <a:ea typeface="Calibri" panose="020F0502020204030204" pitchFamily="34" charset="0"/>
                <a:cs typeface="Calibri" panose="020F0502020204030204" pitchFamily="34" charset="0"/>
              </a:rPr>
              <a:t>Khổ thơ 2.</a:t>
            </a:r>
          </a:p>
          <a:p>
            <a:r>
              <a:rPr lang="vi-VN" sz="3600">
                <a:solidFill>
                  <a:schemeClr val="tx1"/>
                </a:solidFill>
                <a:latin typeface="Calibri" panose="020F0502020204030204" pitchFamily="34" charset="0"/>
                <a:ea typeface="Calibri" panose="020F0502020204030204" pitchFamily="34" charset="0"/>
                <a:cs typeface="Calibri" panose="020F0502020204030204" pitchFamily="34" charset="0"/>
              </a:rPr>
              <a:t>     Muốn cao thì phải thẳng</a:t>
            </a:r>
          </a:p>
          <a:p>
            <a:r>
              <a:rPr lang="vi-VN" sz="3600">
                <a:solidFill>
                  <a:schemeClr val="tx1"/>
                </a:solidFill>
                <a:latin typeface="Calibri" panose="020F0502020204030204" pitchFamily="34" charset="0"/>
                <a:ea typeface="Calibri" panose="020F0502020204030204" pitchFamily="34" charset="0"/>
                <a:cs typeface="Calibri" panose="020F0502020204030204" pitchFamily="34" charset="0"/>
              </a:rPr>
              <a:t>     (Bài học ở cây cau)</a:t>
            </a:r>
          </a:p>
          <a:p>
            <a:r>
              <a:rPr lang="vi-VN" sz="3600">
                <a:solidFill>
                  <a:schemeClr val="tx1"/>
                </a:solidFill>
                <a:latin typeface="Calibri" panose="020F0502020204030204" pitchFamily="34" charset="0"/>
                <a:ea typeface="Calibri" panose="020F0502020204030204" pitchFamily="34" charset="0"/>
                <a:cs typeface="Calibri" panose="020F0502020204030204" pitchFamily="34" charset="0"/>
              </a:rPr>
              <a:t>     Thân bền khinh bão tố</a:t>
            </a:r>
          </a:p>
          <a:p>
            <a:r>
              <a:rPr lang="vi-VN" sz="3600">
                <a:solidFill>
                  <a:schemeClr val="tx1"/>
                </a:solidFill>
                <a:latin typeface="Calibri" panose="020F0502020204030204" pitchFamily="34" charset="0"/>
                <a:ea typeface="Calibri" panose="020F0502020204030204" pitchFamily="34" charset="0"/>
                <a:cs typeface="Calibri" panose="020F0502020204030204" pitchFamily="34" charset="0"/>
              </a:rPr>
              <a:t>     Nhờ mưa nắng dãi dầu.</a:t>
            </a:r>
            <a:endParaRPr lang="en-US" sz="36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6AD43BFC-9D75-14AB-EC78-22985F203927}"/>
              </a:ext>
            </a:extLst>
          </p:cNvPr>
          <p:cNvSpPr txBox="1"/>
          <p:nvPr/>
        </p:nvSpPr>
        <p:spPr>
          <a:xfrm>
            <a:off x="649636" y="1558997"/>
            <a:ext cx="6233650"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c) Thể hiện tình cảm của tác giả với cây cau.</a:t>
            </a:r>
          </a:p>
        </p:txBody>
      </p:sp>
    </p:spTree>
    <p:extLst>
      <p:ext uri="{BB962C8B-B14F-4D97-AF65-F5344CB8AC3E}">
        <p14:creationId xmlns:p14="http://schemas.microsoft.com/office/powerpoint/2010/main" val="129001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12191506" cy="6858000"/>
          </a:xfrm>
          <a:prstGeom prst="rect">
            <a:avLst/>
          </a:prstGeom>
        </p:spPr>
      </p:pic>
      <p:sp>
        <p:nvSpPr>
          <p:cNvPr id="9" name="Rectangle: Rounded Corners 8">
            <a:extLst>
              <a:ext uri="{FF2B5EF4-FFF2-40B4-BE49-F238E27FC236}">
                <a16:creationId xmlns:a16="http://schemas.microsoft.com/office/drawing/2014/main" id="{003C1386-F045-61CE-048B-6367614AF833}"/>
              </a:ext>
            </a:extLst>
          </p:cNvPr>
          <p:cNvSpPr/>
          <p:nvPr/>
        </p:nvSpPr>
        <p:spPr>
          <a:xfrm>
            <a:off x="393289" y="235973"/>
            <a:ext cx="11513575" cy="642046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F3049970-8EFF-37F8-6262-33A895582CF5}"/>
              </a:ext>
            </a:extLst>
          </p:cNvPr>
          <p:cNvGrpSpPr/>
          <p:nvPr/>
        </p:nvGrpSpPr>
        <p:grpSpPr>
          <a:xfrm>
            <a:off x="8632061" y="73740"/>
            <a:ext cx="3628270" cy="2648638"/>
            <a:chOff x="8632061" y="73740"/>
            <a:chExt cx="3628270" cy="2648638"/>
          </a:xfrm>
        </p:grpSpPr>
        <p:pic>
          <p:nvPicPr>
            <p:cNvPr id="10" name="Picture 4">
              <a:extLst>
                <a:ext uri="{FF2B5EF4-FFF2-40B4-BE49-F238E27FC236}">
                  <a16:creationId xmlns:a16="http://schemas.microsoft.com/office/drawing/2014/main" id="{24777894-E978-0778-BFBA-68EB7E5D53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4366">
              <a:off x="8632061" y="73740"/>
              <a:ext cx="3628270" cy="2648638"/>
            </a:xfrm>
            <a:prstGeom prst="rect">
              <a:avLst/>
            </a:prstGeom>
          </p:spPr>
        </p:pic>
        <p:sp>
          <p:nvSpPr>
            <p:cNvPr id="11" name="TextBox 10">
              <a:extLst>
                <a:ext uri="{FF2B5EF4-FFF2-40B4-BE49-F238E27FC236}">
                  <a16:creationId xmlns:a16="http://schemas.microsoft.com/office/drawing/2014/main" id="{1130A9BB-955B-AD41-F762-116ABB4C035D}"/>
                </a:ext>
              </a:extLst>
            </p:cNvPr>
            <p:cNvSpPr txBox="1"/>
            <p:nvPr/>
          </p:nvSpPr>
          <p:spPr>
            <a:xfrm rot="809722">
              <a:off x="8863201" y="584814"/>
              <a:ext cx="316598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C00000"/>
                  </a:solidFill>
                  <a:effectLst/>
                  <a:uLnTx/>
                  <a:uFillTx/>
                  <a:latin typeface="Coiny" panose="02000903060500060000" pitchFamily="2" charset="0"/>
                  <a:ea typeface="+mn-ea"/>
                  <a:cs typeface="+mn-cs"/>
                </a:rPr>
                <a:t>Trả lời câu hỏi</a:t>
              </a:r>
            </a:p>
          </p:txBody>
        </p:sp>
      </p:grpSp>
      <p:sp>
        <p:nvSpPr>
          <p:cNvPr id="2" name="Rectangle: Rounded Corners 1">
            <a:extLst>
              <a:ext uri="{FF2B5EF4-FFF2-40B4-BE49-F238E27FC236}">
                <a16:creationId xmlns:a16="http://schemas.microsoft.com/office/drawing/2014/main" id="{7C84D326-BD45-199E-FB67-D37532D3D570}"/>
              </a:ext>
            </a:extLst>
          </p:cNvPr>
          <p:cNvSpPr/>
          <p:nvPr/>
        </p:nvSpPr>
        <p:spPr>
          <a:xfrm>
            <a:off x="889712" y="2935296"/>
            <a:ext cx="10520728" cy="3083786"/>
          </a:xfrm>
          <a:prstGeom prst="roundRect">
            <a:avLst/>
          </a:prstGeom>
          <a:solidFill>
            <a:srgbClr val="CCFFCC"/>
          </a:solidFill>
          <a:ln>
            <a:solidFill>
              <a:srgbClr val="CCF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600">
                <a:solidFill>
                  <a:schemeClr val="tx1"/>
                </a:solidFill>
                <a:latin typeface="Calibri" panose="020F0502020204030204" pitchFamily="34" charset="0"/>
                <a:ea typeface="Calibri" panose="020F0502020204030204" pitchFamily="34" charset="0"/>
                <a:cs typeface="Calibri" panose="020F0502020204030204" pitchFamily="34" charset="0"/>
              </a:rPr>
              <a:t>Từ ngữ tả hình dáng cây cau gợi cho em liên tưởng đến con người: </a:t>
            </a:r>
            <a:r>
              <a:rPr lang="vi-VN" sz="3600" b="1" i="1">
                <a:solidFill>
                  <a:schemeClr val="tx1"/>
                </a:solidFill>
                <a:latin typeface="Calibri" panose="020F0502020204030204" pitchFamily="34" charset="0"/>
                <a:ea typeface="Calibri" panose="020F0502020204030204" pitchFamily="34" charset="0"/>
                <a:cs typeface="Calibri" panose="020F0502020204030204" pitchFamily="34" charset="0"/>
              </a:rPr>
              <a:t>đứng, che, dáng, khiêm nhường, mảnh khảnh, da, bạc thếch, khinh, dãi dầu, tấm lòng, thơm thảo, thương yêu.</a:t>
            </a:r>
            <a:endParaRPr lang="en-US" sz="3600" b="1" i="1">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A03B5609-CB76-985F-EE77-49530BCA04B9}"/>
              </a:ext>
            </a:extLst>
          </p:cNvPr>
          <p:cNvSpPr txBox="1"/>
          <p:nvPr/>
        </p:nvSpPr>
        <p:spPr>
          <a:xfrm>
            <a:off x="670999" y="358948"/>
            <a:ext cx="7973255" cy="1938992"/>
          </a:xfrm>
          <a:prstGeom prst="rect">
            <a:avLst/>
          </a:prstGeom>
          <a:noFill/>
        </p:spPr>
        <p:txBody>
          <a:bodyPr wrap="square">
            <a:spAutoFit/>
          </a:bodyPr>
          <a:lstStyle/>
          <a:p>
            <a:r>
              <a:rPr lang="vi-VN" sz="4000" b="1" i="0">
                <a:solidFill>
                  <a:srgbClr val="C00000"/>
                </a:solidFill>
                <a:effectLst/>
                <a:latin typeface="Calibri" panose="020F0502020204030204" pitchFamily="34" charset="0"/>
                <a:ea typeface="Calibri" panose="020F0502020204030204" pitchFamily="34" charset="0"/>
                <a:cs typeface="Calibri" panose="020F0502020204030204" pitchFamily="34" charset="0"/>
              </a:rPr>
              <a:t>Câu 2</a:t>
            </a:r>
            <a:r>
              <a:rPr lang="en-US" sz="4000" b="1" i="0">
                <a:solidFill>
                  <a:srgbClr val="C00000"/>
                </a:solidFill>
                <a:effectLst/>
                <a:latin typeface="Calibri" panose="020F0502020204030204" pitchFamily="34" charset="0"/>
                <a:ea typeface="Calibri" panose="020F0502020204030204" pitchFamily="34" charset="0"/>
                <a:cs typeface="Calibri" panose="020F0502020204030204" pitchFamily="34" charset="0"/>
              </a:rPr>
              <a:t>:</a:t>
            </a:r>
            <a:r>
              <a:rPr lang="vi-VN" sz="4000" b="1" i="0">
                <a:solidFill>
                  <a:srgbClr val="C00000"/>
                </a:solidFill>
                <a:effectLst/>
                <a:latin typeface="Calibri" panose="020F0502020204030204" pitchFamily="34" charset="0"/>
                <a:ea typeface="Calibri" panose="020F0502020204030204" pitchFamily="34" charset="0"/>
                <a:cs typeface="Calibri" panose="020F0502020204030204" pitchFamily="34" charset="0"/>
              </a:rPr>
              <a:t> Những từ ngữ nào tả hình dáng cây cau gọi cho em liên tưởng đến con người?</a:t>
            </a:r>
            <a:endParaRPr lang="en-US" sz="4000" b="1">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7705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12191506" cy="6858000"/>
          </a:xfrm>
          <a:prstGeom prst="rect">
            <a:avLst/>
          </a:prstGeom>
        </p:spPr>
      </p:pic>
      <p:sp>
        <p:nvSpPr>
          <p:cNvPr id="9" name="Rectangle: Rounded Corners 8">
            <a:extLst>
              <a:ext uri="{FF2B5EF4-FFF2-40B4-BE49-F238E27FC236}">
                <a16:creationId xmlns:a16="http://schemas.microsoft.com/office/drawing/2014/main" id="{003C1386-F045-61CE-048B-6367614AF833}"/>
              </a:ext>
            </a:extLst>
          </p:cNvPr>
          <p:cNvSpPr/>
          <p:nvPr/>
        </p:nvSpPr>
        <p:spPr>
          <a:xfrm>
            <a:off x="393289" y="235973"/>
            <a:ext cx="11513575" cy="642046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F3049970-8EFF-37F8-6262-33A895582CF5}"/>
              </a:ext>
            </a:extLst>
          </p:cNvPr>
          <p:cNvGrpSpPr/>
          <p:nvPr/>
        </p:nvGrpSpPr>
        <p:grpSpPr>
          <a:xfrm>
            <a:off x="8632061" y="73740"/>
            <a:ext cx="3628270" cy="2648638"/>
            <a:chOff x="8632061" y="73740"/>
            <a:chExt cx="3628270" cy="2648638"/>
          </a:xfrm>
        </p:grpSpPr>
        <p:pic>
          <p:nvPicPr>
            <p:cNvPr id="10" name="Picture 4">
              <a:extLst>
                <a:ext uri="{FF2B5EF4-FFF2-40B4-BE49-F238E27FC236}">
                  <a16:creationId xmlns:a16="http://schemas.microsoft.com/office/drawing/2014/main" id="{24777894-E978-0778-BFBA-68EB7E5D53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4366">
              <a:off x="8632061" y="73740"/>
              <a:ext cx="3628270" cy="2648638"/>
            </a:xfrm>
            <a:prstGeom prst="rect">
              <a:avLst/>
            </a:prstGeom>
          </p:spPr>
        </p:pic>
        <p:sp>
          <p:nvSpPr>
            <p:cNvPr id="11" name="TextBox 10">
              <a:extLst>
                <a:ext uri="{FF2B5EF4-FFF2-40B4-BE49-F238E27FC236}">
                  <a16:creationId xmlns:a16="http://schemas.microsoft.com/office/drawing/2014/main" id="{1130A9BB-955B-AD41-F762-116ABB4C035D}"/>
                </a:ext>
              </a:extLst>
            </p:cNvPr>
            <p:cNvSpPr txBox="1"/>
            <p:nvPr/>
          </p:nvSpPr>
          <p:spPr>
            <a:xfrm rot="809722">
              <a:off x="8863201" y="584814"/>
              <a:ext cx="316598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C00000"/>
                  </a:solidFill>
                  <a:effectLst/>
                  <a:uLnTx/>
                  <a:uFillTx/>
                  <a:latin typeface="Coiny" panose="02000903060500060000" pitchFamily="2" charset="0"/>
                  <a:ea typeface="+mn-ea"/>
                  <a:cs typeface="+mn-cs"/>
                </a:rPr>
                <a:t>Trả lời câu hỏi</a:t>
              </a:r>
            </a:p>
          </p:txBody>
        </p:sp>
      </p:grpSp>
      <p:sp>
        <p:nvSpPr>
          <p:cNvPr id="2" name="Rectangle: Rounded Corners 1">
            <a:extLst>
              <a:ext uri="{FF2B5EF4-FFF2-40B4-BE49-F238E27FC236}">
                <a16:creationId xmlns:a16="http://schemas.microsoft.com/office/drawing/2014/main" id="{7C84D326-BD45-199E-FB67-D37532D3D570}"/>
              </a:ext>
            </a:extLst>
          </p:cNvPr>
          <p:cNvSpPr/>
          <p:nvPr/>
        </p:nvSpPr>
        <p:spPr>
          <a:xfrm>
            <a:off x="889712" y="2935296"/>
            <a:ext cx="10520728" cy="2364291"/>
          </a:xfrm>
          <a:prstGeom prst="roundRect">
            <a:avLst/>
          </a:prstGeom>
          <a:solidFill>
            <a:srgbClr val="CCFFCC"/>
          </a:solidFill>
          <a:ln>
            <a:solidFill>
              <a:srgbClr val="CCF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vi-VN" sz="3600">
                <a:solidFill>
                  <a:schemeClr val="tx1"/>
                </a:solidFill>
                <a:latin typeface="Calibri" panose="020F0502020204030204" pitchFamily="34" charset="0"/>
                <a:ea typeface="Calibri" panose="020F0502020204030204" pitchFamily="34" charset="0"/>
                <a:cs typeface="Calibri" panose="020F0502020204030204" pitchFamily="34" charset="0"/>
              </a:rPr>
              <a:t>Từ ngữ, hình ảnh miêu tả cây cau như một con người giàu tình thương yêu, sẵn sàng giúp đỡ người khác: </a:t>
            </a:r>
            <a:r>
              <a:rPr lang="vi-VN" sz="3600" b="1" i="1">
                <a:solidFill>
                  <a:schemeClr val="tx1"/>
                </a:solidFill>
                <a:latin typeface="Calibri" panose="020F0502020204030204" pitchFamily="34" charset="0"/>
                <a:ea typeface="Calibri" panose="020F0502020204030204" pitchFamily="34" charset="0"/>
                <a:cs typeface="Calibri" panose="020F0502020204030204" pitchFamily="34" charset="0"/>
              </a:rPr>
              <a:t>tấm lòng, thơm thảo, thương yêu, nơi, cho.</a:t>
            </a:r>
            <a:endParaRPr lang="en-US" sz="3600" b="1" i="1">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A03B5609-CB76-985F-EE77-49530BCA04B9}"/>
              </a:ext>
            </a:extLst>
          </p:cNvPr>
          <p:cNvSpPr txBox="1"/>
          <p:nvPr/>
        </p:nvSpPr>
        <p:spPr>
          <a:xfrm>
            <a:off x="670999" y="358948"/>
            <a:ext cx="7973255" cy="1569660"/>
          </a:xfrm>
          <a:prstGeom prst="rect">
            <a:avLst/>
          </a:prstGeom>
          <a:noFill/>
        </p:spPr>
        <p:txBody>
          <a:bodyPr wrap="square">
            <a:spAutoFit/>
          </a:bodyPr>
          <a:lstStyle/>
          <a:p>
            <a:r>
              <a:rPr lang="vi-VN" sz="3200" b="1" i="0">
                <a:solidFill>
                  <a:srgbClr val="C00000"/>
                </a:solidFill>
                <a:effectLst/>
                <a:latin typeface="Calibri" panose="020F0502020204030204" pitchFamily="34" charset="0"/>
                <a:ea typeface="Calibri" panose="020F0502020204030204" pitchFamily="34" charset="0"/>
                <a:cs typeface="Calibri" panose="020F0502020204030204" pitchFamily="34" charset="0"/>
              </a:rPr>
              <a:t>Câu 3</a:t>
            </a:r>
            <a:r>
              <a:rPr lang="en-US" sz="3200" b="1" i="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vi-VN" sz="3200" b="1" i="0">
                <a:solidFill>
                  <a:srgbClr val="C00000"/>
                </a:solidFill>
                <a:effectLst/>
                <a:latin typeface="Calibri" panose="020F0502020204030204" pitchFamily="34" charset="0"/>
                <a:ea typeface="Calibri" panose="020F0502020204030204" pitchFamily="34" charset="0"/>
                <a:cs typeface="Calibri" panose="020F0502020204030204" pitchFamily="34" charset="0"/>
              </a:rPr>
              <a:t>Những từ ngữ, hình ảnh nào miêu tả cây cau như một con người giàu tình thương yêu, sẵn sàng giúp đỡ người khác?</a:t>
            </a:r>
            <a:endParaRPr lang="en-US" sz="3200" b="1">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6120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12191506" cy="6858000"/>
          </a:xfrm>
          <a:prstGeom prst="rect">
            <a:avLst/>
          </a:prstGeom>
        </p:spPr>
      </p:pic>
      <p:sp>
        <p:nvSpPr>
          <p:cNvPr id="9" name="Rectangle: Rounded Corners 8">
            <a:extLst>
              <a:ext uri="{FF2B5EF4-FFF2-40B4-BE49-F238E27FC236}">
                <a16:creationId xmlns:a16="http://schemas.microsoft.com/office/drawing/2014/main" id="{003C1386-F045-61CE-048B-6367614AF833}"/>
              </a:ext>
            </a:extLst>
          </p:cNvPr>
          <p:cNvSpPr/>
          <p:nvPr/>
        </p:nvSpPr>
        <p:spPr>
          <a:xfrm>
            <a:off x="393289" y="235973"/>
            <a:ext cx="11513575" cy="642046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F3049970-8EFF-37F8-6262-33A895582CF5}"/>
              </a:ext>
            </a:extLst>
          </p:cNvPr>
          <p:cNvGrpSpPr/>
          <p:nvPr/>
        </p:nvGrpSpPr>
        <p:grpSpPr>
          <a:xfrm>
            <a:off x="8632061" y="73740"/>
            <a:ext cx="3628270" cy="2648638"/>
            <a:chOff x="8632061" y="73740"/>
            <a:chExt cx="3628270" cy="2648638"/>
          </a:xfrm>
        </p:grpSpPr>
        <p:pic>
          <p:nvPicPr>
            <p:cNvPr id="10" name="Picture 4">
              <a:extLst>
                <a:ext uri="{FF2B5EF4-FFF2-40B4-BE49-F238E27FC236}">
                  <a16:creationId xmlns:a16="http://schemas.microsoft.com/office/drawing/2014/main" id="{24777894-E978-0778-BFBA-68EB7E5D53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4366">
              <a:off x="8632061" y="73740"/>
              <a:ext cx="3628270" cy="2648638"/>
            </a:xfrm>
            <a:prstGeom prst="rect">
              <a:avLst/>
            </a:prstGeom>
          </p:spPr>
        </p:pic>
        <p:sp>
          <p:nvSpPr>
            <p:cNvPr id="11" name="TextBox 10">
              <a:extLst>
                <a:ext uri="{FF2B5EF4-FFF2-40B4-BE49-F238E27FC236}">
                  <a16:creationId xmlns:a16="http://schemas.microsoft.com/office/drawing/2014/main" id="{1130A9BB-955B-AD41-F762-116ABB4C035D}"/>
                </a:ext>
              </a:extLst>
            </p:cNvPr>
            <p:cNvSpPr txBox="1"/>
            <p:nvPr/>
          </p:nvSpPr>
          <p:spPr>
            <a:xfrm rot="809722">
              <a:off x="8863201" y="584814"/>
              <a:ext cx="316598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C00000"/>
                  </a:solidFill>
                  <a:effectLst/>
                  <a:uLnTx/>
                  <a:uFillTx/>
                  <a:latin typeface="Coiny" panose="02000903060500060000" pitchFamily="2" charset="0"/>
                  <a:ea typeface="+mn-ea"/>
                  <a:cs typeface="+mn-cs"/>
                </a:rPr>
                <a:t>Trả lời câu hỏi</a:t>
              </a:r>
            </a:p>
          </p:txBody>
        </p:sp>
      </p:grpSp>
      <p:sp>
        <p:nvSpPr>
          <p:cNvPr id="2" name="Rectangle: Rounded Corners 1">
            <a:extLst>
              <a:ext uri="{FF2B5EF4-FFF2-40B4-BE49-F238E27FC236}">
                <a16:creationId xmlns:a16="http://schemas.microsoft.com/office/drawing/2014/main" id="{7C84D326-BD45-199E-FB67-D37532D3D570}"/>
              </a:ext>
            </a:extLst>
          </p:cNvPr>
          <p:cNvSpPr/>
          <p:nvPr/>
        </p:nvSpPr>
        <p:spPr>
          <a:xfrm>
            <a:off x="835389" y="2864156"/>
            <a:ext cx="10520728" cy="3290838"/>
          </a:xfrm>
          <a:prstGeom prst="roundRect">
            <a:avLst/>
          </a:prstGeom>
          <a:solidFill>
            <a:srgbClr val="CCFFCC"/>
          </a:solidFill>
          <a:ln>
            <a:solidFill>
              <a:srgbClr val="CCF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vi-VN" sz="3600">
                <a:solidFill>
                  <a:schemeClr val="tx1"/>
                </a:solidFill>
                <a:latin typeface="Calibri" panose="020F0502020204030204" pitchFamily="34" charset="0"/>
                <a:ea typeface="Calibri" panose="020F0502020204030204" pitchFamily="34" charset="0"/>
                <a:cs typeface="Calibri" panose="020F0502020204030204" pitchFamily="34" charset="0"/>
              </a:rPr>
              <a:t>Qua hình ảnh cây cau, tác giả bài thơ muốn nói: </a:t>
            </a:r>
            <a:r>
              <a:rPr lang="vi-VN" sz="3600" i="1">
                <a:solidFill>
                  <a:schemeClr val="tx1"/>
                </a:solidFill>
                <a:latin typeface="Calibri" panose="020F0502020204030204" pitchFamily="34" charset="0"/>
                <a:ea typeface="Calibri" panose="020F0502020204030204" pitchFamily="34" charset="0"/>
                <a:cs typeface="Calibri" panose="020F0502020204030204" pitchFamily="34" charset="0"/>
              </a:rPr>
              <a:t>Cau là người bạn gần gũi, chan hoà và có mặt trong hầu hết hoạt động đời sống của nhân dân ta. Cau thân thiện giúp ích cho con người rất nhiều.</a:t>
            </a:r>
            <a:endParaRPr lang="en-US" sz="3600" b="1" i="1">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A03B5609-CB76-985F-EE77-49530BCA04B9}"/>
              </a:ext>
            </a:extLst>
          </p:cNvPr>
          <p:cNvSpPr txBox="1"/>
          <p:nvPr/>
        </p:nvSpPr>
        <p:spPr>
          <a:xfrm>
            <a:off x="670999" y="358948"/>
            <a:ext cx="7973255" cy="1077218"/>
          </a:xfrm>
          <a:prstGeom prst="rect">
            <a:avLst/>
          </a:prstGeom>
          <a:noFill/>
        </p:spPr>
        <p:txBody>
          <a:bodyPr wrap="square">
            <a:spAutoFit/>
          </a:bodyPr>
          <a:lstStyle/>
          <a:p>
            <a:r>
              <a:rPr lang="vi-VN" sz="3200" b="1" i="0">
                <a:solidFill>
                  <a:srgbClr val="C00000"/>
                </a:solidFill>
                <a:effectLst/>
                <a:latin typeface="Calibri" panose="020F0502020204030204" pitchFamily="34" charset="0"/>
                <a:ea typeface="Calibri" panose="020F0502020204030204" pitchFamily="34" charset="0"/>
                <a:cs typeface="Calibri" panose="020F0502020204030204" pitchFamily="34" charset="0"/>
              </a:rPr>
              <a:t>Câu 4 : Qua hình ảnh cây cau, tác giả bài thơ muốn nói lên điều gì?</a:t>
            </a:r>
            <a:endParaRPr lang="en-US" sz="3200" b="1">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3316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12191506" cy="6858000"/>
          </a:xfrm>
          <a:prstGeom prst="rect">
            <a:avLst/>
          </a:prstGeom>
        </p:spPr>
      </p:pic>
      <p:sp>
        <p:nvSpPr>
          <p:cNvPr id="9" name="Rectangle: Rounded Corners 8">
            <a:extLst>
              <a:ext uri="{FF2B5EF4-FFF2-40B4-BE49-F238E27FC236}">
                <a16:creationId xmlns:a16="http://schemas.microsoft.com/office/drawing/2014/main" id="{003C1386-F045-61CE-048B-6367614AF833}"/>
              </a:ext>
            </a:extLst>
          </p:cNvPr>
          <p:cNvSpPr/>
          <p:nvPr/>
        </p:nvSpPr>
        <p:spPr>
          <a:xfrm>
            <a:off x="393289" y="235973"/>
            <a:ext cx="11513575" cy="642046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F3049970-8EFF-37F8-6262-33A895582CF5}"/>
              </a:ext>
            </a:extLst>
          </p:cNvPr>
          <p:cNvGrpSpPr/>
          <p:nvPr/>
        </p:nvGrpSpPr>
        <p:grpSpPr>
          <a:xfrm>
            <a:off x="8632061" y="73740"/>
            <a:ext cx="3628270" cy="2648638"/>
            <a:chOff x="8632061" y="73740"/>
            <a:chExt cx="3628270" cy="2648638"/>
          </a:xfrm>
        </p:grpSpPr>
        <p:pic>
          <p:nvPicPr>
            <p:cNvPr id="10" name="Picture 4">
              <a:extLst>
                <a:ext uri="{FF2B5EF4-FFF2-40B4-BE49-F238E27FC236}">
                  <a16:creationId xmlns:a16="http://schemas.microsoft.com/office/drawing/2014/main" id="{24777894-E978-0778-BFBA-68EB7E5D53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4366">
              <a:off x="8632061" y="73740"/>
              <a:ext cx="3628270" cy="2648638"/>
            </a:xfrm>
            <a:prstGeom prst="rect">
              <a:avLst/>
            </a:prstGeom>
          </p:spPr>
        </p:pic>
        <p:sp>
          <p:nvSpPr>
            <p:cNvPr id="11" name="TextBox 10">
              <a:extLst>
                <a:ext uri="{FF2B5EF4-FFF2-40B4-BE49-F238E27FC236}">
                  <a16:creationId xmlns:a16="http://schemas.microsoft.com/office/drawing/2014/main" id="{1130A9BB-955B-AD41-F762-116ABB4C035D}"/>
                </a:ext>
              </a:extLst>
            </p:cNvPr>
            <p:cNvSpPr txBox="1"/>
            <p:nvPr/>
          </p:nvSpPr>
          <p:spPr>
            <a:xfrm rot="809722">
              <a:off x="8863201" y="584814"/>
              <a:ext cx="316598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C00000"/>
                  </a:solidFill>
                  <a:effectLst/>
                  <a:uLnTx/>
                  <a:uFillTx/>
                  <a:latin typeface="Coiny" panose="02000903060500060000" pitchFamily="2" charset="0"/>
                  <a:ea typeface="+mn-ea"/>
                  <a:cs typeface="+mn-cs"/>
                </a:rPr>
                <a:t>Trả lời câu hỏi</a:t>
              </a:r>
            </a:p>
          </p:txBody>
        </p:sp>
      </p:grpSp>
      <p:sp>
        <p:nvSpPr>
          <p:cNvPr id="2" name="Rectangle: Rounded Corners 1">
            <a:extLst>
              <a:ext uri="{FF2B5EF4-FFF2-40B4-BE49-F238E27FC236}">
                <a16:creationId xmlns:a16="http://schemas.microsoft.com/office/drawing/2014/main" id="{7C84D326-BD45-199E-FB67-D37532D3D570}"/>
              </a:ext>
            </a:extLst>
          </p:cNvPr>
          <p:cNvSpPr/>
          <p:nvPr/>
        </p:nvSpPr>
        <p:spPr>
          <a:xfrm>
            <a:off x="835389" y="2864156"/>
            <a:ext cx="10520728" cy="3290838"/>
          </a:xfrm>
          <a:prstGeom prst="roundRect">
            <a:avLst/>
          </a:prstGeom>
          <a:solidFill>
            <a:srgbClr val="CCFFCC"/>
          </a:solidFill>
          <a:ln>
            <a:solidFill>
              <a:srgbClr val="CCF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vi-VN" sz="3600">
                <a:solidFill>
                  <a:schemeClr val="tx1"/>
                </a:solidFill>
                <a:latin typeface="Calibri" panose="020F0502020204030204" pitchFamily="34" charset="0"/>
                <a:ea typeface="Calibri" panose="020F0502020204030204" pitchFamily="34" charset="0"/>
                <a:cs typeface="Calibri" panose="020F0502020204030204" pitchFamily="34" charset="0"/>
              </a:rPr>
              <a:t>Qua bài thơ này, em học được cách tả cây cối gần gũi, thiết thực, thông qua những ích lợi, công dụng của cây cối với đời sống con người, thiên nhiên. </a:t>
            </a:r>
            <a:endParaRPr lang="en-US" sz="3600" b="1" i="1">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A03B5609-CB76-985F-EE77-49530BCA04B9}"/>
              </a:ext>
            </a:extLst>
          </p:cNvPr>
          <p:cNvSpPr txBox="1"/>
          <p:nvPr/>
        </p:nvSpPr>
        <p:spPr>
          <a:xfrm>
            <a:off x="670999" y="358948"/>
            <a:ext cx="7973255" cy="1077218"/>
          </a:xfrm>
          <a:prstGeom prst="rect">
            <a:avLst/>
          </a:prstGeom>
          <a:noFill/>
        </p:spPr>
        <p:txBody>
          <a:bodyPr wrap="square">
            <a:spAutoFit/>
          </a:bodyPr>
          <a:lstStyle/>
          <a:p>
            <a:r>
              <a:rPr lang="vi-VN" sz="3200" b="1" i="0">
                <a:solidFill>
                  <a:srgbClr val="C00000"/>
                </a:solidFill>
                <a:effectLst/>
                <a:latin typeface="Calibri" panose="020F0502020204030204" pitchFamily="34" charset="0"/>
                <a:ea typeface="Calibri" panose="020F0502020204030204" pitchFamily="34" charset="0"/>
                <a:cs typeface="Calibri" panose="020F0502020204030204" pitchFamily="34" charset="0"/>
              </a:rPr>
              <a:t>Câu 5 : Em học được điều gì ở bài thơ này về cách tả cây cối?</a:t>
            </a:r>
            <a:endParaRPr lang="en-US" sz="3200" b="1">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2130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14" name="云形 13"/>
          <p:cNvSpPr/>
          <p:nvPr/>
        </p:nvSpPr>
        <p:spPr>
          <a:xfrm rot="10800000">
            <a:off x="25070" y="1353185"/>
            <a:ext cx="2734955" cy="1666538"/>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5" name="图片 4"/>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247" y="0"/>
            <a:ext cx="12191506"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934" y="5099901"/>
            <a:ext cx="1944469" cy="1616697"/>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7830" y="4449119"/>
            <a:ext cx="1300717" cy="1301564"/>
          </a:xfrm>
          <a:prstGeom prst="rect">
            <a:avLst/>
          </a:pr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73638" y="4559445"/>
            <a:ext cx="1493493" cy="1253539"/>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8382" y="4901273"/>
            <a:ext cx="1300717" cy="1301564"/>
          </a:xfrm>
          <a:prstGeom prst="rect">
            <a:avLst/>
          </a:prstGeom>
        </p:spPr>
      </p:pic>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41075" y="5429551"/>
            <a:ext cx="1706212" cy="1047878"/>
          </a:xfrm>
          <a:prstGeom prst="rect">
            <a:avLst/>
          </a:prstGeom>
        </p:spPr>
      </p:pic>
      <p:pic>
        <p:nvPicPr>
          <p:cNvPr id="30" name="图片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5374" y="5683770"/>
            <a:ext cx="1661717" cy="1381608"/>
          </a:xfrm>
          <a:prstGeom prst="rect">
            <a:avLst/>
          </a:prstGeom>
        </p:spPr>
      </p:pic>
      <p:sp>
        <p:nvSpPr>
          <p:cNvPr id="3" name="Freeform 8">
            <a:extLst>
              <a:ext uri="{FF2B5EF4-FFF2-40B4-BE49-F238E27FC236}">
                <a16:creationId xmlns:a16="http://schemas.microsoft.com/office/drawing/2014/main" id="{EF787634-103B-2D76-B779-9DA4CFD59ABD}"/>
              </a:ext>
            </a:extLst>
          </p:cNvPr>
          <p:cNvSpPr/>
          <p:nvPr/>
        </p:nvSpPr>
        <p:spPr>
          <a:xfrm rot="20138756">
            <a:off x="9842829" y="-1336085"/>
            <a:ext cx="3065934" cy="4822790"/>
          </a:xfrm>
          <a:custGeom>
            <a:avLst/>
            <a:gdLst/>
            <a:ahLst/>
            <a:cxnLst/>
            <a:rect l="l" t="t" r="r" b="b"/>
            <a:pathLst>
              <a:path w="2592324" h="4114800">
                <a:moveTo>
                  <a:pt x="0" y="0"/>
                </a:moveTo>
                <a:lnTo>
                  <a:pt x="2592324" y="0"/>
                </a:lnTo>
                <a:lnTo>
                  <a:pt x="2592324" y="4114800"/>
                </a:lnTo>
                <a:lnTo>
                  <a:pt x="0" y="41148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8">
            <a:extLst>
              <a:ext uri="{FF2B5EF4-FFF2-40B4-BE49-F238E27FC236}">
                <a16:creationId xmlns:a16="http://schemas.microsoft.com/office/drawing/2014/main" id="{04AE7BE4-6E54-46AA-A768-F0C2AB313161}"/>
              </a:ext>
            </a:extLst>
          </p:cNvPr>
          <p:cNvSpPr/>
          <p:nvPr/>
        </p:nvSpPr>
        <p:spPr>
          <a:xfrm rot="2472545" flipH="1" flipV="1">
            <a:off x="-1108397" y="-1401718"/>
            <a:ext cx="4573132" cy="4149381"/>
          </a:xfrm>
          <a:custGeom>
            <a:avLst/>
            <a:gdLst/>
            <a:ahLst/>
            <a:cxnLst/>
            <a:rect l="l" t="t" r="r" b="b"/>
            <a:pathLst>
              <a:path w="2592324" h="4114800">
                <a:moveTo>
                  <a:pt x="0" y="0"/>
                </a:moveTo>
                <a:lnTo>
                  <a:pt x="2592324" y="0"/>
                </a:lnTo>
                <a:lnTo>
                  <a:pt x="2592324" y="4114800"/>
                </a:lnTo>
                <a:lnTo>
                  <a:pt x="0" y="41148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Freeform 2">
            <a:extLst>
              <a:ext uri="{FF2B5EF4-FFF2-40B4-BE49-F238E27FC236}">
                <a16:creationId xmlns:a16="http://schemas.microsoft.com/office/drawing/2014/main" id="{F916FB91-6B86-0942-EBE3-EFB0FF376394}"/>
              </a:ext>
            </a:extLst>
          </p:cNvPr>
          <p:cNvSpPr/>
          <p:nvPr/>
        </p:nvSpPr>
        <p:spPr>
          <a:xfrm>
            <a:off x="-921031" y="1622486"/>
            <a:ext cx="2909959" cy="3124308"/>
          </a:xfrm>
          <a:custGeom>
            <a:avLst/>
            <a:gdLst/>
            <a:ahLst/>
            <a:cxnLst/>
            <a:rect l="l" t="t" r="r" b="b"/>
            <a:pathLst>
              <a:path w="6491097" h="8229600">
                <a:moveTo>
                  <a:pt x="0" y="0"/>
                </a:moveTo>
                <a:lnTo>
                  <a:pt x="6491096" y="0"/>
                </a:lnTo>
                <a:lnTo>
                  <a:pt x="6491096"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3" name="Picture 4">
            <a:extLst>
              <a:ext uri="{FF2B5EF4-FFF2-40B4-BE49-F238E27FC236}">
                <a16:creationId xmlns:a16="http://schemas.microsoft.com/office/drawing/2014/main" id="{DBCB89E7-45F1-AA1D-BB68-AD8E684EB93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829103" y="319185"/>
            <a:ext cx="1801035" cy="1801035"/>
          </a:xfrm>
          <a:prstGeom prst="rect">
            <a:avLst/>
          </a:prstGeom>
        </p:spPr>
      </p:pic>
      <p:sp>
        <p:nvSpPr>
          <p:cNvPr id="16" name="云形 15"/>
          <p:cNvSpPr/>
          <p:nvPr/>
        </p:nvSpPr>
        <p:spPr>
          <a:xfrm rot="11397799">
            <a:off x="1682510" y="645248"/>
            <a:ext cx="9249548" cy="4748951"/>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4" name="Freeform 2">
            <a:extLst>
              <a:ext uri="{FF2B5EF4-FFF2-40B4-BE49-F238E27FC236}">
                <a16:creationId xmlns:a16="http://schemas.microsoft.com/office/drawing/2014/main" id="{F1DE76C4-BC12-8D42-B8D4-C3EC470F2CD1}"/>
              </a:ext>
            </a:extLst>
          </p:cNvPr>
          <p:cNvSpPr/>
          <p:nvPr/>
        </p:nvSpPr>
        <p:spPr>
          <a:xfrm>
            <a:off x="10976311" y="2125145"/>
            <a:ext cx="2909959" cy="3124308"/>
          </a:xfrm>
          <a:custGeom>
            <a:avLst/>
            <a:gdLst/>
            <a:ahLst/>
            <a:cxnLst/>
            <a:rect l="l" t="t" r="r" b="b"/>
            <a:pathLst>
              <a:path w="6491097" h="8229600">
                <a:moveTo>
                  <a:pt x="0" y="0"/>
                </a:moveTo>
                <a:lnTo>
                  <a:pt x="6491096" y="0"/>
                </a:lnTo>
                <a:lnTo>
                  <a:pt x="6491096"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3">
            <a:extLst>
              <a:ext uri="{FF2B5EF4-FFF2-40B4-BE49-F238E27FC236}">
                <a16:creationId xmlns:a16="http://schemas.microsoft.com/office/drawing/2014/main" id="{C79959C9-46EF-06B0-FFD9-2784AC505F6C}"/>
              </a:ext>
            </a:extLst>
          </p:cNvPr>
          <p:cNvSpPr/>
          <p:nvPr/>
        </p:nvSpPr>
        <p:spPr>
          <a:xfrm rot="20150477">
            <a:off x="9670589" y="3303947"/>
            <a:ext cx="2870426" cy="5518106"/>
          </a:xfrm>
          <a:custGeom>
            <a:avLst/>
            <a:gdLst/>
            <a:ahLst/>
            <a:cxnLst/>
            <a:rect l="l" t="t" r="r" b="b"/>
            <a:pathLst>
              <a:path w="1451142" h="3465413">
                <a:moveTo>
                  <a:pt x="0" y="0"/>
                </a:moveTo>
                <a:lnTo>
                  <a:pt x="1451141" y="0"/>
                </a:lnTo>
                <a:lnTo>
                  <a:pt x="1451141" y="3465413"/>
                </a:lnTo>
                <a:lnTo>
                  <a:pt x="0" y="3465413"/>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430AA2B-DAC7-A094-6C35-D05B2FBD95C9}"/>
              </a:ext>
            </a:extLst>
          </p:cNvPr>
          <p:cNvSpPr txBox="1"/>
          <p:nvPr/>
        </p:nvSpPr>
        <p:spPr>
          <a:xfrm>
            <a:off x="2421965" y="632714"/>
            <a:ext cx="7176707" cy="1436996"/>
          </a:xfrm>
          <a:prstGeom prst="rect">
            <a:avLst/>
          </a:prstGeom>
          <a:noFill/>
        </p:spPr>
        <p:txBody>
          <a:bodyPr wrap="square">
            <a:spAutoFit/>
          </a:bodyPr>
          <a:lstStyle/>
          <a:p>
            <a:pPr marL="0" marR="0" lvl="0" indent="0" algn="ctr" defTabSz="914400" rtl="0" eaLnBrk="1" fontAlgn="auto" latinLnBrk="0" hangingPunct="1">
              <a:lnSpc>
                <a:spcPct val="150000"/>
              </a:lnSpc>
              <a:spcBef>
                <a:spcPts val="240"/>
              </a:spcBef>
              <a:spcAft>
                <a:spcPts val="240"/>
              </a:spcAft>
              <a:buClrTx/>
              <a:buSzTx/>
              <a:buFontTx/>
              <a:buNone/>
              <a:tabLst/>
              <a:defRPr/>
            </a:pPr>
            <a:r>
              <a:rPr kumimoji="0" lang="en-US" sz="6600" b="1" i="0" u="none" strike="noStrike" kern="1200" cap="none" spc="0" normalizeH="0" baseline="0" noProof="0">
                <a:ln>
                  <a:noFill/>
                </a:ln>
                <a:solidFill>
                  <a:srgbClr val="0070C0"/>
                </a:solidFill>
                <a:effectLst/>
                <a:uLnTx/>
                <a:uFillTx/>
                <a:latin typeface="#9Slide03 AllRoundGothic" panose="020B0703020202020104" pitchFamily="34" charset="0"/>
                <a:ea typeface="Calibri" panose="020F0502020204030204" pitchFamily="34" charset="0"/>
                <a:cs typeface="Times New Roman" panose="02020603050405020304" pitchFamily="18" charset="0"/>
              </a:rPr>
              <a:t>Nội</a:t>
            </a:r>
            <a:r>
              <a:rPr kumimoji="0" lang="en-US" sz="6600" b="1" i="0" u="none" strike="noStrike" kern="1200" cap="none" spc="0" normalizeH="0" noProof="0">
                <a:ln>
                  <a:noFill/>
                </a:ln>
                <a:solidFill>
                  <a:srgbClr val="0070C0"/>
                </a:solidFill>
                <a:effectLst/>
                <a:uLnTx/>
                <a:uFillTx/>
                <a:latin typeface="#9Slide03 AllRoundGothic" panose="020B0703020202020104" pitchFamily="34" charset="0"/>
                <a:ea typeface="Calibri" panose="020F0502020204030204" pitchFamily="34" charset="0"/>
                <a:cs typeface="Times New Roman" panose="02020603050405020304" pitchFamily="18" charset="0"/>
              </a:rPr>
              <a:t> dung</a:t>
            </a:r>
            <a:endParaRPr kumimoji="0" lang="en-US" sz="6000" b="0" i="0" u="none" strike="noStrike" kern="1200" cap="none" spc="0" normalizeH="0" baseline="0" noProof="0">
              <a:ln>
                <a:noFill/>
              </a:ln>
              <a:solidFill>
                <a:srgbClr val="00B050"/>
              </a:solidFill>
              <a:effectLst/>
              <a:uLnTx/>
              <a:uFillTx/>
              <a:latin typeface="#9Slide03 AllRoundGothic" panose="020B07030202020201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D197D71B-6747-D972-2724-4B6B3C9278DE}"/>
              </a:ext>
            </a:extLst>
          </p:cNvPr>
          <p:cNvSpPr txBox="1"/>
          <p:nvPr/>
        </p:nvSpPr>
        <p:spPr>
          <a:xfrm>
            <a:off x="2094792" y="2305617"/>
            <a:ext cx="7900826" cy="2123658"/>
          </a:xfrm>
          <a:prstGeom prst="rect">
            <a:avLst/>
          </a:prstGeom>
          <a:noFill/>
        </p:spPr>
        <p:txBody>
          <a:bodyPr wrap="square">
            <a:spAutoFit/>
          </a:bodyPr>
          <a:lstStyle/>
          <a:p>
            <a:pPr algn="ctr"/>
            <a:r>
              <a:rPr lang="vi-VN" sz="4400" i="1">
                <a:effectLst/>
                <a:latin typeface="Calibri" panose="020F0502020204030204" pitchFamily="34" charset="0"/>
                <a:ea typeface="Calibri" panose="020F0502020204030204" pitchFamily="34" charset="0"/>
                <a:cs typeface="Times New Roman" panose="02020603050405020304" pitchFamily="18" charset="0"/>
              </a:rPr>
              <a:t>Mượn hình ảnh cây cay ngụ ý ca ngợi những phẩm chất tốt đẹp của con người.</a:t>
            </a:r>
            <a:endParaRPr lang="en-US" sz="4400"/>
          </a:p>
        </p:txBody>
      </p:sp>
    </p:spTree>
    <p:extLst>
      <p:ext uri="{BB962C8B-B14F-4D97-AF65-F5344CB8AC3E}">
        <p14:creationId xmlns:p14="http://schemas.microsoft.com/office/powerpoint/2010/main" val="52546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14" name="云形 13"/>
          <p:cNvSpPr/>
          <p:nvPr/>
        </p:nvSpPr>
        <p:spPr>
          <a:xfrm rot="10800000">
            <a:off x="25070" y="1353185"/>
            <a:ext cx="2734955" cy="1666538"/>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5" name="图片 4"/>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247" y="0"/>
            <a:ext cx="12191506"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934" y="5099901"/>
            <a:ext cx="1944469" cy="1616697"/>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7830" y="4449119"/>
            <a:ext cx="1300717" cy="1301564"/>
          </a:xfrm>
          <a:prstGeom prst="rect">
            <a:avLst/>
          </a:pr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73638" y="4559445"/>
            <a:ext cx="1493493" cy="1253539"/>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8382" y="4901273"/>
            <a:ext cx="1300717" cy="1301564"/>
          </a:xfrm>
          <a:prstGeom prst="rect">
            <a:avLst/>
          </a:prstGeom>
        </p:spPr>
      </p:pic>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41075" y="5429551"/>
            <a:ext cx="1706212" cy="1047878"/>
          </a:xfrm>
          <a:prstGeom prst="rect">
            <a:avLst/>
          </a:prstGeom>
        </p:spPr>
      </p:pic>
      <p:pic>
        <p:nvPicPr>
          <p:cNvPr id="30" name="图片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5374" y="5683770"/>
            <a:ext cx="1661717" cy="1381608"/>
          </a:xfrm>
          <a:prstGeom prst="rect">
            <a:avLst/>
          </a:prstGeom>
        </p:spPr>
      </p:pic>
      <p:sp>
        <p:nvSpPr>
          <p:cNvPr id="3" name="Freeform 8">
            <a:extLst>
              <a:ext uri="{FF2B5EF4-FFF2-40B4-BE49-F238E27FC236}">
                <a16:creationId xmlns:a16="http://schemas.microsoft.com/office/drawing/2014/main" id="{EF787634-103B-2D76-B779-9DA4CFD59ABD}"/>
              </a:ext>
            </a:extLst>
          </p:cNvPr>
          <p:cNvSpPr/>
          <p:nvPr/>
        </p:nvSpPr>
        <p:spPr>
          <a:xfrm rot="20138756">
            <a:off x="9842829" y="-1336085"/>
            <a:ext cx="3065934" cy="4822790"/>
          </a:xfrm>
          <a:custGeom>
            <a:avLst/>
            <a:gdLst/>
            <a:ahLst/>
            <a:cxnLst/>
            <a:rect l="l" t="t" r="r" b="b"/>
            <a:pathLst>
              <a:path w="2592324" h="4114800">
                <a:moveTo>
                  <a:pt x="0" y="0"/>
                </a:moveTo>
                <a:lnTo>
                  <a:pt x="2592324" y="0"/>
                </a:lnTo>
                <a:lnTo>
                  <a:pt x="2592324" y="4114800"/>
                </a:lnTo>
                <a:lnTo>
                  <a:pt x="0" y="41148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8">
            <a:extLst>
              <a:ext uri="{FF2B5EF4-FFF2-40B4-BE49-F238E27FC236}">
                <a16:creationId xmlns:a16="http://schemas.microsoft.com/office/drawing/2014/main" id="{04AE7BE4-6E54-46AA-A768-F0C2AB313161}"/>
              </a:ext>
            </a:extLst>
          </p:cNvPr>
          <p:cNvSpPr/>
          <p:nvPr/>
        </p:nvSpPr>
        <p:spPr>
          <a:xfrm rot="2472545" flipH="1" flipV="1">
            <a:off x="-1108397" y="-1401718"/>
            <a:ext cx="4573132" cy="4149381"/>
          </a:xfrm>
          <a:custGeom>
            <a:avLst/>
            <a:gdLst/>
            <a:ahLst/>
            <a:cxnLst/>
            <a:rect l="l" t="t" r="r" b="b"/>
            <a:pathLst>
              <a:path w="2592324" h="4114800">
                <a:moveTo>
                  <a:pt x="0" y="0"/>
                </a:moveTo>
                <a:lnTo>
                  <a:pt x="2592324" y="0"/>
                </a:lnTo>
                <a:lnTo>
                  <a:pt x="2592324" y="4114800"/>
                </a:lnTo>
                <a:lnTo>
                  <a:pt x="0" y="41148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Freeform 2">
            <a:extLst>
              <a:ext uri="{FF2B5EF4-FFF2-40B4-BE49-F238E27FC236}">
                <a16:creationId xmlns:a16="http://schemas.microsoft.com/office/drawing/2014/main" id="{F916FB91-6B86-0942-EBE3-EFB0FF376394}"/>
              </a:ext>
            </a:extLst>
          </p:cNvPr>
          <p:cNvSpPr/>
          <p:nvPr/>
        </p:nvSpPr>
        <p:spPr>
          <a:xfrm>
            <a:off x="-921031" y="1622486"/>
            <a:ext cx="2909959" cy="3124308"/>
          </a:xfrm>
          <a:custGeom>
            <a:avLst/>
            <a:gdLst/>
            <a:ahLst/>
            <a:cxnLst/>
            <a:rect l="l" t="t" r="r" b="b"/>
            <a:pathLst>
              <a:path w="6491097" h="8229600">
                <a:moveTo>
                  <a:pt x="0" y="0"/>
                </a:moveTo>
                <a:lnTo>
                  <a:pt x="6491096" y="0"/>
                </a:lnTo>
                <a:lnTo>
                  <a:pt x="6491096"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3" name="Picture 4">
            <a:extLst>
              <a:ext uri="{FF2B5EF4-FFF2-40B4-BE49-F238E27FC236}">
                <a16:creationId xmlns:a16="http://schemas.microsoft.com/office/drawing/2014/main" id="{DBCB89E7-45F1-AA1D-BB68-AD8E684EB93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829103" y="319185"/>
            <a:ext cx="1801035" cy="1801035"/>
          </a:xfrm>
          <a:prstGeom prst="rect">
            <a:avLst/>
          </a:prstGeom>
        </p:spPr>
      </p:pic>
      <p:sp>
        <p:nvSpPr>
          <p:cNvPr id="16" name="云形 15"/>
          <p:cNvSpPr/>
          <p:nvPr/>
        </p:nvSpPr>
        <p:spPr>
          <a:xfrm rot="11397799">
            <a:off x="1682510" y="645248"/>
            <a:ext cx="9249548" cy="4748951"/>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4" name="Freeform 2">
            <a:extLst>
              <a:ext uri="{FF2B5EF4-FFF2-40B4-BE49-F238E27FC236}">
                <a16:creationId xmlns:a16="http://schemas.microsoft.com/office/drawing/2014/main" id="{F1DE76C4-BC12-8D42-B8D4-C3EC470F2CD1}"/>
              </a:ext>
            </a:extLst>
          </p:cNvPr>
          <p:cNvSpPr/>
          <p:nvPr/>
        </p:nvSpPr>
        <p:spPr>
          <a:xfrm>
            <a:off x="10976311" y="2125145"/>
            <a:ext cx="2909959" cy="3124308"/>
          </a:xfrm>
          <a:custGeom>
            <a:avLst/>
            <a:gdLst/>
            <a:ahLst/>
            <a:cxnLst/>
            <a:rect l="l" t="t" r="r" b="b"/>
            <a:pathLst>
              <a:path w="6491097" h="8229600">
                <a:moveTo>
                  <a:pt x="0" y="0"/>
                </a:moveTo>
                <a:lnTo>
                  <a:pt x="6491096" y="0"/>
                </a:lnTo>
                <a:lnTo>
                  <a:pt x="6491096"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3">
            <a:extLst>
              <a:ext uri="{FF2B5EF4-FFF2-40B4-BE49-F238E27FC236}">
                <a16:creationId xmlns:a16="http://schemas.microsoft.com/office/drawing/2014/main" id="{C79959C9-46EF-06B0-FFD9-2784AC505F6C}"/>
              </a:ext>
            </a:extLst>
          </p:cNvPr>
          <p:cNvSpPr/>
          <p:nvPr/>
        </p:nvSpPr>
        <p:spPr>
          <a:xfrm rot="20150477">
            <a:off x="9670589" y="3303947"/>
            <a:ext cx="2870426" cy="5518106"/>
          </a:xfrm>
          <a:custGeom>
            <a:avLst/>
            <a:gdLst/>
            <a:ahLst/>
            <a:cxnLst/>
            <a:rect l="l" t="t" r="r" b="b"/>
            <a:pathLst>
              <a:path w="1451142" h="3465413">
                <a:moveTo>
                  <a:pt x="0" y="0"/>
                </a:moveTo>
                <a:lnTo>
                  <a:pt x="1451141" y="0"/>
                </a:lnTo>
                <a:lnTo>
                  <a:pt x="1451141" y="3465413"/>
                </a:lnTo>
                <a:lnTo>
                  <a:pt x="0" y="3465413"/>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430AA2B-DAC7-A094-6C35-D05B2FBD95C9}"/>
              </a:ext>
            </a:extLst>
          </p:cNvPr>
          <p:cNvSpPr txBox="1"/>
          <p:nvPr/>
        </p:nvSpPr>
        <p:spPr>
          <a:xfrm>
            <a:off x="2446858" y="1362789"/>
            <a:ext cx="7176707" cy="3011787"/>
          </a:xfrm>
          <a:prstGeom prst="rect">
            <a:avLst/>
          </a:prstGeom>
          <a:noFill/>
        </p:spPr>
        <p:txBody>
          <a:bodyPr wrap="square">
            <a:spAutoFit/>
          </a:bodyPr>
          <a:lstStyle/>
          <a:p>
            <a:pPr marL="0" marR="0" lvl="0" indent="0" algn="ctr" defTabSz="914400" rtl="0" eaLnBrk="1" fontAlgn="auto" latinLnBrk="0" hangingPunct="1">
              <a:lnSpc>
                <a:spcPct val="150000"/>
              </a:lnSpc>
              <a:spcBef>
                <a:spcPts val="240"/>
              </a:spcBef>
              <a:spcAft>
                <a:spcPts val="240"/>
              </a:spcAft>
              <a:buClrTx/>
              <a:buSzTx/>
              <a:buFontTx/>
              <a:buNone/>
              <a:tabLst/>
              <a:defRPr/>
            </a:pPr>
            <a:r>
              <a:rPr kumimoji="0" lang="vi-VN" sz="6600" b="1" i="0" u="none" strike="noStrike" kern="1200" cap="none" spc="0" normalizeH="0" baseline="0" noProof="0">
                <a:ln>
                  <a:noFill/>
                </a:ln>
                <a:solidFill>
                  <a:srgbClr val="0070C0"/>
                </a:solidFill>
                <a:effectLst/>
                <a:uLnTx/>
                <a:uFillTx/>
                <a:latin typeface="#9Slide03 AllRoundGothic" panose="020B0703020202020104" pitchFamily="34" charset="0"/>
                <a:ea typeface="Calibri" panose="020F0502020204030204" pitchFamily="34" charset="0"/>
                <a:cs typeface="Times New Roman" panose="02020603050405020304" pitchFamily="18" charset="0"/>
              </a:rPr>
              <a:t>Hoạt động </a:t>
            </a:r>
            <a:r>
              <a:rPr lang="en-US" sz="6600" b="1">
                <a:solidFill>
                  <a:srgbClr val="0070C0"/>
                </a:solidFill>
                <a:latin typeface="#9Slide03 AllRoundGothic" panose="020B0703020202020104" pitchFamily="34" charset="0"/>
                <a:ea typeface="Calibri" panose="020F0502020204030204" pitchFamily="34" charset="0"/>
                <a:cs typeface="Times New Roman" panose="02020603050405020304" pitchFamily="18" charset="0"/>
              </a:rPr>
              <a:t>3</a:t>
            </a:r>
            <a:r>
              <a:rPr kumimoji="0" lang="vi-VN" sz="6600" b="1" i="0" u="none" strike="noStrike" kern="1200" cap="none" spc="0" normalizeH="0" baseline="0" noProof="0">
                <a:ln>
                  <a:noFill/>
                </a:ln>
                <a:solidFill>
                  <a:srgbClr val="0070C0"/>
                </a:solidFill>
                <a:effectLst/>
                <a:uLnTx/>
                <a:uFillTx/>
                <a:latin typeface="#9Slide03 AllRoundGothic" panose="020B0703020202020104" pitchFamily="34" charset="0"/>
                <a:ea typeface="Calibri" panose="020F0502020204030204" pitchFamily="34" charset="0"/>
                <a:cs typeface="Times New Roman" panose="02020603050405020304" pitchFamily="18" charset="0"/>
              </a:rPr>
              <a:t>: </a:t>
            </a:r>
            <a:endParaRPr kumimoji="0" lang="en-US" sz="6600" b="1" i="0" u="none" strike="noStrike" kern="1200" cap="none" spc="0" normalizeH="0" baseline="0" noProof="0">
              <a:ln>
                <a:noFill/>
              </a:ln>
              <a:solidFill>
                <a:srgbClr val="0070C0"/>
              </a:solidFill>
              <a:effectLst/>
              <a:uLnTx/>
              <a:uFillTx/>
              <a:latin typeface="#9Slide03 AllRoundGothic" panose="020B07030202020201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240"/>
              </a:spcBef>
              <a:spcAft>
                <a:spcPts val="240"/>
              </a:spcAft>
              <a:buClrTx/>
              <a:buSzTx/>
              <a:buFontTx/>
              <a:buNone/>
              <a:tabLst/>
              <a:defRPr/>
            </a:pPr>
            <a:r>
              <a:rPr kumimoji="0" lang="vi-VN" sz="6600" b="1" i="0" u="none" strike="noStrike" kern="1200" cap="none" spc="0" normalizeH="0" baseline="0" noProof="0">
                <a:ln>
                  <a:noFill/>
                </a:ln>
                <a:solidFill>
                  <a:srgbClr val="00B050"/>
                </a:solidFill>
                <a:effectLst/>
                <a:uLnTx/>
                <a:uFillTx/>
                <a:latin typeface="#9Slide03 AllRoundGothic" panose="020B0703020202020104" pitchFamily="34" charset="0"/>
                <a:ea typeface="Calibri" panose="020F0502020204030204" pitchFamily="34" charset="0"/>
                <a:cs typeface="Times New Roman" panose="02020603050405020304" pitchFamily="18" charset="0"/>
              </a:rPr>
              <a:t>Đọc</a:t>
            </a:r>
            <a:r>
              <a:rPr kumimoji="0" lang="en-US" sz="6600" b="1" i="0" u="none" strike="noStrike" kern="1200" cap="none" spc="0" normalizeH="0" baseline="0" noProof="0">
                <a:ln>
                  <a:noFill/>
                </a:ln>
                <a:solidFill>
                  <a:srgbClr val="00B050"/>
                </a:solidFill>
                <a:effectLst/>
                <a:uLnTx/>
                <a:uFillTx/>
                <a:latin typeface="#9Slide03 AllRoundGothic" panose="020B0703020202020104" pitchFamily="34" charset="0"/>
                <a:ea typeface="Calibri" panose="020F0502020204030204" pitchFamily="34" charset="0"/>
                <a:cs typeface="Times New Roman" panose="02020603050405020304" pitchFamily="18" charset="0"/>
              </a:rPr>
              <a:t> nâng</a:t>
            </a:r>
            <a:r>
              <a:rPr kumimoji="0" lang="en-US" sz="6600" b="1" i="0" u="none" strike="noStrike" kern="1200" cap="none" spc="0" normalizeH="0" noProof="0">
                <a:ln>
                  <a:noFill/>
                </a:ln>
                <a:solidFill>
                  <a:srgbClr val="00B050"/>
                </a:solidFill>
                <a:effectLst/>
                <a:uLnTx/>
                <a:uFillTx/>
                <a:latin typeface="#9Slide03 AllRoundGothic" panose="020B0703020202020104" pitchFamily="34" charset="0"/>
                <a:ea typeface="Calibri" panose="020F0502020204030204" pitchFamily="34" charset="0"/>
                <a:cs typeface="Times New Roman" panose="02020603050405020304" pitchFamily="18" charset="0"/>
              </a:rPr>
              <a:t> cao</a:t>
            </a:r>
            <a:endParaRPr kumimoji="0" lang="en-US" sz="6000" b="0" i="0" u="none" strike="noStrike" kern="1200" cap="none" spc="0" normalizeH="0" baseline="0" noProof="0">
              <a:ln>
                <a:noFill/>
              </a:ln>
              <a:solidFill>
                <a:srgbClr val="00B050"/>
              </a:solidFill>
              <a:effectLst/>
              <a:uLnTx/>
              <a:uFillTx/>
              <a:latin typeface="#9Slide03 AllRoundGothic" panose="020B07030202020201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1403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12191506" cy="6858000"/>
          </a:xfrm>
          <a:prstGeom prst="rect">
            <a:avLst/>
          </a:prstGeom>
        </p:spPr>
      </p:pic>
      <p:sp>
        <p:nvSpPr>
          <p:cNvPr id="9" name="Rectangle: Rounded Corners 8">
            <a:extLst>
              <a:ext uri="{FF2B5EF4-FFF2-40B4-BE49-F238E27FC236}">
                <a16:creationId xmlns:a16="http://schemas.microsoft.com/office/drawing/2014/main" id="{003C1386-F045-61CE-048B-6367614AF833}"/>
              </a:ext>
            </a:extLst>
          </p:cNvPr>
          <p:cNvSpPr/>
          <p:nvPr/>
        </p:nvSpPr>
        <p:spPr>
          <a:xfrm>
            <a:off x="393289" y="235973"/>
            <a:ext cx="11513575" cy="642046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F3049970-8EFF-37F8-6262-33A895582CF5}"/>
              </a:ext>
            </a:extLst>
          </p:cNvPr>
          <p:cNvGrpSpPr/>
          <p:nvPr/>
        </p:nvGrpSpPr>
        <p:grpSpPr>
          <a:xfrm>
            <a:off x="8632061" y="73740"/>
            <a:ext cx="3628270" cy="2648638"/>
            <a:chOff x="8632061" y="73740"/>
            <a:chExt cx="3628270" cy="2648638"/>
          </a:xfrm>
        </p:grpSpPr>
        <p:pic>
          <p:nvPicPr>
            <p:cNvPr id="10" name="Picture 4">
              <a:extLst>
                <a:ext uri="{FF2B5EF4-FFF2-40B4-BE49-F238E27FC236}">
                  <a16:creationId xmlns:a16="http://schemas.microsoft.com/office/drawing/2014/main" id="{24777894-E978-0778-BFBA-68EB7E5D53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4366">
              <a:off x="8632061" y="73740"/>
              <a:ext cx="3628270" cy="2648638"/>
            </a:xfrm>
            <a:prstGeom prst="rect">
              <a:avLst/>
            </a:prstGeom>
          </p:spPr>
        </p:pic>
        <p:sp>
          <p:nvSpPr>
            <p:cNvPr id="11" name="TextBox 10">
              <a:extLst>
                <a:ext uri="{FF2B5EF4-FFF2-40B4-BE49-F238E27FC236}">
                  <a16:creationId xmlns:a16="http://schemas.microsoft.com/office/drawing/2014/main" id="{1130A9BB-955B-AD41-F762-116ABB4C035D}"/>
                </a:ext>
              </a:extLst>
            </p:cNvPr>
            <p:cNvSpPr txBox="1"/>
            <p:nvPr/>
          </p:nvSpPr>
          <p:spPr>
            <a:xfrm rot="809722">
              <a:off x="8863201" y="584814"/>
              <a:ext cx="316598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a:solidFill>
                    <a:srgbClr val="C00000"/>
                  </a:solidFill>
                  <a:latin typeface="Coiny" panose="02000903060500060000" pitchFamily="2" charset="0"/>
                </a:rPr>
                <a:t>Lắng nghe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a:solidFill>
                    <a:srgbClr val="C00000"/>
                  </a:solidFill>
                  <a:latin typeface="Coiny" panose="02000903060500060000" pitchFamily="2" charset="0"/>
                </a:rPr>
                <a:t>đọc mẫu</a:t>
              </a:r>
              <a:endParaRPr kumimoji="0" lang="en-US" sz="4400" b="0" i="0" u="none" strike="noStrike" kern="1200" cap="none" spc="0" normalizeH="0" baseline="0" noProof="0">
                <a:ln>
                  <a:noFill/>
                </a:ln>
                <a:solidFill>
                  <a:srgbClr val="C00000"/>
                </a:solidFill>
                <a:effectLst/>
                <a:uLnTx/>
                <a:uFillTx/>
                <a:latin typeface="Coiny" panose="02000903060500060000" pitchFamily="2" charset="0"/>
                <a:ea typeface="+mn-ea"/>
                <a:cs typeface="+mn-cs"/>
              </a:endParaRPr>
            </a:p>
          </p:txBody>
        </p:sp>
      </p:grpSp>
      <p:grpSp>
        <p:nvGrpSpPr>
          <p:cNvPr id="15" name="Group 14">
            <a:extLst>
              <a:ext uri="{FF2B5EF4-FFF2-40B4-BE49-F238E27FC236}">
                <a16:creationId xmlns:a16="http://schemas.microsoft.com/office/drawing/2014/main" id="{99A3D395-59CB-E35F-70D6-4474B8A021BC}"/>
              </a:ext>
            </a:extLst>
          </p:cNvPr>
          <p:cNvGrpSpPr/>
          <p:nvPr/>
        </p:nvGrpSpPr>
        <p:grpSpPr>
          <a:xfrm>
            <a:off x="727588" y="2831770"/>
            <a:ext cx="10819906" cy="3474088"/>
            <a:chOff x="727588" y="2831770"/>
            <a:chExt cx="10819906" cy="3474088"/>
          </a:xfrm>
        </p:grpSpPr>
        <p:grpSp>
          <p:nvGrpSpPr>
            <p:cNvPr id="4" name="Group 3">
              <a:extLst>
                <a:ext uri="{FF2B5EF4-FFF2-40B4-BE49-F238E27FC236}">
                  <a16:creationId xmlns:a16="http://schemas.microsoft.com/office/drawing/2014/main" id="{09266C0E-EAEA-0194-76A2-A76500D4D2DF}"/>
                </a:ext>
              </a:extLst>
            </p:cNvPr>
            <p:cNvGrpSpPr/>
            <p:nvPr/>
          </p:nvGrpSpPr>
          <p:grpSpPr>
            <a:xfrm>
              <a:off x="1159854" y="2831770"/>
              <a:ext cx="9360663" cy="3290838"/>
              <a:chOff x="1159854" y="2831770"/>
              <a:chExt cx="9360663" cy="3290838"/>
            </a:xfrm>
          </p:grpSpPr>
          <p:sp>
            <p:nvSpPr>
              <p:cNvPr id="2" name="Rectangle: Rounded Corners 1">
                <a:extLst>
                  <a:ext uri="{FF2B5EF4-FFF2-40B4-BE49-F238E27FC236}">
                    <a16:creationId xmlns:a16="http://schemas.microsoft.com/office/drawing/2014/main" id="{7C84D326-BD45-199E-FB67-D37532D3D570}"/>
                  </a:ext>
                </a:extLst>
              </p:cNvPr>
              <p:cNvSpPr/>
              <p:nvPr/>
            </p:nvSpPr>
            <p:spPr>
              <a:xfrm>
                <a:off x="1159854" y="2831770"/>
                <a:ext cx="9360663" cy="3290838"/>
              </a:xfrm>
              <a:prstGeom prst="roundRect">
                <a:avLst/>
              </a:prstGeom>
              <a:solidFill>
                <a:srgbClr val="CCFFCC"/>
              </a:solidFill>
              <a:ln>
                <a:solidFill>
                  <a:srgbClr val="CCF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3600" b="1"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10F826EE-FC47-0B00-0AFA-888A93ABF1E4}"/>
                  </a:ext>
                </a:extLst>
              </p:cNvPr>
              <p:cNvSpPr/>
              <p:nvPr/>
            </p:nvSpPr>
            <p:spPr>
              <a:xfrm>
                <a:off x="1312254" y="3023771"/>
                <a:ext cx="9001785" cy="2915185"/>
              </a:xfrm>
              <a:prstGeom prst="roundRect">
                <a:avLst/>
              </a:prstGeom>
              <a:solidFill>
                <a:schemeClr val="bg1"/>
              </a:solidFill>
              <a:ln>
                <a:solidFill>
                  <a:srgbClr val="CCF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3600" b="1"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8" name="TextBox 7">
              <a:extLst>
                <a:ext uri="{FF2B5EF4-FFF2-40B4-BE49-F238E27FC236}">
                  <a16:creationId xmlns:a16="http://schemas.microsoft.com/office/drawing/2014/main" id="{7F8F1036-5EFC-3922-4CDD-8980BC3B5D71}"/>
                </a:ext>
              </a:extLst>
            </p:cNvPr>
            <p:cNvSpPr txBox="1"/>
            <p:nvPr/>
          </p:nvSpPr>
          <p:spPr>
            <a:xfrm>
              <a:off x="727588" y="3295610"/>
              <a:ext cx="6233650" cy="3010248"/>
            </a:xfrm>
            <a:prstGeom prst="rect">
              <a:avLst/>
            </a:prstGeom>
            <a:noFill/>
          </p:spPr>
          <p:txBody>
            <a:bodyPr wrap="square">
              <a:spAutoFit/>
            </a:bodyPr>
            <a:lstStyle/>
            <a:p>
              <a:pPr marL="0" marR="0" indent="902970" algn="just">
                <a:lnSpc>
                  <a:spcPct val="150000"/>
                </a:lnSpc>
                <a:spcBef>
                  <a:spcPts val="240"/>
                </a:spcBef>
                <a:spcAft>
                  <a:spcPts val="240"/>
                </a:spcAft>
              </a:pPr>
              <a:r>
                <a:rPr lang="vi-VN" sz="240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Nơi/ cho </a:t>
              </a:r>
              <a:r>
                <a:rPr lang="vi-VN" sz="2400" b="1"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mây</a:t>
              </a:r>
              <a:r>
                <a:rPr lang="vi-VN" sz="240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dừng </a:t>
              </a:r>
              <a:r>
                <a:rPr lang="vi-VN" sz="2400" b="1"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nghỉ</a:t>
              </a:r>
              <a:r>
                <a:rPr lang="vi-VN" sz="240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indent="902970" algn="just">
                <a:lnSpc>
                  <a:spcPct val="150000"/>
                </a:lnSpc>
                <a:spcBef>
                  <a:spcPts val="240"/>
                </a:spcBef>
                <a:spcAft>
                  <a:spcPts val="240"/>
                </a:spcAft>
              </a:pPr>
              <a:r>
                <a:rPr lang="vi-VN" sz="240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Để </a:t>
              </a:r>
              <a:r>
                <a:rPr lang="vi-VN" sz="2400" b="1"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a:t>
              </a:r>
              <a:r>
                <a:rPr lang="vi-VN" sz="240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bốn phương trời//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indent="902970" algn="just">
                <a:lnSpc>
                  <a:spcPct val="150000"/>
                </a:lnSpc>
                <a:spcBef>
                  <a:spcPts val="240"/>
                </a:spcBef>
                <a:spcAft>
                  <a:spcPts val="240"/>
                </a:spcAft>
              </a:pPr>
              <a:r>
                <a:rPr lang="vi-VN" sz="240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Nơi/ </a:t>
              </a:r>
              <a:r>
                <a:rPr lang="vi-VN" sz="2400" b="1"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chim</a:t>
              </a:r>
              <a:r>
                <a:rPr lang="vi-VN" sz="240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về </a:t>
              </a:r>
              <a:r>
                <a:rPr lang="vi-VN" sz="2400" b="1"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ấp</a:t>
              </a:r>
              <a:r>
                <a:rPr lang="vi-VN" sz="240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trứng//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indent="902970" algn="just">
                <a:lnSpc>
                  <a:spcPct val="150000"/>
                </a:lnSpc>
                <a:spcBef>
                  <a:spcPts val="240"/>
                </a:spcBef>
                <a:spcAft>
                  <a:spcPts val="240"/>
                </a:spcAft>
              </a:pPr>
              <a:r>
                <a:rPr lang="vi-VN" sz="240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Nở/những bài ca </a:t>
              </a:r>
              <a:r>
                <a:rPr lang="vi-VN" sz="2400" b="1"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vui</a:t>
              </a:r>
              <a:r>
                <a:rPr lang="vi-VN" sz="240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indent="902970" algn="just">
                <a:lnSpc>
                  <a:spcPct val="150000"/>
                </a:lnSpc>
                <a:spcBef>
                  <a:spcPts val="240"/>
                </a:spcBef>
                <a:spcAft>
                  <a:spcPts val="240"/>
                </a:spcAft>
              </a:pPr>
              <a:r>
                <a:rPr lang="vi-VN" sz="240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E1577B67-B65F-3A3B-5B35-3CF6E2C492F1}"/>
                </a:ext>
              </a:extLst>
            </p:cNvPr>
            <p:cNvSpPr txBox="1"/>
            <p:nvPr/>
          </p:nvSpPr>
          <p:spPr>
            <a:xfrm>
              <a:off x="5313844" y="3287581"/>
              <a:ext cx="6233650" cy="2404954"/>
            </a:xfrm>
            <a:prstGeom prst="rect">
              <a:avLst/>
            </a:prstGeom>
            <a:noFill/>
          </p:spPr>
          <p:txBody>
            <a:bodyPr wrap="square">
              <a:spAutoFit/>
            </a:bodyPr>
            <a:lstStyle/>
            <a:p>
              <a:pPr marL="0" marR="0" indent="902970" algn="just">
                <a:lnSpc>
                  <a:spcPct val="150000"/>
                </a:lnSpc>
                <a:spcBef>
                  <a:spcPts val="240"/>
                </a:spcBef>
                <a:spcAft>
                  <a:spcPts val="240"/>
                </a:spcAft>
              </a:pPr>
              <a:r>
                <a:rPr lang="vi-VN" sz="240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Tai/ lắng tiếng </a:t>
              </a:r>
              <a:r>
                <a:rPr lang="vi-VN" sz="2400" b="1"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ríu ran</a:t>
              </a:r>
              <a:r>
                <a:rPr lang="vi-VN" sz="240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indent="902970" algn="just">
                <a:lnSpc>
                  <a:spcPct val="150000"/>
                </a:lnSpc>
                <a:spcBef>
                  <a:spcPts val="240"/>
                </a:spcBef>
                <a:spcAft>
                  <a:spcPts val="240"/>
                </a:spcAft>
              </a:pPr>
              <a:r>
                <a:rPr lang="vi-VN" sz="240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Thoảng </a:t>
              </a:r>
              <a:r>
                <a:rPr lang="vi-VN" sz="2400" b="1"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thơm</a:t>
              </a:r>
              <a:r>
                <a:rPr lang="vi-VN" sz="240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trong hơi thở//</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indent="902970" algn="just">
                <a:lnSpc>
                  <a:spcPct val="150000"/>
                </a:lnSpc>
                <a:spcBef>
                  <a:spcPts val="240"/>
                </a:spcBef>
                <a:spcAft>
                  <a:spcPts val="240"/>
                </a:spcAft>
              </a:pPr>
              <a:r>
                <a:rPr lang="vi-VN" sz="240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Chắc/ chim mới </a:t>
              </a:r>
              <a:r>
                <a:rPr lang="vi-VN" sz="2400" b="1"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 ràng</a:t>
              </a:r>
              <a:r>
                <a:rPr lang="vi-VN" sz="240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indent="902970" algn="just">
                <a:lnSpc>
                  <a:spcPct val="150000"/>
                </a:lnSpc>
                <a:spcBef>
                  <a:spcPts val="240"/>
                </a:spcBef>
                <a:spcAft>
                  <a:spcPts val="240"/>
                </a:spcAft>
              </a:pPr>
              <a:r>
                <a:rPr lang="vi-VN" sz="240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Ôi/ Hoa cau đang </a:t>
              </a:r>
              <a:r>
                <a:rPr lang="vi-VN" sz="2400" b="1"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nở</a:t>
              </a:r>
              <a:r>
                <a:rPr lang="vi-VN" sz="240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6" name="Freeform 13">
            <a:extLst>
              <a:ext uri="{FF2B5EF4-FFF2-40B4-BE49-F238E27FC236}">
                <a16:creationId xmlns:a16="http://schemas.microsoft.com/office/drawing/2014/main" id="{467622F7-2CC6-4D2F-B976-9B2A857DADE2}"/>
              </a:ext>
            </a:extLst>
          </p:cNvPr>
          <p:cNvSpPr/>
          <p:nvPr/>
        </p:nvSpPr>
        <p:spPr>
          <a:xfrm rot="2298248">
            <a:off x="-1041925" y="32799"/>
            <a:ext cx="2870426" cy="5518106"/>
          </a:xfrm>
          <a:custGeom>
            <a:avLst/>
            <a:gdLst/>
            <a:ahLst/>
            <a:cxnLst/>
            <a:rect l="l" t="t" r="r" b="b"/>
            <a:pathLst>
              <a:path w="1451142" h="3465413">
                <a:moveTo>
                  <a:pt x="0" y="0"/>
                </a:moveTo>
                <a:lnTo>
                  <a:pt x="1451141" y="0"/>
                </a:lnTo>
                <a:lnTo>
                  <a:pt x="1451141" y="3465413"/>
                </a:lnTo>
                <a:lnTo>
                  <a:pt x="0" y="3465413"/>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977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12191506" cy="6858000"/>
          </a:xfrm>
          <a:prstGeom prst="rect">
            <a:avLst/>
          </a:prstGeom>
        </p:spPr>
      </p:pic>
      <p:sp>
        <p:nvSpPr>
          <p:cNvPr id="9" name="Rectangle: Rounded Corners 8">
            <a:extLst>
              <a:ext uri="{FF2B5EF4-FFF2-40B4-BE49-F238E27FC236}">
                <a16:creationId xmlns:a16="http://schemas.microsoft.com/office/drawing/2014/main" id="{003C1386-F045-61CE-048B-6367614AF833}"/>
              </a:ext>
            </a:extLst>
          </p:cNvPr>
          <p:cNvSpPr/>
          <p:nvPr/>
        </p:nvSpPr>
        <p:spPr>
          <a:xfrm>
            <a:off x="393289" y="235973"/>
            <a:ext cx="11513575" cy="642046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Google Shape;1015;p39">
            <a:extLst>
              <a:ext uri="{FF2B5EF4-FFF2-40B4-BE49-F238E27FC236}">
                <a16:creationId xmlns:a16="http://schemas.microsoft.com/office/drawing/2014/main" id="{5A38C331-AF8F-3E7D-968B-52931298F79B}"/>
              </a:ext>
            </a:extLst>
          </p:cNvPr>
          <p:cNvSpPr txBox="1">
            <a:spLocks/>
          </p:cNvSpPr>
          <p:nvPr/>
        </p:nvSpPr>
        <p:spPr>
          <a:xfrm>
            <a:off x="5507452" y="498943"/>
            <a:ext cx="6872917" cy="274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kern="0" dirty="0">
                <a:ln w="9525">
                  <a:solidFill>
                    <a:srgbClr val="C2E5F3"/>
                  </a:solidFill>
                  <a:prstDash val="solid"/>
                </a:ln>
                <a:solidFill>
                  <a:srgbClr val="191919"/>
                </a:solidFill>
                <a:effectLst>
                  <a:outerShdw blurRad="12700" dist="38100" dir="2700000" algn="tl" rotWithShape="0">
                    <a:srgbClr val="C2E5F3">
                      <a:lumMod val="50000"/>
                    </a:srgbClr>
                  </a:outerShdw>
                </a:effectLst>
                <a:latin typeface="SVN-Poky's"/>
              </a:rPr>
              <a:t>LUYỆN ĐỌC TRONG NHÓM</a:t>
            </a:r>
          </a:p>
        </p:txBody>
      </p:sp>
      <p:sp>
        <p:nvSpPr>
          <p:cNvPr id="7" name="Freeform 3">
            <a:extLst>
              <a:ext uri="{FF2B5EF4-FFF2-40B4-BE49-F238E27FC236}">
                <a16:creationId xmlns:a16="http://schemas.microsoft.com/office/drawing/2014/main" id="{D09A1977-02E6-516B-E3EA-F2617839CA67}"/>
              </a:ext>
            </a:extLst>
          </p:cNvPr>
          <p:cNvSpPr/>
          <p:nvPr/>
        </p:nvSpPr>
        <p:spPr>
          <a:xfrm>
            <a:off x="7610168" y="4230327"/>
            <a:ext cx="4453511" cy="2662084"/>
          </a:xfrm>
          <a:custGeom>
            <a:avLst/>
            <a:gdLst/>
            <a:ahLst/>
            <a:cxnLst/>
            <a:rect l="l" t="t" r="r" b="b"/>
            <a:pathLst>
              <a:path w="3701469" h="2057400">
                <a:moveTo>
                  <a:pt x="0" y="0"/>
                </a:moveTo>
                <a:lnTo>
                  <a:pt x="3701470" y="0"/>
                </a:lnTo>
                <a:lnTo>
                  <a:pt x="3701470" y="2057400"/>
                </a:lnTo>
                <a:lnTo>
                  <a:pt x="0" y="2057400"/>
                </a:lnTo>
                <a:lnTo>
                  <a:pt x="0" y="0"/>
                </a:lnTo>
                <a:close/>
              </a:path>
            </a:pathLst>
          </a:custGeom>
          <a:blipFill>
            <a:blip r:embed="rId4"/>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pic>
        <p:nvPicPr>
          <p:cNvPr id="13" name="Hình ảnh 13">
            <a:extLst>
              <a:ext uri="{FF2B5EF4-FFF2-40B4-BE49-F238E27FC236}">
                <a16:creationId xmlns:a16="http://schemas.microsoft.com/office/drawing/2014/main" id="{BBF730F9-394D-F80B-3A00-5C560FE9F844}"/>
              </a:ext>
            </a:extLst>
          </p:cNvPr>
          <p:cNvPicPr>
            <a:picLocks noChangeAspect="1"/>
          </p:cNvPicPr>
          <p:nvPr/>
        </p:nvPicPr>
        <p:blipFill>
          <a:blip r:embed="rId5"/>
          <a:stretch>
            <a:fillRect/>
          </a:stretch>
        </p:blipFill>
        <p:spPr>
          <a:xfrm>
            <a:off x="137712" y="357251"/>
            <a:ext cx="8314548" cy="3179725"/>
          </a:xfrm>
          <a:prstGeom prst="rect">
            <a:avLst/>
          </a:prstGeom>
        </p:spPr>
      </p:pic>
      <p:pic>
        <p:nvPicPr>
          <p:cNvPr id="17" name="Hình ảnh 12">
            <a:extLst>
              <a:ext uri="{FF2B5EF4-FFF2-40B4-BE49-F238E27FC236}">
                <a16:creationId xmlns:a16="http://schemas.microsoft.com/office/drawing/2014/main" id="{6279189F-6402-82BC-BA4A-AE46FB5EA7AF}"/>
              </a:ext>
            </a:extLst>
          </p:cNvPr>
          <p:cNvPicPr>
            <a:picLocks noChangeAspect="1"/>
          </p:cNvPicPr>
          <p:nvPr/>
        </p:nvPicPr>
        <p:blipFill>
          <a:blip r:embed="rId6"/>
          <a:stretch>
            <a:fillRect/>
          </a:stretch>
        </p:blipFill>
        <p:spPr>
          <a:xfrm>
            <a:off x="386114" y="3121083"/>
            <a:ext cx="7408213" cy="3720937"/>
          </a:xfrm>
          <a:prstGeom prst="rect">
            <a:avLst/>
          </a:prstGeom>
        </p:spPr>
      </p:pic>
    </p:spTree>
    <p:extLst>
      <p:ext uri="{BB962C8B-B14F-4D97-AF65-F5344CB8AC3E}">
        <p14:creationId xmlns:p14="http://schemas.microsoft.com/office/powerpoint/2010/main" val="414258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3" fill="hold" nodeType="withEffect">
                                  <p:stCondLst>
                                    <p:cond delay="25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750" fill="hold"/>
                                        <p:tgtEl>
                                          <p:spTgt spid="13"/>
                                        </p:tgtEl>
                                        <p:attrNameLst>
                                          <p:attrName>ppt_x</p:attrName>
                                        </p:attrNameLst>
                                      </p:cBhvr>
                                      <p:tavLst>
                                        <p:tav tm="0">
                                          <p:val>
                                            <p:strVal val="1+#ppt_w/2"/>
                                          </p:val>
                                        </p:tav>
                                        <p:tav tm="100000">
                                          <p:val>
                                            <p:strVal val="#ppt_x"/>
                                          </p:val>
                                        </p:tav>
                                      </p:tavLst>
                                    </p:anim>
                                    <p:anim calcmode="lin" valueType="num">
                                      <p:cBhvr additive="base">
                                        <p:cTn id="13" dur="750" fill="hold"/>
                                        <p:tgtEl>
                                          <p:spTgt spid="13"/>
                                        </p:tgtEl>
                                        <p:attrNameLst>
                                          <p:attrName>ppt_y</p:attrName>
                                        </p:attrNameLst>
                                      </p:cBhvr>
                                      <p:tavLst>
                                        <p:tav tm="0">
                                          <p:val>
                                            <p:strVal val="0-#ppt_h/2"/>
                                          </p:val>
                                        </p:tav>
                                        <p:tav tm="100000">
                                          <p:val>
                                            <p:strVal val="#ppt_y"/>
                                          </p:val>
                                        </p:tav>
                                      </p:tavLst>
                                    </p:anim>
                                  </p:childTnLst>
                                </p:cTn>
                              </p:par>
                              <p:par>
                                <p:cTn id="14" presetID="2" presetClass="entr" presetSubtype="6" fill="hold" nodeType="withEffect">
                                  <p:stCondLst>
                                    <p:cond delay="25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750" fill="hold"/>
                                        <p:tgtEl>
                                          <p:spTgt spid="17"/>
                                        </p:tgtEl>
                                        <p:attrNameLst>
                                          <p:attrName>ppt_x</p:attrName>
                                        </p:attrNameLst>
                                      </p:cBhvr>
                                      <p:tavLst>
                                        <p:tav tm="0">
                                          <p:val>
                                            <p:strVal val="1+#ppt_w/2"/>
                                          </p:val>
                                        </p:tav>
                                        <p:tav tm="100000">
                                          <p:val>
                                            <p:strVal val="#ppt_x"/>
                                          </p:val>
                                        </p:tav>
                                      </p:tavLst>
                                    </p:anim>
                                    <p:anim calcmode="lin" valueType="num">
                                      <p:cBhvr additive="base">
                                        <p:cTn id="17" dur="75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a sign&#10;&#10;Description automatically generated with medium confidence">
            <a:extLst>
              <a:ext uri="{FF2B5EF4-FFF2-40B4-BE49-F238E27FC236}">
                <a16:creationId xmlns:a16="http://schemas.microsoft.com/office/drawing/2014/main" id="{65A68BE5-D7A3-5A7D-DCB1-DD1A3838069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267"/>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F775293-33C3-2DDA-83A5-B7C6DBF5ADF5}"/>
              </a:ext>
            </a:extLst>
          </p:cNvPr>
          <p:cNvSpPr txBox="1"/>
          <p:nvPr/>
        </p:nvSpPr>
        <p:spPr>
          <a:xfrm>
            <a:off x="3528488" y="1219199"/>
            <a:ext cx="4671471" cy="3631763"/>
          </a:xfrm>
          <a:prstGeom prst="rect">
            <a:avLst/>
          </a:prstGeom>
          <a:noFill/>
        </p:spPr>
        <p:txBody>
          <a:bodyPr wrap="none" rtlCol="0">
            <a:spAutoFit/>
          </a:bodyPr>
          <a:lstStyle/>
          <a:p>
            <a:pPr algn="ctr"/>
            <a:r>
              <a:rPr lang="en-US" sz="11500">
                <a:latin typeface="SVN-Bango" panose="02000000000000000000" pitchFamily="50" charset="0"/>
              </a:rPr>
              <a:t>GIẢI </a:t>
            </a:r>
          </a:p>
          <a:p>
            <a:pPr algn="ctr"/>
            <a:r>
              <a:rPr lang="en-US" sz="11500">
                <a:latin typeface="SVN-Bango" panose="02000000000000000000" pitchFamily="50" charset="0"/>
              </a:rPr>
              <a:t>Ô CHỮ</a:t>
            </a:r>
          </a:p>
        </p:txBody>
      </p:sp>
    </p:spTree>
    <p:extLst>
      <p:ext uri="{BB962C8B-B14F-4D97-AF65-F5344CB8AC3E}">
        <p14:creationId xmlns:p14="http://schemas.microsoft.com/office/powerpoint/2010/main" val="92221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12191506" cy="6858000"/>
          </a:xfrm>
          <a:prstGeom prst="rect">
            <a:avLst/>
          </a:prstGeom>
        </p:spPr>
      </p:pic>
      <p:sp>
        <p:nvSpPr>
          <p:cNvPr id="9" name="Rectangle: Rounded Corners 8">
            <a:extLst>
              <a:ext uri="{FF2B5EF4-FFF2-40B4-BE49-F238E27FC236}">
                <a16:creationId xmlns:a16="http://schemas.microsoft.com/office/drawing/2014/main" id="{003C1386-F045-61CE-048B-6367614AF833}"/>
              </a:ext>
            </a:extLst>
          </p:cNvPr>
          <p:cNvSpPr/>
          <p:nvPr/>
        </p:nvSpPr>
        <p:spPr>
          <a:xfrm>
            <a:off x="393289" y="235973"/>
            <a:ext cx="11513575" cy="642046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Google Shape;1015;p39">
            <a:extLst>
              <a:ext uri="{FF2B5EF4-FFF2-40B4-BE49-F238E27FC236}">
                <a16:creationId xmlns:a16="http://schemas.microsoft.com/office/drawing/2014/main" id="{5A38C331-AF8F-3E7D-968B-52931298F79B}"/>
              </a:ext>
            </a:extLst>
          </p:cNvPr>
          <p:cNvSpPr txBox="1">
            <a:spLocks/>
          </p:cNvSpPr>
          <p:nvPr/>
        </p:nvSpPr>
        <p:spPr>
          <a:xfrm>
            <a:off x="7074789" y="2338781"/>
            <a:ext cx="5445683" cy="118237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5400" b="1" kern="0">
                <a:ln w="9525">
                  <a:solidFill>
                    <a:srgbClr val="C2E5F3"/>
                  </a:solidFill>
                  <a:prstDash val="solid"/>
                </a:ln>
                <a:solidFill>
                  <a:srgbClr val="FFC000"/>
                </a:solidFill>
                <a:effectLst>
                  <a:outerShdw blurRad="12700" dist="38100" dir="2700000" algn="tl" rotWithShape="0">
                    <a:srgbClr val="C2E5F3">
                      <a:lumMod val="50000"/>
                    </a:srgbClr>
                  </a:outerShdw>
                </a:effectLst>
                <a:latin typeface="SVN-Poky's"/>
              </a:rPr>
              <a:t>LUYỆN ĐỌC TRƯỚC LỚP</a:t>
            </a:r>
            <a:endParaRPr lang="en-US" sz="5400" b="1" kern="0" dirty="0">
              <a:ln w="9525">
                <a:solidFill>
                  <a:srgbClr val="C2E5F3"/>
                </a:solidFill>
                <a:prstDash val="solid"/>
              </a:ln>
              <a:solidFill>
                <a:srgbClr val="FFC000"/>
              </a:solidFill>
              <a:effectLst>
                <a:outerShdw blurRad="12700" dist="38100" dir="2700000" algn="tl" rotWithShape="0">
                  <a:srgbClr val="C2E5F3">
                    <a:lumMod val="50000"/>
                  </a:srgbClr>
                </a:outerShdw>
              </a:effectLst>
              <a:latin typeface="SVN-Poky's"/>
            </a:endParaRPr>
          </a:p>
        </p:txBody>
      </p:sp>
      <p:sp>
        <p:nvSpPr>
          <p:cNvPr id="7" name="Freeform 3">
            <a:extLst>
              <a:ext uri="{FF2B5EF4-FFF2-40B4-BE49-F238E27FC236}">
                <a16:creationId xmlns:a16="http://schemas.microsoft.com/office/drawing/2014/main" id="{D09A1977-02E6-516B-E3EA-F2617839CA67}"/>
              </a:ext>
            </a:extLst>
          </p:cNvPr>
          <p:cNvSpPr/>
          <p:nvPr/>
        </p:nvSpPr>
        <p:spPr>
          <a:xfrm>
            <a:off x="7610168" y="4230327"/>
            <a:ext cx="4453511" cy="2662084"/>
          </a:xfrm>
          <a:custGeom>
            <a:avLst/>
            <a:gdLst/>
            <a:ahLst/>
            <a:cxnLst/>
            <a:rect l="l" t="t" r="r" b="b"/>
            <a:pathLst>
              <a:path w="3701469" h="2057400">
                <a:moveTo>
                  <a:pt x="0" y="0"/>
                </a:moveTo>
                <a:lnTo>
                  <a:pt x="3701470" y="0"/>
                </a:lnTo>
                <a:lnTo>
                  <a:pt x="3701470" y="2057400"/>
                </a:lnTo>
                <a:lnTo>
                  <a:pt x="0" y="2057400"/>
                </a:lnTo>
                <a:lnTo>
                  <a:pt x="0" y="0"/>
                </a:lnTo>
                <a:close/>
              </a:path>
            </a:pathLst>
          </a:custGeom>
          <a:blipFill>
            <a:blip r:embed="rId4"/>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ndParaRPr>
          </a:p>
        </p:txBody>
      </p:sp>
      <p:pic>
        <p:nvPicPr>
          <p:cNvPr id="13" name="Hình ảnh 13">
            <a:extLst>
              <a:ext uri="{FF2B5EF4-FFF2-40B4-BE49-F238E27FC236}">
                <a16:creationId xmlns:a16="http://schemas.microsoft.com/office/drawing/2014/main" id="{BBF730F9-394D-F80B-3A00-5C560FE9F844}"/>
              </a:ext>
            </a:extLst>
          </p:cNvPr>
          <p:cNvPicPr>
            <a:picLocks noChangeAspect="1"/>
          </p:cNvPicPr>
          <p:nvPr/>
        </p:nvPicPr>
        <p:blipFill>
          <a:blip r:embed="rId5"/>
          <a:stretch>
            <a:fillRect/>
          </a:stretch>
        </p:blipFill>
        <p:spPr>
          <a:xfrm>
            <a:off x="137712" y="357251"/>
            <a:ext cx="8314548" cy="3179725"/>
          </a:xfrm>
          <a:prstGeom prst="rect">
            <a:avLst/>
          </a:prstGeom>
        </p:spPr>
      </p:pic>
      <p:pic>
        <p:nvPicPr>
          <p:cNvPr id="17" name="Hình ảnh 12">
            <a:extLst>
              <a:ext uri="{FF2B5EF4-FFF2-40B4-BE49-F238E27FC236}">
                <a16:creationId xmlns:a16="http://schemas.microsoft.com/office/drawing/2014/main" id="{6279189F-6402-82BC-BA4A-AE46FB5EA7AF}"/>
              </a:ext>
            </a:extLst>
          </p:cNvPr>
          <p:cNvPicPr>
            <a:picLocks noChangeAspect="1"/>
          </p:cNvPicPr>
          <p:nvPr/>
        </p:nvPicPr>
        <p:blipFill>
          <a:blip r:embed="rId6"/>
          <a:stretch>
            <a:fillRect/>
          </a:stretch>
        </p:blipFill>
        <p:spPr>
          <a:xfrm>
            <a:off x="386114" y="3121083"/>
            <a:ext cx="7408213" cy="3720937"/>
          </a:xfrm>
          <a:prstGeom prst="rect">
            <a:avLst/>
          </a:prstGeom>
        </p:spPr>
      </p:pic>
    </p:spTree>
    <p:extLst>
      <p:ext uri="{BB962C8B-B14F-4D97-AF65-F5344CB8AC3E}">
        <p14:creationId xmlns:p14="http://schemas.microsoft.com/office/powerpoint/2010/main" val="310993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3" fill="hold" nodeType="withEffect">
                                  <p:stCondLst>
                                    <p:cond delay="25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750" fill="hold"/>
                                        <p:tgtEl>
                                          <p:spTgt spid="13"/>
                                        </p:tgtEl>
                                        <p:attrNameLst>
                                          <p:attrName>ppt_x</p:attrName>
                                        </p:attrNameLst>
                                      </p:cBhvr>
                                      <p:tavLst>
                                        <p:tav tm="0">
                                          <p:val>
                                            <p:strVal val="1+#ppt_w/2"/>
                                          </p:val>
                                        </p:tav>
                                        <p:tav tm="100000">
                                          <p:val>
                                            <p:strVal val="#ppt_x"/>
                                          </p:val>
                                        </p:tav>
                                      </p:tavLst>
                                    </p:anim>
                                    <p:anim calcmode="lin" valueType="num">
                                      <p:cBhvr additive="base">
                                        <p:cTn id="13" dur="750" fill="hold"/>
                                        <p:tgtEl>
                                          <p:spTgt spid="13"/>
                                        </p:tgtEl>
                                        <p:attrNameLst>
                                          <p:attrName>ppt_y</p:attrName>
                                        </p:attrNameLst>
                                      </p:cBhvr>
                                      <p:tavLst>
                                        <p:tav tm="0">
                                          <p:val>
                                            <p:strVal val="0-#ppt_h/2"/>
                                          </p:val>
                                        </p:tav>
                                        <p:tav tm="100000">
                                          <p:val>
                                            <p:strVal val="#ppt_y"/>
                                          </p:val>
                                        </p:tav>
                                      </p:tavLst>
                                    </p:anim>
                                  </p:childTnLst>
                                </p:cTn>
                              </p:par>
                              <p:par>
                                <p:cTn id="14" presetID="2" presetClass="entr" presetSubtype="6" fill="hold" nodeType="withEffect">
                                  <p:stCondLst>
                                    <p:cond delay="25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750" fill="hold"/>
                                        <p:tgtEl>
                                          <p:spTgt spid="17"/>
                                        </p:tgtEl>
                                        <p:attrNameLst>
                                          <p:attrName>ppt_x</p:attrName>
                                        </p:attrNameLst>
                                      </p:cBhvr>
                                      <p:tavLst>
                                        <p:tav tm="0">
                                          <p:val>
                                            <p:strVal val="1+#ppt_w/2"/>
                                          </p:val>
                                        </p:tav>
                                        <p:tav tm="100000">
                                          <p:val>
                                            <p:strVal val="#ppt_x"/>
                                          </p:val>
                                        </p:tav>
                                      </p:tavLst>
                                    </p:anim>
                                    <p:anim calcmode="lin" valueType="num">
                                      <p:cBhvr additive="base">
                                        <p:cTn id="17" dur="75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14" name="云形 13"/>
          <p:cNvSpPr/>
          <p:nvPr/>
        </p:nvSpPr>
        <p:spPr>
          <a:xfrm rot="10800000">
            <a:off x="25070" y="1353185"/>
            <a:ext cx="2734955" cy="1666538"/>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5" name="图片 4"/>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247" y="0"/>
            <a:ext cx="12191506"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934" y="5099901"/>
            <a:ext cx="1944469" cy="1616697"/>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7830" y="4449119"/>
            <a:ext cx="1300717" cy="1301564"/>
          </a:xfrm>
          <a:prstGeom prst="rect">
            <a:avLst/>
          </a:pr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73638" y="4559445"/>
            <a:ext cx="1493493" cy="1253539"/>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8382" y="4901273"/>
            <a:ext cx="1300717" cy="1301564"/>
          </a:xfrm>
          <a:prstGeom prst="rect">
            <a:avLst/>
          </a:prstGeom>
        </p:spPr>
      </p:pic>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41075" y="5429551"/>
            <a:ext cx="1706212" cy="1047878"/>
          </a:xfrm>
          <a:prstGeom prst="rect">
            <a:avLst/>
          </a:prstGeom>
        </p:spPr>
      </p:pic>
      <p:pic>
        <p:nvPicPr>
          <p:cNvPr id="30" name="图片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5374" y="5683770"/>
            <a:ext cx="1661717" cy="1381608"/>
          </a:xfrm>
          <a:prstGeom prst="rect">
            <a:avLst/>
          </a:prstGeom>
        </p:spPr>
      </p:pic>
      <p:sp>
        <p:nvSpPr>
          <p:cNvPr id="3" name="Freeform 8">
            <a:extLst>
              <a:ext uri="{FF2B5EF4-FFF2-40B4-BE49-F238E27FC236}">
                <a16:creationId xmlns:a16="http://schemas.microsoft.com/office/drawing/2014/main" id="{EF787634-103B-2D76-B779-9DA4CFD59ABD}"/>
              </a:ext>
            </a:extLst>
          </p:cNvPr>
          <p:cNvSpPr/>
          <p:nvPr/>
        </p:nvSpPr>
        <p:spPr>
          <a:xfrm rot="20138756">
            <a:off x="9842829" y="-1336085"/>
            <a:ext cx="3065934" cy="4822790"/>
          </a:xfrm>
          <a:custGeom>
            <a:avLst/>
            <a:gdLst/>
            <a:ahLst/>
            <a:cxnLst/>
            <a:rect l="l" t="t" r="r" b="b"/>
            <a:pathLst>
              <a:path w="2592324" h="4114800">
                <a:moveTo>
                  <a:pt x="0" y="0"/>
                </a:moveTo>
                <a:lnTo>
                  <a:pt x="2592324" y="0"/>
                </a:lnTo>
                <a:lnTo>
                  <a:pt x="2592324" y="4114800"/>
                </a:lnTo>
                <a:lnTo>
                  <a:pt x="0" y="41148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8">
            <a:extLst>
              <a:ext uri="{FF2B5EF4-FFF2-40B4-BE49-F238E27FC236}">
                <a16:creationId xmlns:a16="http://schemas.microsoft.com/office/drawing/2014/main" id="{04AE7BE4-6E54-46AA-A768-F0C2AB313161}"/>
              </a:ext>
            </a:extLst>
          </p:cNvPr>
          <p:cNvSpPr/>
          <p:nvPr/>
        </p:nvSpPr>
        <p:spPr>
          <a:xfrm rot="2472545" flipH="1" flipV="1">
            <a:off x="-1108397" y="-1401718"/>
            <a:ext cx="4573132" cy="4149381"/>
          </a:xfrm>
          <a:custGeom>
            <a:avLst/>
            <a:gdLst/>
            <a:ahLst/>
            <a:cxnLst/>
            <a:rect l="l" t="t" r="r" b="b"/>
            <a:pathLst>
              <a:path w="2592324" h="4114800">
                <a:moveTo>
                  <a:pt x="0" y="0"/>
                </a:moveTo>
                <a:lnTo>
                  <a:pt x="2592324" y="0"/>
                </a:lnTo>
                <a:lnTo>
                  <a:pt x="2592324" y="4114800"/>
                </a:lnTo>
                <a:lnTo>
                  <a:pt x="0" y="41148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Freeform 2">
            <a:extLst>
              <a:ext uri="{FF2B5EF4-FFF2-40B4-BE49-F238E27FC236}">
                <a16:creationId xmlns:a16="http://schemas.microsoft.com/office/drawing/2014/main" id="{F916FB91-6B86-0942-EBE3-EFB0FF376394}"/>
              </a:ext>
            </a:extLst>
          </p:cNvPr>
          <p:cNvSpPr/>
          <p:nvPr/>
        </p:nvSpPr>
        <p:spPr>
          <a:xfrm>
            <a:off x="-921031" y="1622486"/>
            <a:ext cx="2909959" cy="3124308"/>
          </a:xfrm>
          <a:custGeom>
            <a:avLst/>
            <a:gdLst/>
            <a:ahLst/>
            <a:cxnLst/>
            <a:rect l="l" t="t" r="r" b="b"/>
            <a:pathLst>
              <a:path w="6491097" h="8229600">
                <a:moveTo>
                  <a:pt x="0" y="0"/>
                </a:moveTo>
                <a:lnTo>
                  <a:pt x="6491096" y="0"/>
                </a:lnTo>
                <a:lnTo>
                  <a:pt x="6491096"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3" name="Picture 4">
            <a:extLst>
              <a:ext uri="{FF2B5EF4-FFF2-40B4-BE49-F238E27FC236}">
                <a16:creationId xmlns:a16="http://schemas.microsoft.com/office/drawing/2014/main" id="{DBCB89E7-45F1-AA1D-BB68-AD8E684EB93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829103" y="319185"/>
            <a:ext cx="1801035" cy="1801035"/>
          </a:xfrm>
          <a:prstGeom prst="rect">
            <a:avLst/>
          </a:prstGeom>
        </p:spPr>
      </p:pic>
      <p:sp>
        <p:nvSpPr>
          <p:cNvPr id="16" name="云形 15"/>
          <p:cNvSpPr/>
          <p:nvPr/>
        </p:nvSpPr>
        <p:spPr>
          <a:xfrm rot="11397799">
            <a:off x="1682510" y="645248"/>
            <a:ext cx="9249548" cy="4748951"/>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4" name="Freeform 2">
            <a:extLst>
              <a:ext uri="{FF2B5EF4-FFF2-40B4-BE49-F238E27FC236}">
                <a16:creationId xmlns:a16="http://schemas.microsoft.com/office/drawing/2014/main" id="{F1DE76C4-BC12-8D42-B8D4-C3EC470F2CD1}"/>
              </a:ext>
            </a:extLst>
          </p:cNvPr>
          <p:cNvSpPr/>
          <p:nvPr/>
        </p:nvSpPr>
        <p:spPr>
          <a:xfrm>
            <a:off x="10976311" y="2125145"/>
            <a:ext cx="2909959" cy="3124308"/>
          </a:xfrm>
          <a:custGeom>
            <a:avLst/>
            <a:gdLst/>
            <a:ahLst/>
            <a:cxnLst/>
            <a:rect l="l" t="t" r="r" b="b"/>
            <a:pathLst>
              <a:path w="6491097" h="8229600">
                <a:moveTo>
                  <a:pt x="0" y="0"/>
                </a:moveTo>
                <a:lnTo>
                  <a:pt x="6491096" y="0"/>
                </a:lnTo>
                <a:lnTo>
                  <a:pt x="6491096"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3">
            <a:extLst>
              <a:ext uri="{FF2B5EF4-FFF2-40B4-BE49-F238E27FC236}">
                <a16:creationId xmlns:a16="http://schemas.microsoft.com/office/drawing/2014/main" id="{C79959C9-46EF-06B0-FFD9-2784AC505F6C}"/>
              </a:ext>
            </a:extLst>
          </p:cNvPr>
          <p:cNvSpPr/>
          <p:nvPr/>
        </p:nvSpPr>
        <p:spPr>
          <a:xfrm rot="20150477">
            <a:off x="9670589" y="3303947"/>
            <a:ext cx="2870426" cy="5518106"/>
          </a:xfrm>
          <a:custGeom>
            <a:avLst/>
            <a:gdLst/>
            <a:ahLst/>
            <a:cxnLst/>
            <a:rect l="l" t="t" r="r" b="b"/>
            <a:pathLst>
              <a:path w="1451142" h="3465413">
                <a:moveTo>
                  <a:pt x="0" y="0"/>
                </a:moveTo>
                <a:lnTo>
                  <a:pt x="1451141" y="0"/>
                </a:lnTo>
                <a:lnTo>
                  <a:pt x="1451141" y="3465413"/>
                </a:lnTo>
                <a:lnTo>
                  <a:pt x="0" y="3465413"/>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430AA2B-DAC7-A094-6C35-D05B2FBD95C9}"/>
              </a:ext>
            </a:extLst>
          </p:cNvPr>
          <p:cNvSpPr txBox="1"/>
          <p:nvPr/>
        </p:nvSpPr>
        <p:spPr>
          <a:xfrm>
            <a:off x="2446858" y="1362789"/>
            <a:ext cx="7176707" cy="2960490"/>
          </a:xfrm>
          <a:prstGeom prst="rect">
            <a:avLst/>
          </a:prstGeom>
          <a:noFill/>
        </p:spPr>
        <p:txBody>
          <a:bodyPr wrap="square">
            <a:spAutoFit/>
          </a:bodyPr>
          <a:lstStyle/>
          <a:p>
            <a:pPr marL="0" marR="0" lvl="0" indent="0" algn="ctr" defTabSz="914400" rtl="0" eaLnBrk="1" fontAlgn="auto" latinLnBrk="0" hangingPunct="1">
              <a:lnSpc>
                <a:spcPct val="150000"/>
              </a:lnSpc>
              <a:spcBef>
                <a:spcPts val="240"/>
              </a:spcBef>
              <a:spcAft>
                <a:spcPts val="240"/>
              </a:spcAft>
              <a:buClrTx/>
              <a:buSzTx/>
              <a:buFontTx/>
              <a:buNone/>
              <a:tabLst/>
              <a:defRPr/>
            </a:pPr>
            <a:r>
              <a:rPr kumimoji="0" lang="en-US" sz="6600" b="1" i="0" u="none" strike="noStrike" kern="1200" cap="none" spc="0" normalizeH="0" baseline="0" noProof="0">
                <a:ln>
                  <a:noFill/>
                </a:ln>
                <a:solidFill>
                  <a:srgbClr val="0070C0"/>
                </a:solidFill>
                <a:effectLst/>
                <a:uLnTx/>
                <a:uFillTx/>
                <a:latin typeface="#9Slide03 AllRoundGothic" panose="020B0703020202020104" pitchFamily="34" charset="0"/>
                <a:ea typeface="Calibri" panose="020F0502020204030204" pitchFamily="34" charset="0"/>
                <a:cs typeface="Times New Roman" panose="02020603050405020304" pitchFamily="18" charset="0"/>
              </a:rPr>
              <a:t>Học</a:t>
            </a:r>
            <a:r>
              <a:rPr kumimoji="0" lang="en-US" sz="6600" b="1" i="0" u="none" strike="noStrike" kern="1200" cap="none" spc="0" normalizeH="0" noProof="0">
                <a:ln>
                  <a:noFill/>
                </a:ln>
                <a:solidFill>
                  <a:srgbClr val="0070C0"/>
                </a:solidFill>
                <a:effectLst/>
                <a:uLnTx/>
                <a:uFillTx/>
                <a:latin typeface="#9Slide03 AllRoundGothic" panose="020B0703020202020104" pitchFamily="34" charset="0"/>
                <a:ea typeface="Calibri" panose="020F0502020204030204" pitchFamily="34" charset="0"/>
                <a:cs typeface="Times New Roman" panose="02020603050405020304" pitchFamily="18" charset="0"/>
              </a:rPr>
              <a:t> thuộc lòng 4 khổ thơ đầu</a:t>
            </a:r>
            <a:endParaRPr kumimoji="0" lang="en-US" sz="6000" b="0" i="0" u="none" strike="noStrike" kern="1200" cap="none" spc="0" normalizeH="0" baseline="0" noProof="0">
              <a:ln>
                <a:noFill/>
              </a:ln>
              <a:solidFill>
                <a:srgbClr val="00B050"/>
              </a:solidFill>
              <a:effectLst/>
              <a:uLnTx/>
              <a:uFillTx/>
              <a:latin typeface="#9Slide03 AllRoundGothic" panose="020B07030202020201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3053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12191506" cy="6858000"/>
          </a:xfrm>
          <a:prstGeom prst="rect">
            <a:avLst/>
          </a:prstGeom>
        </p:spPr>
      </p:pic>
      <p:sp>
        <p:nvSpPr>
          <p:cNvPr id="9" name="Rectangle: Rounded Corners 8">
            <a:extLst>
              <a:ext uri="{FF2B5EF4-FFF2-40B4-BE49-F238E27FC236}">
                <a16:creationId xmlns:a16="http://schemas.microsoft.com/office/drawing/2014/main" id="{003C1386-F045-61CE-048B-6367614AF833}"/>
              </a:ext>
            </a:extLst>
          </p:cNvPr>
          <p:cNvSpPr/>
          <p:nvPr/>
        </p:nvSpPr>
        <p:spPr>
          <a:xfrm>
            <a:off x="393289" y="235973"/>
            <a:ext cx="11513575" cy="642046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F3049970-8EFF-37F8-6262-33A895582CF5}"/>
              </a:ext>
            </a:extLst>
          </p:cNvPr>
          <p:cNvGrpSpPr/>
          <p:nvPr/>
        </p:nvGrpSpPr>
        <p:grpSpPr>
          <a:xfrm rot="20801581">
            <a:off x="4218870" y="291966"/>
            <a:ext cx="3628270" cy="1631374"/>
            <a:chOff x="8632061" y="73740"/>
            <a:chExt cx="3628270" cy="2648638"/>
          </a:xfrm>
        </p:grpSpPr>
        <p:pic>
          <p:nvPicPr>
            <p:cNvPr id="10" name="Picture 4">
              <a:extLst>
                <a:ext uri="{FF2B5EF4-FFF2-40B4-BE49-F238E27FC236}">
                  <a16:creationId xmlns:a16="http://schemas.microsoft.com/office/drawing/2014/main" id="{24777894-E978-0778-BFBA-68EB7E5D53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4366">
              <a:off x="8632061" y="73740"/>
              <a:ext cx="3628270" cy="2648638"/>
            </a:xfrm>
            <a:prstGeom prst="rect">
              <a:avLst/>
            </a:prstGeom>
          </p:spPr>
        </p:pic>
        <p:sp>
          <p:nvSpPr>
            <p:cNvPr id="11" name="TextBox 10">
              <a:extLst>
                <a:ext uri="{FF2B5EF4-FFF2-40B4-BE49-F238E27FC236}">
                  <a16:creationId xmlns:a16="http://schemas.microsoft.com/office/drawing/2014/main" id="{1130A9BB-955B-AD41-F762-116ABB4C035D}"/>
                </a:ext>
              </a:extLst>
            </p:cNvPr>
            <p:cNvSpPr txBox="1"/>
            <p:nvPr/>
          </p:nvSpPr>
          <p:spPr>
            <a:xfrm rot="809722">
              <a:off x="8863201" y="984923"/>
              <a:ext cx="31659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C00000"/>
                  </a:solidFill>
                  <a:effectLst/>
                  <a:uLnTx/>
                  <a:uFillTx/>
                  <a:latin typeface="Coiny" panose="02000903060500060000" pitchFamily="2" charset="0"/>
                  <a:ea typeface="+mn-ea"/>
                  <a:cs typeface="+mn-cs"/>
                </a:rPr>
                <a:t>DẶN DÒ</a:t>
              </a:r>
            </a:p>
          </p:txBody>
        </p:sp>
      </p:grpSp>
      <p:pic>
        <p:nvPicPr>
          <p:cNvPr id="13" name="Picture 12">
            <a:extLst>
              <a:ext uri="{FF2B5EF4-FFF2-40B4-BE49-F238E27FC236}">
                <a16:creationId xmlns:a16="http://schemas.microsoft.com/office/drawing/2014/main" id="{2CAEA253-CB95-A2C3-E958-14C0238DE954}"/>
              </a:ext>
            </a:extLst>
          </p:cNvPr>
          <p:cNvPicPr>
            <a:picLocks noChangeAspect="1"/>
          </p:cNvPicPr>
          <p:nvPr/>
        </p:nvPicPr>
        <p:blipFill>
          <a:blip r:embed="rId6"/>
          <a:srcRect/>
          <a:stretch>
            <a:fillRect/>
          </a:stretch>
        </p:blipFill>
        <p:spPr>
          <a:xfrm flipH="1">
            <a:off x="307484" y="2237289"/>
            <a:ext cx="2391727" cy="4724400"/>
          </a:xfrm>
          <a:prstGeom prst="rect">
            <a:avLst/>
          </a:prstGeom>
        </p:spPr>
      </p:pic>
    </p:spTree>
    <p:extLst>
      <p:ext uri="{BB962C8B-B14F-4D97-AF65-F5344CB8AC3E}">
        <p14:creationId xmlns:p14="http://schemas.microsoft.com/office/powerpoint/2010/main" val="189607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14" name="云形 13"/>
          <p:cNvSpPr/>
          <p:nvPr/>
        </p:nvSpPr>
        <p:spPr>
          <a:xfrm rot="10800000">
            <a:off x="25070" y="1353185"/>
            <a:ext cx="2734955" cy="1666538"/>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5" name="图片 4"/>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247" y="0"/>
            <a:ext cx="12191506"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934" y="5099901"/>
            <a:ext cx="1944469" cy="1616697"/>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7830" y="4449119"/>
            <a:ext cx="1300717" cy="1301564"/>
          </a:xfrm>
          <a:prstGeom prst="rect">
            <a:avLst/>
          </a:pr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73638" y="4559445"/>
            <a:ext cx="1493493" cy="1253539"/>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8382" y="4901273"/>
            <a:ext cx="1300717" cy="1301564"/>
          </a:xfrm>
          <a:prstGeom prst="rect">
            <a:avLst/>
          </a:prstGeom>
        </p:spPr>
      </p:pic>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41075" y="5429551"/>
            <a:ext cx="1706212" cy="1047878"/>
          </a:xfrm>
          <a:prstGeom prst="rect">
            <a:avLst/>
          </a:prstGeom>
        </p:spPr>
      </p:pic>
      <p:sp>
        <p:nvSpPr>
          <p:cNvPr id="18" name="云形 17"/>
          <p:cNvSpPr/>
          <p:nvPr/>
        </p:nvSpPr>
        <p:spPr>
          <a:xfrm rot="11397799">
            <a:off x="5762374" y="180675"/>
            <a:ext cx="2202115" cy="1303288"/>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30" name="图片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5374" y="5683770"/>
            <a:ext cx="1661717" cy="1381608"/>
          </a:xfrm>
          <a:prstGeom prst="rect">
            <a:avLst/>
          </a:prstGeom>
        </p:spPr>
      </p:pic>
      <p:sp>
        <p:nvSpPr>
          <p:cNvPr id="3" name="Freeform 8">
            <a:extLst>
              <a:ext uri="{FF2B5EF4-FFF2-40B4-BE49-F238E27FC236}">
                <a16:creationId xmlns:a16="http://schemas.microsoft.com/office/drawing/2014/main" id="{EF787634-103B-2D76-B779-9DA4CFD59ABD}"/>
              </a:ext>
            </a:extLst>
          </p:cNvPr>
          <p:cNvSpPr/>
          <p:nvPr/>
        </p:nvSpPr>
        <p:spPr>
          <a:xfrm rot="20138756">
            <a:off x="9842829" y="-1336085"/>
            <a:ext cx="3065934" cy="4822790"/>
          </a:xfrm>
          <a:custGeom>
            <a:avLst/>
            <a:gdLst/>
            <a:ahLst/>
            <a:cxnLst/>
            <a:rect l="l" t="t" r="r" b="b"/>
            <a:pathLst>
              <a:path w="2592324" h="4114800">
                <a:moveTo>
                  <a:pt x="0" y="0"/>
                </a:moveTo>
                <a:lnTo>
                  <a:pt x="2592324" y="0"/>
                </a:lnTo>
                <a:lnTo>
                  <a:pt x="2592324" y="4114800"/>
                </a:lnTo>
                <a:lnTo>
                  <a:pt x="0" y="41148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8">
            <a:extLst>
              <a:ext uri="{FF2B5EF4-FFF2-40B4-BE49-F238E27FC236}">
                <a16:creationId xmlns:a16="http://schemas.microsoft.com/office/drawing/2014/main" id="{04AE7BE4-6E54-46AA-A768-F0C2AB313161}"/>
              </a:ext>
            </a:extLst>
          </p:cNvPr>
          <p:cNvSpPr/>
          <p:nvPr/>
        </p:nvSpPr>
        <p:spPr>
          <a:xfrm rot="2472545" flipH="1" flipV="1">
            <a:off x="-1108397" y="-1401718"/>
            <a:ext cx="4573132" cy="4149381"/>
          </a:xfrm>
          <a:custGeom>
            <a:avLst/>
            <a:gdLst/>
            <a:ahLst/>
            <a:cxnLst/>
            <a:rect l="l" t="t" r="r" b="b"/>
            <a:pathLst>
              <a:path w="2592324" h="4114800">
                <a:moveTo>
                  <a:pt x="0" y="0"/>
                </a:moveTo>
                <a:lnTo>
                  <a:pt x="2592324" y="0"/>
                </a:lnTo>
                <a:lnTo>
                  <a:pt x="2592324" y="4114800"/>
                </a:lnTo>
                <a:lnTo>
                  <a:pt x="0" y="41148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Freeform 2">
            <a:extLst>
              <a:ext uri="{FF2B5EF4-FFF2-40B4-BE49-F238E27FC236}">
                <a16:creationId xmlns:a16="http://schemas.microsoft.com/office/drawing/2014/main" id="{F916FB91-6B86-0942-EBE3-EFB0FF376394}"/>
              </a:ext>
            </a:extLst>
          </p:cNvPr>
          <p:cNvSpPr/>
          <p:nvPr/>
        </p:nvSpPr>
        <p:spPr>
          <a:xfrm>
            <a:off x="-921031" y="1622486"/>
            <a:ext cx="2909959" cy="3124308"/>
          </a:xfrm>
          <a:custGeom>
            <a:avLst/>
            <a:gdLst/>
            <a:ahLst/>
            <a:cxnLst/>
            <a:rect l="l" t="t" r="r" b="b"/>
            <a:pathLst>
              <a:path w="6491097" h="8229600">
                <a:moveTo>
                  <a:pt x="0" y="0"/>
                </a:moveTo>
                <a:lnTo>
                  <a:pt x="6491096" y="0"/>
                </a:lnTo>
                <a:lnTo>
                  <a:pt x="6491096"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3" name="Picture 4">
            <a:extLst>
              <a:ext uri="{FF2B5EF4-FFF2-40B4-BE49-F238E27FC236}">
                <a16:creationId xmlns:a16="http://schemas.microsoft.com/office/drawing/2014/main" id="{DBCB89E7-45F1-AA1D-BB68-AD8E684EB93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829103" y="319185"/>
            <a:ext cx="1801035" cy="1801035"/>
          </a:xfrm>
          <a:prstGeom prst="rect">
            <a:avLst/>
          </a:prstGeom>
        </p:spPr>
      </p:pic>
      <p:sp>
        <p:nvSpPr>
          <p:cNvPr id="16" name="云形 15"/>
          <p:cNvSpPr/>
          <p:nvPr/>
        </p:nvSpPr>
        <p:spPr>
          <a:xfrm rot="11397799">
            <a:off x="2464781" y="1360480"/>
            <a:ext cx="6188175" cy="413703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4" name="Freeform 2">
            <a:extLst>
              <a:ext uri="{FF2B5EF4-FFF2-40B4-BE49-F238E27FC236}">
                <a16:creationId xmlns:a16="http://schemas.microsoft.com/office/drawing/2014/main" id="{F1DE76C4-BC12-8D42-B8D4-C3EC470F2CD1}"/>
              </a:ext>
            </a:extLst>
          </p:cNvPr>
          <p:cNvSpPr/>
          <p:nvPr/>
        </p:nvSpPr>
        <p:spPr>
          <a:xfrm>
            <a:off x="10976311" y="2125145"/>
            <a:ext cx="2909959" cy="3124308"/>
          </a:xfrm>
          <a:custGeom>
            <a:avLst/>
            <a:gdLst/>
            <a:ahLst/>
            <a:cxnLst/>
            <a:rect l="l" t="t" r="r" b="b"/>
            <a:pathLst>
              <a:path w="6491097" h="8229600">
                <a:moveTo>
                  <a:pt x="0" y="0"/>
                </a:moveTo>
                <a:lnTo>
                  <a:pt x="6491096" y="0"/>
                </a:lnTo>
                <a:lnTo>
                  <a:pt x="6491096"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 name="Picture 38">
            <a:extLst>
              <a:ext uri="{FF2B5EF4-FFF2-40B4-BE49-F238E27FC236}">
                <a16:creationId xmlns:a16="http://schemas.microsoft.com/office/drawing/2014/main" id="{39DC7AB9-25A1-E52E-9092-3912FFFDC72D}"/>
              </a:ext>
            </a:extLst>
          </p:cNvPr>
          <p:cNvPicPr>
            <a:picLocks noChangeAspect="1"/>
          </p:cNvPicPr>
          <p:nvPr/>
        </p:nvPicPr>
        <p:blipFill>
          <a:blip r:embed="rId13"/>
          <a:stretch>
            <a:fillRect/>
          </a:stretch>
        </p:blipFill>
        <p:spPr>
          <a:xfrm rot="20296074">
            <a:off x="477673" y="574724"/>
            <a:ext cx="4267131" cy="1856106"/>
          </a:xfrm>
          <a:prstGeom prst="rect">
            <a:avLst/>
          </a:prstGeom>
        </p:spPr>
      </p:pic>
      <p:sp>
        <p:nvSpPr>
          <p:cNvPr id="6" name="Freeform 15">
            <a:extLst>
              <a:ext uri="{FF2B5EF4-FFF2-40B4-BE49-F238E27FC236}">
                <a16:creationId xmlns:a16="http://schemas.microsoft.com/office/drawing/2014/main" id="{D967BB39-6612-66A9-9766-4E4E5BB4B062}"/>
              </a:ext>
            </a:extLst>
          </p:cNvPr>
          <p:cNvSpPr/>
          <p:nvPr/>
        </p:nvSpPr>
        <p:spPr>
          <a:xfrm rot="1283859">
            <a:off x="-502262" y="3621543"/>
            <a:ext cx="2690486" cy="5031740"/>
          </a:xfrm>
          <a:custGeom>
            <a:avLst/>
            <a:gdLst/>
            <a:ahLst/>
            <a:cxnLst/>
            <a:rect l="l" t="t" r="r" b="b"/>
            <a:pathLst>
              <a:path w="1179108" h="2650820">
                <a:moveTo>
                  <a:pt x="0" y="0"/>
                </a:moveTo>
                <a:lnTo>
                  <a:pt x="1179107" y="0"/>
                </a:lnTo>
                <a:lnTo>
                  <a:pt x="1179107" y="2650820"/>
                </a:lnTo>
                <a:lnTo>
                  <a:pt x="0" y="2650820"/>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 name="Freeform 13">
            <a:extLst>
              <a:ext uri="{FF2B5EF4-FFF2-40B4-BE49-F238E27FC236}">
                <a16:creationId xmlns:a16="http://schemas.microsoft.com/office/drawing/2014/main" id="{C79959C9-46EF-06B0-FFD9-2784AC505F6C}"/>
              </a:ext>
            </a:extLst>
          </p:cNvPr>
          <p:cNvSpPr/>
          <p:nvPr/>
        </p:nvSpPr>
        <p:spPr>
          <a:xfrm rot="20150477">
            <a:off x="9670589" y="3303947"/>
            <a:ext cx="2870426" cy="5518106"/>
          </a:xfrm>
          <a:custGeom>
            <a:avLst/>
            <a:gdLst/>
            <a:ahLst/>
            <a:cxnLst/>
            <a:rect l="l" t="t" r="r" b="b"/>
            <a:pathLst>
              <a:path w="1451142" h="3465413">
                <a:moveTo>
                  <a:pt x="0" y="0"/>
                </a:moveTo>
                <a:lnTo>
                  <a:pt x="1451141" y="0"/>
                </a:lnTo>
                <a:lnTo>
                  <a:pt x="1451141" y="3465413"/>
                </a:lnTo>
                <a:lnTo>
                  <a:pt x="0" y="3465413"/>
                </a:lnTo>
                <a:lnTo>
                  <a:pt x="0" y="0"/>
                </a:lnTo>
                <a:close/>
              </a:path>
            </a:pathLst>
          </a:custGeom>
          <a:blipFill>
            <a:blip r:embed="rId1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5FDDC6C-6195-0035-E279-4A8A101EB926}"/>
              </a:ext>
            </a:extLst>
          </p:cNvPr>
          <p:cNvSpPr txBox="1"/>
          <p:nvPr/>
        </p:nvSpPr>
        <p:spPr>
          <a:xfrm>
            <a:off x="2542622" y="2540597"/>
            <a:ext cx="5926622"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a:noFill/>
                </a:ln>
                <a:solidFill>
                  <a:srgbClr val="92D050"/>
                </a:solidFill>
                <a:effectLst/>
                <a:uLnTx/>
                <a:uFillTx/>
                <a:latin typeface="SVN-Bango" panose="02000000000000000000" pitchFamily="50" charset="0"/>
                <a:ea typeface="+mn-ea"/>
                <a:cs typeface="+mn-cs"/>
              </a:rPr>
              <a:t>tạm biệt</a:t>
            </a:r>
          </a:p>
        </p:txBody>
      </p:sp>
    </p:spTree>
    <p:extLst>
      <p:ext uri="{BB962C8B-B14F-4D97-AF65-F5344CB8AC3E}">
        <p14:creationId xmlns:p14="http://schemas.microsoft.com/office/powerpoint/2010/main" val="3661976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yellow background with lightning bolts&#10;&#10;Description automatically generated">
            <a:extLst>
              <a:ext uri="{FF2B5EF4-FFF2-40B4-BE49-F238E27FC236}">
                <a16:creationId xmlns:a16="http://schemas.microsoft.com/office/drawing/2014/main" id="{7D7EAFA5-3EE4-2713-1DD8-3D4A424D85B5}"/>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t="3120" b="12626"/>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0952086F-5DAD-9CED-8C6F-90DBBF689FC9}"/>
              </a:ext>
            </a:extLst>
          </p:cNvPr>
          <p:cNvSpPr/>
          <p:nvPr/>
        </p:nvSpPr>
        <p:spPr>
          <a:xfrm>
            <a:off x="8433869" y="206920"/>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rPr>
              <a:t>T</a:t>
            </a:r>
          </a:p>
        </p:txBody>
      </p:sp>
      <p:sp>
        <p:nvSpPr>
          <p:cNvPr id="7" name="Rectangle 6">
            <a:extLst>
              <a:ext uri="{FF2B5EF4-FFF2-40B4-BE49-F238E27FC236}">
                <a16:creationId xmlns:a16="http://schemas.microsoft.com/office/drawing/2014/main" id="{A9999140-15E0-BDD8-A0D9-D5255F2C25A5}"/>
              </a:ext>
            </a:extLst>
          </p:cNvPr>
          <p:cNvSpPr/>
          <p:nvPr/>
        </p:nvSpPr>
        <p:spPr>
          <a:xfrm>
            <a:off x="9363017" y="206920"/>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rPr>
              <a:t>H</a:t>
            </a:r>
          </a:p>
        </p:txBody>
      </p:sp>
      <p:sp>
        <p:nvSpPr>
          <p:cNvPr id="11" name="Rectangle 10">
            <a:extLst>
              <a:ext uri="{FF2B5EF4-FFF2-40B4-BE49-F238E27FC236}">
                <a16:creationId xmlns:a16="http://schemas.microsoft.com/office/drawing/2014/main" id="{1017758C-C804-D8F8-50B1-85473C2F8ED3}"/>
              </a:ext>
            </a:extLst>
          </p:cNvPr>
          <p:cNvSpPr/>
          <p:nvPr/>
        </p:nvSpPr>
        <p:spPr>
          <a:xfrm>
            <a:off x="10316747" y="206920"/>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rPr>
              <a:t>Ậ</a:t>
            </a:r>
          </a:p>
        </p:txBody>
      </p:sp>
      <p:sp>
        <p:nvSpPr>
          <p:cNvPr id="12" name="Rectangle 11">
            <a:extLst>
              <a:ext uri="{FF2B5EF4-FFF2-40B4-BE49-F238E27FC236}">
                <a16:creationId xmlns:a16="http://schemas.microsoft.com/office/drawing/2014/main" id="{8E349D02-A32B-077D-4AA7-87B05855EF28}"/>
              </a:ext>
            </a:extLst>
          </p:cNvPr>
          <p:cNvSpPr/>
          <p:nvPr/>
        </p:nvSpPr>
        <p:spPr>
          <a:xfrm>
            <a:off x="11245895" y="206920"/>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rPr>
              <a:t>T</a:t>
            </a:r>
          </a:p>
        </p:txBody>
      </p:sp>
      <p:sp>
        <p:nvSpPr>
          <p:cNvPr id="13" name="Rectangle 12">
            <a:extLst>
              <a:ext uri="{FF2B5EF4-FFF2-40B4-BE49-F238E27FC236}">
                <a16:creationId xmlns:a16="http://schemas.microsoft.com/office/drawing/2014/main" id="{538BF82A-7BF9-385B-1031-497B06F4A907}"/>
              </a:ext>
            </a:extLst>
          </p:cNvPr>
          <p:cNvSpPr/>
          <p:nvPr/>
        </p:nvSpPr>
        <p:spPr>
          <a:xfrm>
            <a:off x="8433869" y="926410"/>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4" name="Rectangle 13">
            <a:extLst>
              <a:ext uri="{FF2B5EF4-FFF2-40B4-BE49-F238E27FC236}">
                <a16:creationId xmlns:a16="http://schemas.microsoft.com/office/drawing/2014/main" id="{AAF40013-798D-415C-86FB-0262728A68CB}"/>
              </a:ext>
            </a:extLst>
          </p:cNvPr>
          <p:cNvSpPr/>
          <p:nvPr/>
        </p:nvSpPr>
        <p:spPr>
          <a:xfrm>
            <a:off x="9363017" y="926410"/>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5" name="Rectangle 14">
            <a:extLst>
              <a:ext uri="{FF2B5EF4-FFF2-40B4-BE49-F238E27FC236}">
                <a16:creationId xmlns:a16="http://schemas.microsoft.com/office/drawing/2014/main" id="{E7208DA0-0444-C0F5-6A6A-4487E4F22762}"/>
              </a:ext>
            </a:extLst>
          </p:cNvPr>
          <p:cNvSpPr/>
          <p:nvPr/>
        </p:nvSpPr>
        <p:spPr>
          <a:xfrm>
            <a:off x="10316747" y="926410"/>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6" name="Rectangle 15">
            <a:extLst>
              <a:ext uri="{FF2B5EF4-FFF2-40B4-BE49-F238E27FC236}">
                <a16:creationId xmlns:a16="http://schemas.microsoft.com/office/drawing/2014/main" id="{BE218E78-2E6F-E3C2-15E8-16D55E8DA681}"/>
              </a:ext>
            </a:extLst>
          </p:cNvPr>
          <p:cNvSpPr/>
          <p:nvPr/>
        </p:nvSpPr>
        <p:spPr>
          <a:xfrm>
            <a:off x="11245895" y="926410"/>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7" name="Rectangle 16">
            <a:extLst>
              <a:ext uri="{FF2B5EF4-FFF2-40B4-BE49-F238E27FC236}">
                <a16:creationId xmlns:a16="http://schemas.microsoft.com/office/drawing/2014/main" id="{D23C6DD0-9760-A6E9-3158-6812D7331A98}"/>
              </a:ext>
            </a:extLst>
          </p:cNvPr>
          <p:cNvSpPr/>
          <p:nvPr/>
        </p:nvSpPr>
        <p:spPr>
          <a:xfrm>
            <a:off x="7504721" y="1630963"/>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8" name="Rectangle 17">
            <a:extLst>
              <a:ext uri="{FF2B5EF4-FFF2-40B4-BE49-F238E27FC236}">
                <a16:creationId xmlns:a16="http://schemas.microsoft.com/office/drawing/2014/main" id="{ECBD3D9C-3D3A-72E6-F0D4-B1940DC93139}"/>
              </a:ext>
            </a:extLst>
          </p:cNvPr>
          <p:cNvSpPr/>
          <p:nvPr/>
        </p:nvSpPr>
        <p:spPr>
          <a:xfrm>
            <a:off x="8433869" y="1630963"/>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9" name="Rectangle 18">
            <a:extLst>
              <a:ext uri="{FF2B5EF4-FFF2-40B4-BE49-F238E27FC236}">
                <a16:creationId xmlns:a16="http://schemas.microsoft.com/office/drawing/2014/main" id="{DEF6E79A-D342-9469-86AA-39D1FAC20C61}"/>
              </a:ext>
            </a:extLst>
          </p:cNvPr>
          <p:cNvSpPr/>
          <p:nvPr/>
        </p:nvSpPr>
        <p:spPr>
          <a:xfrm>
            <a:off x="9387599" y="1630963"/>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20" name="Rectangle 19">
            <a:extLst>
              <a:ext uri="{FF2B5EF4-FFF2-40B4-BE49-F238E27FC236}">
                <a16:creationId xmlns:a16="http://schemas.microsoft.com/office/drawing/2014/main" id="{9ADF9ABD-FF3C-577C-97E9-EEC20E6C839C}"/>
              </a:ext>
            </a:extLst>
          </p:cNvPr>
          <p:cNvSpPr/>
          <p:nvPr/>
        </p:nvSpPr>
        <p:spPr>
          <a:xfrm>
            <a:off x="10316747" y="1630963"/>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21" name="Rectangle 20">
            <a:extLst>
              <a:ext uri="{FF2B5EF4-FFF2-40B4-BE49-F238E27FC236}">
                <a16:creationId xmlns:a16="http://schemas.microsoft.com/office/drawing/2014/main" id="{57113FED-AC61-56BE-C173-EF3F923DD6B9}"/>
              </a:ext>
            </a:extLst>
          </p:cNvPr>
          <p:cNvSpPr/>
          <p:nvPr/>
        </p:nvSpPr>
        <p:spPr>
          <a:xfrm>
            <a:off x="6571101" y="2350453"/>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22" name="Rectangle 21">
            <a:extLst>
              <a:ext uri="{FF2B5EF4-FFF2-40B4-BE49-F238E27FC236}">
                <a16:creationId xmlns:a16="http://schemas.microsoft.com/office/drawing/2014/main" id="{9416D8EA-B61F-431C-E556-5480E92D7D43}"/>
              </a:ext>
            </a:extLst>
          </p:cNvPr>
          <p:cNvSpPr/>
          <p:nvPr/>
        </p:nvSpPr>
        <p:spPr>
          <a:xfrm>
            <a:off x="7500249" y="2350453"/>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23" name="Rectangle 22">
            <a:extLst>
              <a:ext uri="{FF2B5EF4-FFF2-40B4-BE49-F238E27FC236}">
                <a16:creationId xmlns:a16="http://schemas.microsoft.com/office/drawing/2014/main" id="{9D1864F8-98E2-E1B8-5338-253E3FB358A9}"/>
              </a:ext>
            </a:extLst>
          </p:cNvPr>
          <p:cNvSpPr/>
          <p:nvPr/>
        </p:nvSpPr>
        <p:spPr>
          <a:xfrm>
            <a:off x="8453979" y="2350453"/>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24" name="Rectangle 23">
            <a:extLst>
              <a:ext uri="{FF2B5EF4-FFF2-40B4-BE49-F238E27FC236}">
                <a16:creationId xmlns:a16="http://schemas.microsoft.com/office/drawing/2014/main" id="{4DE1BA2F-4A0B-1717-23C5-A26D55517F07}"/>
              </a:ext>
            </a:extLst>
          </p:cNvPr>
          <p:cNvSpPr/>
          <p:nvPr/>
        </p:nvSpPr>
        <p:spPr>
          <a:xfrm>
            <a:off x="9383127" y="2350453"/>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25" name="Rectangle 24">
            <a:extLst>
              <a:ext uri="{FF2B5EF4-FFF2-40B4-BE49-F238E27FC236}">
                <a16:creationId xmlns:a16="http://schemas.microsoft.com/office/drawing/2014/main" id="{F632D32D-071A-18E9-5639-4727B6C04130}"/>
              </a:ext>
            </a:extLst>
          </p:cNvPr>
          <p:cNvSpPr/>
          <p:nvPr/>
        </p:nvSpPr>
        <p:spPr>
          <a:xfrm>
            <a:off x="8483476" y="3069943"/>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26" name="Rectangle 25">
            <a:extLst>
              <a:ext uri="{FF2B5EF4-FFF2-40B4-BE49-F238E27FC236}">
                <a16:creationId xmlns:a16="http://schemas.microsoft.com/office/drawing/2014/main" id="{CD3C13D3-2E58-7668-8F89-20C7B2E96870}"/>
              </a:ext>
            </a:extLst>
          </p:cNvPr>
          <p:cNvSpPr/>
          <p:nvPr/>
        </p:nvSpPr>
        <p:spPr>
          <a:xfrm>
            <a:off x="9412624" y="3069943"/>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27" name="Rectangle 26">
            <a:extLst>
              <a:ext uri="{FF2B5EF4-FFF2-40B4-BE49-F238E27FC236}">
                <a16:creationId xmlns:a16="http://schemas.microsoft.com/office/drawing/2014/main" id="{66F7987D-1B79-5FDA-98BC-404B1023DD34}"/>
              </a:ext>
            </a:extLst>
          </p:cNvPr>
          <p:cNvSpPr/>
          <p:nvPr/>
        </p:nvSpPr>
        <p:spPr>
          <a:xfrm>
            <a:off x="10366354" y="3069943"/>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29" name="Rectangle 28">
            <a:extLst>
              <a:ext uri="{FF2B5EF4-FFF2-40B4-BE49-F238E27FC236}">
                <a16:creationId xmlns:a16="http://schemas.microsoft.com/office/drawing/2014/main" id="{2D1B7888-6A6D-2386-FA51-1BEE3AFAEB22}"/>
              </a:ext>
            </a:extLst>
          </p:cNvPr>
          <p:cNvSpPr/>
          <p:nvPr/>
        </p:nvSpPr>
        <p:spPr>
          <a:xfrm>
            <a:off x="8483476" y="3789433"/>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30" name="Rectangle 29">
            <a:extLst>
              <a:ext uri="{FF2B5EF4-FFF2-40B4-BE49-F238E27FC236}">
                <a16:creationId xmlns:a16="http://schemas.microsoft.com/office/drawing/2014/main" id="{5A29784B-D974-9E83-57CC-5A3C77A9AE5F}"/>
              </a:ext>
            </a:extLst>
          </p:cNvPr>
          <p:cNvSpPr/>
          <p:nvPr/>
        </p:nvSpPr>
        <p:spPr>
          <a:xfrm>
            <a:off x="9412624" y="3789433"/>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31" name="Rectangle 30">
            <a:extLst>
              <a:ext uri="{FF2B5EF4-FFF2-40B4-BE49-F238E27FC236}">
                <a16:creationId xmlns:a16="http://schemas.microsoft.com/office/drawing/2014/main" id="{5CB064FF-C2B5-5D09-E99C-5B302D2A91F4}"/>
              </a:ext>
            </a:extLst>
          </p:cNvPr>
          <p:cNvSpPr/>
          <p:nvPr/>
        </p:nvSpPr>
        <p:spPr>
          <a:xfrm>
            <a:off x="10366354" y="3789433"/>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32" name="Rectangle 31">
            <a:extLst>
              <a:ext uri="{FF2B5EF4-FFF2-40B4-BE49-F238E27FC236}">
                <a16:creationId xmlns:a16="http://schemas.microsoft.com/office/drawing/2014/main" id="{1FF2FBF1-DCBF-031F-A6B0-7628716FFB42}"/>
              </a:ext>
            </a:extLst>
          </p:cNvPr>
          <p:cNvSpPr/>
          <p:nvPr/>
        </p:nvSpPr>
        <p:spPr>
          <a:xfrm>
            <a:off x="11295502" y="3789433"/>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33" name="Rectangle 32">
            <a:extLst>
              <a:ext uri="{FF2B5EF4-FFF2-40B4-BE49-F238E27FC236}">
                <a16:creationId xmlns:a16="http://schemas.microsoft.com/office/drawing/2014/main" id="{FA5CCE3A-9B8D-3ECB-B762-5AA69D648129}"/>
              </a:ext>
            </a:extLst>
          </p:cNvPr>
          <p:cNvSpPr/>
          <p:nvPr/>
        </p:nvSpPr>
        <p:spPr>
          <a:xfrm>
            <a:off x="7565638" y="4493987"/>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rPr>
              <a:t>T</a:t>
            </a:r>
          </a:p>
        </p:txBody>
      </p:sp>
      <p:sp>
        <p:nvSpPr>
          <p:cNvPr id="34" name="Rectangle 33">
            <a:extLst>
              <a:ext uri="{FF2B5EF4-FFF2-40B4-BE49-F238E27FC236}">
                <a16:creationId xmlns:a16="http://schemas.microsoft.com/office/drawing/2014/main" id="{20DED9CB-9458-610E-99B0-5CBD3135DCA9}"/>
              </a:ext>
            </a:extLst>
          </p:cNvPr>
          <p:cNvSpPr/>
          <p:nvPr/>
        </p:nvSpPr>
        <p:spPr>
          <a:xfrm>
            <a:off x="8494786" y="4493987"/>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rPr>
              <a:t>H</a:t>
            </a:r>
          </a:p>
        </p:txBody>
      </p:sp>
      <p:sp>
        <p:nvSpPr>
          <p:cNvPr id="35" name="Rectangle 34">
            <a:extLst>
              <a:ext uri="{FF2B5EF4-FFF2-40B4-BE49-F238E27FC236}">
                <a16:creationId xmlns:a16="http://schemas.microsoft.com/office/drawing/2014/main" id="{0088655B-174A-C798-F164-C547B7930A4B}"/>
              </a:ext>
            </a:extLst>
          </p:cNvPr>
          <p:cNvSpPr/>
          <p:nvPr/>
        </p:nvSpPr>
        <p:spPr>
          <a:xfrm>
            <a:off x="9448516" y="4493987"/>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rPr>
              <a:t>Ẳ</a:t>
            </a:r>
          </a:p>
        </p:txBody>
      </p:sp>
      <p:sp>
        <p:nvSpPr>
          <p:cNvPr id="36" name="Rectangle 35">
            <a:extLst>
              <a:ext uri="{FF2B5EF4-FFF2-40B4-BE49-F238E27FC236}">
                <a16:creationId xmlns:a16="http://schemas.microsoft.com/office/drawing/2014/main" id="{7A8A69FA-3250-779C-C716-52E4FFEC147E}"/>
              </a:ext>
            </a:extLst>
          </p:cNvPr>
          <p:cNvSpPr/>
          <p:nvPr/>
        </p:nvSpPr>
        <p:spPr>
          <a:xfrm>
            <a:off x="10377664" y="4493987"/>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rPr>
              <a:t>N</a:t>
            </a:r>
          </a:p>
        </p:txBody>
      </p:sp>
      <p:sp>
        <p:nvSpPr>
          <p:cNvPr id="37" name="Rectangle 36">
            <a:extLst>
              <a:ext uri="{FF2B5EF4-FFF2-40B4-BE49-F238E27FC236}">
                <a16:creationId xmlns:a16="http://schemas.microsoft.com/office/drawing/2014/main" id="{FFB61AD1-0BB2-641B-B442-02C012159D48}"/>
              </a:ext>
            </a:extLst>
          </p:cNvPr>
          <p:cNvSpPr/>
          <p:nvPr/>
        </p:nvSpPr>
        <p:spPr>
          <a:xfrm>
            <a:off x="7562931" y="5213477"/>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38" name="Rectangle 37">
            <a:extLst>
              <a:ext uri="{FF2B5EF4-FFF2-40B4-BE49-F238E27FC236}">
                <a16:creationId xmlns:a16="http://schemas.microsoft.com/office/drawing/2014/main" id="{4EE44137-741F-8534-4741-EB566B9CB507}"/>
              </a:ext>
            </a:extLst>
          </p:cNvPr>
          <p:cNvSpPr/>
          <p:nvPr/>
        </p:nvSpPr>
        <p:spPr>
          <a:xfrm>
            <a:off x="8492079" y="5213477"/>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40" name="Rectangle 39">
            <a:extLst>
              <a:ext uri="{FF2B5EF4-FFF2-40B4-BE49-F238E27FC236}">
                <a16:creationId xmlns:a16="http://schemas.microsoft.com/office/drawing/2014/main" id="{47552149-C75C-24E3-2BCF-B39E33CD5C8F}"/>
              </a:ext>
            </a:extLst>
          </p:cNvPr>
          <p:cNvSpPr/>
          <p:nvPr/>
        </p:nvSpPr>
        <p:spPr>
          <a:xfrm>
            <a:off x="11277315" y="4493986"/>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rPr>
              <a:t>G</a:t>
            </a:r>
          </a:p>
        </p:txBody>
      </p:sp>
      <p:sp>
        <p:nvSpPr>
          <p:cNvPr id="41" name="Rectangle 40">
            <a:extLst>
              <a:ext uri="{FF2B5EF4-FFF2-40B4-BE49-F238E27FC236}">
                <a16:creationId xmlns:a16="http://schemas.microsoft.com/office/drawing/2014/main" id="{85E4CFED-9E29-B138-6541-B12FBB744BCD}"/>
              </a:ext>
            </a:extLst>
          </p:cNvPr>
          <p:cNvSpPr/>
          <p:nvPr/>
        </p:nvSpPr>
        <p:spPr>
          <a:xfrm>
            <a:off x="8537566" y="5981102"/>
            <a:ext cx="652019"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42" name="Rectangle 41">
            <a:extLst>
              <a:ext uri="{FF2B5EF4-FFF2-40B4-BE49-F238E27FC236}">
                <a16:creationId xmlns:a16="http://schemas.microsoft.com/office/drawing/2014/main" id="{50FC5961-2EF7-9F51-467B-ACF49DA5A192}"/>
              </a:ext>
            </a:extLst>
          </p:cNvPr>
          <p:cNvSpPr/>
          <p:nvPr/>
        </p:nvSpPr>
        <p:spPr>
          <a:xfrm>
            <a:off x="9466714" y="5981102"/>
            <a:ext cx="652019"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43" name="Rectangle 42">
            <a:extLst>
              <a:ext uri="{FF2B5EF4-FFF2-40B4-BE49-F238E27FC236}">
                <a16:creationId xmlns:a16="http://schemas.microsoft.com/office/drawing/2014/main" id="{37F88065-D32F-B87C-7B5A-EBB295C1C330}"/>
              </a:ext>
            </a:extLst>
          </p:cNvPr>
          <p:cNvSpPr/>
          <p:nvPr/>
        </p:nvSpPr>
        <p:spPr>
          <a:xfrm>
            <a:off x="10420444" y="5981102"/>
            <a:ext cx="652019"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45" name="TextBox 44">
            <a:extLst>
              <a:ext uri="{FF2B5EF4-FFF2-40B4-BE49-F238E27FC236}">
                <a16:creationId xmlns:a16="http://schemas.microsoft.com/office/drawing/2014/main" id="{C82CB054-F8C7-06FB-9A8B-EE89DC9006C5}"/>
              </a:ext>
            </a:extLst>
          </p:cNvPr>
          <p:cNvSpPr txBox="1"/>
          <p:nvPr/>
        </p:nvSpPr>
        <p:spPr>
          <a:xfrm>
            <a:off x="7909981" y="175684"/>
            <a:ext cx="444352" cy="707886"/>
          </a:xfrm>
          <a:prstGeom prst="rect">
            <a:avLst/>
          </a:prstGeom>
          <a:noFill/>
        </p:spPr>
        <p:txBody>
          <a:bodyPr wrap="none" rtlCol="0">
            <a:spAutoFit/>
          </a:bodyPr>
          <a:lstStyle/>
          <a:p>
            <a:r>
              <a:rPr lang="en-US" sz="4000" b="1"/>
              <a:t>1</a:t>
            </a:r>
          </a:p>
        </p:txBody>
      </p:sp>
      <p:sp>
        <p:nvSpPr>
          <p:cNvPr id="46" name="TextBox 45">
            <a:extLst>
              <a:ext uri="{FF2B5EF4-FFF2-40B4-BE49-F238E27FC236}">
                <a16:creationId xmlns:a16="http://schemas.microsoft.com/office/drawing/2014/main" id="{5AD591AC-6609-5B17-FBFD-3251F096C27A}"/>
              </a:ext>
            </a:extLst>
          </p:cNvPr>
          <p:cNvSpPr txBox="1"/>
          <p:nvPr/>
        </p:nvSpPr>
        <p:spPr>
          <a:xfrm>
            <a:off x="7909981" y="867629"/>
            <a:ext cx="444352" cy="707886"/>
          </a:xfrm>
          <a:prstGeom prst="rect">
            <a:avLst/>
          </a:prstGeom>
          <a:noFill/>
        </p:spPr>
        <p:txBody>
          <a:bodyPr wrap="none" rtlCol="0">
            <a:spAutoFit/>
          </a:bodyPr>
          <a:lstStyle/>
          <a:p>
            <a:r>
              <a:rPr lang="en-US" sz="4000" b="1"/>
              <a:t>2</a:t>
            </a:r>
          </a:p>
        </p:txBody>
      </p:sp>
      <p:sp>
        <p:nvSpPr>
          <p:cNvPr id="47" name="TextBox 46">
            <a:extLst>
              <a:ext uri="{FF2B5EF4-FFF2-40B4-BE49-F238E27FC236}">
                <a16:creationId xmlns:a16="http://schemas.microsoft.com/office/drawing/2014/main" id="{08AEAFC8-FC1F-251E-1C49-64F96AED3E25}"/>
              </a:ext>
            </a:extLst>
          </p:cNvPr>
          <p:cNvSpPr txBox="1"/>
          <p:nvPr/>
        </p:nvSpPr>
        <p:spPr>
          <a:xfrm>
            <a:off x="6956891" y="1596486"/>
            <a:ext cx="444352" cy="707886"/>
          </a:xfrm>
          <a:prstGeom prst="rect">
            <a:avLst/>
          </a:prstGeom>
          <a:noFill/>
        </p:spPr>
        <p:txBody>
          <a:bodyPr wrap="none" rtlCol="0">
            <a:spAutoFit/>
          </a:bodyPr>
          <a:lstStyle/>
          <a:p>
            <a:r>
              <a:rPr lang="en-US" sz="4000" b="1"/>
              <a:t>3</a:t>
            </a:r>
          </a:p>
        </p:txBody>
      </p:sp>
      <p:sp>
        <p:nvSpPr>
          <p:cNvPr id="48" name="TextBox 47">
            <a:extLst>
              <a:ext uri="{FF2B5EF4-FFF2-40B4-BE49-F238E27FC236}">
                <a16:creationId xmlns:a16="http://schemas.microsoft.com/office/drawing/2014/main" id="{E5D95062-5892-A47B-0067-30400DD1AF5B}"/>
              </a:ext>
            </a:extLst>
          </p:cNvPr>
          <p:cNvSpPr txBox="1"/>
          <p:nvPr/>
        </p:nvSpPr>
        <p:spPr>
          <a:xfrm>
            <a:off x="5975893" y="2315976"/>
            <a:ext cx="444352" cy="707886"/>
          </a:xfrm>
          <a:prstGeom prst="rect">
            <a:avLst/>
          </a:prstGeom>
          <a:noFill/>
        </p:spPr>
        <p:txBody>
          <a:bodyPr wrap="none" rtlCol="0">
            <a:spAutoFit/>
          </a:bodyPr>
          <a:lstStyle/>
          <a:p>
            <a:r>
              <a:rPr lang="en-US" sz="4000" b="1"/>
              <a:t>4</a:t>
            </a:r>
          </a:p>
        </p:txBody>
      </p:sp>
      <p:sp>
        <p:nvSpPr>
          <p:cNvPr id="49" name="TextBox 48">
            <a:extLst>
              <a:ext uri="{FF2B5EF4-FFF2-40B4-BE49-F238E27FC236}">
                <a16:creationId xmlns:a16="http://schemas.microsoft.com/office/drawing/2014/main" id="{31E60F05-019F-4EBD-6811-F14AAD5319BB}"/>
              </a:ext>
            </a:extLst>
          </p:cNvPr>
          <p:cNvSpPr txBox="1"/>
          <p:nvPr/>
        </p:nvSpPr>
        <p:spPr>
          <a:xfrm>
            <a:off x="7959588" y="3081547"/>
            <a:ext cx="444352" cy="707886"/>
          </a:xfrm>
          <a:prstGeom prst="rect">
            <a:avLst/>
          </a:prstGeom>
          <a:noFill/>
        </p:spPr>
        <p:txBody>
          <a:bodyPr wrap="none" rtlCol="0">
            <a:spAutoFit/>
          </a:bodyPr>
          <a:lstStyle/>
          <a:p>
            <a:r>
              <a:rPr lang="en-US" sz="4000" b="1"/>
              <a:t>5</a:t>
            </a:r>
          </a:p>
        </p:txBody>
      </p:sp>
      <p:sp>
        <p:nvSpPr>
          <p:cNvPr id="50" name="TextBox 49">
            <a:extLst>
              <a:ext uri="{FF2B5EF4-FFF2-40B4-BE49-F238E27FC236}">
                <a16:creationId xmlns:a16="http://schemas.microsoft.com/office/drawing/2014/main" id="{82083361-396E-90BE-64E9-549A62C53E55}"/>
              </a:ext>
            </a:extLst>
          </p:cNvPr>
          <p:cNvSpPr txBox="1"/>
          <p:nvPr/>
        </p:nvSpPr>
        <p:spPr>
          <a:xfrm>
            <a:off x="7964123" y="3776775"/>
            <a:ext cx="444352" cy="707886"/>
          </a:xfrm>
          <a:prstGeom prst="rect">
            <a:avLst/>
          </a:prstGeom>
          <a:noFill/>
        </p:spPr>
        <p:txBody>
          <a:bodyPr wrap="none" rtlCol="0">
            <a:spAutoFit/>
          </a:bodyPr>
          <a:lstStyle/>
          <a:p>
            <a:r>
              <a:rPr lang="en-US" sz="4000" b="1"/>
              <a:t>6</a:t>
            </a:r>
          </a:p>
        </p:txBody>
      </p:sp>
      <p:sp>
        <p:nvSpPr>
          <p:cNvPr id="51" name="TextBox 50">
            <a:extLst>
              <a:ext uri="{FF2B5EF4-FFF2-40B4-BE49-F238E27FC236}">
                <a16:creationId xmlns:a16="http://schemas.microsoft.com/office/drawing/2014/main" id="{2B8FD8A7-9692-2687-F815-EDAEC9447CB2}"/>
              </a:ext>
            </a:extLst>
          </p:cNvPr>
          <p:cNvSpPr txBox="1"/>
          <p:nvPr/>
        </p:nvSpPr>
        <p:spPr>
          <a:xfrm>
            <a:off x="7038952" y="4428365"/>
            <a:ext cx="444352" cy="707886"/>
          </a:xfrm>
          <a:prstGeom prst="rect">
            <a:avLst/>
          </a:prstGeom>
          <a:noFill/>
        </p:spPr>
        <p:txBody>
          <a:bodyPr wrap="none" rtlCol="0">
            <a:spAutoFit/>
          </a:bodyPr>
          <a:lstStyle/>
          <a:p>
            <a:r>
              <a:rPr lang="en-US" sz="4000" b="1"/>
              <a:t>7</a:t>
            </a:r>
          </a:p>
        </p:txBody>
      </p:sp>
      <p:sp>
        <p:nvSpPr>
          <p:cNvPr id="52" name="TextBox 51">
            <a:extLst>
              <a:ext uri="{FF2B5EF4-FFF2-40B4-BE49-F238E27FC236}">
                <a16:creationId xmlns:a16="http://schemas.microsoft.com/office/drawing/2014/main" id="{35730C37-30F5-7AC1-6A19-0B78D449AF98}"/>
              </a:ext>
            </a:extLst>
          </p:cNvPr>
          <p:cNvSpPr txBox="1"/>
          <p:nvPr/>
        </p:nvSpPr>
        <p:spPr>
          <a:xfrm>
            <a:off x="7036593" y="5213477"/>
            <a:ext cx="444352" cy="707886"/>
          </a:xfrm>
          <a:prstGeom prst="rect">
            <a:avLst/>
          </a:prstGeom>
          <a:noFill/>
        </p:spPr>
        <p:txBody>
          <a:bodyPr wrap="none" rtlCol="0">
            <a:spAutoFit/>
          </a:bodyPr>
          <a:lstStyle/>
          <a:p>
            <a:r>
              <a:rPr lang="en-US" sz="4000" b="1"/>
              <a:t>8</a:t>
            </a:r>
          </a:p>
        </p:txBody>
      </p:sp>
      <p:sp>
        <p:nvSpPr>
          <p:cNvPr id="53" name="TextBox 52">
            <a:extLst>
              <a:ext uri="{FF2B5EF4-FFF2-40B4-BE49-F238E27FC236}">
                <a16:creationId xmlns:a16="http://schemas.microsoft.com/office/drawing/2014/main" id="{C8853FB0-FDCF-59BE-8957-DAF845B2AA6A}"/>
              </a:ext>
            </a:extLst>
          </p:cNvPr>
          <p:cNvSpPr txBox="1"/>
          <p:nvPr/>
        </p:nvSpPr>
        <p:spPr>
          <a:xfrm>
            <a:off x="8008522" y="5981624"/>
            <a:ext cx="444352" cy="707886"/>
          </a:xfrm>
          <a:prstGeom prst="rect">
            <a:avLst/>
          </a:prstGeom>
          <a:noFill/>
        </p:spPr>
        <p:txBody>
          <a:bodyPr wrap="none" rtlCol="0">
            <a:spAutoFit/>
          </a:bodyPr>
          <a:lstStyle/>
          <a:p>
            <a:r>
              <a:rPr lang="en-US" sz="4000" b="1"/>
              <a:t>9</a:t>
            </a:r>
          </a:p>
        </p:txBody>
      </p:sp>
      <p:sp>
        <p:nvSpPr>
          <p:cNvPr id="55" name="TextBox 54">
            <a:extLst>
              <a:ext uri="{FF2B5EF4-FFF2-40B4-BE49-F238E27FC236}">
                <a16:creationId xmlns:a16="http://schemas.microsoft.com/office/drawing/2014/main" id="{C6C09A07-92F8-1E2F-B9EE-E911CE6A2F45}"/>
              </a:ext>
            </a:extLst>
          </p:cNvPr>
          <p:cNvSpPr txBox="1"/>
          <p:nvPr/>
        </p:nvSpPr>
        <p:spPr>
          <a:xfrm>
            <a:off x="256257" y="175684"/>
            <a:ext cx="5488701" cy="6488828"/>
          </a:xfrm>
          <a:prstGeom prst="rect">
            <a:avLst/>
          </a:prstGeom>
          <a:solidFill>
            <a:schemeClr val="bg1"/>
          </a:solidFill>
        </p:spPr>
        <p:txBody>
          <a:bodyPr wrap="square">
            <a:spAutoFit/>
          </a:bodyPr>
          <a:lstStyle/>
          <a:p>
            <a:pPr algn="just">
              <a:lnSpc>
                <a:spcPct val="150000"/>
              </a:lnSpc>
            </a:pPr>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Dòng 1: Nói </a:t>
            </a:r>
            <a:r>
              <a:rPr lang="en-US" sz="2800" b="0" i="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không sợ mất lòng.</a:t>
            </a:r>
          </a:p>
          <a:p>
            <a:pPr algn="just">
              <a:lnSpc>
                <a:spcPct val="150000"/>
              </a:lnSpc>
            </a:pPr>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Dòng 2: Đói cho sạch, </a:t>
            </a:r>
            <a:r>
              <a:rPr lang="en-US" sz="280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2800" b="0" i="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cho thơm.</a:t>
            </a:r>
          </a:p>
          <a:p>
            <a:pPr algn="just">
              <a:lnSpc>
                <a:spcPct val="150000"/>
              </a:lnSpc>
            </a:pPr>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Dòng 3: Thẳng như </a:t>
            </a:r>
            <a:r>
              <a:rPr lang="en-US" sz="280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ngựa.</a:t>
            </a:r>
          </a:p>
          <a:p>
            <a:pPr algn="just">
              <a:lnSpc>
                <a:spcPct val="150000"/>
              </a:lnSpc>
            </a:pPr>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Dòng 4: Tre già</a:t>
            </a:r>
            <a:r>
              <a:rPr lang="en-US" sz="2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2800" b="0" i="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mọc.</a:t>
            </a:r>
          </a:p>
          <a:p>
            <a:pPr algn="just">
              <a:lnSpc>
                <a:spcPct val="150000"/>
              </a:lnSpc>
            </a:pPr>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Dòng 5: Giấy rách phải </a:t>
            </a:r>
            <a:r>
              <a:rPr lang="en-US" sz="280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lấy lề.</a:t>
            </a:r>
          </a:p>
          <a:p>
            <a:pPr algn="just">
              <a:lnSpc>
                <a:spcPct val="150000"/>
              </a:lnSpc>
            </a:pPr>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Dòng 6: Ăn ngay nói </a:t>
            </a:r>
            <a:r>
              <a:rPr lang="en-US" sz="280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mọi tật mọi lành.</a:t>
            </a:r>
          </a:p>
          <a:p>
            <a:pPr algn="just">
              <a:lnSpc>
                <a:spcPct val="150000"/>
              </a:lnSpc>
            </a:pPr>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Dòng 7: Ngang bằng sổ </a:t>
            </a:r>
            <a:r>
              <a:rPr lang="en-US" sz="280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p>
            <a:pPr algn="just">
              <a:lnSpc>
                <a:spcPct val="150000"/>
              </a:lnSpc>
            </a:pPr>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Dòng 8: Danh </a:t>
            </a:r>
            <a:r>
              <a:rPr lang="en-US" sz="280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là điều quý nhất.</a:t>
            </a:r>
          </a:p>
          <a:p>
            <a:pPr algn="just">
              <a:lnSpc>
                <a:spcPct val="150000"/>
              </a:lnSpc>
            </a:pPr>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Dòng 9: </a:t>
            </a:r>
            <a:r>
              <a:rPr lang="en-US" sz="280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2800" b="0" i="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ngay không sợ chết đứng</a:t>
            </a:r>
          </a:p>
        </p:txBody>
      </p:sp>
      <p:pic>
        <p:nvPicPr>
          <p:cNvPr id="56" name="Picture 8">
            <a:extLst>
              <a:ext uri="{FF2B5EF4-FFF2-40B4-BE49-F238E27FC236}">
                <a16:creationId xmlns:a16="http://schemas.microsoft.com/office/drawing/2014/main" id="{EAE3FA74-4089-CC2A-8D94-47796E3B2B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92079" y="1051490"/>
            <a:ext cx="432981" cy="430996"/>
          </a:xfrm>
          <a:prstGeom prst="rect">
            <a:avLst/>
          </a:prstGeom>
        </p:spPr>
      </p:pic>
      <p:pic>
        <p:nvPicPr>
          <p:cNvPr id="57" name="Picture 8">
            <a:extLst>
              <a:ext uri="{FF2B5EF4-FFF2-40B4-BE49-F238E27FC236}">
                <a16:creationId xmlns:a16="http://schemas.microsoft.com/office/drawing/2014/main" id="{7319528F-F53F-B028-82C4-C9A7F0F626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58129" y="1068723"/>
            <a:ext cx="432981" cy="430996"/>
          </a:xfrm>
          <a:prstGeom prst="rect">
            <a:avLst/>
          </a:prstGeom>
        </p:spPr>
      </p:pic>
      <p:pic>
        <p:nvPicPr>
          <p:cNvPr id="58" name="Picture 8">
            <a:extLst>
              <a:ext uri="{FF2B5EF4-FFF2-40B4-BE49-F238E27FC236}">
                <a16:creationId xmlns:a16="http://schemas.microsoft.com/office/drawing/2014/main" id="{9C3C34CB-788A-E879-B49F-D4B4D35216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366354" y="1075674"/>
            <a:ext cx="432981" cy="430996"/>
          </a:xfrm>
          <a:prstGeom prst="rect">
            <a:avLst/>
          </a:prstGeom>
        </p:spPr>
      </p:pic>
      <p:pic>
        <p:nvPicPr>
          <p:cNvPr id="59" name="Picture 8">
            <a:extLst>
              <a:ext uri="{FF2B5EF4-FFF2-40B4-BE49-F238E27FC236}">
                <a16:creationId xmlns:a16="http://schemas.microsoft.com/office/drawing/2014/main" id="{213ED629-8058-C162-427F-E7BB8AF05C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355413" y="1039353"/>
            <a:ext cx="432981" cy="430996"/>
          </a:xfrm>
          <a:prstGeom prst="rect">
            <a:avLst/>
          </a:prstGeom>
        </p:spPr>
      </p:pic>
      <p:pic>
        <p:nvPicPr>
          <p:cNvPr id="60" name="Picture 8">
            <a:extLst>
              <a:ext uri="{FF2B5EF4-FFF2-40B4-BE49-F238E27FC236}">
                <a16:creationId xmlns:a16="http://schemas.microsoft.com/office/drawing/2014/main" id="{D5EC3F8E-F399-D47C-4870-80B197B3EEC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66528" y="1765843"/>
            <a:ext cx="432981" cy="430996"/>
          </a:xfrm>
          <a:prstGeom prst="rect">
            <a:avLst/>
          </a:prstGeom>
        </p:spPr>
      </p:pic>
      <p:pic>
        <p:nvPicPr>
          <p:cNvPr id="61" name="Picture 8">
            <a:extLst>
              <a:ext uri="{FF2B5EF4-FFF2-40B4-BE49-F238E27FC236}">
                <a16:creationId xmlns:a16="http://schemas.microsoft.com/office/drawing/2014/main" id="{77E20CCB-ABFB-9484-5825-39527C4421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51104" y="1754113"/>
            <a:ext cx="432981" cy="430996"/>
          </a:xfrm>
          <a:prstGeom prst="rect">
            <a:avLst/>
          </a:prstGeom>
        </p:spPr>
      </p:pic>
      <p:pic>
        <p:nvPicPr>
          <p:cNvPr id="62" name="Picture 8">
            <a:extLst>
              <a:ext uri="{FF2B5EF4-FFF2-40B4-BE49-F238E27FC236}">
                <a16:creationId xmlns:a16="http://schemas.microsoft.com/office/drawing/2014/main" id="{8EB45C1C-9802-3520-5B08-413DC13044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522142" y="1754113"/>
            <a:ext cx="432981" cy="430996"/>
          </a:xfrm>
          <a:prstGeom prst="rect">
            <a:avLst/>
          </a:prstGeom>
        </p:spPr>
      </p:pic>
      <p:pic>
        <p:nvPicPr>
          <p:cNvPr id="63" name="Picture 8">
            <a:extLst>
              <a:ext uri="{FF2B5EF4-FFF2-40B4-BE49-F238E27FC236}">
                <a16:creationId xmlns:a16="http://schemas.microsoft.com/office/drawing/2014/main" id="{B0634E57-3CDD-811D-6D9B-6874004EB5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433982" y="1778546"/>
            <a:ext cx="432981" cy="430996"/>
          </a:xfrm>
          <a:prstGeom prst="rect">
            <a:avLst/>
          </a:prstGeom>
        </p:spPr>
      </p:pic>
      <p:pic>
        <p:nvPicPr>
          <p:cNvPr id="64" name="Picture 8">
            <a:extLst>
              <a:ext uri="{FF2B5EF4-FFF2-40B4-BE49-F238E27FC236}">
                <a16:creationId xmlns:a16="http://schemas.microsoft.com/office/drawing/2014/main" id="{3A7DDCAB-9786-C958-74D3-D0F1B0CA54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589228" y="2479922"/>
            <a:ext cx="432981" cy="430996"/>
          </a:xfrm>
          <a:prstGeom prst="rect">
            <a:avLst/>
          </a:prstGeom>
        </p:spPr>
      </p:pic>
      <p:pic>
        <p:nvPicPr>
          <p:cNvPr id="65" name="Picture 8">
            <a:extLst>
              <a:ext uri="{FF2B5EF4-FFF2-40B4-BE49-F238E27FC236}">
                <a16:creationId xmlns:a16="http://schemas.microsoft.com/office/drawing/2014/main" id="{66FDC96C-48FF-0DFE-B119-2EF4930B35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73804" y="2468192"/>
            <a:ext cx="432981" cy="430996"/>
          </a:xfrm>
          <a:prstGeom prst="rect">
            <a:avLst/>
          </a:prstGeom>
        </p:spPr>
      </p:pic>
      <p:pic>
        <p:nvPicPr>
          <p:cNvPr id="66" name="Picture 8">
            <a:extLst>
              <a:ext uri="{FF2B5EF4-FFF2-40B4-BE49-F238E27FC236}">
                <a16:creationId xmlns:a16="http://schemas.microsoft.com/office/drawing/2014/main" id="{AE886C10-F24E-614D-A30C-F9046D4BCB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44842" y="2468192"/>
            <a:ext cx="432981" cy="430996"/>
          </a:xfrm>
          <a:prstGeom prst="rect">
            <a:avLst/>
          </a:prstGeom>
        </p:spPr>
      </p:pic>
      <p:pic>
        <p:nvPicPr>
          <p:cNvPr id="67" name="Picture 8">
            <a:extLst>
              <a:ext uri="{FF2B5EF4-FFF2-40B4-BE49-F238E27FC236}">
                <a16:creationId xmlns:a16="http://schemas.microsoft.com/office/drawing/2014/main" id="{99434096-8E68-7C48-D896-967A74F2FB4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56682" y="2492625"/>
            <a:ext cx="432981" cy="430996"/>
          </a:xfrm>
          <a:prstGeom prst="rect">
            <a:avLst/>
          </a:prstGeom>
        </p:spPr>
      </p:pic>
      <p:pic>
        <p:nvPicPr>
          <p:cNvPr id="68" name="Picture 8">
            <a:extLst>
              <a:ext uri="{FF2B5EF4-FFF2-40B4-BE49-F238E27FC236}">
                <a16:creationId xmlns:a16="http://schemas.microsoft.com/office/drawing/2014/main" id="{D2CE054F-9546-31E5-0C30-EC11C08787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37566" y="3147295"/>
            <a:ext cx="432981" cy="430996"/>
          </a:xfrm>
          <a:prstGeom prst="rect">
            <a:avLst/>
          </a:prstGeom>
        </p:spPr>
      </p:pic>
      <p:pic>
        <p:nvPicPr>
          <p:cNvPr id="69" name="Picture 8">
            <a:extLst>
              <a:ext uri="{FF2B5EF4-FFF2-40B4-BE49-F238E27FC236}">
                <a16:creationId xmlns:a16="http://schemas.microsoft.com/office/drawing/2014/main" id="{29762B4B-7F4F-F9F8-FC60-0ABEB1B79C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522142" y="3135565"/>
            <a:ext cx="432981" cy="430996"/>
          </a:xfrm>
          <a:prstGeom prst="rect">
            <a:avLst/>
          </a:prstGeom>
        </p:spPr>
      </p:pic>
      <p:pic>
        <p:nvPicPr>
          <p:cNvPr id="70" name="Picture 8">
            <a:extLst>
              <a:ext uri="{FF2B5EF4-FFF2-40B4-BE49-F238E27FC236}">
                <a16:creationId xmlns:a16="http://schemas.microsoft.com/office/drawing/2014/main" id="{2F5AB1B4-B019-F78D-ADD7-232DC3566D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493180" y="3135565"/>
            <a:ext cx="432981" cy="430996"/>
          </a:xfrm>
          <a:prstGeom prst="rect">
            <a:avLst/>
          </a:prstGeom>
        </p:spPr>
      </p:pic>
      <p:pic>
        <p:nvPicPr>
          <p:cNvPr id="72" name="Picture 8">
            <a:extLst>
              <a:ext uri="{FF2B5EF4-FFF2-40B4-BE49-F238E27FC236}">
                <a16:creationId xmlns:a16="http://schemas.microsoft.com/office/drawing/2014/main" id="{34307D84-CBC5-6B52-9F7A-AF3E952597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37566" y="3924435"/>
            <a:ext cx="432981" cy="430996"/>
          </a:xfrm>
          <a:prstGeom prst="rect">
            <a:avLst/>
          </a:prstGeom>
        </p:spPr>
      </p:pic>
      <p:pic>
        <p:nvPicPr>
          <p:cNvPr id="73" name="Picture 8">
            <a:extLst>
              <a:ext uri="{FF2B5EF4-FFF2-40B4-BE49-F238E27FC236}">
                <a16:creationId xmlns:a16="http://schemas.microsoft.com/office/drawing/2014/main" id="{70B3DA6E-DE56-7920-316E-2FC17A26E9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522142" y="3912705"/>
            <a:ext cx="432981" cy="430996"/>
          </a:xfrm>
          <a:prstGeom prst="rect">
            <a:avLst/>
          </a:prstGeom>
        </p:spPr>
      </p:pic>
      <p:pic>
        <p:nvPicPr>
          <p:cNvPr id="74" name="Picture 8">
            <a:extLst>
              <a:ext uri="{FF2B5EF4-FFF2-40B4-BE49-F238E27FC236}">
                <a16:creationId xmlns:a16="http://schemas.microsoft.com/office/drawing/2014/main" id="{95E4BE89-6CDA-A77D-35E2-C71F4961D64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493180" y="3912705"/>
            <a:ext cx="432981" cy="430996"/>
          </a:xfrm>
          <a:prstGeom prst="rect">
            <a:avLst/>
          </a:prstGeom>
        </p:spPr>
      </p:pic>
      <p:pic>
        <p:nvPicPr>
          <p:cNvPr id="75" name="Picture 8">
            <a:extLst>
              <a:ext uri="{FF2B5EF4-FFF2-40B4-BE49-F238E27FC236}">
                <a16:creationId xmlns:a16="http://schemas.microsoft.com/office/drawing/2014/main" id="{21092D56-9DF7-AD22-496F-EF9A39BF69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05020" y="3937138"/>
            <a:ext cx="432981" cy="430996"/>
          </a:xfrm>
          <a:prstGeom prst="rect">
            <a:avLst/>
          </a:prstGeom>
        </p:spPr>
      </p:pic>
      <p:pic>
        <p:nvPicPr>
          <p:cNvPr id="76" name="Picture 8">
            <a:extLst>
              <a:ext uri="{FF2B5EF4-FFF2-40B4-BE49-F238E27FC236}">
                <a16:creationId xmlns:a16="http://schemas.microsoft.com/office/drawing/2014/main" id="{A32D0A85-5800-EDC5-A0AB-46764B7299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46550" y="5315668"/>
            <a:ext cx="432981" cy="430996"/>
          </a:xfrm>
          <a:prstGeom prst="rect">
            <a:avLst/>
          </a:prstGeom>
        </p:spPr>
      </p:pic>
      <p:pic>
        <p:nvPicPr>
          <p:cNvPr id="77" name="Picture 8">
            <a:extLst>
              <a:ext uri="{FF2B5EF4-FFF2-40B4-BE49-F238E27FC236}">
                <a16:creationId xmlns:a16="http://schemas.microsoft.com/office/drawing/2014/main" id="{8CB6B6A7-D057-83C5-3D28-B6EA1312E28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31126" y="5303938"/>
            <a:ext cx="432981" cy="430996"/>
          </a:xfrm>
          <a:prstGeom prst="rect">
            <a:avLst/>
          </a:prstGeom>
        </p:spPr>
      </p:pic>
      <p:pic>
        <p:nvPicPr>
          <p:cNvPr id="78" name="Picture 8">
            <a:extLst>
              <a:ext uri="{FF2B5EF4-FFF2-40B4-BE49-F238E27FC236}">
                <a16:creationId xmlns:a16="http://schemas.microsoft.com/office/drawing/2014/main" id="{5C14E8E6-0CE0-9E81-36C0-397F7FCB55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07058" y="6085070"/>
            <a:ext cx="432981" cy="430996"/>
          </a:xfrm>
          <a:prstGeom prst="rect">
            <a:avLst/>
          </a:prstGeom>
        </p:spPr>
      </p:pic>
      <p:pic>
        <p:nvPicPr>
          <p:cNvPr id="79" name="Picture 8">
            <a:extLst>
              <a:ext uri="{FF2B5EF4-FFF2-40B4-BE49-F238E27FC236}">
                <a16:creationId xmlns:a16="http://schemas.microsoft.com/office/drawing/2014/main" id="{2AC178E3-BB6C-A26F-A287-9D4908312E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564923" y="6053212"/>
            <a:ext cx="432981" cy="430996"/>
          </a:xfrm>
          <a:prstGeom prst="rect">
            <a:avLst/>
          </a:prstGeom>
        </p:spPr>
      </p:pic>
      <p:pic>
        <p:nvPicPr>
          <p:cNvPr id="84" name="Picture 8">
            <a:extLst>
              <a:ext uri="{FF2B5EF4-FFF2-40B4-BE49-F238E27FC236}">
                <a16:creationId xmlns:a16="http://schemas.microsoft.com/office/drawing/2014/main" id="{CDCE344E-8F6C-C2FD-DE2C-94E2843D6B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14232" y="6053212"/>
            <a:ext cx="432981" cy="430996"/>
          </a:xfrm>
          <a:prstGeom prst="rect">
            <a:avLst/>
          </a:prstGeom>
        </p:spPr>
      </p:pic>
      <p:sp>
        <p:nvSpPr>
          <p:cNvPr id="85" name="Rectangle 84">
            <a:extLst>
              <a:ext uri="{FF2B5EF4-FFF2-40B4-BE49-F238E27FC236}">
                <a16:creationId xmlns:a16="http://schemas.microsoft.com/office/drawing/2014/main" id="{C7D9E631-0DDF-BC2C-8A08-9E8C76578AEF}"/>
              </a:ext>
            </a:extLst>
          </p:cNvPr>
          <p:cNvSpPr/>
          <p:nvPr/>
        </p:nvSpPr>
        <p:spPr>
          <a:xfrm>
            <a:off x="8450999" y="901834"/>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R</a:t>
            </a:r>
          </a:p>
        </p:txBody>
      </p:sp>
      <p:sp>
        <p:nvSpPr>
          <p:cNvPr id="86" name="Rectangle 85">
            <a:extLst>
              <a:ext uri="{FF2B5EF4-FFF2-40B4-BE49-F238E27FC236}">
                <a16:creationId xmlns:a16="http://schemas.microsoft.com/office/drawing/2014/main" id="{F486A930-5068-1DAD-C4BA-3DBE333201B0}"/>
              </a:ext>
            </a:extLst>
          </p:cNvPr>
          <p:cNvSpPr/>
          <p:nvPr/>
        </p:nvSpPr>
        <p:spPr>
          <a:xfrm>
            <a:off x="9380147" y="901834"/>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Á</a:t>
            </a:r>
          </a:p>
        </p:txBody>
      </p:sp>
      <p:sp>
        <p:nvSpPr>
          <p:cNvPr id="87" name="Rectangle 86">
            <a:extLst>
              <a:ext uri="{FF2B5EF4-FFF2-40B4-BE49-F238E27FC236}">
                <a16:creationId xmlns:a16="http://schemas.microsoft.com/office/drawing/2014/main" id="{11E0BFFC-44F8-DD77-698B-32F43A283B4D}"/>
              </a:ext>
            </a:extLst>
          </p:cNvPr>
          <p:cNvSpPr/>
          <p:nvPr/>
        </p:nvSpPr>
        <p:spPr>
          <a:xfrm>
            <a:off x="10333877" y="901834"/>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C</a:t>
            </a:r>
          </a:p>
        </p:txBody>
      </p:sp>
      <p:sp>
        <p:nvSpPr>
          <p:cNvPr id="88" name="Rectangle 87">
            <a:extLst>
              <a:ext uri="{FF2B5EF4-FFF2-40B4-BE49-F238E27FC236}">
                <a16:creationId xmlns:a16="http://schemas.microsoft.com/office/drawing/2014/main" id="{166AF5F4-6A0A-7A01-AFF9-E04096404F8C}"/>
              </a:ext>
            </a:extLst>
          </p:cNvPr>
          <p:cNvSpPr/>
          <p:nvPr/>
        </p:nvSpPr>
        <p:spPr>
          <a:xfrm>
            <a:off x="11263025" y="901834"/>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H</a:t>
            </a:r>
          </a:p>
        </p:txBody>
      </p:sp>
      <p:sp>
        <p:nvSpPr>
          <p:cNvPr id="89" name="Rectangle 88">
            <a:extLst>
              <a:ext uri="{FF2B5EF4-FFF2-40B4-BE49-F238E27FC236}">
                <a16:creationId xmlns:a16="http://schemas.microsoft.com/office/drawing/2014/main" id="{60A3037D-2C09-881F-131B-B0647C988DBC}"/>
              </a:ext>
            </a:extLst>
          </p:cNvPr>
          <p:cNvSpPr/>
          <p:nvPr/>
        </p:nvSpPr>
        <p:spPr>
          <a:xfrm>
            <a:off x="7497269" y="1615131"/>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R</a:t>
            </a:r>
          </a:p>
        </p:txBody>
      </p:sp>
      <p:sp>
        <p:nvSpPr>
          <p:cNvPr id="90" name="Rectangle 89">
            <a:extLst>
              <a:ext uri="{FF2B5EF4-FFF2-40B4-BE49-F238E27FC236}">
                <a16:creationId xmlns:a16="http://schemas.microsoft.com/office/drawing/2014/main" id="{76379B4E-2A68-ABE5-E27E-F53FA1912CD6}"/>
              </a:ext>
            </a:extLst>
          </p:cNvPr>
          <p:cNvSpPr/>
          <p:nvPr/>
        </p:nvSpPr>
        <p:spPr>
          <a:xfrm>
            <a:off x="8426417" y="1615131"/>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U</a:t>
            </a:r>
          </a:p>
        </p:txBody>
      </p:sp>
      <p:sp>
        <p:nvSpPr>
          <p:cNvPr id="91" name="Rectangle 90">
            <a:extLst>
              <a:ext uri="{FF2B5EF4-FFF2-40B4-BE49-F238E27FC236}">
                <a16:creationId xmlns:a16="http://schemas.microsoft.com/office/drawing/2014/main" id="{0DFB5A88-B2DF-EABE-3649-171389B6019D}"/>
              </a:ext>
            </a:extLst>
          </p:cNvPr>
          <p:cNvSpPr/>
          <p:nvPr/>
        </p:nvSpPr>
        <p:spPr>
          <a:xfrm>
            <a:off x="9380147" y="1615131"/>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Ộ</a:t>
            </a:r>
          </a:p>
        </p:txBody>
      </p:sp>
      <p:sp>
        <p:nvSpPr>
          <p:cNvPr id="92" name="Rectangle 91">
            <a:extLst>
              <a:ext uri="{FF2B5EF4-FFF2-40B4-BE49-F238E27FC236}">
                <a16:creationId xmlns:a16="http://schemas.microsoft.com/office/drawing/2014/main" id="{37A9487E-11AE-1EFD-D7DB-54446CC4E58C}"/>
              </a:ext>
            </a:extLst>
          </p:cNvPr>
          <p:cNvSpPr/>
          <p:nvPr/>
        </p:nvSpPr>
        <p:spPr>
          <a:xfrm>
            <a:off x="10309295" y="1615131"/>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T</a:t>
            </a:r>
          </a:p>
        </p:txBody>
      </p:sp>
      <p:sp>
        <p:nvSpPr>
          <p:cNvPr id="93" name="Rectangle 92">
            <a:extLst>
              <a:ext uri="{FF2B5EF4-FFF2-40B4-BE49-F238E27FC236}">
                <a16:creationId xmlns:a16="http://schemas.microsoft.com/office/drawing/2014/main" id="{4D5F6F2B-4D92-2593-1A52-D27073E9CEFB}"/>
              </a:ext>
            </a:extLst>
          </p:cNvPr>
          <p:cNvSpPr/>
          <p:nvPr/>
        </p:nvSpPr>
        <p:spPr>
          <a:xfrm>
            <a:off x="6568121" y="2335517"/>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M</a:t>
            </a:r>
          </a:p>
        </p:txBody>
      </p:sp>
      <p:sp>
        <p:nvSpPr>
          <p:cNvPr id="94" name="Rectangle 93">
            <a:extLst>
              <a:ext uri="{FF2B5EF4-FFF2-40B4-BE49-F238E27FC236}">
                <a16:creationId xmlns:a16="http://schemas.microsoft.com/office/drawing/2014/main" id="{249CCEA2-F72D-AC65-636E-6C5ACE2231F7}"/>
              </a:ext>
            </a:extLst>
          </p:cNvPr>
          <p:cNvSpPr/>
          <p:nvPr/>
        </p:nvSpPr>
        <p:spPr>
          <a:xfrm>
            <a:off x="7497269" y="2335517"/>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Ă</a:t>
            </a:r>
          </a:p>
        </p:txBody>
      </p:sp>
      <p:sp>
        <p:nvSpPr>
          <p:cNvPr id="95" name="Rectangle 94">
            <a:extLst>
              <a:ext uri="{FF2B5EF4-FFF2-40B4-BE49-F238E27FC236}">
                <a16:creationId xmlns:a16="http://schemas.microsoft.com/office/drawing/2014/main" id="{45D3B3EC-21EE-B4B6-6A59-4E5E7C04B3EA}"/>
              </a:ext>
            </a:extLst>
          </p:cNvPr>
          <p:cNvSpPr/>
          <p:nvPr/>
        </p:nvSpPr>
        <p:spPr>
          <a:xfrm>
            <a:off x="8450999" y="2335517"/>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N</a:t>
            </a:r>
          </a:p>
        </p:txBody>
      </p:sp>
      <p:sp>
        <p:nvSpPr>
          <p:cNvPr id="96" name="Rectangle 95">
            <a:extLst>
              <a:ext uri="{FF2B5EF4-FFF2-40B4-BE49-F238E27FC236}">
                <a16:creationId xmlns:a16="http://schemas.microsoft.com/office/drawing/2014/main" id="{11F6EC8D-12C6-95C3-49D1-80F81D326F49}"/>
              </a:ext>
            </a:extLst>
          </p:cNvPr>
          <p:cNvSpPr/>
          <p:nvPr/>
        </p:nvSpPr>
        <p:spPr>
          <a:xfrm>
            <a:off x="9380147" y="2335517"/>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G</a:t>
            </a:r>
          </a:p>
        </p:txBody>
      </p:sp>
      <p:sp>
        <p:nvSpPr>
          <p:cNvPr id="97" name="Rectangle 96">
            <a:extLst>
              <a:ext uri="{FF2B5EF4-FFF2-40B4-BE49-F238E27FC236}">
                <a16:creationId xmlns:a16="http://schemas.microsoft.com/office/drawing/2014/main" id="{7EE39343-DC25-56DA-782E-F4ACD0D9C215}"/>
              </a:ext>
            </a:extLst>
          </p:cNvPr>
          <p:cNvSpPr/>
          <p:nvPr/>
        </p:nvSpPr>
        <p:spPr>
          <a:xfrm>
            <a:off x="8483476" y="3062126"/>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G</a:t>
            </a:r>
          </a:p>
        </p:txBody>
      </p:sp>
      <p:sp>
        <p:nvSpPr>
          <p:cNvPr id="98" name="Rectangle 97">
            <a:extLst>
              <a:ext uri="{FF2B5EF4-FFF2-40B4-BE49-F238E27FC236}">
                <a16:creationId xmlns:a16="http://schemas.microsoft.com/office/drawing/2014/main" id="{564689F0-D727-F523-7268-E76F308B1C90}"/>
              </a:ext>
            </a:extLst>
          </p:cNvPr>
          <p:cNvSpPr/>
          <p:nvPr/>
        </p:nvSpPr>
        <p:spPr>
          <a:xfrm>
            <a:off x="9412624" y="3062126"/>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I</a:t>
            </a:r>
          </a:p>
        </p:txBody>
      </p:sp>
      <p:sp>
        <p:nvSpPr>
          <p:cNvPr id="99" name="Rectangle 98">
            <a:extLst>
              <a:ext uri="{FF2B5EF4-FFF2-40B4-BE49-F238E27FC236}">
                <a16:creationId xmlns:a16="http://schemas.microsoft.com/office/drawing/2014/main" id="{2B0BB354-73F5-06C4-3B2F-423EE1573428}"/>
              </a:ext>
            </a:extLst>
          </p:cNvPr>
          <p:cNvSpPr/>
          <p:nvPr/>
        </p:nvSpPr>
        <p:spPr>
          <a:xfrm>
            <a:off x="10366354" y="3062126"/>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Ữ</a:t>
            </a:r>
          </a:p>
        </p:txBody>
      </p:sp>
      <p:sp>
        <p:nvSpPr>
          <p:cNvPr id="100" name="Rectangle 99">
            <a:extLst>
              <a:ext uri="{FF2B5EF4-FFF2-40B4-BE49-F238E27FC236}">
                <a16:creationId xmlns:a16="http://schemas.microsoft.com/office/drawing/2014/main" id="{BA9330DF-EFF8-66EC-A50C-7896E24F6744}"/>
              </a:ext>
            </a:extLst>
          </p:cNvPr>
          <p:cNvSpPr/>
          <p:nvPr/>
        </p:nvSpPr>
        <p:spPr>
          <a:xfrm>
            <a:off x="8490549" y="3775726"/>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T</a:t>
            </a:r>
          </a:p>
        </p:txBody>
      </p:sp>
      <p:sp>
        <p:nvSpPr>
          <p:cNvPr id="101" name="Rectangle 100">
            <a:extLst>
              <a:ext uri="{FF2B5EF4-FFF2-40B4-BE49-F238E27FC236}">
                <a16:creationId xmlns:a16="http://schemas.microsoft.com/office/drawing/2014/main" id="{AD7D32C7-E21B-2679-7FBA-4E26194682F8}"/>
              </a:ext>
            </a:extLst>
          </p:cNvPr>
          <p:cNvSpPr/>
          <p:nvPr/>
        </p:nvSpPr>
        <p:spPr>
          <a:xfrm>
            <a:off x="9419697" y="3775726"/>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H</a:t>
            </a:r>
          </a:p>
        </p:txBody>
      </p:sp>
      <p:sp>
        <p:nvSpPr>
          <p:cNvPr id="102" name="Rectangle 101">
            <a:extLst>
              <a:ext uri="{FF2B5EF4-FFF2-40B4-BE49-F238E27FC236}">
                <a16:creationId xmlns:a16="http://schemas.microsoft.com/office/drawing/2014/main" id="{89BE422F-4065-F620-ECF9-781A524CD14E}"/>
              </a:ext>
            </a:extLst>
          </p:cNvPr>
          <p:cNvSpPr/>
          <p:nvPr/>
        </p:nvSpPr>
        <p:spPr>
          <a:xfrm>
            <a:off x="10373427" y="3775726"/>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Ậ</a:t>
            </a:r>
          </a:p>
        </p:txBody>
      </p:sp>
      <p:sp>
        <p:nvSpPr>
          <p:cNvPr id="103" name="Rectangle 102">
            <a:extLst>
              <a:ext uri="{FF2B5EF4-FFF2-40B4-BE49-F238E27FC236}">
                <a16:creationId xmlns:a16="http://schemas.microsoft.com/office/drawing/2014/main" id="{768AF8AB-9E4D-2E7E-B201-80F0A29833B2}"/>
              </a:ext>
            </a:extLst>
          </p:cNvPr>
          <p:cNvSpPr/>
          <p:nvPr/>
        </p:nvSpPr>
        <p:spPr>
          <a:xfrm>
            <a:off x="11302575" y="3775726"/>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T</a:t>
            </a:r>
          </a:p>
        </p:txBody>
      </p:sp>
      <p:sp>
        <p:nvSpPr>
          <p:cNvPr id="104" name="Rectangle 103">
            <a:extLst>
              <a:ext uri="{FF2B5EF4-FFF2-40B4-BE49-F238E27FC236}">
                <a16:creationId xmlns:a16="http://schemas.microsoft.com/office/drawing/2014/main" id="{55FE34FA-B011-5282-FB31-F438B54317FD}"/>
              </a:ext>
            </a:extLst>
          </p:cNvPr>
          <p:cNvSpPr/>
          <p:nvPr/>
        </p:nvSpPr>
        <p:spPr>
          <a:xfrm>
            <a:off x="7569578" y="5179889"/>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D</a:t>
            </a:r>
          </a:p>
        </p:txBody>
      </p:sp>
      <p:sp>
        <p:nvSpPr>
          <p:cNvPr id="105" name="Rectangle 104">
            <a:extLst>
              <a:ext uri="{FF2B5EF4-FFF2-40B4-BE49-F238E27FC236}">
                <a16:creationId xmlns:a16="http://schemas.microsoft.com/office/drawing/2014/main" id="{B93DBF0C-F24B-8F21-40B6-AFD024937392}"/>
              </a:ext>
            </a:extLst>
          </p:cNvPr>
          <p:cNvSpPr/>
          <p:nvPr/>
        </p:nvSpPr>
        <p:spPr>
          <a:xfrm>
            <a:off x="8498726" y="5179889"/>
            <a:ext cx="652018"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Ự</a:t>
            </a:r>
          </a:p>
        </p:txBody>
      </p:sp>
      <p:sp>
        <p:nvSpPr>
          <p:cNvPr id="106" name="Rectangle 105">
            <a:extLst>
              <a:ext uri="{FF2B5EF4-FFF2-40B4-BE49-F238E27FC236}">
                <a16:creationId xmlns:a16="http://schemas.microsoft.com/office/drawing/2014/main" id="{C3885E59-4A5B-0FE8-3B26-1D1F71B72BFE}"/>
              </a:ext>
            </a:extLst>
          </p:cNvPr>
          <p:cNvSpPr/>
          <p:nvPr/>
        </p:nvSpPr>
        <p:spPr>
          <a:xfrm>
            <a:off x="8507550" y="5956166"/>
            <a:ext cx="652019"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C</a:t>
            </a:r>
          </a:p>
        </p:txBody>
      </p:sp>
      <p:sp>
        <p:nvSpPr>
          <p:cNvPr id="107" name="Rectangle 106">
            <a:extLst>
              <a:ext uri="{FF2B5EF4-FFF2-40B4-BE49-F238E27FC236}">
                <a16:creationId xmlns:a16="http://schemas.microsoft.com/office/drawing/2014/main" id="{BFEA2F20-575C-C3CA-3D89-6B22A8503CF1}"/>
              </a:ext>
            </a:extLst>
          </p:cNvPr>
          <p:cNvSpPr/>
          <p:nvPr/>
        </p:nvSpPr>
        <p:spPr>
          <a:xfrm>
            <a:off x="9436698" y="5956166"/>
            <a:ext cx="652019"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Â</a:t>
            </a:r>
          </a:p>
        </p:txBody>
      </p:sp>
      <p:sp>
        <p:nvSpPr>
          <p:cNvPr id="108" name="Rectangle 107">
            <a:extLst>
              <a:ext uri="{FF2B5EF4-FFF2-40B4-BE49-F238E27FC236}">
                <a16:creationId xmlns:a16="http://schemas.microsoft.com/office/drawing/2014/main" id="{8F1149BC-8A66-CACF-5E6B-3149C5ABA3C1}"/>
              </a:ext>
            </a:extLst>
          </p:cNvPr>
          <p:cNvSpPr/>
          <p:nvPr/>
        </p:nvSpPr>
        <p:spPr>
          <a:xfrm>
            <a:off x="10390428" y="5956166"/>
            <a:ext cx="652019" cy="638932"/>
          </a:xfrm>
          <a:prstGeom prst="rect">
            <a:avLst/>
          </a:prstGeom>
          <a:solidFill>
            <a:schemeClr val="bg1"/>
          </a:solidFill>
          <a:ln w="381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Y</a:t>
            </a:r>
          </a:p>
        </p:txBody>
      </p:sp>
      <p:sp>
        <p:nvSpPr>
          <p:cNvPr id="109" name="Rectangle: Rounded Corners 108">
            <a:extLst>
              <a:ext uri="{FF2B5EF4-FFF2-40B4-BE49-F238E27FC236}">
                <a16:creationId xmlns:a16="http://schemas.microsoft.com/office/drawing/2014/main" id="{3F33A1C0-96C9-4671-6619-B576BD520064}"/>
              </a:ext>
            </a:extLst>
          </p:cNvPr>
          <p:cNvSpPr/>
          <p:nvPr/>
        </p:nvSpPr>
        <p:spPr>
          <a:xfrm>
            <a:off x="248354" y="2185109"/>
            <a:ext cx="5367326" cy="2122833"/>
          </a:xfrm>
          <a:prstGeom prst="roundRect">
            <a:avLst/>
          </a:prstGeom>
          <a:solidFill>
            <a:schemeClr val="bg1"/>
          </a:solid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solidFill>
              </a:rPr>
              <a:t>TỪ HÀNG DỌC</a:t>
            </a:r>
          </a:p>
          <a:p>
            <a:pPr algn="ctr"/>
            <a:r>
              <a:rPr lang="en-US" sz="6000" b="1">
                <a:solidFill>
                  <a:srgbClr val="FF0000"/>
                </a:solidFill>
              </a:rPr>
              <a:t>TRUNG THỰC</a:t>
            </a:r>
          </a:p>
        </p:txBody>
      </p:sp>
    </p:spTree>
    <p:extLst>
      <p:ext uri="{BB962C8B-B14F-4D97-AF65-F5344CB8AC3E}">
        <p14:creationId xmlns:p14="http://schemas.microsoft.com/office/powerpoint/2010/main" val="246415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p:cTn id="7" dur="500" fill="hold"/>
                                        <p:tgtEl>
                                          <p:spTgt spid="88"/>
                                        </p:tgtEl>
                                        <p:attrNameLst>
                                          <p:attrName>ppt_w</p:attrName>
                                        </p:attrNameLst>
                                      </p:cBhvr>
                                      <p:tavLst>
                                        <p:tav tm="0">
                                          <p:val>
                                            <p:fltVal val="0"/>
                                          </p:val>
                                        </p:tav>
                                        <p:tav tm="100000">
                                          <p:val>
                                            <p:strVal val="#ppt_w"/>
                                          </p:val>
                                        </p:tav>
                                      </p:tavLst>
                                    </p:anim>
                                    <p:anim calcmode="lin" valueType="num">
                                      <p:cBhvr>
                                        <p:cTn id="8" dur="500" fill="hold"/>
                                        <p:tgtEl>
                                          <p:spTgt spid="88"/>
                                        </p:tgtEl>
                                        <p:attrNameLst>
                                          <p:attrName>ppt_h</p:attrName>
                                        </p:attrNameLst>
                                      </p:cBhvr>
                                      <p:tavLst>
                                        <p:tav tm="0">
                                          <p:val>
                                            <p:fltVal val="0"/>
                                          </p:val>
                                        </p:tav>
                                        <p:tav tm="100000">
                                          <p:val>
                                            <p:strVal val="#ppt_h"/>
                                          </p:val>
                                        </p:tav>
                                      </p:tavLst>
                                    </p:anim>
                                    <p:animEffect transition="in" filter="fade">
                                      <p:cBhvr>
                                        <p:cTn id="9" dur="500"/>
                                        <p:tgtEl>
                                          <p:spTgt spid="88"/>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87"/>
                                        </p:tgtEl>
                                        <p:attrNameLst>
                                          <p:attrName>style.visibility</p:attrName>
                                        </p:attrNameLst>
                                      </p:cBhvr>
                                      <p:to>
                                        <p:strVal val="visible"/>
                                      </p:to>
                                    </p:set>
                                    <p:anim calcmode="lin" valueType="num">
                                      <p:cBhvr>
                                        <p:cTn id="12" dur="500" fill="hold"/>
                                        <p:tgtEl>
                                          <p:spTgt spid="87"/>
                                        </p:tgtEl>
                                        <p:attrNameLst>
                                          <p:attrName>ppt_w</p:attrName>
                                        </p:attrNameLst>
                                      </p:cBhvr>
                                      <p:tavLst>
                                        <p:tav tm="0">
                                          <p:val>
                                            <p:fltVal val="0"/>
                                          </p:val>
                                        </p:tav>
                                        <p:tav tm="100000">
                                          <p:val>
                                            <p:strVal val="#ppt_w"/>
                                          </p:val>
                                        </p:tav>
                                      </p:tavLst>
                                    </p:anim>
                                    <p:anim calcmode="lin" valueType="num">
                                      <p:cBhvr>
                                        <p:cTn id="13" dur="500" fill="hold"/>
                                        <p:tgtEl>
                                          <p:spTgt spid="87"/>
                                        </p:tgtEl>
                                        <p:attrNameLst>
                                          <p:attrName>ppt_h</p:attrName>
                                        </p:attrNameLst>
                                      </p:cBhvr>
                                      <p:tavLst>
                                        <p:tav tm="0">
                                          <p:val>
                                            <p:fltVal val="0"/>
                                          </p:val>
                                        </p:tav>
                                        <p:tav tm="100000">
                                          <p:val>
                                            <p:strVal val="#ppt_h"/>
                                          </p:val>
                                        </p:tav>
                                      </p:tavLst>
                                    </p:anim>
                                    <p:animEffect transition="in" filter="fade">
                                      <p:cBhvr>
                                        <p:cTn id="14" dur="500"/>
                                        <p:tgtEl>
                                          <p:spTgt spid="87"/>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par>
                                <p:cTn id="15" presetID="53" presetClass="entr" presetSubtype="16" fill="hold" grpId="0" nodeType="withEffect">
                                  <p:stCondLst>
                                    <p:cond delay="0"/>
                                  </p:stCondLst>
                                  <p:childTnLst>
                                    <p:set>
                                      <p:cBhvr>
                                        <p:cTn id="16" dur="1" fill="hold">
                                          <p:stCondLst>
                                            <p:cond delay="0"/>
                                          </p:stCondLst>
                                        </p:cTn>
                                        <p:tgtEl>
                                          <p:spTgt spid="86"/>
                                        </p:tgtEl>
                                        <p:attrNameLst>
                                          <p:attrName>style.visibility</p:attrName>
                                        </p:attrNameLst>
                                      </p:cBhvr>
                                      <p:to>
                                        <p:strVal val="visible"/>
                                      </p:to>
                                    </p:set>
                                    <p:anim calcmode="lin" valueType="num">
                                      <p:cBhvr>
                                        <p:cTn id="17" dur="500" fill="hold"/>
                                        <p:tgtEl>
                                          <p:spTgt spid="86"/>
                                        </p:tgtEl>
                                        <p:attrNameLst>
                                          <p:attrName>ppt_w</p:attrName>
                                        </p:attrNameLst>
                                      </p:cBhvr>
                                      <p:tavLst>
                                        <p:tav tm="0">
                                          <p:val>
                                            <p:fltVal val="0"/>
                                          </p:val>
                                        </p:tav>
                                        <p:tav tm="100000">
                                          <p:val>
                                            <p:strVal val="#ppt_w"/>
                                          </p:val>
                                        </p:tav>
                                      </p:tavLst>
                                    </p:anim>
                                    <p:anim calcmode="lin" valueType="num">
                                      <p:cBhvr>
                                        <p:cTn id="18" dur="500" fill="hold"/>
                                        <p:tgtEl>
                                          <p:spTgt spid="86"/>
                                        </p:tgtEl>
                                        <p:attrNameLst>
                                          <p:attrName>ppt_h</p:attrName>
                                        </p:attrNameLst>
                                      </p:cBhvr>
                                      <p:tavLst>
                                        <p:tav tm="0">
                                          <p:val>
                                            <p:fltVal val="0"/>
                                          </p:val>
                                        </p:tav>
                                        <p:tav tm="100000">
                                          <p:val>
                                            <p:strVal val="#ppt_h"/>
                                          </p:val>
                                        </p:tav>
                                      </p:tavLst>
                                    </p:anim>
                                    <p:animEffect transition="in" filter="fade">
                                      <p:cBhvr>
                                        <p:cTn id="19" dur="500"/>
                                        <p:tgtEl>
                                          <p:spTgt spid="86"/>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par>
                                <p:cTn id="20" presetID="53" presetClass="entr" presetSubtype="16" fill="hold" grpId="0" nodeType="withEffect">
                                  <p:stCondLst>
                                    <p:cond delay="0"/>
                                  </p:stCondLst>
                                  <p:iterate type="lt">
                                    <p:tmPct val="0"/>
                                  </p:iterate>
                                  <p:childTnLst>
                                    <p:set>
                                      <p:cBhvr>
                                        <p:cTn id="21" dur="1" fill="hold">
                                          <p:stCondLst>
                                            <p:cond delay="0"/>
                                          </p:stCondLst>
                                        </p:cTn>
                                        <p:tgtEl>
                                          <p:spTgt spid="85"/>
                                        </p:tgtEl>
                                        <p:attrNameLst>
                                          <p:attrName>style.visibility</p:attrName>
                                        </p:attrNameLst>
                                      </p:cBhvr>
                                      <p:to>
                                        <p:strVal val="visible"/>
                                      </p:to>
                                    </p:set>
                                    <p:anim calcmode="lin" valueType="num">
                                      <p:cBhvr>
                                        <p:cTn id="22" dur="500" fill="hold"/>
                                        <p:tgtEl>
                                          <p:spTgt spid="85"/>
                                        </p:tgtEl>
                                        <p:attrNameLst>
                                          <p:attrName>ppt_w</p:attrName>
                                        </p:attrNameLst>
                                      </p:cBhvr>
                                      <p:tavLst>
                                        <p:tav tm="0">
                                          <p:val>
                                            <p:fltVal val="0"/>
                                          </p:val>
                                        </p:tav>
                                        <p:tav tm="100000">
                                          <p:val>
                                            <p:strVal val="#ppt_w"/>
                                          </p:val>
                                        </p:tav>
                                      </p:tavLst>
                                    </p:anim>
                                    <p:anim calcmode="lin" valueType="num">
                                      <p:cBhvr>
                                        <p:cTn id="23" dur="500" fill="hold"/>
                                        <p:tgtEl>
                                          <p:spTgt spid="85"/>
                                        </p:tgtEl>
                                        <p:attrNameLst>
                                          <p:attrName>ppt_h</p:attrName>
                                        </p:attrNameLst>
                                      </p:cBhvr>
                                      <p:tavLst>
                                        <p:tav tm="0">
                                          <p:val>
                                            <p:fltVal val="0"/>
                                          </p:val>
                                        </p:tav>
                                        <p:tav tm="100000">
                                          <p:val>
                                            <p:strVal val="#ppt_h"/>
                                          </p:val>
                                        </p:tav>
                                      </p:tavLst>
                                    </p:anim>
                                    <p:animEffect transition="in" filter="fade">
                                      <p:cBhvr>
                                        <p:cTn id="24" dur="500"/>
                                        <p:tgtEl>
                                          <p:spTgt spid="85"/>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92"/>
                                        </p:tgtEl>
                                        <p:attrNameLst>
                                          <p:attrName>style.visibility</p:attrName>
                                        </p:attrNameLst>
                                      </p:cBhvr>
                                      <p:to>
                                        <p:strVal val="visible"/>
                                      </p:to>
                                    </p:set>
                                    <p:anim calcmode="lin" valueType="num">
                                      <p:cBhvr>
                                        <p:cTn id="29" dur="500" fill="hold"/>
                                        <p:tgtEl>
                                          <p:spTgt spid="92"/>
                                        </p:tgtEl>
                                        <p:attrNameLst>
                                          <p:attrName>ppt_w</p:attrName>
                                        </p:attrNameLst>
                                      </p:cBhvr>
                                      <p:tavLst>
                                        <p:tav tm="0">
                                          <p:val>
                                            <p:fltVal val="0"/>
                                          </p:val>
                                        </p:tav>
                                        <p:tav tm="100000">
                                          <p:val>
                                            <p:strVal val="#ppt_w"/>
                                          </p:val>
                                        </p:tav>
                                      </p:tavLst>
                                    </p:anim>
                                    <p:anim calcmode="lin" valueType="num">
                                      <p:cBhvr>
                                        <p:cTn id="30" dur="500" fill="hold"/>
                                        <p:tgtEl>
                                          <p:spTgt spid="92"/>
                                        </p:tgtEl>
                                        <p:attrNameLst>
                                          <p:attrName>ppt_h</p:attrName>
                                        </p:attrNameLst>
                                      </p:cBhvr>
                                      <p:tavLst>
                                        <p:tav tm="0">
                                          <p:val>
                                            <p:fltVal val="0"/>
                                          </p:val>
                                        </p:tav>
                                        <p:tav tm="100000">
                                          <p:val>
                                            <p:strVal val="#ppt_h"/>
                                          </p:val>
                                        </p:tav>
                                      </p:tavLst>
                                    </p:anim>
                                    <p:animEffect transition="in" filter="fade">
                                      <p:cBhvr>
                                        <p:cTn id="31" dur="500"/>
                                        <p:tgtEl>
                                          <p:spTgt spid="92"/>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par>
                                <p:cTn id="32" presetID="53" presetClass="entr" presetSubtype="16" fill="hold" grpId="0" nodeType="withEffect">
                                  <p:stCondLst>
                                    <p:cond delay="0"/>
                                  </p:stCondLst>
                                  <p:childTnLst>
                                    <p:set>
                                      <p:cBhvr>
                                        <p:cTn id="33" dur="1" fill="hold">
                                          <p:stCondLst>
                                            <p:cond delay="0"/>
                                          </p:stCondLst>
                                        </p:cTn>
                                        <p:tgtEl>
                                          <p:spTgt spid="91"/>
                                        </p:tgtEl>
                                        <p:attrNameLst>
                                          <p:attrName>style.visibility</p:attrName>
                                        </p:attrNameLst>
                                      </p:cBhvr>
                                      <p:to>
                                        <p:strVal val="visible"/>
                                      </p:to>
                                    </p:set>
                                    <p:anim calcmode="lin" valueType="num">
                                      <p:cBhvr>
                                        <p:cTn id="34" dur="500" fill="hold"/>
                                        <p:tgtEl>
                                          <p:spTgt spid="91"/>
                                        </p:tgtEl>
                                        <p:attrNameLst>
                                          <p:attrName>ppt_w</p:attrName>
                                        </p:attrNameLst>
                                      </p:cBhvr>
                                      <p:tavLst>
                                        <p:tav tm="0">
                                          <p:val>
                                            <p:fltVal val="0"/>
                                          </p:val>
                                        </p:tav>
                                        <p:tav tm="100000">
                                          <p:val>
                                            <p:strVal val="#ppt_w"/>
                                          </p:val>
                                        </p:tav>
                                      </p:tavLst>
                                    </p:anim>
                                    <p:anim calcmode="lin" valueType="num">
                                      <p:cBhvr>
                                        <p:cTn id="35" dur="500" fill="hold"/>
                                        <p:tgtEl>
                                          <p:spTgt spid="91"/>
                                        </p:tgtEl>
                                        <p:attrNameLst>
                                          <p:attrName>ppt_h</p:attrName>
                                        </p:attrNameLst>
                                      </p:cBhvr>
                                      <p:tavLst>
                                        <p:tav tm="0">
                                          <p:val>
                                            <p:fltVal val="0"/>
                                          </p:val>
                                        </p:tav>
                                        <p:tav tm="100000">
                                          <p:val>
                                            <p:strVal val="#ppt_h"/>
                                          </p:val>
                                        </p:tav>
                                      </p:tavLst>
                                    </p:anim>
                                    <p:animEffect transition="in" filter="fade">
                                      <p:cBhvr>
                                        <p:cTn id="36" dur="500"/>
                                        <p:tgtEl>
                                          <p:spTgt spid="91"/>
                                        </p:tgtEl>
                                      </p:cBhvr>
                                    </p:animEffec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par>
                                <p:cTn id="37" presetID="53" presetClass="entr" presetSubtype="16" fill="hold" grpId="0" nodeType="withEffect">
                                  <p:stCondLst>
                                    <p:cond delay="0"/>
                                  </p:stCondLst>
                                  <p:iterate type="lt">
                                    <p:tmPct val="0"/>
                                  </p:iterate>
                                  <p:childTnLst>
                                    <p:set>
                                      <p:cBhvr>
                                        <p:cTn id="38" dur="1" fill="hold">
                                          <p:stCondLst>
                                            <p:cond delay="0"/>
                                          </p:stCondLst>
                                        </p:cTn>
                                        <p:tgtEl>
                                          <p:spTgt spid="90"/>
                                        </p:tgtEl>
                                        <p:attrNameLst>
                                          <p:attrName>style.visibility</p:attrName>
                                        </p:attrNameLst>
                                      </p:cBhvr>
                                      <p:to>
                                        <p:strVal val="visible"/>
                                      </p:to>
                                    </p:set>
                                    <p:anim calcmode="lin" valueType="num">
                                      <p:cBhvr>
                                        <p:cTn id="39" dur="500" fill="hold"/>
                                        <p:tgtEl>
                                          <p:spTgt spid="90"/>
                                        </p:tgtEl>
                                        <p:attrNameLst>
                                          <p:attrName>ppt_w</p:attrName>
                                        </p:attrNameLst>
                                      </p:cBhvr>
                                      <p:tavLst>
                                        <p:tav tm="0">
                                          <p:val>
                                            <p:fltVal val="0"/>
                                          </p:val>
                                        </p:tav>
                                        <p:tav tm="100000">
                                          <p:val>
                                            <p:strVal val="#ppt_w"/>
                                          </p:val>
                                        </p:tav>
                                      </p:tavLst>
                                    </p:anim>
                                    <p:anim calcmode="lin" valueType="num">
                                      <p:cBhvr>
                                        <p:cTn id="40" dur="500" fill="hold"/>
                                        <p:tgtEl>
                                          <p:spTgt spid="90"/>
                                        </p:tgtEl>
                                        <p:attrNameLst>
                                          <p:attrName>ppt_h</p:attrName>
                                        </p:attrNameLst>
                                      </p:cBhvr>
                                      <p:tavLst>
                                        <p:tav tm="0">
                                          <p:val>
                                            <p:fltVal val="0"/>
                                          </p:val>
                                        </p:tav>
                                        <p:tav tm="100000">
                                          <p:val>
                                            <p:strVal val="#ppt_h"/>
                                          </p:val>
                                        </p:tav>
                                      </p:tavLst>
                                    </p:anim>
                                    <p:animEffect transition="in" filter="fade">
                                      <p:cBhvr>
                                        <p:cTn id="41" dur="500"/>
                                        <p:tgtEl>
                                          <p:spTgt spid="90"/>
                                        </p:tgtEl>
                                      </p:cBhvr>
                                    </p:animEffec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2" presetID="53" presetClass="entr" presetSubtype="16" fill="hold" grpId="0" nodeType="withEffect">
                                  <p:stCondLst>
                                    <p:cond delay="0"/>
                                  </p:stCondLst>
                                  <p:childTnLst>
                                    <p:set>
                                      <p:cBhvr>
                                        <p:cTn id="43" dur="1" fill="hold">
                                          <p:stCondLst>
                                            <p:cond delay="0"/>
                                          </p:stCondLst>
                                        </p:cTn>
                                        <p:tgtEl>
                                          <p:spTgt spid="89"/>
                                        </p:tgtEl>
                                        <p:attrNameLst>
                                          <p:attrName>style.visibility</p:attrName>
                                        </p:attrNameLst>
                                      </p:cBhvr>
                                      <p:to>
                                        <p:strVal val="visible"/>
                                      </p:to>
                                    </p:set>
                                    <p:anim calcmode="lin" valueType="num">
                                      <p:cBhvr>
                                        <p:cTn id="44" dur="500" fill="hold"/>
                                        <p:tgtEl>
                                          <p:spTgt spid="89"/>
                                        </p:tgtEl>
                                        <p:attrNameLst>
                                          <p:attrName>ppt_w</p:attrName>
                                        </p:attrNameLst>
                                      </p:cBhvr>
                                      <p:tavLst>
                                        <p:tav tm="0">
                                          <p:val>
                                            <p:fltVal val="0"/>
                                          </p:val>
                                        </p:tav>
                                        <p:tav tm="100000">
                                          <p:val>
                                            <p:strVal val="#ppt_w"/>
                                          </p:val>
                                        </p:tav>
                                      </p:tavLst>
                                    </p:anim>
                                    <p:anim calcmode="lin" valueType="num">
                                      <p:cBhvr>
                                        <p:cTn id="45" dur="500" fill="hold"/>
                                        <p:tgtEl>
                                          <p:spTgt spid="89"/>
                                        </p:tgtEl>
                                        <p:attrNameLst>
                                          <p:attrName>ppt_h</p:attrName>
                                        </p:attrNameLst>
                                      </p:cBhvr>
                                      <p:tavLst>
                                        <p:tav tm="0">
                                          <p:val>
                                            <p:fltVal val="0"/>
                                          </p:val>
                                        </p:tav>
                                        <p:tav tm="100000">
                                          <p:val>
                                            <p:strVal val="#ppt_h"/>
                                          </p:val>
                                        </p:tav>
                                      </p:tavLst>
                                    </p:anim>
                                    <p:animEffect transition="in" filter="fade">
                                      <p:cBhvr>
                                        <p:cTn id="46" dur="500"/>
                                        <p:tgtEl>
                                          <p:spTgt spid="89"/>
                                        </p:tgtEl>
                                      </p:cBhvr>
                                    </p:animEffec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96"/>
                                        </p:tgtEl>
                                        <p:attrNameLst>
                                          <p:attrName>style.visibility</p:attrName>
                                        </p:attrNameLst>
                                      </p:cBhvr>
                                      <p:to>
                                        <p:strVal val="visible"/>
                                      </p:to>
                                    </p:set>
                                    <p:anim calcmode="lin" valueType="num">
                                      <p:cBhvr>
                                        <p:cTn id="51" dur="500" fill="hold"/>
                                        <p:tgtEl>
                                          <p:spTgt spid="96"/>
                                        </p:tgtEl>
                                        <p:attrNameLst>
                                          <p:attrName>ppt_w</p:attrName>
                                        </p:attrNameLst>
                                      </p:cBhvr>
                                      <p:tavLst>
                                        <p:tav tm="0">
                                          <p:val>
                                            <p:fltVal val="0"/>
                                          </p:val>
                                        </p:tav>
                                        <p:tav tm="100000">
                                          <p:val>
                                            <p:strVal val="#ppt_w"/>
                                          </p:val>
                                        </p:tav>
                                      </p:tavLst>
                                    </p:anim>
                                    <p:anim calcmode="lin" valueType="num">
                                      <p:cBhvr>
                                        <p:cTn id="52" dur="500" fill="hold"/>
                                        <p:tgtEl>
                                          <p:spTgt spid="96"/>
                                        </p:tgtEl>
                                        <p:attrNameLst>
                                          <p:attrName>ppt_h</p:attrName>
                                        </p:attrNameLst>
                                      </p:cBhvr>
                                      <p:tavLst>
                                        <p:tav tm="0">
                                          <p:val>
                                            <p:fltVal val="0"/>
                                          </p:val>
                                        </p:tav>
                                        <p:tav tm="100000">
                                          <p:val>
                                            <p:strVal val="#ppt_h"/>
                                          </p:val>
                                        </p:tav>
                                      </p:tavLst>
                                    </p:anim>
                                    <p:animEffect transition="in" filter="fade">
                                      <p:cBhvr>
                                        <p:cTn id="53" dur="500"/>
                                        <p:tgtEl>
                                          <p:spTgt spid="96"/>
                                        </p:tgtEl>
                                      </p:cBhvr>
                                    </p:animEffec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4" presetID="53" presetClass="entr" presetSubtype="16" fill="hold" grpId="0" nodeType="withEffect">
                                  <p:stCondLst>
                                    <p:cond delay="0"/>
                                  </p:stCondLst>
                                  <p:iterate type="lt">
                                    <p:tmPct val="0"/>
                                  </p:iterate>
                                  <p:childTnLst>
                                    <p:set>
                                      <p:cBhvr>
                                        <p:cTn id="55" dur="1" fill="hold">
                                          <p:stCondLst>
                                            <p:cond delay="0"/>
                                          </p:stCondLst>
                                        </p:cTn>
                                        <p:tgtEl>
                                          <p:spTgt spid="95"/>
                                        </p:tgtEl>
                                        <p:attrNameLst>
                                          <p:attrName>style.visibility</p:attrName>
                                        </p:attrNameLst>
                                      </p:cBhvr>
                                      <p:to>
                                        <p:strVal val="visible"/>
                                      </p:to>
                                    </p:set>
                                    <p:anim calcmode="lin" valueType="num">
                                      <p:cBhvr>
                                        <p:cTn id="56" dur="500" fill="hold"/>
                                        <p:tgtEl>
                                          <p:spTgt spid="95"/>
                                        </p:tgtEl>
                                        <p:attrNameLst>
                                          <p:attrName>ppt_w</p:attrName>
                                        </p:attrNameLst>
                                      </p:cBhvr>
                                      <p:tavLst>
                                        <p:tav tm="0">
                                          <p:val>
                                            <p:fltVal val="0"/>
                                          </p:val>
                                        </p:tav>
                                        <p:tav tm="100000">
                                          <p:val>
                                            <p:strVal val="#ppt_w"/>
                                          </p:val>
                                        </p:tav>
                                      </p:tavLst>
                                    </p:anim>
                                    <p:anim calcmode="lin" valueType="num">
                                      <p:cBhvr>
                                        <p:cTn id="57" dur="500" fill="hold"/>
                                        <p:tgtEl>
                                          <p:spTgt spid="95"/>
                                        </p:tgtEl>
                                        <p:attrNameLst>
                                          <p:attrName>ppt_h</p:attrName>
                                        </p:attrNameLst>
                                      </p:cBhvr>
                                      <p:tavLst>
                                        <p:tav tm="0">
                                          <p:val>
                                            <p:fltVal val="0"/>
                                          </p:val>
                                        </p:tav>
                                        <p:tav tm="100000">
                                          <p:val>
                                            <p:strVal val="#ppt_h"/>
                                          </p:val>
                                        </p:tav>
                                      </p:tavLst>
                                    </p:anim>
                                    <p:animEffect transition="in" filter="fade">
                                      <p:cBhvr>
                                        <p:cTn id="58" dur="500"/>
                                        <p:tgtEl>
                                          <p:spTgt spid="95"/>
                                        </p:tgtEl>
                                      </p:cBhvr>
                                    </p:animEffec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9" presetID="53" presetClass="entr" presetSubtype="16" fill="hold" grpId="0" nodeType="withEffect">
                                  <p:stCondLst>
                                    <p:cond delay="0"/>
                                  </p:stCondLst>
                                  <p:childTnLst>
                                    <p:set>
                                      <p:cBhvr>
                                        <p:cTn id="60" dur="1" fill="hold">
                                          <p:stCondLst>
                                            <p:cond delay="0"/>
                                          </p:stCondLst>
                                        </p:cTn>
                                        <p:tgtEl>
                                          <p:spTgt spid="94"/>
                                        </p:tgtEl>
                                        <p:attrNameLst>
                                          <p:attrName>style.visibility</p:attrName>
                                        </p:attrNameLst>
                                      </p:cBhvr>
                                      <p:to>
                                        <p:strVal val="visible"/>
                                      </p:to>
                                    </p:set>
                                    <p:anim calcmode="lin" valueType="num">
                                      <p:cBhvr>
                                        <p:cTn id="61" dur="500" fill="hold"/>
                                        <p:tgtEl>
                                          <p:spTgt spid="94"/>
                                        </p:tgtEl>
                                        <p:attrNameLst>
                                          <p:attrName>ppt_w</p:attrName>
                                        </p:attrNameLst>
                                      </p:cBhvr>
                                      <p:tavLst>
                                        <p:tav tm="0">
                                          <p:val>
                                            <p:fltVal val="0"/>
                                          </p:val>
                                        </p:tav>
                                        <p:tav tm="100000">
                                          <p:val>
                                            <p:strVal val="#ppt_w"/>
                                          </p:val>
                                        </p:tav>
                                      </p:tavLst>
                                    </p:anim>
                                    <p:anim calcmode="lin" valueType="num">
                                      <p:cBhvr>
                                        <p:cTn id="62" dur="500" fill="hold"/>
                                        <p:tgtEl>
                                          <p:spTgt spid="94"/>
                                        </p:tgtEl>
                                        <p:attrNameLst>
                                          <p:attrName>ppt_h</p:attrName>
                                        </p:attrNameLst>
                                      </p:cBhvr>
                                      <p:tavLst>
                                        <p:tav tm="0">
                                          <p:val>
                                            <p:fltVal val="0"/>
                                          </p:val>
                                        </p:tav>
                                        <p:tav tm="100000">
                                          <p:val>
                                            <p:strVal val="#ppt_h"/>
                                          </p:val>
                                        </p:tav>
                                      </p:tavLst>
                                    </p:anim>
                                    <p:animEffect transition="in" filter="fade">
                                      <p:cBhvr>
                                        <p:cTn id="63" dur="500"/>
                                        <p:tgtEl>
                                          <p:spTgt spid="94"/>
                                        </p:tgtEl>
                                      </p:cBhvr>
                                    </p:animEffec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par>
                                <p:cTn id="64" presetID="53" presetClass="entr" presetSubtype="16" fill="hold" grpId="0" nodeType="withEffect">
                                  <p:stCondLst>
                                    <p:cond delay="0"/>
                                  </p:stCondLst>
                                  <p:childTnLst>
                                    <p:set>
                                      <p:cBhvr>
                                        <p:cTn id="65" dur="1" fill="hold">
                                          <p:stCondLst>
                                            <p:cond delay="0"/>
                                          </p:stCondLst>
                                        </p:cTn>
                                        <p:tgtEl>
                                          <p:spTgt spid="93"/>
                                        </p:tgtEl>
                                        <p:attrNameLst>
                                          <p:attrName>style.visibility</p:attrName>
                                        </p:attrNameLst>
                                      </p:cBhvr>
                                      <p:to>
                                        <p:strVal val="visible"/>
                                      </p:to>
                                    </p:set>
                                    <p:anim calcmode="lin" valueType="num">
                                      <p:cBhvr>
                                        <p:cTn id="66" dur="500" fill="hold"/>
                                        <p:tgtEl>
                                          <p:spTgt spid="93"/>
                                        </p:tgtEl>
                                        <p:attrNameLst>
                                          <p:attrName>ppt_w</p:attrName>
                                        </p:attrNameLst>
                                      </p:cBhvr>
                                      <p:tavLst>
                                        <p:tav tm="0">
                                          <p:val>
                                            <p:fltVal val="0"/>
                                          </p:val>
                                        </p:tav>
                                        <p:tav tm="100000">
                                          <p:val>
                                            <p:strVal val="#ppt_w"/>
                                          </p:val>
                                        </p:tav>
                                      </p:tavLst>
                                    </p:anim>
                                    <p:anim calcmode="lin" valueType="num">
                                      <p:cBhvr>
                                        <p:cTn id="67" dur="500" fill="hold"/>
                                        <p:tgtEl>
                                          <p:spTgt spid="93"/>
                                        </p:tgtEl>
                                        <p:attrNameLst>
                                          <p:attrName>ppt_h</p:attrName>
                                        </p:attrNameLst>
                                      </p:cBhvr>
                                      <p:tavLst>
                                        <p:tav tm="0">
                                          <p:val>
                                            <p:fltVal val="0"/>
                                          </p:val>
                                        </p:tav>
                                        <p:tav tm="100000">
                                          <p:val>
                                            <p:strVal val="#ppt_h"/>
                                          </p:val>
                                        </p:tav>
                                      </p:tavLst>
                                    </p:anim>
                                    <p:animEffect transition="in" filter="fade">
                                      <p:cBhvr>
                                        <p:cTn id="68" dur="500"/>
                                        <p:tgtEl>
                                          <p:spTgt spid="93"/>
                                        </p:tgtEl>
                                      </p:cBhvr>
                                    </p:animEffect>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iterate type="lt">
                                    <p:tmPct val="0"/>
                                  </p:iterate>
                                  <p:childTnLst>
                                    <p:set>
                                      <p:cBhvr>
                                        <p:cTn id="72" dur="1" fill="hold">
                                          <p:stCondLst>
                                            <p:cond delay="0"/>
                                          </p:stCondLst>
                                        </p:cTn>
                                        <p:tgtEl>
                                          <p:spTgt spid="97"/>
                                        </p:tgtEl>
                                        <p:attrNameLst>
                                          <p:attrName>style.visibility</p:attrName>
                                        </p:attrNameLst>
                                      </p:cBhvr>
                                      <p:to>
                                        <p:strVal val="visible"/>
                                      </p:to>
                                    </p:set>
                                    <p:anim calcmode="lin" valueType="num">
                                      <p:cBhvr>
                                        <p:cTn id="73" dur="500" fill="hold"/>
                                        <p:tgtEl>
                                          <p:spTgt spid="97"/>
                                        </p:tgtEl>
                                        <p:attrNameLst>
                                          <p:attrName>ppt_w</p:attrName>
                                        </p:attrNameLst>
                                      </p:cBhvr>
                                      <p:tavLst>
                                        <p:tav tm="0">
                                          <p:val>
                                            <p:fltVal val="0"/>
                                          </p:val>
                                        </p:tav>
                                        <p:tav tm="100000">
                                          <p:val>
                                            <p:strVal val="#ppt_w"/>
                                          </p:val>
                                        </p:tav>
                                      </p:tavLst>
                                    </p:anim>
                                    <p:anim calcmode="lin" valueType="num">
                                      <p:cBhvr>
                                        <p:cTn id="74" dur="500" fill="hold"/>
                                        <p:tgtEl>
                                          <p:spTgt spid="97"/>
                                        </p:tgtEl>
                                        <p:attrNameLst>
                                          <p:attrName>ppt_h</p:attrName>
                                        </p:attrNameLst>
                                      </p:cBhvr>
                                      <p:tavLst>
                                        <p:tav tm="0">
                                          <p:val>
                                            <p:fltVal val="0"/>
                                          </p:val>
                                        </p:tav>
                                        <p:tav tm="100000">
                                          <p:val>
                                            <p:strVal val="#ppt_h"/>
                                          </p:val>
                                        </p:tav>
                                      </p:tavLst>
                                    </p:anim>
                                    <p:animEffect transition="in" filter="fade">
                                      <p:cBhvr>
                                        <p:cTn id="75" dur="500"/>
                                        <p:tgtEl>
                                          <p:spTgt spid="97"/>
                                        </p:tgtEl>
                                      </p:cBhvr>
                                    </p:animEffect>
                                  </p:childTnLst>
                                  <p:subTnLst>
                                    <p:audio>
                                      <p:cMediaNode>
                                        <p:cTn display="0" masterRel="sameClick">
                                          <p:stCondLst>
                                            <p:cond evt="begin" delay="0">
                                              <p:tn val="71"/>
                                            </p:cond>
                                          </p:stCondLst>
                                          <p:endCondLst>
                                            <p:cond evt="onStopAudio" delay="0">
                                              <p:tgtEl>
                                                <p:sldTgt/>
                                              </p:tgtEl>
                                            </p:cond>
                                          </p:endCondLst>
                                        </p:cTn>
                                        <p:tgtEl>
                                          <p:sndTgt r:embed="rId2" name="click.wav"/>
                                        </p:tgtEl>
                                      </p:cMediaNode>
                                    </p:audio>
                                  </p:subTnLst>
                                </p:cTn>
                              </p:par>
                              <p:par>
                                <p:cTn id="76" presetID="53" presetClass="entr" presetSubtype="16" fill="hold" grpId="0" nodeType="withEffect">
                                  <p:stCondLst>
                                    <p:cond delay="0"/>
                                  </p:stCondLst>
                                  <p:childTnLst>
                                    <p:set>
                                      <p:cBhvr>
                                        <p:cTn id="77" dur="1" fill="hold">
                                          <p:stCondLst>
                                            <p:cond delay="0"/>
                                          </p:stCondLst>
                                        </p:cTn>
                                        <p:tgtEl>
                                          <p:spTgt spid="98"/>
                                        </p:tgtEl>
                                        <p:attrNameLst>
                                          <p:attrName>style.visibility</p:attrName>
                                        </p:attrNameLst>
                                      </p:cBhvr>
                                      <p:to>
                                        <p:strVal val="visible"/>
                                      </p:to>
                                    </p:set>
                                    <p:anim calcmode="lin" valueType="num">
                                      <p:cBhvr>
                                        <p:cTn id="78" dur="500" fill="hold"/>
                                        <p:tgtEl>
                                          <p:spTgt spid="98"/>
                                        </p:tgtEl>
                                        <p:attrNameLst>
                                          <p:attrName>ppt_w</p:attrName>
                                        </p:attrNameLst>
                                      </p:cBhvr>
                                      <p:tavLst>
                                        <p:tav tm="0">
                                          <p:val>
                                            <p:fltVal val="0"/>
                                          </p:val>
                                        </p:tav>
                                        <p:tav tm="100000">
                                          <p:val>
                                            <p:strVal val="#ppt_w"/>
                                          </p:val>
                                        </p:tav>
                                      </p:tavLst>
                                    </p:anim>
                                    <p:anim calcmode="lin" valueType="num">
                                      <p:cBhvr>
                                        <p:cTn id="79" dur="500" fill="hold"/>
                                        <p:tgtEl>
                                          <p:spTgt spid="98"/>
                                        </p:tgtEl>
                                        <p:attrNameLst>
                                          <p:attrName>ppt_h</p:attrName>
                                        </p:attrNameLst>
                                      </p:cBhvr>
                                      <p:tavLst>
                                        <p:tav tm="0">
                                          <p:val>
                                            <p:fltVal val="0"/>
                                          </p:val>
                                        </p:tav>
                                        <p:tav tm="100000">
                                          <p:val>
                                            <p:strVal val="#ppt_h"/>
                                          </p:val>
                                        </p:tav>
                                      </p:tavLst>
                                    </p:anim>
                                    <p:animEffect transition="in" filter="fade">
                                      <p:cBhvr>
                                        <p:cTn id="80" dur="500"/>
                                        <p:tgtEl>
                                          <p:spTgt spid="98"/>
                                        </p:tgtEl>
                                      </p:cBhvr>
                                    </p:animEffect>
                                  </p:childTnLst>
                                  <p:subTnLst>
                                    <p:audio>
                                      <p:cMediaNode>
                                        <p:cTn display="0" masterRel="sameClick">
                                          <p:stCondLst>
                                            <p:cond evt="begin" delay="0">
                                              <p:tn val="76"/>
                                            </p:cond>
                                          </p:stCondLst>
                                          <p:endCondLst>
                                            <p:cond evt="onStopAudio" delay="0">
                                              <p:tgtEl>
                                                <p:sldTgt/>
                                              </p:tgtEl>
                                            </p:cond>
                                          </p:endCondLst>
                                        </p:cTn>
                                        <p:tgtEl>
                                          <p:sndTgt r:embed="rId2" name="click.wav"/>
                                        </p:tgtEl>
                                      </p:cMediaNode>
                                    </p:audio>
                                  </p:subTnLst>
                                </p:cTn>
                              </p:par>
                              <p:par>
                                <p:cTn id="81" presetID="53" presetClass="entr" presetSubtype="16" fill="hold" grpId="0" nodeType="withEffect">
                                  <p:stCondLst>
                                    <p:cond delay="0"/>
                                  </p:stCondLst>
                                  <p:childTnLst>
                                    <p:set>
                                      <p:cBhvr>
                                        <p:cTn id="82" dur="1" fill="hold">
                                          <p:stCondLst>
                                            <p:cond delay="0"/>
                                          </p:stCondLst>
                                        </p:cTn>
                                        <p:tgtEl>
                                          <p:spTgt spid="99"/>
                                        </p:tgtEl>
                                        <p:attrNameLst>
                                          <p:attrName>style.visibility</p:attrName>
                                        </p:attrNameLst>
                                      </p:cBhvr>
                                      <p:to>
                                        <p:strVal val="visible"/>
                                      </p:to>
                                    </p:set>
                                    <p:anim calcmode="lin" valueType="num">
                                      <p:cBhvr>
                                        <p:cTn id="83" dur="500" fill="hold"/>
                                        <p:tgtEl>
                                          <p:spTgt spid="99"/>
                                        </p:tgtEl>
                                        <p:attrNameLst>
                                          <p:attrName>ppt_w</p:attrName>
                                        </p:attrNameLst>
                                      </p:cBhvr>
                                      <p:tavLst>
                                        <p:tav tm="0">
                                          <p:val>
                                            <p:fltVal val="0"/>
                                          </p:val>
                                        </p:tav>
                                        <p:tav tm="100000">
                                          <p:val>
                                            <p:strVal val="#ppt_w"/>
                                          </p:val>
                                        </p:tav>
                                      </p:tavLst>
                                    </p:anim>
                                    <p:anim calcmode="lin" valueType="num">
                                      <p:cBhvr>
                                        <p:cTn id="84" dur="500" fill="hold"/>
                                        <p:tgtEl>
                                          <p:spTgt spid="99"/>
                                        </p:tgtEl>
                                        <p:attrNameLst>
                                          <p:attrName>ppt_h</p:attrName>
                                        </p:attrNameLst>
                                      </p:cBhvr>
                                      <p:tavLst>
                                        <p:tav tm="0">
                                          <p:val>
                                            <p:fltVal val="0"/>
                                          </p:val>
                                        </p:tav>
                                        <p:tav tm="100000">
                                          <p:val>
                                            <p:strVal val="#ppt_h"/>
                                          </p:val>
                                        </p:tav>
                                      </p:tavLst>
                                    </p:anim>
                                    <p:animEffect transition="in" filter="fade">
                                      <p:cBhvr>
                                        <p:cTn id="85" dur="500"/>
                                        <p:tgtEl>
                                          <p:spTgt spid="99"/>
                                        </p:tgtEl>
                                      </p:cBhvr>
                                    </p:animEffec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childTnLst>
                          </p:cTn>
                        </p:par>
                      </p:childTnLst>
                    </p:cTn>
                  </p:par>
                  <p:par>
                    <p:cTn id="86" fill="hold">
                      <p:stCondLst>
                        <p:cond delay="indefinite"/>
                      </p:stCondLst>
                      <p:childTnLst>
                        <p:par>
                          <p:cTn id="87" fill="hold">
                            <p:stCondLst>
                              <p:cond delay="0"/>
                            </p:stCondLst>
                            <p:childTnLst>
                              <p:par>
                                <p:cTn id="88" presetID="53" presetClass="entr" presetSubtype="16" fill="hold" grpId="0" nodeType="clickEffect">
                                  <p:stCondLst>
                                    <p:cond delay="0"/>
                                  </p:stCondLst>
                                  <p:iterate type="lt">
                                    <p:tmPct val="0"/>
                                  </p:iterate>
                                  <p:childTnLst>
                                    <p:set>
                                      <p:cBhvr>
                                        <p:cTn id="89" dur="1" fill="hold">
                                          <p:stCondLst>
                                            <p:cond delay="0"/>
                                          </p:stCondLst>
                                        </p:cTn>
                                        <p:tgtEl>
                                          <p:spTgt spid="100"/>
                                        </p:tgtEl>
                                        <p:attrNameLst>
                                          <p:attrName>style.visibility</p:attrName>
                                        </p:attrNameLst>
                                      </p:cBhvr>
                                      <p:to>
                                        <p:strVal val="visible"/>
                                      </p:to>
                                    </p:set>
                                    <p:anim calcmode="lin" valueType="num">
                                      <p:cBhvr>
                                        <p:cTn id="90" dur="500" fill="hold"/>
                                        <p:tgtEl>
                                          <p:spTgt spid="100"/>
                                        </p:tgtEl>
                                        <p:attrNameLst>
                                          <p:attrName>ppt_w</p:attrName>
                                        </p:attrNameLst>
                                      </p:cBhvr>
                                      <p:tavLst>
                                        <p:tav tm="0">
                                          <p:val>
                                            <p:fltVal val="0"/>
                                          </p:val>
                                        </p:tav>
                                        <p:tav tm="100000">
                                          <p:val>
                                            <p:strVal val="#ppt_w"/>
                                          </p:val>
                                        </p:tav>
                                      </p:tavLst>
                                    </p:anim>
                                    <p:anim calcmode="lin" valueType="num">
                                      <p:cBhvr>
                                        <p:cTn id="91" dur="500" fill="hold"/>
                                        <p:tgtEl>
                                          <p:spTgt spid="100"/>
                                        </p:tgtEl>
                                        <p:attrNameLst>
                                          <p:attrName>ppt_h</p:attrName>
                                        </p:attrNameLst>
                                      </p:cBhvr>
                                      <p:tavLst>
                                        <p:tav tm="0">
                                          <p:val>
                                            <p:fltVal val="0"/>
                                          </p:val>
                                        </p:tav>
                                        <p:tav tm="100000">
                                          <p:val>
                                            <p:strVal val="#ppt_h"/>
                                          </p:val>
                                        </p:tav>
                                      </p:tavLst>
                                    </p:anim>
                                    <p:animEffect transition="in" filter="fade">
                                      <p:cBhvr>
                                        <p:cTn id="92" dur="500"/>
                                        <p:tgtEl>
                                          <p:spTgt spid="100"/>
                                        </p:tgtEl>
                                      </p:cBhvr>
                                    </p:animEffect>
                                  </p:childTnLst>
                                  <p:subTnLst>
                                    <p:audio>
                                      <p:cMediaNode>
                                        <p:cTn display="0" masterRel="sameClick">
                                          <p:stCondLst>
                                            <p:cond evt="begin" delay="0">
                                              <p:tn val="88"/>
                                            </p:cond>
                                          </p:stCondLst>
                                          <p:endCondLst>
                                            <p:cond evt="onStopAudio" delay="0">
                                              <p:tgtEl>
                                                <p:sldTgt/>
                                              </p:tgtEl>
                                            </p:cond>
                                          </p:endCondLst>
                                        </p:cTn>
                                        <p:tgtEl>
                                          <p:sndTgt r:embed="rId2" name="click.wav"/>
                                        </p:tgtEl>
                                      </p:cMediaNode>
                                    </p:audio>
                                  </p:subTnLst>
                                </p:cTn>
                              </p:par>
                              <p:par>
                                <p:cTn id="93" presetID="53" presetClass="entr" presetSubtype="16" fill="hold" grpId="0" nodeType="withEffect">
                                  <p:stCondLst>
                                    <p:cond delay="0"/>
                                  </p:stCondLst>
                                  <p:childTnLst>
                                    <p:set>
                                      <p:cBhvr>
                                        <p:cTn id="94" dur="1" fill="hold">
                                          <p:stCondLst>
                                            <p:cond delay="0"/>
                                          </p:stCondLst>
                                        </p:cTn>
                                        <p:tgtEl>
                                          <p:spTgt spid="101"/>
                                        </p:tgtEl>
                                        <p:attrNameLst>
                                          <p:attrName>style.visibility</p:attrName>
                                        </p:attrNameLst>
                                      </p:cBhvr>
                                      <p:to>
                                        <p:strVal val="visible"/>
                                      </p:to>
                                    </p:set>
                                    <p:anim calcmode="lin" valueType="num">
                                      <p:cBhvr>
                                        <p:cTn id="95" dur="500" fill="hold"/>
                                        <p:tgtEl>
                                          <p:spTgt spid="101"/>
                                        </p:tgtEl>
                                        <p:attrNameLst>
                                          <p:attrName>ppt_w</p:attrName>
                                        </p:attrNameLst>
                                      </p:cBhvr>
                                      <p:tavLst>
                                        <p:tav tm="0">
                                          <p:val>
                                            <p:fltVal val="0"/>
                                          </p:val>
                                        </p:tav>
                                        <p:tav tm="100000">
                                          <p:val>
                                            <p:strVal val="#ppt_w"/>
                                          </p:val>
                                        </p:tav>
                                      </p:tavLst>
                                    </p:anim>
                                    <p:anim calcmode="lin" valueType="num">
                                      <p:cBhvr>
                                        <p:cTn id="96" dur="500" fill="hold"/>
                                        <p:tgtEl>
                                          <p:spTgt spid="101"/>
                                        </p:tgtEl>
                                        <p:attrNameLst>
                                          <p:attrName>ppt_h</p:attrName>
                                        </p:attrNameLst>
                                      </p:cBhvr>
                                      <p:tavLst>
                                        <p:tav tm="0">
                                          <p:val>
                                            <p:fltVal val="0"/>
                                          </p:val>
                                        </p:tav>
                                        <p:tav tm="100000">
                                          <p:val>
                                            <p:strVal val="#ppt_h"/>
                                          </p:val>
                                        </p:tav>
                                      </p:tavLst>
                                    </p:anim>
                                    <p:animEffect transition="in" filter="fade">
                                      <p:cBhvr>
                                        <p:cTn id="97" dur="500"/>
                                        <p:tgtEl>
                                          <p:spTgt spid="101"/>
                                        </p:tgtEl>
                                      </p:cBhvr>
                                    </p:animEffect>
                                  </p:childTnLst>
                                  <p:subTnLst>
                                    <p:audio>
                                      <p:cMediaNode>
                                        <p:cTn display="0" masterRel="sameClick">
                                          <p:stCondLst>
                                            <p:cond evt="begin" delay="0">
                                              <p:tn val="93"/>
                                            </p:cond>
                                          </p:stCondLst>
                                          <p:endCondLst>
                                            <p:cond evt="onStopAudio" delay="0">
                                              <p:tgtEl>
                                                <p:sldTgt/>
                                              </p:tgtEl>
                                            </p:cond>
                                          </p:endCondLst>
                                        </p:cTn>
                                        <p:tgtEl>
                                          <p:sndTgt r:embed="rId2" name="click.wav"/>
                                        </p:tgtEl>
                                      </p:cMediaNode>
                                    </p:audio>
                                  </p:subTnLst>
                                </p:cTn>
                              </p:par>
                              <p:par>
                                <p:cTn id="98" presetID="53" presetClass="entr" presetSubtype="16" fill="hold" grpId="0" nodeType="withEffect">
                                  <p:stCondLst>
                                    <p:cond delay="0"/>
                                  </p:stCondLst>
                                  <p:childTnLst>
                                    <p:set>
                                      <p:cBhvr>
                                        <p:cTn id="99" dur="1" fill="hold">
                                          <p:stCondLst>
                                            <p:cond delay="0"/>
                                          </p:stCondLst>
                                        </p:cTn>
                                        <p:tgtEl>
                                          <p:spTgt spid="102"/>
                                        </p:tgtEl>
                                        <p:attrNameLst>
                                          <p:attrName>style.visibility</p:attrName>
                                        </p:attrNameLst>
                                      </p:cBhvr>
                                      <p:to>
                                        <p:strVal val="visible"/>
                                      </p:to>
                                    </p:set>
                                    <p:anim calcmode="lin" valueType="num">
                                      <p:cBhvr>
                                        <p:cTn id="100" dur="500" fill="hold"/>
                                        <p:tgtEl>
                                          <p:spTgt spid="102"/>
                                        </p:tgtEl>
                                        <p:attrNameLst>
                                          <p:attrName>ppt_w</p:attrName>
                                        </p:attrNameLst>
                                      </p:cBhvr>
                                      <p:tavLst>
                                        <p:tav tm="0">
                                          <p:val>
                                            <p:fltVal val="0"/>
                                          </p:val>
                                        </p:tav>
                                        <p:tav tm="100000">
                                          <p:val>
                                            <p:strVal val="#ppt_w"/>
                                          </p:val>
                                        </p:tav>
                                      </p:tavLst>
                                    </p:anim>
                                    <p:anim calcmode="lin" valueType="num">
                                      <p:cBhvr>
                                        <p:cTn id="101" dur="500" fill="hold"/>
                                        <p:tgtEl>
                                          <p:spTgt spid="102"/>
                                        </p:tgtEl>
                                        <p:attrNameLst>
                                          <p:attrName>ppt_h</p:attrName>
                                        </p:attrNameLst>
                                      </p:cBhvr>
                                      <p:tavLst>
                                        <p:tav tm="0">
                                          <p:val>
                                            <p:fltVal val="0"/>
                                          </p:val>
                                        </p:tav>
                                        <p:tav tm="100000">
                                          <p:val>
                                            <p:strVal val="#ppt_h"/>
                                          </p:val>
                                        </p:tav>
                                      </p:tavLst>
                                    </p:anim>
                                    <p:animEffect transition="in" filter="fade">
                                      <p:cBhvr>
                                        <p:cTn id="102" dur="500"/>
                                        <p:tgtEl>
                                          <p:spTgt spid="102"/>
                                        </p:tgtEl>
                                      </p:cBhvr>
                                    </p:animEffect>
                                  </p:childTnLst>
                                  <p:subTnLst>
                                    <p:audio>
                                      <p:cMediaNode>
                                        <p:cTn display="0" masterRel="sameClick">
                                          <p:stCondLst>
                                            <p:cond evt="begin" delay="0">
                                              <p:tn val="98"/>
                                            </p:cond>
                                          </p:stCondLst>
                                          <p:endCondLst>
                                            <p:cond evt="onStopAudio" delay="0">
                                              <p:tgtEl>
                                                <p:sldTgt/>
                                              </p:tgtEl>
                                            </p:cond>
                                          </p:endCondLst>
                                        </p:cTn>
                                        <p:tgtEl>
                                          <p:sndTgt r:embed="rId2" name="click.wav"/>
                                        </p:tgtEl>
                                      </p:cMediaNode>
                                    </p:audio>
                                  </p:subTnLst>
                                </p:cTn>
                              </p:par>
                              <p:par>
                                <p:cTn id="103" presetID="53" presetClass="entr" presetSubtype="16" fill="hold" grpId="0" nodeType="withEffect">
                                  <p:stCondLst>
                                    <p:cond delay="0"/>
                                  </p:stCondLst>
                                  <p:childTnLst>
                                    <p:set>
                                      <p:cBhvr>
                                        <p:cTn id="104" dur="1" fill="hold">
                                          <p:stCondLst>
                                            <p:cond delay="0"/>
                                          </p:stCondLst>
                                        </p:cTn>
                                        <p:tgtEl>
                                          <p:spTgt spid="103"/>
                                        </p:tgtEl>
                                        <p:attrNameLst>
                                          <p:attrName>style.visibility</p:attrName>
                                        </p:attrNameLst>
                                      </p:cBhvr>
                                      <p:to>
                                        <p:strVal val="visible"/>
                                      </p:to>
                                    </p:set>
                                    <p:anim calcmode="lin" valueType="num">
                                      <p:cBhvr>
                                        <p:cTn id="105" dur="500" fill="hold"/>
                                        <p:tgtEl>
                                          <p:spTgt spid="103"/>
                                        </p:tgtEl>
                                        <p:attrNameLst>
                                          <p:attrName>ppt_w</p:attrName>
                                        </p:attrNameLst>
                                      </p:cBhvr>
                                      <p:tavLst>
                                        <p:tav tm="0">
                                          <p:val>
                                            <p:fltVal val="0"/>
                                          </p:val>
                                        </p:tav>
                                        <p:tav tm="100000">
                                          <p:val>
                                            <p:strVal val="#ppt_w"/>
                                          </p:val>
                                        </p:tav>
                                      </p:tavLst>
                                    </p:anim>
                                    <p:anim calcmode="lin" valueType="num">
                                      <p:cBhvr>
                                        <p:cTn id="106" dur="500" fill="hold"/>
                                        <p:tgtEl>
                                          <p:spTgt spid="103"/>
                                        </p:tgtEl>
                                        <p:attrNameLst>
                                          <p:attrName>ppt_h</p:attrName>
                                        </p:attrNameLst>
                                      </p:cBhvr>
                                      <p:tavLst>
                                        <p:tav tm="0">
                                          <p:val>
                                            <p:fltVal val="0"/>
                                          </p:val>
                                        </p:tav>
                                        <p:tav tm="100000">
                                          <p:val>
                                            <p:strVal val="#ppt_h"/>
                                          </p:val>
                                        </p:tav>
                                      </p:tavLst>
                                    </p:anim>
                                    <p:animEffect transition="in" filter="fade">
                                      <p:cBhvr>
                                        <p:cTn id="107" dur="500"/>
                                        <p:tgtEl>
                                          <p:spTgt spid="103"/>
                                        </p:tgtEl>
                                      </p:cBhvr>
                                    </p:animEffect>
                                  </p:childTnLst>
                                  <p:subTnLst>
                                    <p:audio>
                                      <p:cMediaNode>
                                        <p:cTn display="0" masterRel="sameClick">
                                          <p:stCondLst>
                                            <p:cond evt="begin" delay="0">
                                              <p:tn val="103"/>
                                            </p:cond>
                                          </p:stCondLst>
                                          <p:endCondLst>
                                            <p:cond evt="onStopAudio" delay="0">
                                              <p:tgtEl>
                                                <p:sldTgt/>
                                              </p:tgtEl>
                                            </p:cond>
                                          </p:endCondLst>
                                        </p:cTn>
                                        <p:tgtEl>
                                          <p:sndTgt r:embed="rId2" name="click.wav"/>
                                        </p:tgtEl>
                                      </p:cMediaNode>
                                    </p:audio>
                                  </p:sub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grpId="0" nodeType="clickEffect">
                                  <p:stCondLst>
                                    <p:cond delay="0"/>
                                  </p:stCondLst>
                                  <p:iterate type="lt">
                                    <p:tmPct val="0"/>
                                  </p:iterate>
                                  <p:childTnLst>
                                    <p:set>
                                      <p:cBhvr>
                                        <p:cTn id="111" dur="1" fill="hold">
                                          <p:stCondLst>
                                            <p:cond delay="0"/>
                                          </p:stCondLst>
                                        </p:cTn>
                                        <p:tgtEl>
                                          <p:spTgt spid="105"/>
                                        </p:tgtEl>
                                        <p:attrNameLst>
                                          <p:attrName>style.visibility</p:attrName>
                                        </p:attrNameLst>
                                      </p:cBhvr>
                                      <p:to>
                                        <p:strVal val="visible"/>
                                      </p:to>
                                    </p:set>
                                    <p:anim calcmode="lin" valueType="num">
                                      <p:cBhvr>
                                        <p:cTn id="112" dur="500" fill="hold"/>
                                        <p:tgtEl>
                                          <p:spTgt spid="105"/>
                                        </p:tgtEl>
                                        <p:attrNameLst>
                                          <p:attrName>ppt_w</p:attrName>
                                        </p:attrNameLst>
                                      </p:cBhvr>
                                      <p:tavLst>
                                        <p:tav tm="0">
                                          <p:val>
                                            <p:fltVal val="0"/>
                                          </p:val>
                                        </p:tav>
                                        <p:tav tm="100000">
                                          <p:val>
                                            <p:strVal val="#ppt_w"/>
                                          </p:val>
                                        </p:tav>
                                      </p:tavLst>
                                    </p:anim>
                                    <p:anim calcmode="lin" valueType="num">
                                      <p:cBhvr>
                                        <p:cTn id="113" dur="500" fill="hold"/>
                                        <p:tgtEl>
                                          <p:spTgt spid="105"/>
                                        </p:tgtEl>
                                        <p:attrNameLst>
                                          <p:attrName>ppt_h</p:attrName>
                                        </p:attrNameLst>
                                      </p:cBhvr>
                                      <p:tavLst>
                                        <p:tav tm="0">
                                          <p:val>
                                            <p:fltVal val="0"/>
                                          </p:val>
                                        </p:tav>
                                        <p:tav tm="100000">
                                          <p:val>
                                            <p:strVal val="#ppt_h"/>
                                          </p:val>
                                        </p:tav>
                                      </p:tavLst>
                                    </p:anim>
                                    <p:animEffect transition="in" filter="fade">
                                      <p:cBhvr>
                                        <p:cTn id="114" dur="500"/>
                                        <p:tgtEl>
                                          <p:spTgt spid="105"/>
                                        </p:tgtEl>
                                      </p:cBhvr>
                                    </p:animEffect>
                                  </p:childTnLst>
                                  <p:subTnLst>
                                    <p:audio>
                                      <p:cMediaNode>
                                        <p:cTn display="0" masterRel="sameClick">
                                          <p:stCondLst>
                                            <p:cond evt="begin" delay="0">
                                              <p:tn val="110"/>
                                            </p:cond>
                                          </p:stCondLst>
                                          <p:endCondLst>
                                            <p:cond evt="onStopAudio" delay="0">
                                              <p:tgtEl>
                                                <p:sldTgt/>
                                              </p:tgtEl>
                                            </p:cond>
                                          </p:endCondLst>
                                        </p:cTn>
                                        <p:tgtEl>
                                          <p:sndTgt r:embed="rId2" name="click.wav"/>
                                        </p:tgtEl>
                                      </p:cMediaNode>
                                    </p:audio>
                                  </p:subTnLst>
                                </p:cTn>
                              </p:par>
                              <p:par>
                                <p:cTn id="115" presetID="53" presetClass="entr" presetSubtype="16" fill="hold" grpId="0" nodeType="withEffect">
                                  <p:stCondLst>
                                    <p:cond delay="0"/>
                                  </p:stCondLst>
                                  <p:childTnLst>
                                    <p:set>
                                      <p:cBhvr>
                                        <p:cTn id="116" dur="1" fill="hold">
                                          <p:stCondLst>
                                            <p:cond delay="0"/>
                                          </p:stCondLst>
                                        </p:cTn>
                                        <p:tgtEl>
                                          <p:spTgt spid="104"/>
                                        </p:tgtEl>
                                        <p:attrNameLst>
                                          <p:attrName>style.visibility</p:attrName>
                                        </p:attrNameLst>
                                      </p:cBhvr>
                                      <p:to>
                                        <p:strVal val="visible"/>
                                      </p:to>
                                    </p:set>
                                    <p:anim calcmode="lin" valueType="num">
                                      <p:cBhvr>
                                        <p:cTn id="117" dur="500" fill="hold"/>
                                        <p:tgtEl>
                                          <p:spTgt spid="104"/>
                                        </p:tgtEl>
                                        <p:attrNameLst>
                                          <p:attrName>ppt_w</p:attrName>
                                        </p:attrNameLst>
                                      </p:cBhvr>
                                      <p:tavLst>
                                        <p:tav tm="0">
                                          <p:val>
                                            <p:fltVal val="0"/>
                                          </p:val>
                                        </p:tav>
                                        <p:tav tm="100000">
                                          <p:val>
                                            <p:strVal val="#ppt_w"/>
                                          </p:val>
                                        </p:tav>
                                      </p:tavLst>
                                    </p:anim>
                                    <p:anim calcmode="lin" valueType="num">
                                      <p:cBhvr>
                                        <p:cTn id="118" dur="500" fill="hold"/>
                                        <p:tgtEl>
                                          <p:spTgt spid="104"/>
                                        </p:tgtEl>
                                        <p:attrNameLst>
                                          <p:attrName>ppt_h</p:attrName>
                                        </p:attrNameLst>
                                      </p:cBhvr>
                                      <p:tavLst>
                                        <p:tav tm="0">
                                          <p:val>
                                            <p:fltVal val="0"/>
                                          </p:val>
                                        </p:tav>
                                        <p:tav tm="100000">
                                          <p:val>
                                            <p:strVal val="#ppt_h"/>
                                          </p:val>
                                        </p:tav>
                                      </p:tavLst>
                                    </p:anim>
                                    <p:animEffect transition="in" filter="fade">
                                      <p:cBhvr>
                                        <p:cTn id="119" dur="500"/>
                                        <p:tgtEl>
                                          <p:spTgt spid="104"/>
                                        </p:tgtEl>
                                      </p:cBhvr>
                                    </p:animEffect>
                                  </p:childTnLst>
                                  <p:subTnLst>
                                    <p:audio>
                                      <p:cMediaNode>
                                        <p:cTn display="0" masterRel="sameClick">
                                          <p:stCondLst>
                                            <p:cond evt="begin" delay="0">
                                              <p:tn val="115"/>
                                            </p:cond>
                                          </p:stCondLst>
                                          <p:endCondLst>
                                            <p:cond evt="onStopAudio" delay="0">
                                              <p:tgtEl>
                                                <p:sldTgt/>
                                              </p:tgtEl>
                                            </p:cond>
                                          </p:endCondLst>
                                        </p:cTn>
                                        <p:tgtEl>
                                          <p:sndTgt r:embed="rId2" name="click.wav"/>
                                        </p:tgtEl>
                                      </p:cMediaNode>
                                    </p:audio>
                                  </p:subTnLst>
                                </p:cTn>
                              </p:par>
                            </p:childTnLst>
                          </p:cTn>
                        </p:par>
                      </p:childTnLst>
                    </p:cTn>
                  </p:par>
                  <p:par>
                    <p:cTn id="120" fill="hold">
                      <p:stCondLst>
                        <p:cond delay="indefinite"/>
                      </p:stCondLst>
                      <p:childTnLst>
                        <p:par>
                          <p:cTn id="121" fill="hold">
                            <p:stCondLst>
                              <p:cond delay="0"/>
                            </p:stCondLst>
                            <p:childTnLst>
                              <p:par>
                                <p:cTn id="122" presetID="53" presetClass="entr" presetSubtype="16" fill="hold" grpId="0" nodeType="clickEffect">
                                  <p:stCondLst>
                                    <p:cond delay="0"/>
                                  </p:stCondLst>
                                  <p:iterate type="lt">
                                    <p:tmPct val="0"/>
                                  </p:iterate>
                                  <p:childTnLst>
                                    <p:set>
                                      <p:cBhvr>
                                        <p:cTn id="123" dur="1" fill="hold">
                                          <p:stCondLst>
                                            <p:cond delay="0"/>
                                          </p:stCondLst>
                                        </p:cTn>
                                        <p:tgtEl>
                                          <p:spTgt spid="106"/>
                                        </p:tgtEl>
                                        <p:attrNameLst>
                                          <p:attrName>style.visibility</p:attrName>
                                        </p:attrNameLst>
                                      </p:cBhvr>
                                      <p:to>
                                        <p:strVal val="visible"/>
                                      </p:to>
                                    </p:set>
                                    <p:anim calcmode="lin" valueType="num">
                                      <p:cBhvr>
                                        <p:cTn id="124" dur="500" fill="hold"/>
                                        <p:tgtEl>
                                          <p:spTgt spid="106"/>
                                        </p:tgtEl>
                                        <p:attrNameLst>
                                          <p:attrName>ppt_w</p:attrName>
                                        </p:attrNameLst>
                                      </p:cBhvr>
                                      <p:tavLst>
                                        <p:tav tm="0">
                                          <p:val>
                                            <p:fltVal val="0"/>
                                          </p:val>
                                        </p:tav>
                                        <p:tav tm="100000">
                                          <p:val>
                                            <p:strVal val="#ppt_w"/>
                                          </p:val>
                                        </p:tav>
                                      </p:tavLst>
                                    </p:anim>
                                    <p:anim calcmode="lin" valueType="num">
                                      <p:cBhvr>
                                        <p:cTn id="125" dur="500" fill="hold"/>
                                        <p:tgtEl>
                                          <p:spTgt spid="106"/>
                                        </p:tgtEl>
                                        <p:attrNameLst>
                                          <p:attrName>ppt_h</p:attrName>
                                        </p:attrNameLst>
                                      </p:cBhvr>
                                      <p:tavLst>
                                        <p:tav tm="0">
                                          <p:val>
                                            <p:fltVal val="0"/>
                                          </p:val>
                                        </p:tav>
                                        <p:tav tm="100000">
                                          <p:val>
                                            <p:strVal val="#ppt_h"/>
                                          </p:val>
                                        </p:tav>
                                      </p:tavLst>
                                    </p:anim>
                                    <p:animEffect transition="in" filter="fade">
                                      <p:cBhvr>
                                        <p:cTn id="126" dur="500"/>
                                        <p:tgtEl>
                                          <p:spTgt spid="106"/>
                                        </p:tgtEl>
                                      </p:cBhvr>
                                    </p:animEffect>
                                  </p:childTnLst>
                                  <p:subTnLst>
                                    <p:audio>
                                      <p:cMediaNode>
                                        <p:cTn display="0" masterRel="sameClick">
                                          <p:stCondLst>
                                            <p:cond evt="begin" delay="0">
                                              <p:tn val="122"/>
                                            </p:cond>
                                          </p:stCondLst>
                                          <p:endCondLst>
                                            <p:cond evt="onStopAudio" delay="0">
                                              <p:tgtEl>
                                                <p:sldTgt/>
                                              </p:tgtEl>
                                            </p:cond>
                                          </p:endCondLst>
                                        </p:cTn>
                                        <p:tgtEl>
                                          <p:sndTgt r:embed="rId2" name="click.wav"/>
                                        </p:tgtEl>
                                      </p:cMediaNode>
                                    </p:audio>
                                  </p:subTnLst>
                                </p:cTn>
                              </p:par>
                              <p:par>
                                <p:cTn id="127" presetID="53" presetClass="entr" presetSubtype="16" fill="hold" grpId="0" nodeType="withEffect">
                                  <p:stCondLst>
                                    <p:cond delay="0"/>
                                  </p:stCondLst>
                                  <p:childTnLst>
                                    <p:set>
                                      <p:cBhvr>
                                        <p:cTn id="128" dur="1" fill="hold">
                                          <p:stCondLst>
                                            <p:cond delay="0"/>
                                          </p:stCondLst>
                                        </p:cTn>
                                        <p:tgtEl>
                                          <p:spTgt spid="107"/>
                                        </p:tgtEl>
                                        <p:attrNameLst>
                                          <p:attrName>style.visibility</p:attrName>
                                        </p:attrNameLst>
                                      </p:cBhvr>
                                      <p:to>
                                        <p:strVal val="visible"/>
                                      </p:to>
                                    </p:set>
                                    <p:anim calcmode="lin" valueType="num">
                                      <p:cBhvr>
                                        <p:cTn id="129" dur="500" fill="hold"/>
                                        <p:tgtEl>
                                          <p:spTgt spid="107"/>
                                        </p:tgtEl>
                                        <p:attrNameLst>
                                          <p:attrName>ppt_w</p:attrName>
                                        </p:attrNameLst>
                                      </p:cBhvr>
                                      <p:tavLst>
                                        <p:tav tm="0">
                                          <p:val>
                                            <p:fltVal val="0"/>
                                          </p:val>
                                        </p:tav>
                                        <p:tav tm="100000">
                                          <p:val>
                                            <p:strVal val="#ppt_w"/>
                                          </p:val>
                                        </p:tav>
                                      </p:tavLst>
                                    </p:anim>
                                    <p:anim calcmode="lin" valueType="num">
                                      <p:cBhvr>
                                        <p:cTn id="130" dur="500" fill="hold"/>
                                        <p:tgtEl>
                                          <p:spTgt spid="107"/>
                                        </p:tgtEl>
                                        <p:attrNameLst>
                                          <p:attrName>ppt_h</p:attrName>
                                        </p:attrNameLst>
                                      </p:cBhvr>
                                      <p:tavLst>
                                        <p:tav tm="0">
                                          <p:val>
                                            <p:fltVal val="0"/>
                                          </p:val>
                                        </p:tav>
                                        <p:tav tm="100000">
                                          <p:val>
                                            <p:strVal val="#ppt_h"/>
                                          </p:val>
                                        </p:tav>
                                      </p:tavLst>
                                    </p:anim>
                                    <p:animEffect transition="in" filter="fade">
                                      <p:cBhvr>
                                        <p:cTn id="131" dur="500"/>
                                        <p:tgtEl>
                                          <p:spTgt spid="107"/>
                                        </p:tgtEl>
                                      </p:cBhvr>
                                    </p:animEffect>
                                  </p:childTnLst>
                                  <p:subTnLst>
                                    <p:audio>
                                      <p:cMediaNode>
                                        <p:cTn display="0" masterRel="sameClick">
                                          <p:stCondLst>
                                            <p:cond evt="begin" delay="0">
                                              <p:tn val="127"/>
                                            </p:cond>
                                          </p:stCondLst>
                                          <p:endCondLst>
                                            <p:cond evt="onStopAudio" delay="0">
                                              <p:tgtEl>
                                                <p:sldTgt/>
                                              </p:tgtEl>
                                            </p:cond>
                                          </p:endCondLst>
                                        </p:cTn>
                                        <p:tgtEl>
                                          <p:sndTgt r:embed="rId2" name="click.wav"/>
                                        </p:tgtEl>
                                      </p:cMediaNode>
                                    </p:audio>
                                  </p:subTnLst>
                                </p:cTn>
                              </p:par>
                              <p:par>
                                <p:cTn id="132" presetID="53" presetClass="entr" presetSubtype="16" fill="hold" grpId="0" nodeType="withEffect">
                                  <p:stCondLst>
                                    <p:cond delay="0"/>
                                  </p:stCondLst>
                                  <p:childTnLst>
                                    <p:set>
                                      <p:cBhvr>
                                        <p:cTn id="133" dur="1" fill="hold">
                                          <p:stCondLst>
                                            <p:cond delay="0"/>
                                          </p:stCondLst>
                                        </p:cTn>
                                        <p:tgtEl>
                                          <p:spTgt spid="108"/>
                                        </p:tgtEl>
                                        <p:attrNameLst>
                                          <p:attrName>style.visibility</p:attrName>
                                        </p:attrNameLst>
                                      </p:cBhvr>
                                      <p:to>
                                        <p:strVal val="visible"/>
                                      </p:to>
                                    </p:set>
                                    <p:anim calcmode="lin" valueType="num">
                                      <p:cBhvr>
                                        <p:cTn id="134" dur="500" fill="hold"/>
                                        <p:tgtEl>
                                          <p:spTgt spid="108"/>
                                        </p:tgtEl>
                                        <p:attrNameLst>
                                          <p:attrName>ppt_w</p:attrName>
                                        </p:attrNameLst>
                                      </p:cBhvr>
                                      <p:tavLst>
                                        <p:tav tm="0">
                                          <p:val>
                                            <p:fltVal val="0"/>
                                          </p:val>
                                        </p:tav>
                                        <p:tav tm="100000">
                                          <p:val>
                                            <p:strVal val="#ppt_w"/>
                                          </p:val>
                                        </p:tav>
                                      </p:tavLst>
                                    </p:anim>
                                    <p:anim calcmode="lin" valueType="num">
                                      <p:cBhvr>
                                        <p:cTn id="135" dur="500" fill="hold"/>
                                        <p:tgtEl>
                                          <p:spTgt spid="108"/>
                                        </p:tgtEl>
                                        <p:attrNameLst>
                                          <p:attrName>ppt_h</p:attrName>
                                        </p:attrNameLst>
                                      </p:cBhvr>
                                      <p:tavLst>
                                        <p:tav tm="0">
                                          <p:val>
                                            <p:fltVal val="0"/>
                                          </p:val>
                                        </p:tav>
                                        <p:tav tm="100000">
                                          <p:val>
                                            <p:strVal val="#ppt_h"/>
                                          </p:val>
                                        </p:tav>
                                      </p:tavLst>
                                    </p:anim>
                                    <p:animEffect transition="in" filter="fade">
                                      <p:cBhvr>
                                        <p:cTn id="136" dur="500"/>
                                        <p:tgtEl>
                                          <p:spTgt spid="108"/>
                                        </p:tgtEl>
                                      </p:cBhvr>
                                    </p:animEffect>
                                  </p:childTnLst>
                                  <p:subTnLst>
                                    <p:audio>
                                      <p:cMediaNode>
                                        <p:cTn display="0" masterRel="sameClick">
                                          <p:stCondLst>
                                            <p:cond evt="begin" delay="0">
                                              <p:tn val="132"/>
                                            </p:cond>
                                          </p:stCondLst>
                                          <p:endCondLst>
                                            <p:cond evt="onStopAudio" delay="0">
                                              <p:tgtEl>
                                                <p:sldTgt/>
                                              </p:tgtEl>
                                            </p:cond>
                                          </p:endCondLst>
                                        </p:cTn>
                                        <p:tgtEl>
                                          <p:sndTgt r:embed="rId2" name="click.wav"/>
                                        </p:tgtEl>
                                      </p:cMediaNode>
                                    </p:audio>
                                  </p:subTnLst>
                                </p:cTn>
                              </p:par>
                            </p:childTnLst>
                          </p:cTn>
                        </p:par>
                      </p:childTnLst>
                    </p:cTn>
                  </p:par>
                  <p:par>
                    <p:cTn id="137" fill="hold">
                      <p:stCondLst>
                        <p:cond delay="indefinite"/>
                      </p:stCondLst>
                      <p:childTnLst>
                        <p:par>
                          <p:cTn id="138" fill="hold">
                            <p:stCondLst>
                              <p:cond delay="0"/>
                            </p:stCondLst>
                            <p:childTnLst>
                              <p:par>
                                <p:cTn id="139" presetID="3" presetClass="emph" presetSubtype="2" fill="hold" grpId="1" nodeType="clickEffect">
                                  <p:stCondLst>
                                    <p:cond delay="0"/>
                                  </p:stCondLst>
                                  <p:iterate type="lt">
                                    <p:tmPct val="0"/>
                                  </p:iterate>
                                  <p:childTnLst>
                                    <p:animClr clrSpc="rgb" dir="cw">
                                      <p:cBhvr override="childStyle">
                                        <p:cTn id="140" dur="2000" fill="hold"/>
                                        <p:tgtEl>
                                          <p:spTgt spid="85"/>
                                        </p:tgtEl>
                                        <p:attrNameLst>
                                          <p:attrName>style.color</p:attrName>
                                        </p:attrNameLst>
                                      </p:cBhvr>
                                      <p:to>
                                        <a:srgbClr val="C00000"/>
                                      </p:to>
                                    </p:animClr>
                                  </p:childTnLst>
                                </p:cTn>
                              </p:par>
                              <p:par>
                                <p:cTn id="141" presetID="3" presetClass="emph" presetSubtype="2" fill="hold" grpId="1" nodeType="withEffect">
                                  <p:stCondLst>
                                    <p:cond delay="0"/>
                                  </p:stCondLst>
                                  <p:iterate type="lt">
                                    <p:tmPct val="0"/>
                                  </p:iterate>
                                  <p:childTnLst>
                                    <p:animClr clrSpc="rgb" dir="cw">
                                      <p:cBhvr override="childStyle">
                                        <p:cTn id="142" dur="2000" fill="hold"/>
                                        <p:tgtEl>
                                          <p:spTgt spid="90"/>
                                        </p:tgtEl>
                                        <p:attrNameLst>
                                          <p:attrName>style.color</p:attrName>
                                        </p:attrNameLst>
                                      </p:cBhvr>
                                      <p:to>
                                        <a:srgbClr val="C00000"/>
                                      </p:to>
                                    </p:animClr>
                                  </p:childTnLst>
                                </p:cTn>
                              </p:par>
                              <p:par>
                                <p:cTn id="143" presetID="3" presetClass="emph" presetSubtype="2" fill="hold" grpId="1" nodeType="withEffect">
                                  <p:stCondLst>
                                    <p:cond delay="0"/>
                                  </p:stCondLst>
                                  <p:iterate type="lt">
                                    <p:tmPct val="0"/>
                                  </p:iterate>
                                  <p:childTnLst>
                                    <p:animClr clrSpc="rgb" dir="cw">
                                      <p:cBhvr override="childStyle">
                                        <p:cTn id="144" dur="2000" fill="hold"/>
                                        <p:tgtEl>
                                          <p:spTgt spid="95"/>
                                        </p:tgtEl>
                                        <p:attrNameLst>
                                          <p:attrName>style.color</p:attrName>
                                        </p:attrNameLst>
                                      </p:cBhvr>
                                      <p:to>
                                        <a:srgbClr val="C00000"/>
                                      </p:to>
                                    </p:animClr>
                                  </p:childTnLst>
                                </p:cTn>
                              </p:par>
                              <p:par>
                                <p:cTn id="145" presetID="3" presetClass="emph" presetSubtype="2" fill="hold" grpId="1" nodeType="withEffect">
                                  <p:stCondLst>
                                    <p:cond delay="0"/>
                                  </p:stCondLst>
                                  <p:iterate type="lt">
                                    <p:tmPct val="0"/>
                                  </p:iterate>
                                  <p:childTnLst>
                                    <p:animClr clrSpc="rgb" dir="cw">
                                      <p:cBhvr override="childStyle">
                                        <p:cTn id="146" dur="2000" fill="hold"/>
                                        <p:tgtEl>
                                          <p:spTgt spid="97"/>
                                        </p:tgtEl>
                                        <p:attrNameLst>
                                          <p:attrName>style.color</p:attrName>
                                        </p:attrNameLst>
                                      </p:cBhvr>
                                      <p:to>
                                        <a:srgbClr val="C00000"/>
                                      </p:to>
                                    </p:animClr>
                                  </p:childTnLst>
                                </p:cTn>
                              </p:par>
                              <p:par>
                                <p:cTn id="147" presetID="3" presetClass="emph" presetSubtype="2" fill="hold" grpId="1" nodeType="withEffect">
                                  <p:stCondLst>
                                    <p:cond delay="0"/>
                                  </p:stCondLst>
                                  <p:iterate type="lt">
                                    <p:tmPct val="0"/>
                                  </p:iterate>
                                  <p:childTnLst>
                                    <p:animClr clrSpc="rgb" dir="cw">
                                      <p:cBhvr override="childStyle">
                                        <p:cTn id="148" dur="2000" fill="hold"/>
                                        <p:tgtEl>
                                          <p:spTgt spid="100"/>
                                        </p:tgtEl>
                                        <p:attrNameLst>
                                          <p:attrName>style.color</p:attrName>
                                        </p:attrNameLst>
                                      </p:cBhvr>
                                      <p:to>
                                        <a:srgbClr val="C00000"/>
                                      </p:to>
                                    </p:animClr>
                                  </p:childTnLst>
                                </p:cTn>
                              </p:par>
                              <p:par>
                                <p:cTn id="149" presetID="3" presetClass="emph" presetSubtype="2" fill="hold" grpId="1" nodeType="withEffect">
                                  <p:stCondLst>
                                    <p:cond delay="0"/>
                                  </p:stCondLst>
                                  <p:iterate type="lt">
                                    <p:tmPct val="0"/>
                                  </p:iterate>
                                  <p:childTnLst>
                                    <p:animClr clrSpc="rgb" dir="cw">
                                      <p:cBhvr override="childStyle">
                                        <p:cTn id="150" dur="2000" fill="hold"/>
                                        <p:tgtEl>
                                          <p:spTgt spid="105"/>
                                        </p:tgtEl>
                                        <p:attrNameLst>
                                          <p:attrName>style.color</p:attrName>
                                        </p:attrNameLst>
                                      </p:cBhvr>
                                      <p:to>
                                        <a:srgbClr val="C00000"/>
                                      </p:to>
                                    </p:animClr>
                                  </p:childTnLst>
                                </p:cTn>
                              </p:par>
                              <p:par>
                                <p:cTn id="151" presetID="3" presetClass="emph" presetSubtype="2" fill="hold" grpId="1" nodeType="withEffect">
                                  <p:stCondLst>
                                    <p:cond delay="0"/>
                                  </p:stCondLst>
                                  <p:iterate type="lt">
                                    <p:tmPct val="0"/>
                                  </p:iterate>
                                  <p:childTnLst>
                                    <p:animClr clrSpc="rgb" dir="cw">
                                      <p:cBhvr override="childStyle">
                                        <p:cTn id="152" dur="2000" fill="hold"/>
                                        <p:tgtEl>
                                          <p:spTgt spid="106"/>
                                        </p:tgtEl>
                                        <p:attrNameLst>
                                          <p:attrName>style.color</p:attrName>
                                        </p:attrNameLst>
                                      </p:cBhvr>
                                      <p:to>
                                        <a:srgbClr val="C00000"/>
                                      </p:to>
                                    </p:animClr>
                                  </p:childTnLst>
                                </p:cTn>
                              </p:par>
                              <p:par>
                                <p:cTn id="153" presetID="3" presetClass="emph" presetSubtype="2" fill="hold" grpId="0" nodeType="withEffect">
                                  <p:stCondLst>
                                    <p:cond delay="0"/>
                                  </p:stCondLst>
                                  <p:childTnLst>
                                    <p:animClr clrSpc="rgb" dir="cw">
                                      <p:cBhvr override="childStyle">
                                        <p:cTn id="154" dur="2000" fill="hold"/>
                                        <p:tgtEl>
                                          <p:spTgt spid="6"/>
                                        </p:tgtEl>
                                        <p:attrNameLst>
                                          <p:attrName>style.color</p:attrName>
                                        </p:attrNameLst>
                                      </p:cBhvr>
                                      <p:to>
                                        <a:srgbClr val="C00000"/>
                                      </p:to>
                                    </p:animClr>
                                  </p:childTnLst>
                                </p:cTn>
                              </p:par>
                              <p:par>
                                <p:cTn id="155" presetID="3" presetClass="emph" presetSubtype="2" fill="hold" grpId="0" nodeType="withEffect">
                                  <p:stCondLst>
                                    <p:cond delay="0"/>
                                  </p:stCondLst>
                                  <p:childTnLst>
                                    <p:animClr clrSpc="rgb" dir="cw">
                                      <p:cBhvr override="childStyle">
                                        <p:cTn id="156" dur="2000" fill="hold"/>
                                        <p:tgtEl>
                                          <p:spTgt spid="34"/>
                                        </p:tgtEl>
                                        <p:attrNameLst>
                                          <p:attrName>style.color</p:attrName>
                                        </p:attrNameLst>
                                      </p:cBhvr>
                                      <p:to>
                                        <a:srgbClr val="C00000"/>
                                      </p:to>
                                    </p:animClr>
                                  </p:childTnLst>
                                </p:cTn>
                              </p:par>
                            </p:childTnLst>
                          </p:cTn>
                        </p:par>
                      </p:childTnLst>
                    </p:cTn>
                  </p:par>
                  <p:par>
                    <p:cTn id="157" fill="hold">
                      <p:stCondLst>
                        <p:cond delay="indefinite"/>
                      </p:stCondLst>
                      <p:childTnLst>
                        <p:par>
                          <p:cTn id="158" fill="hold">
                            <p:stCondLst>
                              <p:cond delay="0"/>
                            </p:stCondLst>
                            <p:childTnLst>
                              <p:par>
                                <p:cTn id="159" presetID="10" presetClass="exit" presetSubtype="0" fill="hold" grpId="0" nodeType="clickEffect">
                                  <p:stCondLst>
                                    <p:cond delay="0"/>
                                  </p:stCondLst>
                                  <p:childTnLst>
                                    <p:animEffect transition="out" filter="fade">
                                      <p:cBhvr>
                                        <p:cTn id="160" dur="500"/>
                                        <p:tgtEl>
                                          <p:spTgt spid="55"/>
                                        </p:tgtEl>
                                      </p:cBhvr>
                                    </p:animEffect>
                                    <p:set>
                                      <p:cBhvr>
                                        <p:cTn id="161" dur="1" fill="hold">
                                          <p:stCondLst>
                                            <p:cond delay="499"/>
                                          </p:stCondLst>
                                        </p:cTn>
                                        <p:tgtEl>
                                          <p:spTgt spid="55"/>
                                        </p:tgtEl>
                                        <p:attrNameLst>
                                          <p:attrName>style.visibility</p:attrName>
                                        </p:attrNameLst>
                                      </p:cBhvr>
                                      <p:to>
                                        <p:strVal val="hidden"/>
                                      </p:to>
                                    </p:set>
                                  </p:childTnLst>
                                </p:cTn>
                              </p:par>
                            </p:childTnLst>
                          </p:cTn>
                        </p:par>
                      </p:childTnLst>
                    </p:cTn>
                  </p:par>
                  <p:par>
                    <p:cTn id="162" fill="hold">
                      <p:stCondLst>
                        <p:cond delay="indefinite"/>
                      </p:stCondLst>
                      <p:childTnLst>
                        <p:par>
                          <p:cTn id="163" fill="hold">
                            <p:stCondLst>
                              <p:cond delay="0"/>
                            </p:stCondLst>
                            <p:childTnLst>
                              <p:par>
                                <p:cTn id="164" presetID="2" presetClass="entr" presetSubtype="4" fill="hold" grpId="0" nodeType="clickEffect">
                                  <p:stCondLst>
                                    <p:cond delay="0"/>
                                  </p:stCondLst>
                                  <p:childTnLst>
                                    <p:set>
                                      <p:cBhvr>
                                        <p:cTn id="165" dur="1" fill="hold">
                                          <p:stCondLst>
                                            <p:cond delay="0"/>
                                          </p:stCondLst>
                                        </p:cTn>
                                        <p:tgtEl>
                                          <p:spTgt spid="109"/>
                                        </p:tgtEl>
                                        <p:attrNameLst>
                                          <p:attrName>style.visibility</p:attrName>
                                        </p:attrNameLst>
                                      </p:cBhvr>
                                      <p:to>
                                        <p:strVal val="visible"/>
                                      </p:to>
                                    </p:set>
                                    <p:anim calcmode="lin" valueType="num">
                                      <p:cBhvr additive="base">
                                        <p:cTn id="166" dur="500" fill="hold"/>
                                        <p:tgtEl>
                                          <p:spTgt spid="109"/>
                                        </p:tgtEl>
                                        <p:attrNameLst>
                                          <p:attrName>ppt_x</p:attrName>
                                        </p:attrNameLst>
                                      </p:cBhvr>
                                      <p:tavLst>
                                        <p:tav tm="0">
                                          <p:val>
                                            <p:strVal val="#ppt_x"/>
                                          </p:val>
                                        </p:tav>
                                        <p:tav tm="100000">
                                          <p:val>
                                            <p:strVal val="#ppt_x"/>
                                          </p:val>
                                        </p:tav>
                                      </p:tavLst>
                                    </p:anim>
                                    <p:anim calcmode="lin" valueType="num">
                                      <p:cBhvr additive="base">
                                        <p:cTn id="167"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4" grpId="0" animBg="1"/>
      <p:bldP spid="55" grpId="0" animBg="1"/>
      <p:bldP spid="85" grpId="0" animBg="1"/>
      <p:bldP spid="85" grpId="1" animBg="1"/>
      <p:bldP spid="86" grpId="0" animBg="1"/>
      <p:bldP spid="87" grpId="0" animBg="1"/>
      <p:bldP spid="88" grpId="0" animBg="1"/>
      <p:bldP spid="89" grpId="0" animBg="1"/>
      <p:bldP spid="90" grpId="0" animBg="1"/>
      <p:bldP spid="90" grpId="1" animBg="1"/>
      <p:bldP spid="91" grpId="0" animBg="1"/>
      <p:bldP spid="92" grpId="0" animBg="1"/>
      <p:bldP spid="93" grpId="0" animBg="1"/>
      <p:bldP spid="94" grpId="0" animBg="1"/>
      <p:bldP spid="95" grpId="0" animBg="1"/>
      <p:bldP spid="95" grpId="1" animBg="1"/>
      <p:bldP spid="96" grpId="0" animBg="1"/>
      <p:bldP spid="97" grpId="0" animBg="1"/>
      <p:bldP spid="97" grpId="1" animBg="1"/>
      <p:bldP spid="98" grpId="0" animBg="1"/>
      <p:bldP spid="99" grpId="0" animBg="1"/>
      <p:bldP spid="100" grpId="0" animBg="1"/>
      <p:bldP spid="100" grpId="1" animBg="1"/>
      <p:bldP spid="101" grpId="0" animBg="1"/>
      <p:bldP spid="102" grpId="0" animBg="1"/>
      <p:bldP spid="103" grpId="0" animBg="1"/>
      <p:bldP spid="104" grpId="0" animBg="1"/>
      <p:bldP spid="105" grpId="0" animBg="1"/>
      <p:bldP spid="105" grpId="1" animBg="1"/>
      <p:bldP spid="106" grpId="0" animBg="1"/>
      <p:bldP spid="106" grpId="1" animBg="1"/>
      <p:bldP spid="107" grpId="0" animBg="1"/>
      <p:bldP spid="108" grpId="0" animBg="1"/>
      <p:bldP spid="10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14" name="云形 13"/>
          <p:cNvSpPr/>
          <p:nvPr/>
        </p:nvSpPr>
        <p:spPr>
          <a:xfrm rot="10800000">
            <a:off x="25070" y="1353185"/>
            <a:ext cx="2734955" cy="1666538"/>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5" name="图片 4"/>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12191506"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934" y="5099901"/>
            <a:ext cx="1944469" cy="1616697"/>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7830" y="4449119"/>
            <a:ext cx="1300717" cy="130156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8382" y="4901273"/>
            <a:ext cx="1300717" cy="1301564"/>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41075" y="5429551"/>
            <a:ext cx="1706212" cy="1047878"/>
          </a:xfrm>
          <a:prstGeom prst="rect">
            <a:avLst/>
          </a:prstGeom>
        </p:spPr>
      </p:pic>
      <p:pic>
        <p:nvPicPr>
          <p:cNvPr id="30" name="图片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35374" y="5683770"/>
            <a:ext cx="1661717" cy="1381608"/>
          </a:xfrm>
          <a:prstGeom prst="rect">
            <a:avLst/>
          </a:prstGeom>
        </p:spPr>
      </p:pic>
      <p:pic>
        <p:nvPicPr>
          <p:cNvPr id="4" name="Picture 3">
            <a:extLst>
              <a:ext uri="{FF2B5EF4-FFF2-40B4-BE49-F238E27FC236}">
                <a16:creationId xmlns:a16="http://schemas.microsoft.com/office/drawing/2014/main" id="{11DC6C08-E7D2-0377-0A63-AB227AF17C4E}"/>
              </a:ext>
            </a:extLst>
          </p:cNvPr>
          <p:cNvPicPr>
            <a:picLocks noChangeAspect="1"/>
          </p:cNvPicPr>
          <p:nvPr/>
        </p:nvPicPr>
        <p:blipFill>
          <a:blip r:embed="rId8"/>
          <a:srcRect/>
          <a:stretch>
            <a:fillRect/>
          </a:stretch>
        </p:blipFill>
        <p:spPr>
          <a:xfrm flipH="1">
            <a:off x="307484" y="2237289"/>
            <a:ext cx="2391727" cy="4724400"/>
          </a:xfrm>
          <a:prstGeom prst="rect">
            <a:avLst/>
          </a:prstGeom>
        </p:spPr>
      </p:pic>
      <p:sp>
        <p:nvSpPr>
          <p:cNvPr id="2" name="Rectangle: Rounded Corners 1">
            <a:extLst>
              <a:ext uri="{FF2B5EF4-FFF2-40B4-BE49-F238E27FC236}">
                <a16:creationId xmlns:a16="http://schemas.microsoft.com/office/drawing/2014/main" id="{C23B6DDA-F60E-CD20-B7E3-90CE23512243}"/>
              </a:ext>
            </a:extLst>
          </p:cNvPr>
          <p:cNvSpPr/>
          <p:nvPr/>
        </p:nvSpPr>
        <p:spPr>
          <a:xfrm>
            <a:off x="580102" y="255638"/>
            <a:ext cx="11375923" cy="1484671"/>
          </a:xfrm>
          <a:prstGeom prst="roundRect">
            <a:avLst/>
          </a:prstGeom>
          <a:solidFill>
            <a:schemeClr val="bg1"/>
          </a:solidFill>
          <a:ln w="38100">
            <a:solidFill>
              <a:srgbClr val="CCF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b="1">
                <a:solidFill>
                  <a:schemeClr val="tx2"/>
                </a:solidFill>
                <a:latin typeface="Calibri" panose="020F0502020204030204" pitchFamily="34" charset="0"/>
                <a:ea typeface="Calibri" panose="020F0502020204030204" pitchFamily="34" charset="0"/>
                <a:cs typeface="Calibri" panose="020F0502020204030204" pitchFamily="34" charset="0"/>
              </a:rPr>
              <a:t>Đọc từ mới xuất hiện ở cột dọc màu xanh. T</a:t>
            </a:r>
            <a:r>
              <a:rPr lang="en-US" sz="3200" b="1">
                <a:solidFill>
                  <a:schemeClr val="tx2"/>
                </a:solidFill>
                <a:latin typeface="Calibri" panose="020F0502020204030204" pitchFamily="34" charset="0"/>
                <a:ea typeface="Calibri" panose="020F0502020204030204" pitchFamily="34" charset="0"/>
                <a:cs typeface="Calibri" panose="020F0502020204030204" pitchFamily="34" charset="0"/>
              </a:rPr>
              <a:t>Ì</a:t>
            </a:r>
            <a:r>
              <a:rPr lang="vi-VN" sz="3200" b="1">
                <a:solidFill>
                  <a:schemeClr val="tx2"/>
                </a:solidFill>
                <a:latin typeface="Calibri" panose="020F0502020204030204" pitchFamily="34" charset="0"/>
                <a:ea typeface="Calibri" panose="020F0502020204030204" pitchFamily="34" charset="0"/>
                <a:cs typeface="Calibri" panose="020F0502020204030204" pitchFamily="34" charset="0"/>
              </a:rPr>
              <a:t>m thêm một vài từ khác chứa tiếng đầu có âm và nghĩa giống tiếng đầu của từ vừa tìm được.</a:t>
            </a:r>
            <a:endParaRPr lang="en-US" sz="3200" b="1">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40B4696B-15CA-79A7-7B3F-2E5EA05FAE6E}"/>
              </a:ext>
            </a:extLst>
          </p:cNvPr>
          <p:cNvGrpSpPr/>
          <p:nvPr/>
        </p:nvGrpSpPr>
        <p:grpSpPr>
          <a:xfrm>
            <a:off x="2408188" y="1899898"/>
            <a:ext cx="4682906" cy="2914379"/>
            <a:chOff x="2408188" y="852343"/>
            <a:chExt cx="4682906" cy="2914379"/>
          </a:xfrm>
        </p:grpSpPr>
        <p:pic>
          <p:nvPicPr>
            <p:cNvPr id="6" name="Picture 6">
              <a:extLst>
                <a:ext uri="{FF2B5EF4-FFF2-40B4-BE49-F238E27FC236}">
                  <a16:creationId xmlns:a16="http://schemas.microsoft.com/office/drawing/2014/main" id="{E86AC1C6-0C30-F9B1-104B-EC8308D3985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432289" y="852343"/>
              <a:ext cx="4658805" cy="2914379"/>
            </a:xfrm>
            <a:prstGeom prst="rect">
              <a:avLst/>
            </a:prstGeom>
          </p:spPr>
        </p:pic>
        <p:sp>
          <p:nvSpPr>
            <p:cNvPr id="10" name="TextBox 9">
              <a:extLst>
                <a:ext uri="{FF2B5EF4-FFF2-40B4-BE49-F238E27FC236}">
                  <a16:creationId xmlns:a16="http://schemas.microsoft.com/office/drawing/2014/main" id="{A4636A5F-4C1B-2700-F35C-AACD7DEBA6DC}"/>
                </a:ext>
              </a:extLst>
            </p:cNvPr>
            <p:cNvSpPr txBox="1"/>
            <p:nvPr/>
          </p:nvSpPr>
          <p:spPr>
            <a:xfrm>
              <a:off x="2408188" y="1175297"/>
              <a:ext cx="4274467" cy="1754326"/>
            </a:xfrm>
            <a:prstGeom prst="rect">
              <a:avLst/>
            </a:prstGeom>
            <a:noFill/>
          </p:spPr>
          <p:txBody>
            <a:bodyPr wrap="square">
              <a:spAutoFit/>
            </a:bodyPr>
            <a:lstStyle/>
            <a:p>
              <a:pPr algn="ctr"/>
              <a:r>
                <a:rPr lang="en-US" sz="5400" b="1" i="0">
                  <a:solidFill>
                    <a:srgbClr val="000000"/>
                  </a:solidFill>
                  <a:effectLst/>
                  <a:latin typeface="+mj-lt"/>
                </a:rPr>
                <a:t>Mẫu: </a:t>
              </a:r>
            </a:p>
            <a:p>
              <a:pPr algn="ctr"/>
              <a:r>
                <a:rPr lang="en-US" sz="5400" b="1" i="0">
                  <a:solidFill>
                    <a:srgbClr val="000000"/>
                  </a:solidFill>
                  <a:effectLst/>
                  <a:latin typeface="+mj-lt"/>
                </a:rPr>
                <a:t>trung hậu</a:t>
              </a:r>
              <a:endParaRPr lang="en-US" sz="5400" b="1">
                <a:latin typeface="+mj-lt"/>
              </a:endParaRPr>
            </a:p>
          </p:txBody>
        </p:sp>
      </p:grpSp>
      <p:sp>
        <p:nvSpPr>
          <p:cNvPr id="11" name="Rectangle: Rounded Corners 10">
            <a:extLst>
              <a:ext uri="{FF2B5EF4-FFF2-40B4-BE49-F238E27FC236}">
                <a16:creationId xmlns:a16="http://schemas.microsoft.com/office/drawing/2014/main" id="{4B11F47D-3AD1-0584-D746-8912C0437EB6}"/>
              </a:ext>
            </a:extLst>
          </p:cNvPr>
          <p:cNvSpPr/>
          <p:nvPr/>
        </p:nvSpPr>
        <p:spPr>
          <a:xfrm>
            <a:off x="6421568" y="4419481"/>
            <a:ext cx="4423413" cy="1754325"/>
          </a:xfrm>
          <a:prstGeom prst="roundRect">
            <a:avLst/>
          </a:prstGeom>
          <a:solidFill>
            <a:schemeClr val="bg1"/>
          </a:solidFill>
          <a:ln w="38100">
            <a:solidFill>
              <a:srgbClr val="CCF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FF0000"/>
                </a:solidFill>
                <a:latin typeface="Calibri" panose="020F0502020204030204" pitchFamily="34" charset="0"/>
                <a:ea typeface="Calibri" panose="020F0502020204030204" pitchFamily="34" charset="0"/>
                <a:cs typeface="Calibri" panose="020F0502020204030204" pitchFamily="34" charset="0"/>
              </a:rPr>
              <a:t>trung thành, trung hiếu, trung kiên, trung dũng, trung nghĩa,…</a:t>
            </a:r>
          </a:p>
        </p:txBody>
      </p:sp>
    </p:spTree>
    <p:extLst>
      <p:ext uri="{BB962C8B-B14F-4D97-AF65-F5344CB8AC3E}">
        <p14:creationId xmlns:p14="http://schemas.microsoft.com/office/powerpoint/2010/main" val="275184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14" name="云形 13"/>
          <p:cNvSpPr/>
          <p:nvPr/>
        </p:nvSpPr>
        <p:spPr>
          <a:xfrm rot="10800000">
            <a:off x="25070" y="1353185"/>
            <a:ext cx="2734955" cy="1666538"/>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5" name="图片 4"/>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12191506"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934" y="5099901"/>
            <a:ext cx="1944469" cy="1616697"/>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7830" y="4449119"/>
            <a:ext cx="1300717" cy="130156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8382" y="4901273"/>
            <a:ext cx="1300717" cy="1301564"/>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41075" y="5429551"/>
            <a:ext cx="1706212" cy="1047878"/>
          </a:xfrm>
          <a:prstGeom prst="rect">
            <a:avLst/>
          </a:prstGeom>
        </p:spPr>
      </p:pic>
      <p:pic>
        <p:nvPicPr>
          <p:cNvPr id="30" name="图片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35374" y="5683770"/>
            <a:ext cx="1661717" cy="1381608"/>
          </a:xfrm>
          <a:prstGeom prst="rect">
            <a:avLst/>
          </a:prstGeom>
        </p:spPr>
      </p:pic>
      <p:pic>
        <p:nvPicPr>
          <p:cNvPr id="4" name="Picture 3">
            <a:extLst>
              <a:ext uri="{FF2B5EF4-FFF2-40B4-BE49-F238E27FC236}">
                <a16:creationId xmlns:a16="http://schemas.microsoft.com/office/drawing/2014/main" id="{11DC6C08-E7D2-0377-0A63-AB227AF17C4E}"/>
              </a:ext>
            </a:extLst>
          </p:cNvPr>
          <p:cNvPicPr>
            <a:picLocks noChangeAspect="1"/>
          </p:cNvPicPr>
          <p:nvPr/>
        </p:nvPicPr>
        <p:blipFill>
          <a:blip r:embed="rId8"/>
          <a:srcRect/>
          <a:stretch>
            <a:fillRect/>
          </a:stretch>
        </p:blipFill>
        <p:spPr>
          <a:xfrm flipH="1">
            <a:off x="307484" y="2237289"/>
            <a:ext cx="2391727" cy="4724400"/>
          </a:xfrm>
          <a:prstGeom prst="rect">
            <a:avLst/>
          </a:prstGeom>
        </p:spPr>
      </p:pic>
      <p:grpSp>
        <p:nvGrpSpPr>
          <p:cNvPr id="17" name="Group 16">
            <a:extLst>
              <a:ext uri="{FF2B5EF4-FFF2-40B4-BE49-F238E27FC236}">
                <a16:creationId xmlns:a16="http://schemas.microsoft.com/office/drawing/2014/main" id="{23CC0E49-B7A1-CAF1-CFC7-D70A7EC46E61}"/>
              </a:ext>
            </a:extLst>
          </p:cNvPr>
          <p:cNvGrpSpPr/>
          <p:nvPr/>
        </p:nvGrpSpPr>
        <p:grpSpPr>
          <a:xfrm>
            <a:off x="2243440" y="300240"/>
            <a:ext cx="4530906" cy="4474270"/>
            <a:chOff x="2243440" y="300240"/>
            <a:chExt cx="4530906" cy="4474270"/>
          </a:xfrm>
        </p:grpSpPr>
        <p:pic>
          <p:nvPicPr>
            <p:cNvPr id="9" name="Picture 6">
              <a:extLst>
                <a:ext uri="{FF2B5EF4-FFF2-40B4-BE49-F238E27FC236}">
                  <a16:creationId xmlns:a16="http://schemas.microsoft.com/office/drawing/2014/main" id="{C05E1CFD-CFA3-73A2-8F66-1345DCABE37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243440" y="300240"/>
              <a:ext cx="4530906" cy="4474270"/>
            </a:xfrm>
            <a:prstGeom prst="rect">
              <a:avLst/>
            </a:prstGeom>
          </p:spPr>
        </p:pic>
        <p:sp>
          <p:nvSpPr>
            <p:cNvPr id="16" name="TextBox 15">
              <a:extLst>
                <a:ext uri="{FF2B5EF4-FFF2-40B4-BE49-F238E27FC236}">
                  <a16:creationId xmlns:a16="http://schemas.microsoft.com/office/drawing/2014/main" id="{CC5EAF34-AD88-8E01-B0A4-4245E3D0259B}"/>
                </a:ext>
              </a:extLst>
            </p:cNvPr>
            <p:cNvSpPr txBox="1"/>
            <p:nvPr/>
          </p:nvSpPr>
          <p:spPr>
            <a:xfrm>
              <a:off x="2243440" y="1766985"/>
              <a:ext cx="4274467" cy="1323439"/>
            </a:xfrm>
            <a:prstGeom prst="rect">
              <a:avLst/>
            </a:prstGeom>
            <a:noFill/>
          </p:spPr>
          <p:txBody>
            <a:bodyPr wrap="square">
              <a:spAutoFit/>
            </a:bodyPr>
            <a:lstStyle/>
            <a:p>
              <a:pPr algn="ctr"/>
              <a:r>
                <a:rPr lang="vi-VN" sz="4000" b="1" i="1">
                  <a:effectLst/>
                  <a:latin typeface="Calibri" panose="020F0502020204030204" pitchFamily="34" charset="0"/>
                  <a:ea typeface="Calibri" panose="020F0502020204030204" pitchFamily="34" charset="0"/>
                  <a:cs typeface="Times New Roman" panose="02020603050405020304" pitchFamily="18" charset="0"/>
                </a:rPr>
                <a:t>Em hiểu “trung thực” là thế nào?</a:t>
              </a:r>
              <a:endParaRPr lang="en-US" sz="5400" b="1"/>
            </a:p>
          </p:txBody>
        </p:sp>
      </p:grpSp>
    </p:spTree>
    <p:extLst>
      <p:ext uri="{BB962C8B-B14F-4D97-AF65-F5344CB8AC3E}">
        <p14:creationId xmlns:p14="http://schemas.microsoft.com/office/powerpoint/2010/main" val="200719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14" name="云形 13"/>
          <p:cNvSpPr/>
          <p:nvPr/>
        </p:nvSpPr>
        <p:spPr>
          <a:xfrm rot="10800000">
            <a:off x="25070" y="1353185"/>
            <a:ext cx="2734955" cy="1666538"/>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5" name="图片 4"/>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247" y="0"/>
            <a:ext cx="12191506"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934" y="5099901"/>
            <a:ext cx="1944469" cy="1616697"/>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7830" y="4449119"/>
            <a:ext cx="1300717" cy="1301564"/>
          </a:xfrm>
          <a:prstGeom prst="rect">
            <a:avLst/>
          </a:pr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73638" y="4559445"/>
            <a:ext cx="1493493" cy="1253539"/>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8382" y="4901273"/>
            <a:ext cx="1300717" cy="1301564"/>
          </a:xfrm>
          <a:prstGeom prst="rect">
            <a:avLst/>
          </a:prstGeom>
        </p:spPr>
      </p:pic>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41075" y="5429551"/>
            <a:ext cx="1706212" cy="1047878"/>
          </a:xfrm>
          <a:prstGeom prst="rect">
            <a:avLst/>
          </a:prstGeom>
        </p:spPr>
      </p:pic>
      <p:sp>
        <p:nvSpPr>
          <p:cNvPr id="18" name="云形 17"/>
          <p:cNvSpPr/>
          <p:nvPr/>
        </p:nvSpPr>
        <p:spPr>
          <a:xfrm rot="11397799">
            <a:off x="5762374" y="180675"/>
            <a:ext cx="2202115" cy="1303288"/>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30" name="图片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5374" y="5683770"/>
            <a:ext cx="1661717" cy="1381608"/>
          </a:xfrm>
          <a:prstGeom prst="rect">
            <a:avLst/>
          </a:prstGeom>
        </p:spPr>
      </p:pic>
      <p:sp>
        <p:nvSpPr>
          <p:cNvPr id="3" name="Freeform 8">
            <a:extLst>
              <a:ext uri="{FF2B5EF4-FFF2-40B4-BE49-F238E27FC236}">
                <a16:creationId xmlns:a16="http://schemas.microsoft.com/office/drawing/2014/main" id="{EF787634-103B-2D76-B779-9DA4CFD59ABD}"/>
              </a:ext>
            </a:extLst>
          </p:cNvPr>
          <p:cNvSpPr/>
          <p:nvPr/>
        </p:nvSpPr>
        <p:spPr>
          <a:xfrm rot="20138756">
            <a:off x="9842829" y="-1336085"/>
            <a:ext cx="3065934" cy="4822790"/>
          </a:xfrm>
          <a:custGeom>
            <a:avLst/>
            <a:gdLst/>
            <a:ahLst/>
            <a:cxnLst/>
            <a:rect l="l" t="t" r="r" b="b"/>
            <a:pathLst>
              <a:path w="2592324" h="4114800">
                <a:moveTo>
                  <a:pt x="0" y="0"/>
                </a:moveTo>
                <a:lnTo>
                  <a:pt x="2592324" y="0"/>
                </a:lnTo>
                <a:lnTo>
                  <a:pt x="2592324" y="4114800"/>
                </a:lnTo>
                <a:lnTo>
                  <a:pt x="0" y="41148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8">
            <a:extLst>
              <a:ext uri="{FF2B5EF4-FFF2-40B4-BE49-F238E27FC236}">
                <a16:creationId xmlns:a16="http://schemas.microsoft.com/office/drawing/2014/main" id="{04AE7BE4-6E54-46AA-A768-F0C2AB313161}"/>
              </a:ext>
            </a:extLst>
          </p:cNvPr>
          <p:cNvSpPr/>
          <p:nvPr/>
        </p:nvSpPr>
        <p:spPr>
          <a:xfrm rot="2472545" flipH="1" flipV="1">
            <a:off x="-1108397" y="-1401718"/>
            <a:ext cx="4573132" cy="4149381"/>
          </a:xfrm>
          <a:custGeom>
            <a:avLst/>
            <a:gdLst/>
            <a:ahLst/>
            <a:cxnLst/>
            <a:rect l="l" t="t" r="r" b="b"/>
            <a:pathLst>
              <a:path w="2592324" h="4114800">
                <a:moveTo>
                  <a:pt x="0" y="0"/>
                </a:moveTo>
                <a:lnTo>
                  <a:pt x="2592324" y="0"/>
                </a:lnTo>
                <a:lnTo>
                  <a:pt x="2592324" y="4114800"/>
                </a:lnTo>
                <a:lnTo>
                  <a:pt x="0" y="41148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Freeform 2">
            <a:extLst>
              <a:ext uri="{FF2B5EF4-FFF2-40B4-BE49-F238E27FC236}">
                <a16:creationId xmlns:a16="http://schemas.microsoft.com/office/drawing/2014/main" id="{F916FB91-6B86-0942-EBE3-EFB0FF376394}"/>
              </a:ext>
            </a:extLst>
          </p:cNvPr>
          <p:cNvSpPr/>
          <p:nvPr/>
        </p:nvSpPr>
        <p:spPr>
          <a:xfrm>
            <a:off x="-921031" y="1622486"/>
            <a:ext cx="2909959" cy="3124308"/>
          </a:xfrm>
          <a:custGeom>
            <a:avLst/>
            <a:gdLst/>
            <a:ahLst/>
            <a:cxnLst/>
            <a:rect l="l" t="t" r="r" b="b"/>
            <a:pathLst>
              <a:path w="6491097" h="8229600">
                <a:moveTo>
                  <a:pt x="0" y="0"/>
                </a:moveTo>
                <a:lnTo>
                  <a:pt x="6491096" y="0"/>
                </a:lnTo>
                <a:lnTo>
                  <a:pt x="6491096"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3" name="Picture 4">
            <a:extLst>
              <a:ext uri="{FF2B5EF4-FFF2-40B4-BE49-F238E27FC236}">
                <a16:creationId xmlns:a16="http://schemas.microsoft.com/office/drawing/2014/main" id="{DBCB89E7-45F1-AA1D-BB68-AD8E684EB93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829103" y="319185"/>
            <a:ext cx="1801035" cy="1801035"/>
          </a:xfrm>
          <a:prstGeom prst="rect">
            <a:avLst/>
          </a:prstGeom>
        </p:spPr>
      </p:pic>
      <p:sp>
        <p:nvSpPr>
          <p:cNvPr id="16" name="云形 15"/>
          <p:cNvSpPr/>
          <p:nvPr/>
        </p:nvSpPr>
        <p:spPr>
          <a:xfrm rot="11397799">
            <a:off x="2464781" y="1360480"/>
            <a:ext cx="6188175" cy="413703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4" name="Freeform 2">
            <a:extLst>
              <a:ext uri="{FF2B5EF4-FFF2-40B4-BE49-F238E27FC236}">
                <a16:creationId xmlns:a16="http://schemas.microsoft.com/office/drawing/2014/main" id="{F1DE76C4-BC12-8D42-B8D4-C3EC470F2CD1}"/>
              </a:ext>
            </a:extLst>
          </p:cNvPr>
          <p:cNvSpPr/>
          <p:nvPr/>
        </p:nvSpPr>
        <p:spPr>
          <a:xfrm>
            <a:off x="10976311" y="2125145"/>
            <a:ext cx="2909959" cy="3124308"/>
          </a:xfrm>
          <a:custGeom>
            <a:avLst/>
            <a:gdLst/>
            <a:ahLst/>
            <a:cxnLst/>
            <a:rect l="l" t="t" r="r" b="b"/>
            <a:pathLst>
              <a:path w="6491097" h="8229600">
                <a:moveTo>
                  <a:pt x="0" y="0"/>
                </a:moveTo>
                <a:lnTo>
                  <a:pt x="6491096" y="0"/>
                </a:lnTo>
                <a:lnTo>
                  <a:pt x="6491096"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 name="Picture 38">
            <a:extLst>
              <a:ext uri="{FF2B5EF4-FFF2-40B4-BE49-F238E27FC236}">
                <a16:creationId xmlns:a16="http://schemas.microsoft.com/office/drawing/2014/main" id="{39DC7AB9-25A1-E52E-9092-3912FFFDC72D}"/>
              </a:ext>
            </a:extLst>
          </p:cNvPr>
          <p:cNvPicPr>
            <a:picLocks noChangeAspect="1"/>
          </p:cNvPicPr>
          <p:nvPr/>
        </p:nvPicPr>
        <p:blipFill>
          <a:blip r:embed="rId13"/>
          <a:stretch>
            <a:fillRect/>
          </a:stretch>
        </p:blipFill>
        <p:spPr>
          <a:xfrm rot="20296074">
            <a:off x="477673" y="574724"/>
            <a:ext cx="4267131" cy="1856106"/>
          </a:xfrm>
          <a:prstGeom prst="rect">
            <a:avLst/>
          </a:prstGeom>
        </p:spPr>
      </p:pic>
      <p:sp>
        <p:nvSpPr>
          <p:cNvPr id="40" name="TextBox 39">
            <a:extLst>
              <a:ext uri="{FF2B5EF4-FFF2-40B4-BE49-F238E27FC236}">
                <a16:creationId xmlns:a16="http://schemas.microsoft.com/office/drawing/2014/main" id="{7440AEE6-4E12-0782-7D69-BC5A73F4F9CA}"/>
              </a:ext>
            </a:extLst>
          </p:cNvPr>
          <p:cNvSpPr txBox="1"/>
          <p:nvPr/>
        </p:nvSpPr>
        <p:spPr>
          <a:xfrm rot="331888">
            <a:off x="4396775" y="1949664"/>
            <a:ext cx="144623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solidFill>
                  <a:srgbClr val="DD8047">
                    <a:lumMod val="75000"/>
                  </a:srgbClr>
                </a:solidFill>
                <a:latin typeface="#9Slide03 AllRoundGothic" panose="020B0703020202020104" pitchFamily="34" charset="0"/>
              </a:rPr>
              <a:t>ĐỌC:</a:t>
            </a:r>
            <a:endParaRPr kumimoji="0" lang="en-US" sz="4000" b="0" i="0" u="none" strike="noStrike" kern="1200" cap="none" spc="0" normalizeH="0" baseline="0" noProof="0">
              <a:ln>
                <a:noFill/>
              </a:ln>
              <a:solidFill>
                <a:srgbClr val="DD8047">
                  <a:lumMod val="75000"/>
                </a:srgbClr>
              </a:solidFill>
              <a:effectLst/>
              <a:uLnTx/>
              <a:uFillTx/>
              <a:latin typeface="#9Slide03 AllRoundGothic" panose="020B0703020202020104" pitchFamily="34" charset="0"/>
              <a:ea typeface="+mn-ea"/>
              <a:cs typeface="+mn-cs"/>
            </a:endParaRPr>
          </a:p>
        </p:txBody>
      </p:sp>
      <p:sp>
        <p:nvSpPr>
          <p:cNvPr id="6" name="Freeform 15">
            <a:extLst>
              <a:ext uri="{FF2B5EF4-FFF2-40B4-BE49-F238E27FC236}">
                <a16:creationId xmlns:a16="http://schemas.microsoft.com/office/drawing/2014/main" id="{D967BB39-6612-66A9-9766-4E4E5BB4B062}"/>
              </a:ext>
            </a:extLst>
          </p:cNvPr>
          <p:cNvSpPr/>
          <p:nvPr/>
        </p:nvSpPr>
        <p:spPr>
          <a:xfrm rot="1283859">
            <a:off x="-502262" y="3621543"/>
            <a:ext cx="2690486" cy="5031740"/>
          </a:xfrm>
          <a:custGeom>
            <a:avLst/>
            <a:gdLst/>
            <a:ahLst/>
            <a:cxnLst/>
            <a:rect l="l" t="t" r="r" b="b"/>
            <a:pathLst>
              <a:path w="1179108" h="2650820">
                <a:moveTo>
                  <a:pt x="0" y="0"/>
                </a:moveTo>
                <a:lnTo>
                  <a:pt x="1179107" y="0"/>
                </a:lnTo>
                <a:lnTo>
                  <a:pt x="1179107" y="2650820"/>
                </a:lnTo>
                <a:lnTo>
                  <a:pt x="0" y="2650820"/>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 name="Freeform 13">
            <a:extLst>
              <a:ext uri="{FF2B5EF4-FFF2-40B4-BE49-F238E27FC236}">
                <a16:creationId xmlns:a16="http://schemas.microsoft.com/office/drawing/2014/main" id="{C79959C9-46EF-06B0-FFD9-2784AC505F6C}"/>
              </a:ext>
            </a:extLst>
          </p:cNvPr>
          <p:cNvSpPr/>
          <p:nvPr/>
        </p:nvSpPr>
        <p:spPr>
          <a:xfrm rot="20150477">
            <a:off x="9670589" y="3303947"/>
            <a:ext cx="2870426" cy="5518106"/>
          </a:xfrm>
          <a:custGeom>
            <a:avLst/>
            <a:gdLst/>
            <a:ahLst/>
            <a:cxnLst/>
            <a:rect l="l" t="t" r="r" b="b"/>
            <a:pathLst>
              <a:path w="1451142" h="3465413">
                <a:moveTo>
                  <a:pt x="0" y="0"/>
                </a:moveTo>
                <a:lnTo>
                  <a:pt x="1451141" y="0"/>
                </a:lnTo>
                <a:lnTo>
                  <a:pt x="1451141" y="3465413"/>
                </a:lnTo>
                <a:lnTo>
                  <a:pt x="0" y="3465413"/>
                </a:lnTo>
                <a:lnTo>
                  <a:pt x="0" y="0"/>
                </a:lnTo>
                <a:close/>
              </a:path>
            </a:pathLst>
          </a:custGeom>
          <a:blipFill>
            <a:blip r:embed="rId1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5FDDC6C-6195-0035-E279-4A8A101EB926}"/>
              </a:ext>
            </a:extLst>
          </p:cNvPr>
          <p:cNvSpPr txBox="1"/>
          <p:nvPr/>
        </p:nvSpPr>
        <p:spPr>
          <a:xfrm>
            <a:off x="2863495" y="2085358"/>
            <a:ext cx="5333896" cy="3154710"/>
          </a:xfrm>
          <a:prstGeom prst="rect">
            <a:avLst/>
          </a:prstGeom>
          <a:noFill/>
        </p:spPr>
        <p:txBody>
          <a:bodyPr wrap="none" rtlCol="0">
            <a:spAutoFit/>
          </a:bodyPr>
          <a:lstStyle/>
          <a:p>
            <a:r>
              <a:rPr lang="en-US" sz="19900">
                <a:solidFill>
                  <a:srgbClr val="92D050"/>
                </a:solidFill>
                <a:latin typeface="SVN-Bango" panose="02000000000000000000" pitchFamily="50" charset="0"/>
              </a:rPr>
              <a:t>CAU</a:t>
            </a:r>
          </a:p>
        </p:txBody>
      </p:sp>
    </p:spTree>
    <p:extLst>
      <p:ext uri="{BB962C8B-B14F-4D97-AF65-F5344CB8AC3E}">
        <p14:creationId xmlns:p14="http://schemas.microsoft.com/office/powerpoint/2010/main" val="26267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0"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14" name="云形 13"/>
          <p:cNvSpPr/>
          <p:nvPr/>
        </p:nvSpPr>
        <p:spPr>
          <a:xfrm rot="10800000">
            <a:off x="25070" y="1353185"/>
            <a:ext cx="2734955" cy="1666538"/>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5" name="图片 4"/>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247" y="0"/>
            <a:ext cx="12191506"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934" y="5099901"/>
            <a:ext cx="1944469" cy="1616697"/>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7830" y="4449119"/>
            <a:ext cx="1300717" cy="1301564"/>
          </a:xfrm>
          <a:prstGeom prst="rect">
            <a:avLst/>
          </a:pr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73638" y="4559445"/>
            <a:ext cx="1493493" cy="1253539"/>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8382" y="4901273"/>
            <a:ext cx="1300717" cy="1301564"/>
          </a:xfrm>
          <a:prstGeom prst="rect">
            <a:avLst/>
          </a:prstGeom>
        </p:spPr>
      </p:pic>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41075" y="5429551"/>
            <a:ext cx="1706212" cy="1047878"/>
          </a:xfrm>
          <a:prstGeom prst="rect">
            <a:avLst/>
          </a:prstGeom>
        </p:spPr>
      </p:pic>
      <p:pic>
        <p:nvPicPr>
          <p:cNvPr id="30" name="图片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5374" y="5683770"/>
            <a:ext cx="1661717" cy="1381608"/>
          </a:xfrm>
          <a:prstGeom prst="rect">
            <a:avLst/>
          </a:prstGeom>
        </p:spPr>
      </p:pic>
      <p:sp>
        <p:nvSpPr>
          <p:cNvPr id="3" name="Freeform 8">
            <a:extLst>
              <a:ext uri="{FF2B5EF4-FFF2-40B4-BE49-F238E27FC236}">
                <a16:creationId xmlns:a16="http://schemas.microsoft.com/office/drawing/2014/main" id="{EF787634-103B-2D76-B779-9DA4CFD59ABD}"/>
              </a:ext>
            </a:extLst>
          </p:cNvPr>
          <p:cNvSpPr/>
          <p:nvPr/>
        </p:nvSpPr>
        <p:spPr>
          <a:xfrm rot="20138756">
            <a:off x="9842829" y="-1336085"/>
            <a:ext cx="3065934" cy="4822790"/>
          </a:xfrm>
          <a:custGeom>
            <a:avLst/>
            <a:gdLst/>
            <a:ahLst/>
            <a:cxnLst/>
            <a:rect l="l" t="t" r="r" b="b"/>
            <a:pathLst>
              <a:path w="2592324" h="4114800">
                <a:moveTo>
                  <a:pt x="0" y="0"/>
                </a:moveTo>
                <a:lnTo>
                  <a:pt x="2592324" y="0"/>
                </a:lnTo>
                <a:lnTo>
                  <a:pt x="2592324" y="4114800"/>
                </a:lnTo>
                <a:lnTo>
                  <a:pt x="0" y="41148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8">
            <a:extLst>
              <a:ext uri="{FF2B5EF4-FFF2-40B4-BE49-F238E27FC236}">
                <a16:creationId xmlns:a16="http://schemas.microsoft.com/office/drawing/2014/main" id="{04AE7BE4-6E54-46AA-A768-F0C2AB313161}"/>
              </a:ext>
            </a:extLst>
          </p:cNvPr>
          <p:cNvSpPr/>
          <p:nvPr/>
        </p:nvSpPr>
        <p:spPr>
          <a:xfrm rot="2472545" flipH="1" flipV="1">
            <a:off x="-1108397" y="-1401718"/>
            <a:ext cx="4573132" cy="4149381"/>
          </a:xfrm>
          <a:custGeom>
            <a:avLst/>
            <a:gdLst/>
            <a:ahLst/>
            <a:cxnLst/>
            <a:rect l="l" t="t" r="r" b="b"/>
            <a:pathLst>
              <a:path w="2592324" h="4114800">
                <a:moveTo>
                  <a:pt x="0" y="0"/>
                </a:moveTo>
                <a:lnTo>
                  <a:pt x="2592324" y="0"/>
                </a:lnTo>
                <a:lnTo>
                  <a:pt x="2592324" y="4114800"/>
                </a:lnTo>
                <a:lnTo>
                  <a:pt x="0" y="41148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Freeform 2">
            <a:extLst>
              <a:ext uri="{FF2B5EF4-FFF2-40B4-BE49-F238E27FC236}">
                <a16:creationId xmlns:a16="http://schemas.microsoft.com/office/drawing/2014/main" id="{F916FB91-6B86-0942-EBE3-EFB0FF376394}"/>
              </a:ext>
            </a:extLst>
          </p:cNvPr>
          <p:cNvSpPr/>
          <p:nvPr/>
        </p:nvSpPr>
        <p:spPr>
          <a:xfrm>
            <a:off x="-921031" y="1622486"/>
            <a:ext cx="2909959" cy="3124308"/>
          </a:xfrm>
          <a:custGeom>
            <a:avLst/>
            <a:gdLst/>
            <a:ahLst/>
            <a:cxnLst/>
            <a:rect l="l" t="t" r="r" b="b"/>
            <a:pathLst>
              <a:path w="6491097" h="8229600">
                <a:moveTo>
                  <a:pt x="0" y="0"/>
                </a:moveTo>
                <a:lnTo>
                  <a:pt x="6491096" y="0"/>
                </a:lnTo>
                <a:lnTo>
                  <a:pt x="6491096"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3" name="Picture 4">
            <a:extLst>
              <a:ext uri="{FF2B5EF4-FFF2-40B4-BE49-F238E27FC236}">
                <a16:creationId xmlns:a16="http://schemas.microsoft.com/office/drawing/2014/main" id="{DBCB89E7-45F1-AA1D-BB68-AD8E684EB93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829103" y="319185"/>
            <a:ext cx="1801035" cy="1801035"/>
          </a:xfrm>
          <a:prstGeom prst="rect">
            <a:avLst/>
          </a:prstGeom>
        </p:spPr>
      </p:pic>
      <p:sp>
        <p:nvSpPr>
          <p:cNvPr id="16" name="云形 15"/>
          <p:cNvSpPr/>
          <p:nvPr/>
        </p:nvSpPr>
        <p:spPr>
          <a:xfrm rot="11397799">
            <a:off x="1682510" y="645248"/>
            <a:ext cx="9249548" cy="4748951"/>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4" name="Freeform 2">
            <a:extLst>
              <a:ext uri="{FF2B5EF4-FFF2-40B4-BE49-F238E27FC236}">
                <a16:creationId xmlns:a16="http://schemas.microsoft.com/office/drawing/2014/main" id="{F1DE76C4-BC12-8D42-B8D4-C3EC470F2CD1}"/>
              </a:ext>
            </a:extLst>
          </p:cNvPr>
          <p:cNvSpPr/>
          <p:nvPr/>
        </p:nvSpPr>
        <p:spPr>
          <a:xfrm>
            <a:off x="10976311" y="2125145"/>
            <a:ext cx="2909959" cy="3124308"/>
          </a:xfrm>
          <a:custGeom>
            <a:avLst/>
            <a:gdLst/>
            <a:ahLst/>
            <a:cxnLst/>
            <a:rect l="l" t="t" r="r" b="b"/>
            <a:pathLst>
              <a:path w="6491097" h="8229600">
                <a:moveTo>
                  <a:pt x="0" y="0"/>
                </a:moveTo>
                <a:lnTo>
                  <a:pt x="6491096" y="0"/>
                </a:lnTo>
                <a:lnTo>
                  <a:pt x="6491096"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3">
            <a:extLst>
              <a:ext uri="{FF2B5EF4-FFF2-40B4-BE49-F238E27FC236}">
                <a16:creationId xmlns:a16="http://schemas.microsoft.com/office/drawing/2014/main" id="{C79959C9-46EF-06B0-FFD9-2784AC505F6C}"/>
              </a:ext>
            </a:extLst>
          </p:cNvPr>
          <p:cNvSpPr/>
          <p:nvPr/>
        </p:nvSpPr>
        <p:spPr>
          <a:xfrm rot="20150477">
            <a:off x="9670589" y="3303947"/>
            <a:ext cx="2870426" cy="5518106"/>
          </a:xfrm>
          <a:custGeom>
            <a:avLst/>
            <a:gdLst/>
            <a:ahLst/>
            <a:cxnLst/>
            <a:rect l="l" t="t" r="r" b="b"/>
            <a:pathLst>
              <a:path w="1451142" h="3465413">
                <a:moveTo>
                  <a:pt x="0" y="0"/>
                </a:moveTo>
                <a:lnTo>
                  <a:pt x="1451141" y="0"/>
                </a:lnTo>
                <a:lnTo>
                  <a:pt x="1451141" y="3465413"/>
                </a:lnTo>
                <a:lnTo>
                  <a:pt x="0" y="3465413"/>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430AA2B-DAC7-A094-6C35-D05B2FBD95C9}"/>
              </a:ext>
            </a:extLst>
          </p:cNvPr>
          <p:cNvSpPr txBox="1"/>
          <p:nvPr/>
        </p:nvSpPr>
        <p:spPr>
          <a:xfrm>
            <a:off x="2446858" y="1362789"/>
            <a:ext cx="7176707" cy="3011787"/>
          </a:xfrm>
          <a:prstGeom prst="rect">
            <a:avLst/>
          </a:prstGeom>
          <a:noFill/>
        </p:spPr>
        <p:txBody>
          <a:bodyPr wrap="square">
            <a:spAutoFit/>
          </a:bodyPr>
          <a:lstStyle/>
          <a:p>
            <a:pPr algn="ctr">
              <a:lnSpc>
                <a:spcPct val="150000"/>
              </a:lnSpc>
              <a:spcBef>
                <a:spcPts val="240"/>
              </a:spcBef>
              <a:spcAft>
                <a:spcPts val="240"/>
              </a:spcAft>
            </a:pPr>
            <a:r>
              <a:rPr lang="vi-VN" sz="6600" b="1">
                <a:solidFill>
                  <a:srgbClr val="0070C0"/>
                </a:solidFill>
                <a:latin typeface="#9Slide03 AllRoundGothic" panose="020B0703020202020104" pitchFamily="34" charset="0"/>
                <a:ea typeface="Calibri" panose="020F0502020204030204" pitchFamily="34" charset="0"/>
                <a:cs typeface="Times New Roman" panose="02020603050405020304" pitchFamily="18" charset="0"/>
              </a:rPr>
              <a:t>Hoạt động 1: </a:t>
            </a:r>
            <a:endParaRPr lang="en-US" sz="6600" b="1">
              <a:solidFill>
                <a:srgbClr val="0070C0"/>
              </a:solidFill>
              <a:latin typeface="#9Slide03 AllRoundGothic" panose="020B0703020202020104" pitchFamily="34" charset="0"/>
              <a:ea typeface="Calibri" panose="020F0502020204030204" pitchFamily="34" charset="0"/>
              <a:cs typeface="Times New Roman" panose="02020603050405020304" pitchFamily="18" charset="0"/>
            </a:endParaRPr>
          </a:p>
          <a:p>
            <a:pPr algn="ctr">
              <a:lnSpc>
                <a:spcPct val="150000"/>
              </a:lnSpc>
              <a:spcBef>
                <a:spcPts val="240"/>
              </a:spcBef>
              <a:spcAft>
                <a:spcPts val="240"/>
              </a:spcAft>
            </a:pPr>
            <a:r>
              <a:rPr lang="vi-VN" sz="6600" b="1">
                <a:solidFill>
                  <a:srgbClr val="00B050"/>
                </a:solidFill>
                <a:latin typeface="#9Slide03 AllRoundGothic" panose="020B0703020202020104" pitchFamily="34" charset="0"/>
                <a:ea typeface="Calibri" panose="020F0502020204030204" pitchFamily="34" charset="0"/>
                <a:cs typeface="Times New Roman" panose="02020603050405020304" pitchFamily="18" charset="0"/>
              </a:rPr>
              <a:t>Đọc thành tiếng</a:t>
            </a:r>
            <a:endParaRPr lang="en-US" sz="6000">
              <a:solidFill>
                <a:srgbClr val="00B050"/>
              </a:solidFill>
              <a:latin typeface="#9Slide03 AllRoundGothic" panose="020B07030202020201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168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14" name="云形 13"/>
          <p:cNvSpPr/>
          <p:nvPr/>
        </p:nvSpPr>
        <p:spPr>
          <a:xfrm rot="10800000">
            <a:off x="25070" y="1353185"/>
            <a:ext cx="2734955" cy="1666538"/>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5" name="图片 4"/>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12191506"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934" y="5099901"/>
            <a:ext cx="1944469" cy="1616697"/>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7830" y="4449119"/>
            <a:ext cx="1300717" cy="130156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8382" y="4901273"/>
            <a:ext cx="1300717" cy="1301564"/>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41075" y="5429551"/>
            <a:ext cx="1706212" cy="1047878"/>
          </a:xfrm>
          <a:prstGeom prst="rect">
            <a:avLst/>
          </a:prstGeom>
        </p:spPr>
      </p:pic>
      <p:pic>
        <p:nvPicPr>
          <p:cNvPr id="30" name="图片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35374" y="5683770"/>
            <a:ext cx="1661717" cy="1381608"/>
          </a:xfrm>
          <a:prstGeom prst="rect">
            <a:avLst/>
          </a:prstGeom>
        </p:spPr>
      </p:pic>
      <p:pic>
        <p:nvPicPr>
          <p:cNvPr id="4" name="Picture 3">
            <a:extLst>
              <a:ext uri="{FF2B5EF4-FFF2-40B4-BE49-F238E27FC236}">
                <a16:creationId xmlns:a16="http://schemas.microsoft.com/office/drawing/2014/main" id="{11DC6C08-E7D2-0377-0A63-AB227AF17C4E}"/>
              </a:ext>
            </a:extLst>
          </p:cNvPr>
          <p:cNvPicPr>
            <a:picLocks noChangeAspect="1"/>
          </p:cNvPicPr>
          <p:nvPr/>
        </p:nvPicPr>
        <p:blipFill>
          <a:blip r:embed="rId8"/>
          <a:srcRect/>
          <a:stretch>
            <a:fillRect/>
          </a:stretch>
        </p:blipFill>
        <p:spPr>
          <a:xfrm flipH="1">
            <a:off x="307484" y="2237289"/>
            <a:ext cx="2391727" cy="4724400"/>
          </a:xfrm>
          <a:prstGeom prst="rect">
            <a:avLst/>
          </a:prstGeom>
        </p:spPr>
      </p:pic>
      <p:pic>
        <p:nvPicPr>
          <p:cNvPr id="2" name="Hình ảnh 6">
            <a:extLst>
              <a:ext uri="{FF2B5EF4-FFF2-40B4-BE49-F238E27FC236}">
                <a16:creationId xmlns:a16="http://schemas.microsoft.com/office/drawing/2014/main" id="{A9389BC9-7816-17EB-D8AA-427807819D20}"/>
              </a:ext>
            </a:extLst>
          </p:cNvPr>
          <p:cNvPicPr>
            <a:picLocks noChangeAspect="1"/>
          </p:cNvPicPr>
          <p:nvPr/>
        </p:nvPicPr>
        <p:blipFill>
          <a:blip r:embed="rId9"/>
          <a:stretch>
            <a:fillRect/>
          </a:stretch>
        </p:blipFill>
        <p:spPr>
          <a:xfrm>
            <a:off x="1678109" y="869670"/>
            <a:ext cx="4154744" cy="2323168"/>
          </a:xfrm>
          <a:prstGeom prst="rect">
            <a:avLst/>
          </a:prstGeom>
        </p:spPr>
      </p:pic>
      <p:pic>
        <p:nvPicPr>
          <p:cNvPr id="3" name="Hình ảnh 8">
            <a:extLst>
              <a:ext uri="{FF2B5EF4-FFF2-40B4-BE49-F238E27FC236}">
                <a16:creationId xmlns:a16="http://schemas.microsoft.com/office/drawing/2014/main" id="{3F8A4590-6620-15EF-26F9-9B33A6CA6D89}"/>
              </a:ext>
            </a:extLst>
          </p:cNvPr>
          <p:cNvPicPr>
            <a:picLocks noChangeAspect="1"/>
          </p:cNvPicPr>
          <p:nvPr/>
        </p:nvPicPr>
        <p:blipFill>
          <a:blip r:embed="rId10"/>
          <a:stretch>
            <a:fillRect/>
          </a:stretch>
        </p:blipFill>
        <p:spPr>
          <a:xfrm>
            <a:off x="3673570" y="3837830"/>
            <a:ext cx="4706241" cy="2139201"/>
          </a:xfrm>
          <a:prstGeom prst="rect">
            <a:avLst/>
          </a:prstGeom>
        </p:spPr>
      </p:pic>
      <p:pic>
        <p:nvPicPr>
          <p:cNvPr id="6" name="Hình ảnh 10">
            <a:extLst>
              <a:ext uri="{FF2B5EF4-FFF2-40B4-BE49-F238E27FC236}">
                <a16:creationId xmlns:a16="http://schemas.microsoft.com/office/drawing/2014/main" id="{D09F53BA-679A-494C-BFA2-A8EAFCD49567}"/>
              </a:ext>
            </a:extLst>
          </p:cNvPr>
          <p:cNvPicPr>
            <a:picLocks noChangeAspect="1"/>
          </p:cNvPicPr>
          <p:nvPr/>
        </p:nvPicPr>
        <p:blipFill>
          <a:blip r:embed="rId11"/>
          <a:stretch>
            <a:fillRect/>
          </a:stretch>
        </p:blipFill>
        <p:spPr>
          <a:xfrm>
            <a:off x="7021998" y="1598538"/>
            <a:ext cx="4470615" cy="2239292"/>
          </a:xfrm>
          <a:prstGeom prst="rect">
            <a:avLst/>
          </a:prstGeom>
        </p:spPr>
      </p:pic>
      <p:sp>
        <p:nvSpPr>
          <p:cNvPr id="10" name="Google Shape;1015;p39">
            <a:extLst>
              <a:ext uri="{FF2B5EF4-FFF2-40B4-BE49-F238E27FC236}">
                <a16:creationId xmlns:a16="http://schemas.microsoft.com/office/drawing/2014/main" id="{ACAAD4F5-11DD-71C7-5B8E-75F4D0A23E07}"/>
              </a:ext>
            </a:extLst>
          </p:cNvPr>
          <p:cNvSpPr txBox="1">
            <a:spLocks/>
          </p:cNvSpPr>
          <p:nvPr/>
        </p:nvSpPr>
        <p:spPr>
          <a:xfrm>
            <a:off x="2292221" y="534781"/>
            <a:ext cx="9946878" cy="49224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kern="0" dirty="0">
                <a:ln w="9525">
                  <a:solidFill>
                    <a:srgbClr val="C2E5F3"/>
                  </a:solidFill>
                  <a:prstDash val="solid"/>
                </a:ln>
                <a:solidFill>
                  <a:srgbClr val="FFFF00"/>
                </a:solidFill>
                <a:effectLst>
                  <a:outerShdw blurRad="12700" dist="38100" dir="2700000" algn="tl" rotWithShape="0">
                    <a:srgbClr val="C2E5F3">
                      <a:lumMod val="50000"/>
                    </a:srgbClr>
                  </a:outerShdw>
                </a:effectLst>
                <a:latin typeface="SVN-Poky's"/>
              </a:rPr>
              <a:t>ĐỌC MẪU</a:t>
            </a:r>
          </a:p>
        </p:txBody>
      </p:sp>
    </p:spTree>
    <p:extLst>
      <p:ext uri="{BB962C8B-B14F-4D97-AF65-F5344CB8AC3E}">
        <p14:creationId xmlns:p14="http://schemas.microsoft.com/office/powerpoint/2010/main" val="130686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1_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541</TotalTime>
  <Words>1234</Words>
  <Application>Microsoft Office PowerPoint</Application>
  <PresentationFormat>Widescreen</PresentationFormat>
  <Paragraphs>213</Paragraphs>
  <Slides>33</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33</vt:i4>
      </vt:variant>
    </vt:vector>
  </HeadingPairs>
  <TitlesOfParts>
    <vt:vector size="43" baseType="lpstr">
      <vt:lpstr>UTM Showcard</vt:lpstr>
      <vt:lpstr>Coiny</vt:lpstr>
      <vt:lpstr>Calibri Light</vt:lpstr>
      <vt:lpstr>#9Slide03 AllRoundGothic</vt:lpstr>
      <vt:lpstr>SVN-Bango</vt:lpstr>
      <vt:lpstr>Arial</vt:lpstr>
      <vt:lpstr>SVN-Poky's</vt:lpstr>
      <vt:lpstr>Calibri</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9Slide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THI YEN NHI</dc:creator>
  <cp:lastModifiedBy>VO THI YEN NHI</cp:lastModifiedBy>
  <cp:revision>3</cp:revision>
  <dcterms:created xsi:type="dcterms:W3CDTF">2023-09-13T04:21:40Z</dcterms:created>
  <dcterms:modified xsi:type="dcterms:W3CDTF">2023-09-13T13:23:40Z</dcterms:modified>
</cp:coreProperties>
</file>