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6" r:id="rId3"/>
  </p:sldMasterIdLst>
  <p:notesMasterIdLst>
    <p:notesMasterId r:id="rId25"/>
  </p:notesMasterIdLst>
  <p:sldIdLst>
    <p:sldId id="256" r:id="rId4"/>
    <p:sldId id="257" r:id="rId5"/>
    <p:sldId id="258" r:id="rId6"/>
    <p:sldId id="260" r:id="rId7"/>
    <p:sldId id="259" r:id="rId8"/>
    <p:sldId id="277" r:id="rId9"/>
    <p:sldId id="261" r:id="rId10"/>
    <p:sldId id="278" r:id="rId11"/>
    <p:sldId id="262" r:id="rId12"/>
    <p:sldId id="263" r:id="rId13"/>
    <p:sldId id="264" r:id="rId14"/>
    <p:sldId id="276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72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90807"/>
    <a:srgbClr val="77849F"/>
    <a:srgbClr val="F4EEE3"/>
    <a:srgbClr val="B3DDE7"/>
    <a:srgbClr val="EAF4F4"/>
    <a:srgbClr val="FFF761"/>
    <a:srgbClr val="FFFF66"/>
    <a:srgbClr val="FFAB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71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660" y="66"/>
      </p:cViewPr>
      <p:guideLst>
        <p:guide orient="horz" pos="2472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D155F3-9E44-47E5-B602-DBFC1F49BE33}" type="datetimeFigureOut">
              <a:rPr lang="en-US" smtClean="0"/>
              <a:t>17/8/2025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D504B-6035-428A-B086-09F90C4E5D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25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2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gfd3b32a089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7" name="Google Shape;1187;gfd3b32a089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471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0715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861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7238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nút</a:t>
            </a:r>
            <a:r>
              <a:rPr lang="en-US" baseline="0" dirty="0"/>
              <a:t> Answer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xanh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phải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hiển</a:t>
            </a:r>
            <a:r>
              <a:rPr lang="en-US" baseline="0" dirty="0"/>
              <a:t> </a:t>
            </a:r>
            <a:r>
              <a:rPr lang="en-US" baseline="0" dirty="0" err="1"/>
              <a:t>thị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2913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B80A3F1-A5B8-4DD4-BBA4-6C471DA2EAD1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1095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2FF-E0E9-4881-A61E-ED8D5DFE34B3}" type="datetimeFigureOut">
              <a:rPr lang="en-US" smtClean="0"/>
              <a:t>17/8/2025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80F6-5A86-4D4F-B491-2985DE3F6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77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2FF-E0E9-4881-A61E-ED8D5DFE34B3}" type="datetimeFigureOut">
              <a:rPr lang="en-US" smtClean="0"/>
              <a:t>17/8/2025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80F6-5A86-4D4F-B491-2985DE3F6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80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2FF-E0E9-4881-A61E-ED8D5DFE34B3}" type="datetimeFigureOut">
              <a:rPr lang="en-US" smtClean="0"/>
              <a:t>17/8/2025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80F6-5A86-4D4F-B491-2985DE3F6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936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5" name="Google Shape;25;p2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26" name="Google Shape;26;p2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2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2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2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2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2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2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2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2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1" name="Google Shape;51;p2"/>
          <p:cNvSpPr/>
          <p:nvPr/>
        </p:nvSpPr>
        <p:spPr>
          <a:xfrm>
            <a:off x="1860900" y="920117"/>
            <a:ext cx="8470000" cy="5017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235667" y="1845100"/>
            <a:ext cx="7720800" cy="239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2623233" y="5003900"/>
            <a:ext cx="6945600" cy="34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38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3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56" name="Google Shape;56;p3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57" name="Google Shape;57;p3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1" name="Google Shape;71;p3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72" name="Google Shape;72;p3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" name="Google Shape;82;p3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3" name="Google Shape;83;p3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" name="Google Shape;84;p3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" name="Google Shape;85;p3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" name="Google Shape;86;p3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7" name="Google Shape;87;p3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8" name="Google Shape;88;p3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" name="Google Shape;89;p3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" name="Google Shape;90;p3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" name="Google Shape;91;p3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2" name="Google Shape;92;p3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3" name="Google Shape;93;p3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4" name="Google Shape;94;p3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" name="Google Shape;95;p3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" name="Google Shape;96;p3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97" name="Google Shape;97;p3"/>
          <p:cNvSpPr/>
          <p:nvPr/>
        </p:nvSpPr>
        <p:spPr>
          <a:xfrm>
            <a:off x="1860900" y="920117"/>
            <a:ext cx="8470000" cy="5017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3"/>
          <p:cNvSpPr txBox="1">
            <a:spLocks noGrp="1"/>
          </p:cNvSpPr>
          <p:nvPr>
            <p:ph type="title"/>
          </p:nvPr>
        </p:nvSpPr>
        <p:spPr>
          <a:xfrm>
            <a:off x="2981567" y="2832233"/>
            <a:ext cx="622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933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2743100" y="4512233"/>
            <a:ext cx="6705600" cy="3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3"/>
          <p:cNvSpPr txBox="1">
            <a:spLocks noGrp="1"/>
          </p:cNvSpPr>
          <p:nvPr>
            <p:ph type="title" idx="2" hasCustomPrompt="1"/>
          </p:nvPr>
        </p:nvSpPr>
        <p:spPr>
          <a:xfrm>
            <a:off x="5439967" y="848433"/>
            <a:ext cx="131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7066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27300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4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03" name="Google Shape;103;p4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04" name="Google Shape;104;p4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5" name="Google Shape;105;p4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6" name="Google Shape;106;p4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8" name="Google Shape;118;p4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119" name="Google Shape;119;p4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" name="Google Shape;129;p4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" name="Google Shape;130;p4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" name="Google Shape;131;p4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2" name="Google Shape;132;p4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3" name="Google Shape;133;p4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" name="Google Shape;134;p4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" name="Google Shape;135;p4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" name="Google Shape;136;p4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7" name="Google Shape;137;p4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8" name="Google Shape;138;p4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9" name="Google Shape;139;p4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0" name="Google Shape;140;p4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1" name="Google Shape;141;p4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2" name="Google Shape;142;p4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3" name="Google Shape;143;p4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44" name="Google Shape;144;p4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" name="Google Shape;145;p4"/>
          <p:cNvSpPr txBox="1">
            <a:spLocks noGrp="1"/>
          </p:cNvSpPr>
          <p:nvPr>
            <p:ph type="subTitle" idx="1"/>
          </p:nvPr>
        </p:nvSpPr>
        <p:spPr>
          <a:xfrm>
            <a:off x="952400" y="1461033"/>
            <a:ext cx="10287200" cy="457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"/>
              <a:buAutoNum type="arabicPeriod"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146" name="Google Shape;146;p4"/>
          <p:cNvSpPr txBox="1">
            <a:spLocks noGrp="1"/>
          </p:cNvSpPr>
          <p:nvPr>
            <p:ph type="title"/>
          </p:nvPr>
        </p:nvSpPr>
        <p:spPr>
          <a:xfrm>
            <a:off x="952400" y="547800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701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6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98" name="Google Shape;198;p6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99" name="Google Shape;199;p6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3" name="Google Shape;213;p6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214" name="Google Shape;214;p6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" name="Google Shape;216;p6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" name="Google Shape;217;p6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" name="Google Shape;218;p6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9" name="Google Shape;219;p6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" name="Google Shape;220;p6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" name="Google Shape;221;p6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" name="Google Shape;222;p6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3" name="Google Shape;223;p6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4" name="Google Shape;224;p6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6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6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6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6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6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6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6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6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6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6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6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6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6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6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39" name="Google Shape;239;p6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240;p6"/>
          <p:cNvSpPr txBox="1">
            <a:spLocks noGrp="1"/>
          </p:cNvSpPr>
          <p:nvPr>
            <p:ph type="title"/>
          </p:nvPr>
        </p:nvSpPr>
        <p:spPr>
          <a:xfrm>
            <a:off x="952400" y="547800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01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oogle Shape;333;p9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334" name="Google Shape;334;p9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335" name="Google Shape;335;p9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6" name="Google Shape;336;p9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49" name="Google Shape;349;p9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350" name="Google Shape;350;p9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9" name="Google Shape;359;p9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0" name="Google Shape;360;p9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1" name="Google Shape;361;p9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9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9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9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9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9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9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9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9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9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9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9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9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9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75" name="Google Shape;375;p9"/>
          <p:cNvSpPr/>
          <p:nvPr/>
        </p:nvSpPr>
        <p:spPr>
          <a:xfrm>
            <a:off x="1860900" y="1186200"/>
            <a:ext cx="8470000" cy="4485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6" name="Google Shape;376;p9"/>
          <p:cNvSpPr txBox="1">
            <a:spLocks noGrp="1"/>
          </p:cNvSpPr>
          <p:nvPr>
            <p:ph type="title"/>
          </p:nvPr>
        </p:nvSpPr>
        <p:spPr>
          <a:xfrm>
            <a:off x="3779400" y="1932169"/>
            <a:ext cx="4633200" cy="81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3192000" y="2948800"/>
            <a:ext cx="5808000" cy="18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901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11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382" name="Google Shape;382;p11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383" name="Google Shape;383;p11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11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5" name="Google Shape;385;p11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6" name="Google Shape;386;p11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7" name="Google Shape;387;p11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8" name="Google Shape;388;p11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9" name="Google Shape;389;p11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0" name="Google Shape;390;p11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1" name="Google Shape;391;p11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2" name="Google Shape;392;p11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3" name="Google Shape;393;p11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4" name="Google Shape;394;p11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5" name="Google Shape;395;p11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6" name="Google Shape;396;p11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97" name="Google Shape;397;p11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398" name="Google Shape;398;p11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9" name="Google Shape;399;p11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0" name="Google Shape;400;p11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1" name="Google Shape;401;p11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2" name="Google Shape;402;p11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3" name="Google Shape;403;p11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4" name="Google Shape;404;p11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5" name="Google Shape;405;p11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6" name="Google Shape;406;p11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7" name="Google Shape;407;p11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8" name="Google Shape;408;p11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9" name="Google Shape;409;p11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0" name="Google Shape;410;p11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1" name="Google Shape;411;p11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2" name="Google Shape;412;p11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3" name="Google Shape;413;p11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4" name="Google Shape;414;p11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11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11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11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11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11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11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11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11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23" name="Google Shape;423;p11"/>
          <p:cNvSpPr/>
          <p:nvPr/>
        </p:nvSpPr>
        <p:spPr>
          <a:xfrm>
            <a:off x="1860900" y="1186200"/>
            <a:ext cx="8470000" cy="4485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4" name="Google Shape;424;p11"/>
          <p:cNvSpPr txBox="1">
            <a:spLocks noGrp="1"/>
          </p:cNvSpPr>
          <p:nvPr>
            <p:ph type="title" hasCustomPrompt="1"/>
          </p:nvPr>
        </p:nvSpPr>
        <p:spPr>
          <a:xfrm>
            <a:off x="1953400" y="1942783"/>
            <a:ext cx="8285200" cy="1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None/>
              <a:defRPr sz="13333"/>
            </a:lvl9pPr>
          </a:lstStyle>
          <a:p>
            <a:r>
              <a:t>xx%</a:t>
            </a:r>
          </a:p>
        </p:txBody>
      </p:sp>
      <p:sp>
        <p:nvSpPr>
          <p:cNvPr id="425" name="Google Shape;425;p11"/>
          <p:cNvSpPr txBox="1">
            <a:spLocks noGrp="1"/>
          </p:cNvSpPr>
          <p:nvPr>
            <p:ph type="subTitle" idx="1"/>
          </p:nvPr>
        </p:nvSpPr>
        <p:spPr>
          <a:xfrm>
            <a:off x="2744800" y="4275007"/>
            <a:ext cx="6702400" cy="3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963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13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429" name="Google Shape;429;p13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430" name="Google Shape;430;p13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13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44" name="Google Shape;444;p13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445" name="Google Shape;445;p13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4" name="Google Shape;454;p13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5" name="Google Shape;455;p13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6" name="Google Shape;456;p13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7" name="Google Shape;457;p13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8" name="Google Shape;458;p13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9" name="Google Shape;459;p13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0" name="Google Shape;460;p13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1" name="Google Shape;461;p13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2" name="Google Shape;462;p13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3" name="Google Shape;463;p13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4" name="Google Shape;464;p13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5" name="Google Shape;465;p13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6" name="Google Shape;466;p13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7" name="Google Shape;467;p13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8" name="Google Shape;468;p13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9" name="Google Shape;469;p13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70" name="Google Shape;470;p13"/>
          <p:cNvSpPr/>
          <p:nvPr/>
        </p:nvSpPr>
        <p:spPr>
          <a:xfrm>
            <a:off x="1860900" y="1186200"/>
            <a:ext cx="8470000" cy="4485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13"/>
          <p:cNvSpPr txBox="1">
            <a:spLocks noGrp="1"/>
          </p:cNvSpPr>
          <p:nvPr>
            <p:ph type="title"/>
          </p:nvPr>
        </p:nvSpPr>
        <p:spPr>
          <a:xfrm>
            <a:off x="3931200" y="1706241"/>
            <a:ext cx="4329600" cy="175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1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72" name="Google Shape;472;p13"/>
          <p:cNvSpPr txBox="1">
            <a:spLocks noGrp="1"/>
          </p:cNvSpPr>
          <p:nvPr>
            <p:ph type="subTitle" idx="1"/>
          </p:nvPr>
        </p:nvSpPr>
        <p:spPr>
          <a:xfrm>
            <a:off x="3553600" y="3746008"/>
            <a:ext cx="5084800" cy="12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033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17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614" name="Google Shape;614;p17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615" name="Google Shape;615;p17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7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7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7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7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7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17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7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7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7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7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7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7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7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29" name="Google Shape;629;p17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630" name="Google Shape;630;p17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1" name="Google Shape;631;p17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17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17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7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7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7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7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7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9" name="Google Shape;639;p17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0" name="Google Shape;640;p17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1" name="Google Shape;641;p17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2" name="Google Shape;642;p17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3" name="Google Shape;643;p17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4" name="Google Shape;644;p17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5" name="Google Shape;645;p17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6" name="Google Shape;646;p17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7" name="Google Shape;647;p17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8" name="Google Shape;648;p17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9" name="Google Shape;649;p17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0" name="Google Shape;650;p17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1" name="Google Shape;651;p17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2" name="Google Shape;652;p17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3" name="Google Shape;653;p17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4" name="Google Shape;654;p17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55" name="Google Shape;655;p17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56" name="Google Shape;656;p17"/>
          <p:cNvSpPr txBox="1">
            <a:spLocks noGrp="1"/>
          </p:cNvSpPr>
          <p:nvPr>
            <p:ph type="title"/>
          </p:nvPr>
        </p:nvSpPr>
        <p:spPr>
          <a:xfrm>
            <a:off x="2698833" y="1894967"/>
            <a:ext cx="31560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17"/>
          <p:cNvSpPr txBox="1">
            <a:spLocks noGrp="1"/>
          </p:cNvSpPr>
          <p:nvPr>
            <p:ph type="title" idx="2"/>
          </p:nvPr>
        </p:nvSpPr>
        <p:spPr>
          <a:xfrm>
            <a:off x="952400" y="547800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17"/>
          <p:cNvSpPr txBox="1">
            <a:spLocks noGrp="1"/>
          </p:cNvSpPr>
          <p:nvPr>
            <p:ph type="title" idx="3" hasCustomPrompt="1"/>
          </p:nvPr>
        </p:nvSpPr>
        <p:spPr>
          <a:xfrm>
            <a:off x="1649400" y="2384984"/>
            <a:ext cx="926000" cy="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59" name="Google Shape;659;p17"/>
          <p:cNvSpPr txBox="1">
            <a:spLocks noGrp="1"/>
          </p:cNvSpPr>
          <p:nvPr>
            <p:ph type="subTitle" idx="1"/>
          </p:nvPr>
        </p:nvSpPr>
        <p:spPr>
          <a:xfrm>
            <a:off x="2698833" y="2467796"/>
            <a:ext cx="3156000" cy="6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7"/>
          <p:cNvSpPr txBox="1">
            <a:spLocks noGrp="1"/>
          </p:cNvSpPr>
          <p:nvPr>
            <p:ph type="title" idx="4" hasCustomPrompt="1"/>
          </p:nvPr>
        </p:nvSpPr>
        <p:spPr>
          <a:xfrm>
            <a:off x="6337167" y="2384984"/>
            <a:ext cx="926000" cy="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1" name="Google Shape;661;p17"/>
          <p:cNvSpPr txBox="1">
            <a:spLocks noGrp="1"/>
          </p:cNvSpPr>
          <p:nvPr>
            <p:ph type="subTitle" idx="5"/>
          </p:nvPr>
        </p:nvSpPr>
        <p:spPr>
          <a:xfrm>
            <a:off x="7386600" y="2467800"/>
            <a:ext cx="3156000" cy="6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7"/>
          <p:cNvSpPr txBox="1">
            <a:spLocks noGrp="1"/>
          </p:cNvSpPr>
          <p:nvPr>
            <p:ph type="title" idx="6"/>
          </p:nvPr>
        </p:nvSpPr>
        <p:spPr>
          <a:xfrm>
            <a:off x="7386600" y="1894972"/>
            <a:ext cx="31560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17"/>
          <p:cNvSpPr txBox="1">
            <a:spLocks noGrp="1"/>
          </p:cNvSpPr>
          <p:nvPr>
            <p:ph type="title" idx="7" hasCustomPrompt="1"/>
          </p:nvPr>
        </p:nvSpPr>
        <p:spPr>
          <a:xfrm>
            <a:off x="1649400" y="4623851"/>
            <a:ext cx="926000" cy="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4" name="Google Shape;664;p17"/>
          <p:cNvSpPr txBox="1">
            <a:spLocks noGrp="1"/>
          </p:cNvSpPr>
          <p:nvPr>
            <p:ph type="subTitle" idx="8"/>
          </p:nvPr>
        </p:nvSpPr>
        <p:spPr>
          <a:xfrm>
            <a:off x="2698833" y="4706667"/>
            <a:ext cx="3156000" cy="6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17"/>
          <p:cNvSpPr txBox="1">
            <a:spLocks noGrp="1"/>
          </p:cNvSpPr>
          <p:nvPr>
            <p:ph type="title" idx="9"/>
          </p:nvPr>
        </p:nvSpPr>
        <p:spPr>
          <a:xfrm>
            <a:off x="2698833" y="4133837"/>
            <a:ext cx="31560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6" name="Google Shape;666;p17"/>
          <p:cNvSpPr txBox="1">
            <a:spLocks noGrp="1"/>
          </p:cNvSpPr>
          <p:nvPr>
            <p:ph type="title" idx="13" hasCustomPrompt="1"/>
          </p:nvPr>
        </p:nvSpPr>
        <p:spPr>
          <a:xfrm>
            <a:off x="6337167" y="4623851"/>
            <a:ext cx="926000" cy="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None/>
              <a:defRPr sz="64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67" name="Google Shape;667;p17"/>
          <p:cNvSpPr txBox="1">
            <a:spLocks noGrp="1"/>
          </p:cNvSpPr>
          <p:nvPr>
            <p:ph type="subTitle" idx="14"/>
          </p:nvPr>
        </p:nvSpPr>
        <p:spPr>
          <a:xfrm>
            <a:off x="7386600" y="4706667"/>
            <a:ext cx="3156000" cy="6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7"/>
          <p:cNvSpPr txBox="1">
            <a:spLocks noGrp="1"/>
          </p:cNvSpPr>
          <p:nvPr>
            <p:ph type="title" idx="15"/>
          </p:nvPr>
        </p:nvSpPr>
        <p:spPr>
          <a:xfrm>
            <a:off x="7386600" y="4133839"/>
            <a:ext cx="31560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827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2FF-E0E9-4881-A61E-ED8D5DFE34B3}" type="datetimeFigureOut">
              <a:rPr lang="en-US" smtClean="0"/>
              <a:t>17/8/2025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80F6-5A86-4D4F-B491-2985DE3F6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180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7" name="Google Shape;727;p19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728" name="Google Shape;728;p19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729" name="Google Shape;729;p19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9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9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9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9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9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9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6" name="Google Shape;736;p19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7" name="Google Shape;737;p19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8" name="Google Shape;738;p19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9" name="Google Shape;739;p19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0" name="Google Shape;740;p19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1" name="Google Shape;741;p19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2" name="Google Shape;742;p19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43" name="Google Shape;743;p19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744" name="Google Shape;744;p19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5" name="Google Shape;745;p19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6" name="Google Shape;746;p19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7" name="Google Shape;747;p19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8" name="Google Shape;748;p19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9" name="Google Shape;749;p19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0" name="Google Shape;750;p19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1" name="Google Shape;751;p19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2" name="Google Shape;752;p19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19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19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19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19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19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9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9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9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9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9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9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9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9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9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9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9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769" name="Google Shape;769;p19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0" name="Google Shape;770;p19"/>
          <p:cNvSpPr txBox="1">
            <a:spLocks noGrp="1"/>
          </p:cNvSpPr>
          <p:nvPr>
            <p:ph type="title"/>
          </p:nvPr>
        </p:nvSpPr>
        <p:spPr>
          <a:xfrm>
            <a:off x="952400" y="547800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19"/>
          <p:cNvSpPr txBox="1">
            <a:spLocks noGrp="1"/>
          </p:cNvSpPr>
          <p:nvPr>
            <p:ph type="subTitle" idx="1"/>
          </p:nvPr>
        </p:nvSpPr>
        <p:spPr>
          <a:xfrm>
            <a:off x="952420" y="2551200"/>
            <a:ext cx="3224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19"/>
          <p:cNvSpPr txBox="1">
            <a:spLocks noGrp="1"/>
          </p:cNvSpPr>
          <p:nvPr>
            <p:ph type="title" idx="2"/>
          </p:nvPr>
        </p:nvSpPr>
        <p:spPr>
          <a:xfrm>
            <a:off x="952400" y="1964800"/>
            <a:ext cx="3224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3" name="Google Shape;773;p19"/>
          <p:cNvSpPr txBox="1">
            <a:spLocks noGrp="1"/>
          </p:cNvSpPr>
          <p:nvPr>
            <p:ph type="subTitle" idx="3"/>
          </p:nvPr>
        </p:nvSpPr>
        <p:spPr>
          <a:xfrm>
            <a:off x="952420" y="4735600"/>
            <a:ext cx="3224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19"/>
          <p:cNvSpPr txBox="1">
            <a:spLocks noGrp="1"/>
          </p:cNvSpPr>
          <p:nvPr>
            <p:ph type="title" idx="4"/>
          </p:nvPr>
        </p:nvSpPr>
        <p:spPr>
          <a:xfrm>
            <a:off x="952400" y="4149200"/>
            <a:ext cx="3224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5" name="Google Shape;775;p19"/>
          <p:cNvSpPr txBox="1">
            <a:spLocks noGrp="1"/>
          </p:cNvSpPr>
          <p:nvPr>
            <p:ph type="subTitle" idx="5"/>
          </p:nvPr>
        </p:nvSpPr>
        <p:spPr>
          <a:xfrm>
            <a:off x="8014853" y="2551200"/>
            <a:ext cx="3224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6" name="Google Shape;776;p19"/>
          <p:cNvSpPr txBox="1">
            <a:spLocks noGrp="1"/>
          </p:cNvSpPr>
          <p:nvPr>
            <p:ph type="title" idx="6"/>
          </p:nvPr>
        </p:nvSpPr>
        <p:spPr>
          <a:xfrm>
            <a:off x="8014833" y="1964800"/>
            <a:ext cx="3224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77" name="Google Shape;777;p19"/>
          <p:cNvSpPr txBox="1">
            <a:spLocks noGrp="1"/>
          </p:cNvSpPr>
          <p:nvPr>
            <p:ph type="subTitle" idx="7"/>
          </p:nvPr>
        </p:nvSpPr>
        <p:spPr>
          <a:xfrm>
            <a:off x="8014853" y="4735600"/>
            <a:ext cx="32248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19"/>
          <p:cNvSpPr txBox="1">
            <a:spLocks noGrp="1"/>
          </p:cNvSpPr>
          <p:nvPr>
            <p:ph type="title" idx="8"/>
          </p:nvPr>
        </p:nvSpPr>
        <p:spPr>
          <a:xfrm>
            <a:off x="8014833" y="4149200"/>
            <a:ext cx="32248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364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0" name="Google Shape;780;p20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781" name="Google Shape;781;p20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782" name="Google Shape;782;p20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0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4" name="Google Shape;784;p20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5" name="Google Shape;785;p20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6" name="Google Shape;786;p20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7" name="Google Shape;787;p20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8" name="Google Shape;788;p20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9" name="Google Shape;789;p20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0" name="Google Shape;790;p20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1" name="Google Shape;791;p20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2" name="Google Shape;792;p20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3" name="Google Shape;793;p20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4" name="Google Shape;794;p20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5" name="Google Shape;795;p20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96" name="Google Shape;796;p20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797" name="Google Shape;797;p20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8" name="Google Shape;798;p20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9" name="Google Shape;799;p20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0" name="Google Shape;800;p20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1" name="Google Shape;801;p20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2" name="Google Shape;802;p20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3" name="Google Shape;803;p20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4" name="Google Shape;804;p20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5" name="Google Shape;805;p20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6" name="Google Shape;806;p20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7" name="Google Shape;807;p20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8" name="Google Shape;808;p20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9" name="Google Shape;809;p20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0" name="Google Shape;810;p20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1" name="Google Shape;811;p20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2" name="Google Shape;812;p20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3" name="Google Shape;813;p20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4" name="Google Shape;814;p20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5" name="Google Shape;815;p20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6" name="Google Shape;816;p20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7" name="Google Shape;817;p20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8" name="Google Shape;818;p20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9" name="Google Shape;819;p20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0" name="Google Shape;820;p20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21" name="Google Shape;821;p20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822" name="Google Shape;822;p20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3" name="Google Shape;823;p20"/>
          <p:cNvSpPr txBox="1">
            <a:spLocks noGrp="1"/>
          </p:cNvSpPr>
          <p:nvPr>
            <p:ph type="title"/>
          </p:nvPr>
        </p:nvSpPr>
        <p:spPr>
          <a:xfrm>
            <a:off x="952400" y="547800"/>
            <a:ext cx="102872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0"/>
          <p:cNvSpPr txBox="1">
            <a:spLocks noGrp="1"/>
          </p:cNvSpPr>
          <p:nvPr>
            <p:ph type="subTitle" idx="1"/>
          </p:nvPr>
        </p:nvSpPr>
        <p:spPr>
          <a:xfrm>
            <a:off x="952420" y="4062500"/>
            <a:ext cx="31384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20"/>
          <p:cNvSpPr txBox="1">
            <a:spLocks noGrp="1"/>
          </p:cNvSpPr>
          <p:nvPr>
            <p:ph type="title" idx="2"/>
          </p:nvPr>
        </p:nvSpPr>
        <p:spPr>
          <a:xfrm>
            <a:off x="952400" y="3476100"/>
            <a:ext cx="31384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26" name="Google Shape;826;p20"/>
          <p:cNvSpPr txBox="1">
            <a:spLocks noGrp="1"/>
          </p:cNvSpPr>
          <p:nvPr>
            <p:ph type="subTitle" idx="3"/>
          </p:nvPr>
        </p:nvSpPr>
        <p:spPr>
          <a:xfrm>
            <a:off x="4526821" y="4062500"/>
            <a:ext cx="31384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20"/>
          <p:cNvSpPr txBox="1">
            <a:spLocks noGrp="1"/>
          </p:cNvSpPr>
          <p:nvPr>
            <p:ph type="title" idx="4"/>
          </p:nvPr>
        </p:nvSpPr>
        <p:spPr>
          <a:xfrm>
            <a:off x="4526803" y="3476100"/>
            <a:ext cx="31384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28" name="Google Shape;828;p20"/>
          <p:cNvSpPr txBox="1">
            <a:spLocks noGrp="1"/>
          </p:cNvSpPr>
          <p:nvPr>
            <p:ph type="subTitle" idx="5"/>
          </p:nvPr>
        </p:nvSpPr>
        <p:spPr>
          <a:xfrm>
            <a:off x="8101191" y="4062500"/>
            <a:ext cx="3138400" cy="9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20"/>
          <p:cNvSpPr txBox="1">
            <a:spLocks noGrp="1"/>
          </p:cNvSpPr>
          <p:nvPr>
            <p:ph type="title" idx="6"/>
          </p:nvPr>
        </p:nvSpPr>
        <p:spPr>
          <a:xfrm>
            <a:off x="8101171" y="3476100"/>
            <a:ext cx="3138400" cy="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067" b="1">
                <a:solidFill>
                  <a:schemeClr val="accent6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988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oogle Shape;981;p24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982" name="Google Shape;982;p24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983" name="Google Shape;983;p24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4" name="Google Shape;984;p24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5" name="Google Shape;985;p24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6" name="Google Shape;986;p24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7" name="Google Shape;987;p24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8" name="Google Shape;988;p24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89" name="Google Shape;989;p24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0" name="Google Shape;990;p24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1" name="Google Shape;991;p24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2" name="Google Shape;992;p24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3" name="Google Shape;993;p24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4" name="Google Shape;994;p24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5" name="Google Shape;995;p24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6" name="Google Shape;996;p24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97" name="Google Shape;997;p24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998" name="Google Shape;998;p24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99" name="Google Shape;999;p24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0" name="Google Shape;1000;p24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1" name="Google Shape;1001;p24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2" name="Google Shape;1002;p24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3" name="Google Shape;1003;p24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4" name="Google Shape;1004;p24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5" name="Google Shape;1005;p24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6" name="Google Shape;1006;p24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7" name="Google Shape;1007;p24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8" name="Google Shape;1008;p24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09" name="Google Shape;1009;p24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0" name="Google Shape;1010;p24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1" name="Google Shape;1011;p24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2" name="Google Shape;1012;p24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3" name="Google Shape;1013;p24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4" name="Google Shape;1014;p24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5" name="Google Shape;1015;p24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6" name="Google Shape;1016;p24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24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24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24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24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24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24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023" name="Google Shape;1023;p24"/>
          <p:cNvSpPr/>
          <p:nvPr/>
        </p:nvSpPr>
        <p:spPr>
          <a:xfrm>
            <a:off x="1860900" y="1186200"/>
            <a:ext cx="8470000" cy="44856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chemeClr val="dk1">
                <a:alpha val="46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4" name="Google Shape;1024;p24"/>
          <p:cNvSpPr txBox="1">
            <a:spLocks noGrp="1"/>
          </p:cNvSpPr>
          <p:nvPr>
            <p:ph type="subTitle" idx="1"/>
          </p:nvPr>
        </p:nvSpPr>
        <p:spPr>
          <a:xfrm>
            <a:off x="2252800" y="2154900"/>
            <a:ext cx="7686400" cy="16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25" name="Google Shape;1025;p24"/>
          <p:cNvSpPr txBox="1">
            <a:spLocks noGrp="1"/>
          </p:cNvSpPr>
          <p:nvPr>
            <p:ph type="title"/>
          </p:nvPr>
        </p:nvSpPr>
        <p:spPr>
          <a:xfrm>
            <a:off x="3274200" y="4079100"/>
            <a:ext cx="5643600" cy="6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941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26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075" name="Google Shape;1075;p26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076" name="Google Shape;1076;p26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26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26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26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6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6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6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6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6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6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6" name="Google Shape;1086;p26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7" name="Google Shape;1087;p26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6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6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90" name="Google Shape;1090;p26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1091" name="Google Shape;1091;p26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2" name="Google Shape;1092;p26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6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6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5" name="Google Shape;1095;p26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6" name="Google Shape;1096;p26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7" name="Google Shape;1097;p26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8" name="Google Shape;1098;p26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9" name="Google Shape;1099;p26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0" name="Google Shape;1100;p26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1" name="Google Shape;1101;p26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2" name="Google Shape;1102;p26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3" name="Google Shape;1103;p26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4" name="Google Shape;1104;p26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5" name="Google Shape;1105;p26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6" name="Google Shape;1106;p26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7" name="Google Shape;1107;p26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8" name="Google Shape;1108;p26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9" name="Google Shape;1109;p26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0" name="Google Shape;1110;p26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1" name="Google Shape;1111;p26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2" name="Google Shape;1112;p26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3" name="Google Shape;1113;p26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4" name="Google Shape;1114;p26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5" name="Google Shape;1115;p26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16" name="Google Shape;1116;p26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78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8" name="Google Shape;1118;p27"/>
          <p:cNvGrpSpPr/>
          <p:nvPr/>
        </p:nvGrpSpPr>
        <p:grpSpPr>
          <a:xfrm>
            <a:off x="-200" y="7333"/>
            <a:ext cx="12192000" cy="6858000"/>
            <a:chOff x="-150" y="5500"/>
            <a:chExt cx="9144000" cy="5143500"/>
          </a:xfrm>
        </p:grpSpPr>
        <p:grpSp>
          <p:nvGrpSpPr>
            <p:cNvPr id="1119" name="Google Shape;1119;p27"/>
            <p:cNvGrpSpPr/>
            <p:nvPr/>
          </p:nvGrpSpPr>
          <p:grpSpPr>
            <a:xfrm>
              <a:off x="-150" y="257175"/>
              <a:ext cx="9144000" cy="4629150"/>
              <a:chOff x="-150" y="364425"/>
              <a:chExt cx="9144000" cy="4629150"/>
            </a:xfrm>
          </p:grpSpPr>
          <p:cxnSp>
            <p:nvCxnSpPr>
              <p:cNvPr id="1120" name="Google Shape;1120;p27"/>
              <p:cNvCxnSpPr/>
              <p:nvPr/>
            </p:nvCxnSpPr>
            <p:spPr>
              <a:xfrm rot="10800000">
                <a:off x="-150" y="36442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1" name="Google Shape;1121;p27"/>
              <p:cNvCxnSpPr/>
              <p:nvPr/>
            </p:nvCxnSpPr>
            <p:spPr>
              <a:xfrm rot="10800000">
                <a:off x="-150" y="72051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2" name="Google Shape;1122;p27"/>
              <p:cNvCxnSpPr/>
              <p:nvPr/>
            </p:nvCxnSpPr>
            <p:spPr>
              <a:xfrm rot="10800000">
                <a:off x="-150" y="1076602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3" name="Google Shape;1123;p27"/>
              <p:cNvCxnSpPr/>
              <p:nvPr/>
            </p:nvCxnSpPr>
            <p:spPr>
              <a:xfrm rot="10800000">
                <a:off x="-150" y="143269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4" name="Google Shape;1124;p27"/>
              <p:cNvCxnSpPr/>
              <p:nvPr/>
            </p:nvCxnSpPr>
            <p:spPr>
              <a:xfrm rot="10800000">
                <a:off x="-150" y="1788779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5" name="Google Shape;1125;p27"/>
              <p:cNvCxnSpPr/>
              <p:nvPr/>
            </p:nvCxnSpPr>
            <p:spPr>
              <a:xfrm rot="10800000">
                <a:off x="-150" y="214486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6" name="Google Shape;1126;p27"/>
              <p:cNvCxnSpPr/>
              <p:nvPr/>
            </p:nvCxnSpPr>
            <p:spPr>
              <a:xfrm rot="10800000">
                <a:off x="-150" y="2500956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7" name="Google Shape;1127;p27"/>
              <p:cNvCxnSpPr/>
              <p:nvPr/>
            </p:nvCxnSpPr>
            <p:spPr>
              <a:xfrm rot="10800000">
                <a:off x="-150" y="2857044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8" name="Google Shape;1128;p27"/>
              <p:cNvCxnSpPr/>
              <p:nvPr/>
            </p:nvCxnSpPr>
            <p:spPr>
              <a:xfrm rot="10800000">
                <a:off x="-150" y="3213133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9" name="Google Shape;1129;p27"/>
              <p:cNvCxnSpPr/>
              <p:nvPr/>
            </p:nvCxnSpPr>
            <p:spPr>
              <a:xfrm rot="10800000">
                <a:off x="-150" y="3569221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0" name="Google Shape;1130;p27"/>
              <p:cNvCxnSpPr/>
              <p:nvPr/>
            </p:nvCxnSpPr>
            <p:spPr>
              <a:xfrm rot="10800000">
                <a:off x="-150" y="3925310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1" name="Google Shape;1131;p27"/>
              <p:cNvCxnSpPr/>
              <p:nvPr/>
            </p:nvCxnSpPr>
            <p:spPr>
              <a:xfrm rot="10800000">
                <a:off x="-150" y="4281398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2" name="Google Shape;1132;p27"/>
              <p:cNvCxnSpPr/>
              <p:nvPr/>
            </p:nvCxnSpPr>
            <p:spPr>
              <a:xfrm rot="10800000">
                <a:off x="-150" y="4637487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3" name="Google Shape;1133;p27"/>
              <p:cNvCxnSpPr/>
              <p:nvPr/>
            </p:nvCxnSpPr>
            <p:spPr>
              <a:xfrm rot="10800000">
                <a:off x="-150" y="4993575"/>
                <a:ext cx="9144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34" name="Google Shape;1134;p27"/>
            <p:cNvGrpSpPr/>
            <p:nvPr/>
          </p:nvGrpSpPr>
          <p:grpSpPr>
            <a:xfrm>
              <a:off x="268900" y="5500"/>
              <a:ext cx="8606200" cy="5143500"/>
              <a:chOff x="277375" y="5500"/>
              <a:chExt cx="8606200" cy="5143500"/>
            </a:xfrm>
          </p:grpSpPr>
          <p:cxnSp>
            <p:nvCxnSpPr>
              <p:cNvPr id="1135" name="Google Shape;1135;p27"/>
              <p:cNvCxnSpPr/>
              <p:nvPr/>
            </p:nvCxnSpPr>
            <p:spPr>
              <a:xfrm>
                <a:off x="2773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6" name="Google Shape;1136;p27"/>
              <p:cNvCxnSpPr/>
              <p:nvPr/>
            </p:nvCxnSpPr>
            <p:spPr>
              <a:xfrm>
                <a:off x="6359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7"/>
              <p:cNvCxnSpPr/>
              <p:nvPr/>
            </p:nvCxnSpPr>
            <p:spPr>
              <a:xfrm>
                <a:off x="9945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7"/>
              <p:cNvCxnSpPr/>
              <p:nvPr/>
            </p:nvCxnSpPr>
            <p:spPr>
              <a:xfrm>
                <a:off x="13531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7"/>
              <p:cNvCxnSpPr/>
              <p:nvPr/>
            </p:nvCxnSpPr>
            <p:spPr>
              <a:xfrm>
                <a:off x="17117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7"/>
              <p:cNvCxnSpPr/>
              <p:nvPr/>
            </p:nvCxnSpPr>
            <p:spPr>
              <a:xfrm>
                <a:off x="20703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7"/>
              <p:cNvCxnSpPr/>
              <p:nvPr/>
            </p:nvCxnSpPr>
            <p:spPr>
              <a:xfrm>
                <a:off x="24289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7"/>
              <p:cNvCxnSpPr/>
              <p:nvPr/>
            </p:nvCxnSpPr>
            <p:spPr>
              <a:xfrm>
                <a:off x="27875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7"/>
              <p:cNvCxnSpPr/>
              <p:nvPr/>
            </p:nvCxnSpPr>
            <p:spPr>
              <a:xfrm>
                <a:off x="31461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7"/>
              <p:cNvCxnSpPr/>
              <p:nvPr/>
            </p:nvCxnSpPr>
            <p:spPr>
              <a:xfrm>
                <a:off x="35047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7"/>
              <p:cNvCxnSpPr/>
              <p:nvPr/>
            </p:nvCxnSpPr>
            <p:spPr>
              <a:xfrm>
                <a:off x="38632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7"/>
              <p:cNvCxnSpPr/>
              <p:nvPr/>
            </p:nvCxnSpPr>
            <p:spPr>
              <a:xfrm>
                <a:off x="42218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7"/>
              <p:cNvCxnSpPr/>
              <p:nvPr/>
            </p:nvCxnSpPr>
            <p:spPr>
              <a:xfrm>
                <a:off x="45804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7"/>
              <p:cNvCxnSpPr/>
              <p:nvPr/>
            </p:nvCxnSpPr>
            <p:spPr>
              <a:xfrm>
                <a:off x="493906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7"/>
              <p:cNvCxnSpPr/>
              <p:nvPr/>
            </p:nvCxnSpPr>
            <p:spPr>
              <a:xfrm>
                <a:off x="529765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7"/>
              <p:cNvCxnSpPr/>
              <p:nvPr/>
            </p:nvCxnSpPr>
            <p:spPr>
              <a:xfrm>
                <a:off x="565625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1" name="Google Shape;1151;p27"/>
              <p:cNvCxnSpPr/>
              <p:nvPr/>
            </p:nvCxnSpPr>
            <p:spPr>
              <a:xfrm>
                <a:off x="601484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2" name="Google Shape;1152;p27"/>
              <p:cNvCxnSpPr/>
              <p:nvPr/>
            </p:nvCxnSpPr>
            <p:spPr>
              <a:xfrm>
                <a:off x="637343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3" name="Google Shape;1153;p27"/>
              <p:cNvCxnSpPr/>
              <p:nvPr/>
            </p:nvCxnSpPr>
            <p:spPr>
              <a:xfrm>
                <a:off x="673202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4" name="Google Shape;1154;p27"/>
              <p:cNvCxnSpPr/>
              <p:nvPr/>
            </p:nvCxnSpPr>
            <p:spPr>
              <a:xfrm>
                <a:off x="7090617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5" name="Google Shape;1155;p27"/>
              <p:cNvCxnSpPr/>
              <p:nvPr/>
            </p:nvCxnSpPr>
            <p:spPr>
              <a:xfrm>
                <a:off x="7449208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6" name="Google Shape;1156;p27"/>
              <p:cNvCxnSpPr/>
              <p:nvPr/>
            </p:nvCxnSpPr>
            <p:spPr>
              <a:xfrm>
                <a:off x="7807800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7" name="Google Shape;1157;p27"/>
              <p:cNvCxnSpPr/>
              <p:nvPr/>
            </p:nvCxnSpPr>
            <p:spPr>
              <a:xfrm>
                <a:off x="8166392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8" name="Google Shape;1158;p27"/>
              <p:cNvCxnSpPr/>
              <p:nvPr/>
            </p:nvCxnSpPr>
            <p:spPr>
              <a:xfrm>
                <a:off x="8524983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9" name="Google Shape;1159;p27"/>
              <p:cNvCxnSpPr/>
              <p:nvPr/>
            </p:nvCxnSpPr>
            <p:spPr>
              <a:xfrm>
                <a:off x="8883575" y="5500"/>
                <a:ext cx="0" cy="514350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160" name="Google Shape;1160;p27"/>
          <p:cNvSpPr/>
          <p:nvPr/>
        </p:nvSpPr>
        <p:spPr>
          <a:xfrm>
            <a:off x="532000" y="497800"/>
            <a:ext cx="11128000" cy="5862400"/>
          </a:xfrm>
          <a:prstGeom prst="roundRect">
            <a:avLst>
              <a:gd name="adj" fmla="val 6649"/>
            </a:avLst>
          </a:prstGeom>
          <a:solidFill>
            <a:schemeClr val="accent5"/>
          </a:solidFill>
          <a:ln>
            <a:noFill/>
          </a:ln>
          <a:effectLst>
            <a:outerShdw blurRad="185738" dist="76200" dir="4380000" algn="bl" rotWithShape="0">
              <a:srgbClr val="000000">
                <a:alpha val="4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61" name="Google Shape;116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">
            <a:off x="10203445" y="216097"/>
            <a:ext cx="2380987" cy="184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71074">
            <a:off x="9356018" y="5288463"/>
            <a:ext cx="2763133" cy="21445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9374" y="638963"/>
            <a:ext cx="1765220" cy="14233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94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2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497F6-D5AA-4229-90A4-51D7270F7B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0713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741150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3" y="232"/>
              <a:ext cx="1856" cy="3627"/>
              <a:chOff x="3010" y="776"/>
              <a:chExt cx="1856" cy="3627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5"/>
                <a:ext cx="1333" cy="1485"/>
              </a:xfrm>
              <a:custGeom>
                <a:avLst/>
                <a:gdLst>
                  <a:gd name="T0" fmla="*/ 2147483646 w 596"/>
                  <a:gd name="T1" fmla="*/ 2147483646 h 666"/>
                  <a:gd name="T2" fmla="*/ 2147483646 w 596"/>
                  <a:gd name="T3" fmla="*/ 2147483646 h 666"/>
                  <a:gd name="T4" fmla="*/ 0 w 596"/>
                  <a:gd name="T5" fmla="*/ 2147483646 h 666"/>
                  <a:gd name="T6" fmla="*/ 2147483646 w 596"/>
                  <a:gd name="T7" fmla="*/ 2147483646 h 666"/>
                  <a:gd name="T8" fmla="*/ 2147483646 w 596"/>
                  <a:gd name="T9" fmla="*/ 2147483646 h 666"/>
                  <a:gd name="T10" fmla="*/ 2147483646 w 596"/>
                  <a:gd name="T11" fmla="*/ 2147483646 h 666"/>
                  <a:gd name="T12" fmla="*/ 2147483646 w 596"/>
                  <a:gd name="T13" fmla="*/ 2147483646 h 666"/>
                  <a:gd name="T14" fmla="*/ 2147483646 w 596"/>
                  <a:gd name="T15" fmla="*/ 2147483646 h 666"/>
                  <a:gd name="T16" fmla="*/ 2147483646 w 596"/>
                  <a:gd name="T17" fmla="*/ 2147483646 h 666"/>
                  <a:gd name="T18" fmla="*/ 2147483646 w 596"/>
                  <a:gd name="T19" fmla="*/ 2147483646 h 666"/>
                  <a:gd name="T20" fmla="*/ 2147483646 w 596"/>
                  <a:gd name="T21" fmla="*/ 2147483646 h 666"/>
                  <a:gd name="T22" fmla="*/ 2147483646 w 596"/>
                  <a:gd name="T23" fmla="*/ 2147483646 h 666"/>
                  <a:gd name="T24" fmla="*/ 2147483646 w 596"/>
                  <a:gd name="T25" fmla="*/ 2147483646 h 666"/>
                  <a:gd name="T26" fmla="*/ 2147483646 w 596"/>
                  <a:gd name="T27" fmla="*/ 2147483646 h 666"/>
                  <a:gd name="T28" fmla="*/ 2147483646 w 596"/>
                  <a:gd name="T29" fmla="*/ 2147483646 h 666"/>
                  <a:gd name="T30" fmla="*/ 2147483646 w 596"/>
                  <a:gd name="T31" fmla="*/ 2147483646 h 666"/>
                  <a:gd name="T32" fmla="*/ 2147483646 w 596"/>
                  <a:gd name="T33" fmla="*/ 2147483646 h 666"/>
                  <a:gd name="T34" fmla="*/ 2147483646 w 596"/>
                  <a:gd name="T35" fmla="*/ 2147483646 h 666"/>
                  <a:gd name="T36" fmla="*/ 2147483646 w 596"/>
                  <a:gd name="T37" fmla="*/ 2147483646 h 666"/>
                  <a:gd name="T38" fmla="*/ 2147483646 w 596"/>
                  <a:gd name="T39" fmla="*/ 2147483646 h 666"/>
                  <a:gd name="T40" fmla="*/ 2147483646 w 596"/>
                  <a:gd name="T41" fmla="*/ 2147483646 h 666"/>
                  <a:gd name="T42" fmla="*/ 2147483646 w 596"/>
                  <a:gd name="T43" fmla="*/ 2147483646 h 666"/>
                  <a:gd name="T44" fmla="*/ 2147483646 w 596"/>
                  <a:gd name="T45" fmla="*/ 2147483646 h 666"/>
                  <a:gd name="T46" fmla="*/ 2147483646 w 596"/>
                  <a:gd name="T47" fmla="*/ 2147483646 h 666"/>
                  <a:gd name="T48" fmla="*/ 2147483646 w 596"/>
                  <a:gd name="T49" fmla="*/ 2147483646 h 666"/>
                  <a:gd name="T50" fmla="*/ 2147483646 w 596"/>
                  <a:gd name="T51" fmla="*/ 2147483646 h 666"/>
                  <a:gd name="T52" fmla="*/ 2147483646 w 596"/>
                  <a:gd name="T53" fmla="*/ 2147483646 h 666"/>
                  <a:gd name="T54" fmla="*/ 2147483646 w 596"/>
                  <a:gd name="T55" fmla="*/ 2147483646 h 666"/>
                  <a:gd name="T56" fmla="*/ 2147483646 w 596"/>
                  <a:gd name="T57" fmla="*/ 2147483646 h 666"/>
                  <a:gd name="T58" fmla="*/ 2147483646 w 596"/>
                  <a:gd name="T59" fmla="*/ 2147483646 h 666"/>
                  <a:gd name="T60" fmla="*/ 2147483646 w 596"/>
                  <a:gd name="T61" fmla="*/ 2147483646 h 666"/>
                  <a:gd name="T62" fmla="*/ 2147483646 w 596"/>
                  <a:gd name="T63" fmla="*/ 2147483646 h 66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9"/>
                <a:ext cx="571" cy="531"/>
              </a:xfrm>
              <a:custGeom>
                <a:avLst/>
                <a:gdLst>
                  <a:gd name="T0" fmla="*/ 0 w 257"/>
                  <a:gd name="T1" fmla="*/ 0 h 237"/>
                  <a:gd name="T2" fmla="*/ 0 w 257"/>
                  <a:gd name="T3" fmla="*/ 2147483646 h 237"/>
                  <a:gd name="T4" fmla="*/ 2147483646 w 257"/>
                  <a:gd name="T5" fmla="*/ 2147483646 h 237"/>
                  <a:gd name="T6" fmla="*/ 2147483646 w 257"/>
                  <a:gd name="T7" fmla="*/ 2147483646 h 237"/>
                  <a:gd name="T8" fmla="*/ 2147483646 w 257"/>
                  <a:gd name="T9" fmla="*/ 2147483646 h 237"/>
                  <a:gd name="T10" fmla="*/ 2147483646 w 257"/>
                  <a:gd name="T11" fmla="*/ 2147483646 h 237"/>
                  <a:gd name="T12" fmla="*/ 2147483646 w 257"/>
                  <a:gd name="T13" fmla="*/ 2147483646 h 237"/>
                  <a:gd name="T14" fmla="*/ 2147483646 w 257"/>
                  <a:gd name="T15" fmla="*/ 2147483646 h 237"/>
                  <a:gd name="T16" fmla="*/ 2147483646 w 257"/>
                  <a:gd name="T17" fmla="*/ 2147483646 h 237"/>
                  <a:gd name="T18" fmla="*/ 2147483646 w 257"/>
                  <a:gd name="T19" fmla="*/ 2147483646 h 237"/>
                  <a:gd name="T20" fmla="*/ 2147483646 w 257"/>
                  <a:gd name="T21" fmla="*/ 2147483646 h 237"/>
                  <a:gd name="T22" fmla="*/ 2147483646 w 257"/>
                  <a:gd name="T23" fmla="*/ 2147483646 h 237"/>
                  <a:gd name="T24" fmla="*/ 2147483646 w 257"/>
                  <a:gd name="T25" fmla="*/ 2147483646 h 237"/>
                  <a:gd name="T26" fmla="*/ 2147483646 w 257"/>
                  <a:gd name="T27" fmla="*/ 2147483646 h 237"/>
                  <a:gd name="T28" fmla="*/ 2147483646 w 257"/>
                  <a:gd name="T29" fmla="*/ 2147483646 h 237"/>
                  <a:gd name="T30" fmla="*/ 2147483646 w 257"/>
                  <a:gd name="T31" fmla="*/ 2147483646 h 237"/>
                  <a:gd name="T32" fmla="*/ 2147483646 w 257"/>
                  <a:gd name="T33" fmla="*/ 2147483646 h 237"/>
                  <a:gd name="T34" fmla="*/ 2147483646 w 257"/>
                  <a:gd name="T35" fmla="*/ 2147483646 h 237"/>
                  <a:gd name="T36" fmla="*/ 2147483646 w 257"/>
                  <a:gd name="T37" fmla="*/ 2147483646 h 237"/>
                  <a:gd name="T38" fmla="*/ 2147483646 w 257"/>
                  <a:gd name="T39" fmla="*/ 2147483646 h 237"/>
                  <a:gd name="T40" fmla="*/ 2147483646 w 257"/>
                  <a:gd name="T41" fmla="*/ 2147483646 h 237"/>
                  <a:gd name="T42" fmla="*/ 2147483646 w 257"/>
                  <a:gd name="T43" fmla="*/ 2147483646 h 237"/>
                  <a:gd name="T44" fmla="*/ 2147483646 w 257"/>
                  <a:gd name="T45" fmla="*/ 2147483646 h 237"/>
                  <a:gd name="T46" fmla="*/ 2147483646 w 257"/>
                  <a:gd name="T47" fmla="*/ 2147483646 h 237"/>
                  <a:gd name="T48" fmla="*/ 2147483646 w 257"/>
                  <a:gd name="T49" fmla="*/ 2147483646 h 237"/>
                  <a:gd name="T50" fmla="*/ 2147483646 w 257"/>
                  <a:gd name="T51" fmla="*/ 2147483646 h 237"/>
                  <a:gd name="T52" fmla="*/ 2147483646 w 257"/>
                  <a:gd name="T53" fmla="*/ 2147483646 h 237"/>
                  <a:gd name="T54" fmla="*/ 2147483646 w 257"/>
                  <a:gd name="T55" fmla="*/ 2147483646 h 237"/>
                  <a:gd name="T56" fmla="*/ 2147483646 w 257"/>
                  <a:gd name="T57" fmla="*/ 2147483646 h 237"/>
                  <a:gd name="T58" fmla="*/ 2147483646 w 257"/>
                  <a:gd name="T59" fmla="*/ 2147483646 h 237"/>
                  <a:gd name="T60" fmla="*/ 2147483646 w 257"/>
                  <a:gd name="T61" fmla="*/ 2147483646 h 237"/>
                  <a:gd name="T62" fmla="*/ 2147483646 w 257"/>
                  <a:gd name="T63" fmla="*/ 2147483646 h 237"/>
                  <a:gd name="T64" fmla="*/ 0 w 257"/>
                  <a:gd name="T65" fmla="*/ 0 h 23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64"/>
                <a:ext cx="277" cy="249"/>
              </a:xfrm>
              <a:custGeom>
                <a:avLst/>
                <a:gdLst>
                  <a:gd name="T0" fmla="*/ 2147483646 w 124"/>
                  <a:gd name="T1" fmla="*/ 0 h 110"/>
                  <a:gd name="T2" fmla="*/ 2147483646 w 124"/>
                  <a:gd name="T3" fmla="*/ 2147483646 h 110"/>
                  <a:gd name="T4" fmla="*/ 2147483646 w 124"/>
                  <a:gd name="T5" fmla="*/ 2147483646 h 110"/>
                  <a:gd name="T6" fmla="*/ 2147483646 w 124"/>
                  <a:gd name="T7" fmla="*/ 2147483646 h 110"/>
                  <a:gd name="T8" fmla="*/ 2147483646 w 124"/>
                  <a:gd name="T9" fmla="*/ 2147483646 h 110"/>
                  <a:gd name="T10" fmla="*/ 2147483646 w 124"/>
                  <a:gd name="T11" fmla="*/ 2147483646 h 110"/>
                  <a:gd name="T12" fmla="*/ 2147483646 w 124"/>
                  <a:gd name="T13" fmla="*/ 2147483646 h 110"/>
                  <a:gd name="T14" fmla="*/ 2147483646 w 124"/>
                  <a:gd name="T15" fmla="*/ 2147483646 h 110"/>
                  <a:gd name="T16" fmla="*/ 2147483646 w 124"/>
                  <a:gd name="T17" fmla="*/ 2147483646 h 110"/>
                  <a:gd name="T18" fmla="*/ 0 w 124"/>
                  <a:gd name="T19" fmla="*/ 2147483646 h 110"/>
                  <a:gd name="T20" fmla="*/ 2147483646 w 124"/>
                  <a:gd name="T21" fmla="*/ 2147483646 h 110"/>
                  <a:gd name="T22" fmla="*/ 2147483646 w 124"/>
                  <a:gd name="T23" fmla="*/ 2147483646 h 110"/>
                  <a:gd name="T24" fmla="*/ 2147483646 w 124"/>
                  <a:gd name="T25" fmla="*/ 2147483646 h 110"/>
                  <a:gd name="T26" fmla="*/ 2147483646 w 124"/>
                  <a:gd name="T27" fmla="*/ 2147483646 h 110"/>
                  <a:gd name="T28" fmla="*/ 2147483646 w 124"/>
                  <a:gd name="T29" fmla="*/ 2147483646 h 110"/>
                  <a:gd name="T30" fmla="*/ 2147483646 w 124"/>
                  <a:gd name="T31" fmla="*/ 2147483646 h 110"/>
                  <a:gd name="T32" fmla="*/ 2147483646 w 124"/>
                  <a:gd name="T33" fmla="*/ 2147483646 h 110"/>
                  <a:gd name="T34" fmla="*/ 2147483646 w 124"/>
                  <a:gd name="T35" fmla="*/ 2147483646 h 110"/>
                  <a:gd name="T36" fmla="*/ 2147483646 w 124"/>
                  <a:gd name="T37" fmla="*/ 2147483646 h 110"/>
                  <a:gd name="T38" fmla="*/ 2147483646 w 124"/>
                  <a:gd name="T39" fmla="*/ 2147483646 h 110"/>
                  <a:gd name="T40" fmla="*/ 2147483646 w 124"/>
                  <a:gd name="T41" fmla="*/ 2147483646 h 110"/>
                  <a:gd name="T42" fmla="*/ 2147483646 w 124"/>
                  <a:gd name="T43" fmla="*/ 2147483646 h 110"/>
                  <a:gd name="T44" fmla="*/ 2147483646 w 124"/>
                  <a:gd name="T45" fmla="*/ 2147483646 h 110"/>
                  <a:gd name="T46" fmla="*/ 2147483646 w 124"/>
                  <a:gd name="T47" fmla="*/ 2147483646 h 110"/>
                  <a:gd name="T48" fmla="*/ 2147483646 w 124"/>
                  <a:gd name="T49" fmla="*/ 2147483646 h 110"/>
                  <a:gd name="T50" fmla="*/ 2147483646 w 124"/>
                  <a:gd name="T51" fmla="*/ 2147483646 h 110"/>
                  <a:gd name="T52" fmla="*/ 2147483646 w 124"/>
                  <a:gd name="T53" fmla="*/ 2147483646 h 110"/>
                  <a:gd name="T54" fmla="*/ 2147483646 w 124"/>
                  <a:gd name="T55" fmla="*/ 2147483646 h 110"/>
                  <a:gd name="T56" fmla="*/ 2147483646 w 124"/>
                  <a:gd name="T57" fmla="*/ 2147483646 h 110"/>
                  <a:gd name="T58" fmla="*/ 2147483646 w 124"/>
                  <a:gd name="T59" fmla="*/ 0 h 11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74"/>
                <a:ext cx="245" cy="347"/>
              </a:xfrm>
              <a:custGeom>
                <a:avLst/>
                <a:gdLst>
                  <a:gd name="T0" fmla="*/ 0 w 109"/>
                  <a:gd name="T1" fmla="*/ 0 h 156"/>
                  <a:gd name="T2" fmla="*/ 2147483646 w 109"/>
                  <a:gd name="T3" fmla="*/ 2147483646 h 156"/>
                  <a:gd name="T4" fmla="*/ 2147483646 w 109"/>
                  <a:gd name="T5" fmla="*/ 2147483646 h 156"/>
                  <a:gd name="T6" fmla="*/ 2147483646 w 109"/>
                  <a:gd name="T7" fmla="*/ 2147483646 h 156"/>
                  <a:gd name="T8" fmla="*/ 2147483646 w 109"/>
                  <a:gd name="T9" fmla="*/ 2147483646 h 156"/>
                  <a:gd name="T10" fmla="*/ 2147483646 w 109"/>
                  <a:gd name="T11" fmla="*/ 2147483646 h 156"/>
                  <a:gd name="T12" fmla="*/ 2147483646 w 109"/>
                  <a:gd name="T13" fmla="*/ 2147483646 h 156"/>
                  <a:gd name="T14" fmla="*/ 2147483646 w 109"/>
                  <a:gd name="T15" fmla="*/ 2147483646 h 156"/>
                  <a:gd name="T16" fmla="*/ 2147483646 w 109"/>
                  <a:gd name="T17" fmla="*/ 2147483646 h 156"/>
                  <a:gd name="T18" fmla="*/ 2147483646 w 109"/>
                  <a:gd name="T19" fmla="*/ 2147483646 h 156"/>
                  <a:gd name="T20" fmla="*/ 2147483646 w 109"/>
                  <a:gd name="T21" fmla="*/ 2147483646 h 156"/>
                  <a:gd name="T22" fmla="*/ 2147483646 w 109"/>
                  <a:gd name="T23" fmla="*/ 2147483646 h 156"/>
                  <a:gd name="T24" fmla="*/ 2147483646 w 109"/>
                  <a:gd name="T25" fmla="*/ 2147483646 h 156"/>
                  <a:gd name="T26" fmla="*/ 2147483646 w 109"/>
                  <a:gd name="T27" fmla="*/ 2147483646 h 156"/>
                  <a:gd name="T28" fmla="*/ 2147483646 w 109"/>
                  <a:gd name="T29" fmla="*/ 2147483646 h 156"/>
                  <a:gd name="T30" fmla="*/ 2147483646 w 109"/>
                  <a:gd name="T31" fmla="*/ 2147483646 h 156"/>
                  <a:gd name="T32" fmla="*/ 2147483646 w 109"/>
                  <a:gd name="T33" fmla="*/ 2147483646 h 156"/>
                  <a:gd name="T34" fmla="*/ 2147483646 w 109"/>
                  <a:gd name="T35" fmla="*/ 2147483646 h 156"/>
                  <a:gd name="T36" fmla="*/ 2147483646 w 109"/>
                  <a:gd name="T37" fmla="*/ 2147483646 h 156"/>
                  <a:gd name="T38" fmla="*/ 2147483646 w 109"/>
                  <a:gd name="T39" fmla="*/ 2147483646 h 156"/>
                  <a:gd name="T40" fmla="*/ 2147483646 w 109"/>
                  <a:gd name="T41" fmla="*/ 2147483646 h 156"/>
                  <a:gd name="T42" fmla="*/ 2147483646 w 109"/>
                  <a:gd name="T43" fmla="*/ 2147483646 h 156"/>
                  <a:gd name="T44" fmla="*/ 2147483646 w 109"/>
                  <a:gd name="T45" fmla="*/ 2147483646 h 156"/>
                  <a:gd name="T46" fmla="*/ 2147483646 w 109"/>
                  <a:gd name="T47" fmla="*/ 2147483646 h 156"/>
                  <a:gd name="T48" fmla="*/ 0 w 109"/>
                  <a:gd name="T49" fmla="*/ 0 h 15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2" y="2207"/>
                <a:ext cx="103" cy="209"/>
              </a:xfrm>
              <a:custGeom>
                <a:avLst/>
                <a:gdLst>
                  <a:gd name="T0" fmla="*/ 2147483646 w 46"/>
                  <a:gd name="T1" fmla="*/ 0 h 94"/>
                  <a:gd name="T2" fmla="*/ 2147483646 w 46"/>
                  <a:gd name="T3" fmla="*/ 2147483646 h 94"/>
                  <a:gd name="T4" fmla="*/ 2147483646 w 46"/>
                  <a:gd name="T5" fmla="*/ 2147483646 h 94"/>
                  <a:gd name="T6" fmla="*/ 2147483646 w 46"/>
                  <a:gd name="T7" fmla="*/ 2147483646 h 94"/>
                  <a:gd name="T8" fmla="*/ 0 w 46"/>
                  <a:gd name="T9" fmla="*/ 2147483646 h 94"/>
                  <a:gd name="T10" fmla="*/ 2147483646 w 46"/>
                  <a:gd name="T11" fmla="*/ 2147483646 h 94"/>
                  <a:gd name="T12" fmla="*/ 2147483646 w 46"/>
                  <a:gd name="T13" fmla="*/ 2147483646 h 94"/>
                  <a:gd name="T14" fmla="*/ 2147483646 w 46"/>
                  <a:gd name="T15" fmla="*/ 2147483646 h 94"/>
                  <a:gd name="T16" fmla="*/ 2147483646 w 46"/>
                  <a:gd name="T17" fmla="*/ 2147483646 h 94"/>
                  <a:gd name="T18" fmla="*/ 2147483646 w 46"/>
                  <a:gd name="T19" fmla="*/ 2147483646 h 94"/>
                  <a:gd name="T20" fmla="*/ 2147483646 w 46"/>
                  <a:gd name="T21" fmla="*/ 2147483646 h 94"/>
                  <a:gd name="T22" fmla="*/ 2147483646 w 46"/>
                  <a:gd name="T23" fmla="*/ 2147483646 h 94"/>
                  <a:gd name="T24" fmla="*/ 2147483646 w 46"/>
                  <a:gd name="T25" fmla="*/ 0 h 9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2" y="1325"/>
                <a:ext cx="120" cy="90"/>
              </a:xfrm>
              <a:custGeom>
                <a:avLst/>
                <a:gdLst>
                  <a:gd name="T0" fmla="*/ 0 w 54"/>
                  <a:gd name="T1" fmla="*/ 0 h 40"/>
                  <a:gd name="T2" fmla="*/ 2147483646 w 54"/>
                  <a:gd name="T3" fmla="*/ 2147483646 h 40"/>
                  <a:gd name="T4" fmla="*/ 2147483646 w 54"/>
                  <a:gd name="T5" fmla="*/ 2147483646 h 40"/>
                  <a:gd name="T6" fmla="*/ 2147483646 w 54"/>
                  <a:gd name="T7" fmla="*/ 2147483646 h 40"/>
                  <a:gd name="T8" fmla="*/ 2147483646 w 54"/>
                  <a:gd name="T9" fmla="*/ 2147483646 h 40"/>
                  <a:gd name="T10" fmla="*/ 2147483646 w 54"/>
                  <a:gd name="T11" fmla="*/ 2147483646 h 40"/>
                  <a:gd name="T12" fmla="*/ 2147483646 w 54"/>
                  <a:gd name="T13" fmla="*/ 2147483646 h 40"/>
                  <a:gd name="T14" fmla="*/ 2147483646 w 54"/>
                  <a:gd name="T15" fmla="*/ 2147483646 h 40"/>
                  <a:gd name="T16" fmla="*/ 2147483646 w 54"/>
                  <a:gd name="T17" fmla="*/ 2147483646 h 40"/>
                  <a:gd name="T18" fmla="*/ 2147483646 w 54"/>
                  <a:gd name="T19" fmla="*/ 2147483646 h 40"/>
                  <a:gd name="T20" fmla="*/ 2147483646 w 54"/>
                  <a:gd name="T21" fmla="*/ 2147483646 h 40"/>
                  <a:gd name="T22" fmla="*/ 2147483646 w 54"/>
                  <a:gd name="T23" fmla="*/ 2147483646 h 40"/>
                  <a:gd name="T24" fmla="*/ 2147483646 w 54"/>
                  <a:gd name="T25" fmla="*/ 2147483646 h 40"/>
                  <a:gd name="T26" fmla="*/ 2147483646 w 54"/>
                  <a:gd name="T27" fmla="*/ 2147483646 h 40"/>
                  <a:gd name="T28" fmla="*/ 2147483646 w 54"/>
                  <a:gd name="T29" fmla="*/ 2147483646 h 40"/>
                  <a:gd name="T30" fmla="*/ 2147483646 w 54"/>
                  <a:gd name="T31" fmla="*/ 2147483646 h 40"/>
                  <a:gd name="T32" fmla="*/ 0 w 54"/>
                  <a:gd name="T33" fmla="*/ 0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9" y="2344"/>
                <a:ext cx="330" cy="2059"/>
              </a:xfrm>
              <a:custGeom>
                <a:avLst/>
                <a:gdLst>
                  <a:gd name="T0" fmla="*/ 0 w 149"/>
                  <a:gd name="T1" fmla="*/ 0 h 704"/>
                  <a:gd name="T2" fmla="*/ 2147483646 w 149"/>
                  <a:gd name="T3" fmla="*/ 2147483646 h 704"/>
                  <a:gd name="T4" fmla="*/ 2147483646 w 149"/>
                  <a:gd name="T5" fmla="*/ 2147483646 h 704"/>
                  <a:gd name="T6" fmla="*/ 2147483646 w 149"/>
                  <a:gd name="T7" fmla="*/ 2147483646 h 704"/>
                  <a:gd name="T8" fmla="*/ 2147483646 w 149"/>
                  <a:gd name="T9" fmla="*/ 2147483646 h 704"/>
                  <a:gd name="T10" fmla="*/ 2147483646 w 149"/>
                  <a:gd name="T11" fmla="*/ 2147483646 h 704"/>
                  <a:gd name="T12" fmla="*/ 2147483646 w 149"/>
                  <a:gd name="T13" fmla="*/ 2147483646 h 704"/>
                  <a:gd name="T14" fmla="*/ 2147483646 w 149"/>
                  <a:gd name="T15" fmla="*/ 2147483646 h 704"/>
                  <a:gd name="T16" fmla="*/ 2147483646 w 149"/>
                  <a:gd name="T17" fmla="*/ 2147483646 h 704"/>
                  <a:gd name="T18" fmla="*/ 2147483646 w 149"/>
                  <a:gd name="T19" fmla="*/ 2147483646 h 704"/>
                  <a:gd name="T20" fmla="*/ 2147483646 w 149"/>
                  <a:gd name="T21" fmla="*/ 2147483646 h 704"/>
                  <a:gd name="T22" fmla="*/ 2147483646 w 149"/>
                  <a:gd name="T23" fmla="*/ 2147483646 h 704"/>
                  <a:gd name="T24" fmla="*/ 2147483646 w 149"/>
                  <a:gd name="T25" fmla="*/ 2147483646 h 704"/>
                  <a:gd name="T26" fmla="*/ 2147483646 w 149"/>
                  <a:gd name="T27" fmla="*/ 2147483646 h 704"/>
                  <a:gd name="T28" fmla="*/ 2147483646 w 149"/>
                  <a:gd name="T29" fmla="*/ 2147483646 h 704"/>
                  <a:gd name="T30" fmla="*/ 2147483646 w 149"/>
                  <a:gd name="T31" fmla="*/ 2147483646 h 704"/>
                  <a:gd name="T32" fmla="*/ 2147483646 w 149"/>
                  <a:gd name="T33" fmla="*/ 2147483646 h 704"/>
                  <a:gd name="T34" fmla="*/ 2147483646 w 149"/>
                  <a:gd name="T35" fmla="*/ 2147483646 h 704"/>
                  <a:gd name="T36" fmla="*/ 2147483646 w 149"/>
                  <a:gd name="T37" fmla="*/ 2147483646 h 704"/>
                  <a:gd name="T38" fmla="*/ 2147483646 w 149"/>
                  <a:gd name="T39" fmla="*/ 2147483646 h 704"/>
                  <a:gd name="T40" fmla="*/ 2147483646 w 149"/>
                  <a:gd name="T41" fmla="*/ 2147483646 h 704"/>
                  <a:gd name="T42" fmla="*/ 2147483646 w 149"/>
                  <a:gd name="T43" fmla="*/ 2147483646 h 704"/>
                  <a:gd name="T44" fmla="*/ 2147483646 w 149"/>
                  <a:gd name="T45" fmla="*/ 2147483646 h 704"/>
                  <a:gd name="T46" fmla="*/ 2147483646 w 149"/>
                  <a:gd name="T47" fmla="*/ 2147483646 h 704"/>
                  <a:gd name="T48" fmla="*/ 2147483646 w 149"/>
                  <a:gd name="T49" fmla="*/ 2147483646 h 704"/>
                  <a:gd name="T50" fmla="*/ 2147483646 w 149"/>
                  <a:gd name="T51" fmla="*/ 2147483646 h 704"/>
                  <a:gd name="T52" fmla="*/ 2147483646 w 149"/>
                  <a:gd name="T53" fmla="*/ 2147483646 h 704"/>
                  <a:gd name="T54" fmla="*/ 2147483646 w 149"/>
                  <a:gd name="T55" fmla="*/ 2147483646 h 704"/>
                  <a:gd name="T56" fmla="*/ 2147483646 w 149"/>
                  <a:gd name="T57" fmla="*/ 2147483646 h 704"/>
                  <a:gd name="T58" fmla="*/ 2147483646 w 149"/>
                  <a:gd name="T59" fmla="*/ 2147483646 h 704"/>
                  <a:gd name="T60" fmla="*/ 2147483646 w 149"/>
                  <a:gd name="T61" fmla="*/ 2147483646 h 704"/>
                  <a:gd name="T62" fmla="*/ 2147483646 w 149"/>
                  <a:gd name="T63" fmla="*/ 2147483646 h 704"/>
                  <a:gd name="T64" fmla="*/ 2147483646 w 149"/>
                  <a:gd name="T65" fmla="*/ 2147483646 h 704"/>
                  <a:gd name="T66" fmla="*/ 2147483646 w 149"/>
                  <a:gd name="T67" fmla="*/ 2147483646 h 704"/>
                  <a:gd name="T68" fmla="*/ 2147483646 w 149"/>
                  <a:gd name="T69" fmla="*/ 2147483646 h 704"/>
                  <a:gd name="T70" fmla="*/ 2147483646 w 149"/>
                  <a:gd name="T71" fmla="*/ 2147483646 h 704"/>
                  <a:gd name="T72" fmla="*/ 2147483646 w 149"/>
                  <a:gd name="T73" fmla="*/ 2147483646 h 704"/>
                  <a:gd name="T74" fmla="*/ 2147483646 w 149"/>
                  <a:gd name="T75" fmla="*/ 2147483646 h 704"/>
                  <a:gd name="T76" fmla="*/ 2147483646 w 149"/>
                  <a:gd name="T77" fmla="*/ 2147483646 h 704"/>
                  <a:gd name="T78" fmla="*/ 2147483646 w 149"/>
                  <a:gd name="T79" fmla="*/ 2147483646 h 704"/>
                  <a:gd name="T80" fmla="*/ 2147483646 w 149"/>
                  <a:gd name="T81" fmla="*/ 2147483646 h 704"/>
                  <a:gd name="T82" fmla="*/ 0 w 149"/>
                  <a:gd name="T83" fmla="*/ 0 h 70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>
                <a:gd name="T0" fmla="*/ 2147483646 w 128"/>
                <a:gd name="T1" fmla="*/ 0 h 217"/>
                <a:gd name="T2" fmla="*/ 2147483646 w 128"/>
                <a:gd name="T3" fmla="*/ 2147483646 h 217"/>
                <a:gd name="T4" fmla="*/ 2147483646 w 128"/>
                <a:gd name="T5" fmla="*/ 2147483646 h 217"/>
                <a:gd name="T6" fmla="*/ 2147483646 w 128"/>
                <a:gd name="T7" fmla="*/ 2147483646 h 217"/>
                <a:gd name="T8" fmla="*/ 2147483646 w 128"/>
                <a:gd name="T9" fmla="*/ 2147483646 h 217"/>
                <a:gd name="T10" fmla="*/ 2147483646 w 128"/>
                <a:gd name="T11" fmla="*/ 2147483646 h 217"/>
                <a:gd name="T12" fmla="*/ 2147483646 w 128"/>
                <a:gd name="T13" fmla="*/ 2147483646 h 217"/>
                <a:gd name="T14" fmla="*/ 2147483646 w 128"/>
                <a:gd name="T15" fmla="*/ 2147483646 h 217"/>
                <a:gd name="T16" fmla="*/ 2147483646 w 128"/>
                <a:gd name="T17" fmla="*/ 2147483646 h 217"/>
                <a:gd name="T18" fmla="*/ 2147483646 w 128"/>
                <a:gd name="T19" fmla="*/ 2147483646 h 217"/>
                <a:gd name="T20" fmla="*/ 2147483646 w 128"/>
                <a:gd name="T21" fmla="*/ 2147483646 h 217"/>
                <a:gd name="T22" fmla="*/ 2147483646 w 128"/>
                <a:gd name="T23" fmla="*/ 2147483646 h 217"/>
                <a:gd name="T24" fmla="*/ 2147483646 w 128"/>
                <a:gd name="T25" fmla="*/ 2147483646 h 217"/>
                <a:gd name="T26" fmla="*/ 2147483646 w 128"/>
                <a:gd name="T27" fmla="*/ 2147483646 h 217"/>
                <a:gd name="T28" fmla="*/ 2147483646 w 128"/>
                <a:gd name="T29" fmla="*/ 2147483646 h 217"/>
                <a:gd name="T30" fmla="*/ 0 w 128"/>
                <a:gd name="T31" fmla="*/ 2147483646 h 217"/>
                <a:gd name="T32" fmla="*/ 2147483646 w 128"/>
                <a:gd name="T33" fmla="*/ 2147483646 h 217"/>
                <a:gd name="T34" fmla="*/ 2147483646 w 128"/>
                <a:gd name="T35" fmla="*/ 2147483646 h 217"/>
                <a:gd name="T36" fmla="*/ 2147483646 w 128"/>
                <a:gd name="T37" fmla="*/ 2147483646 h 217"/>
                <a:gd name="T38" fmla="*/ 2147483646 w 128"/>
                <a:gd name="T39" fmla="*/ 2147483646 h 217"/>
                <a:gd name="T40" fmla="*/ 2147483646 w 128"/>
                <a:gd name="T41" fmla="*/ 2147483646 h 217"/>
                <a:gd name="T42" fmla="*/ 2147483646 w 128"/>
                <a:gd name="T43" fmla="*/ 2147483646 h 217"/>
                <a:gd name="T44" fmla="*/ 2147483646 w 128"/>
                <a:gd name="T45" fmla="*/ 2147483646 h 217"/>
                <a:gd name="T46" fmla="*/ 2147483646 w 128"/>
                <a:gd name="T47" fmla="*/ 2147483646 h 217"/>
                <a:gd name="T48" fmla="*/ 2147483646 w 128"/>
                <a:gd name="T49" fmla="*/ 0 h 21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>
                <a:gd name="T0" fmla="*/ 891 w 1259"/>
                <a:gd name="T1" fmla="*/ 1532 h 1532"/>
                <a:gd name="T2" fmla="*/ 954 w 1259"/>
                <a:gd name="T3" fmla="*/ 1452 h 1532"/>
                <a:gd name="T4" fmla="*/ 1032 w 1259"/>
                <a:gd name="T5" fmla="*/ 1338 h 1532"/>
                <a:gd name="T6" fmla="*/ 1115 w 1259"/>
                <a:gd name="T7" fmla="*/ 1188 h 1532"/>
                <a:gd name="T8" fmla="*/ 1194 w 1259"/>
                <a:gd name="T9" fmla="*/ 1023 h 1532"/>
                <a:gd name="T10" fmla="*/ 1244 w 1259"/>
                <a:gd name="T11" fmla="*/ 841 h 1532"/>
                <a:gd name="T12" fmla="*/ 1259 w 1259"/>
                <a:gd name="T13" fmla="*/ 647 h 1532"/>
                <a:gd name="T14" fmla="*/ 1230 w 1259"/>
                <a:gd name="T15" fmla="*/ 463 h 1532"/>
                <a:gd name="T16" fmla="*/ 1140 w 1259"/>
                <a:gd name="T17" fmla="*/ 294 h 1532"/>
                <a:gd name="T18" fmla="*/ 1043 w 1259"/>
                <a:gd name="T19" fmla="*/ 190 h 1532"/>
                <a:gd name="T20" fmla="*/ 961 w 1259"/>
                <a:gd name="T21" fmla="*/ 109 h 1532"/>
                <a:gd name="T22" fmla="*/ 894 w 1259"/>
                <a:gd name="T23" fmla="*/ 65 h 1532"/>
                <a:gd name="T24" fmla="*/ 786 w 1259"/>
                <a:gd name="T25" fmla="*/ 18 h 1532"/>
                <a:gd name="T26" fmla="*/ 642 w 1259"/>
                <a:gd name="T27" fmla="*/ 0 h 1532"/>
                <a:gd name="T28" fmla="*/ 440 w 1259"/>
                <a:gd name="T29" fmla="*/ 23 h 1532"/>
                <a:gd name="T30" fmla="*/ 366 w 1259"/>
                <a:gd name="T31" fmla="*/ 44 h 1532"/>
                <a:gd name="T32" fmla="*/ 292 w 1259"/>
                <a:gd name="T33" fmla="*/ 58 h 1532"/>
                <a:gd name="T34" fmla="*/ 229 w 1259"/>
                <a:gd name="T35" fmla="*/ 79 h 1532"/>
                <a:gd name="T36" fmla="*/ 178 w 1259"/>
                <a:gd name="T37" fmla="*/ 103 h 1532"/>
                <a:gd name="T38" fmla="*/ 127 w 1259"/>
                <a:gd name="T39" fmla="*/ 127 h 1532"/>
                <a:gd name="T40" fmla="*/ 82 w 1259"/>
                <a:gd name="T41" fmla="*/ 158 h 1532"/>
                <a:gd name="T42" fmla="*/ 41 w 1259"/>
                <a:gd name="T43" fmla="*/ 197 h 1532"/>
                <a:gd name="T44" fmla="*/ 0 w 1259"/>
                <a:gd name="T45" fmla="*/ 243 h 1532"/>
                <a:gd name="T46" fmla="*/ 76 w 1259"/>
                <a:gd name="T47" fmla="*/ 215 h 1532"/>
                <a:gd name="T48" fmla="*/ 144 w 1259"/>
                <a:gd name="T49" fmla="*/ 194 h 1532"/>
                <a:gd name="T50" fmla="*/ 212 w 1259"/>
                <a:gd name="T51" fmla="*/ 179 h 1532"/>
                <a:gd name="T52" fmla="*/ 280 w 1259"/>
                <a:gd name="T53" fmla="*/ 164 h 1532"/>
                <a:gd name="T54" fmla="*/ 336 w 1259"/>
                <a:gd name="T55" fmla="*/ 149 h 1532"/>
                <a:gd name="T56" fmla="*/ 397 w 1259"/>
                <a:gd name="T57" fmla="*/ 149 h 1532"/>
                <a:gd name="T58" fmla="*/ 458 w 1259"/>
                <a:gd name="T59" fmla="*/ 141 h 1532"/>
                <a:gd name="T60" fmla="*/ 511 w 1259"/>
                <a:gd name="T61" fmla="*/ 146 h 1532"/>
                <a:gd name="T62" fmla="*/ 565 w 1259"/>
                <a:gd name="T63" fmla="*/ 152 h 1532"/>
                <a:gd name="T64" fmla="*/ 618 w 1259"/>
                <a:gd name="T65" fmla="*/ 166 h 1532"/>
                <a:gd name="T66" fmla="*/ 669 w 1259"/>
                <a:gd name="T67" fmla="*/ 186 h 1532"/>
                <a:gd name="T68" fmla="*/ 715 w 1259"/>
                <a:gd name="T69" fmla="*/ 205 h 1532"/>
                <a:gd name="T70" fmla="*/ 760 w 1259"/>
                <a:gd name="T71" fmla="*/ 239 h 1532"/>
                <a:gd name="T72" fmla="*/ 811 w 1259"/>
                <a:gd name="T73" fmla="*/ 267 h 1532"/>
                <a:gd name="T74" fmla="*/ 855 w 1259"/>
                <a:gd name="T75" fmla="*/ 307 h 1532"/>
                <a:gd name="T76" fmla="*/ 899 w 1259"/>
                <a:gd name="T77" fmla="*/ 348 h 1532"/>
                <a:gd name="T78" fmla="*/ 971 w 1259"/>
                <a:gd name="T79" fmla="*/ 464 h 1532"/>
                <a:gd name="T80" fmla="*/ 1016 w 1259"/>
                <a:gd name="T81" fmla="*/ 606 h 1532"/>
                <a:gd name="T82" fmla="*/ 1027 w 1259"/>
                <a:gd name="T83" fmla="*/ 774 h 1532"/>
                <a:gd name="T84" fmla="*/ 1022 w 1259"/>
                <a:gd name="T85" fmla="*/ 939 h 1532"/>
                <a:gd name="T86" fmla="*/ 1002 w 1259"/>
                <a:gd name="T87" fmla="*/ 1117 h 1532"/>
                <a:gd name="T88" fmla="*/ 966 w 1259"/>
                <a:gd name="T89" fmla="*/ 1279 h 1532"/>
                <a:gd name="T90" fmla="*/ 933 w 1259"/>
                <a:gd name="T91" fmla="*/ 1421 h 1532"/>
                <a:gd name="T92" fmla="*/ 891 w 1259"/>
                <a:gd name="T93" fmla="*/ 1532 h 15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>
                <a:gd name="T0" fmla="*/ 0 w 801"/>
                <a:gd name="T1" fmla="*/ 0 h 459"/>
                <a:gd name="T2" fmla="*/ 37 w 801"/>
                <a:gd name="T3" fmla="*/ 69 h 459"/>
                <a:gd name="T4" fmla="*/ 68 w 801"/>
                <a:gd name="T5" fmla="*/ 132 h 459"/>
                <a:gd name="T6" fmla="*/ 110 w 801"/>
                <a:gd name="T7" fmla="*/ 188 h 459"/>
                <a:gd name="T8" fmla="*/ 149 w 801"/>
                <a:gd name="T9" fmla="*/ 229 h 459"/>
                <a:gd name="T10" fmla="*/ 192 w 801"/>
                <a:gd name="T11" fmla="*/ 278 h 459"/>
                <a:gd name="T12" fmla="*/ 250 w 801"/>
                <a:gd name="T13" fmla="*/ 314 h 459"/>
                <a:gd name="T14" fmla="*/ 308 w 801"/>
                <a:gd name="T15" fmla="*/ 336 h 459"/>
                <a:gd name="T16" fmla="*/ 365 w 801"/>
                <a:gd name="T17" fmla="*/ 365 h 459"/>
                <a:gd name="T18" fmla="*/ 430 w 801"/>
                <a:gd name="T19" fmla="*/ 381 h 459"/>
                <a:gd name="T20" fmla="*/ 501 w 801"/>
                <a:gd name="T21" fmla="*/ 390 h 459"/>
                <a:gd name="T22" fmla="*/ 573 w 801"/>
                <a:gd name="T23" fmla="*/ 392 h 459"/>
                <a:gd name="T24" fmla="*/ 646 w 801"/>
                <a:gd name="T25" fmla="*/ 381 h 459"/>
                <a:gd name="T26" fmla="*/ 726 w 801"/>
                <a:gd name="T27" fmla="*/ 362 h 459"/>
                <a:gd name="T28" fmla="*/ 801 w 801"/>
                <a:gd name="T29" fmla="*/ 335 h 459"/>
                <a:gd name="T30" fmla="*/ 731 w 801"/>
                <a:gd name="T31" fmla="*/ 377 h 459"/>
                <a:gd name="T32" fmla="*/ 662 w 801"/>
                <a:gd name="T33" fmla="*/ 404 h 459"/>
                <a:gd name="T34" fmla="*/ 594 w 801"/>
                <a:gd name="T35" fmla="*/ 432 h 459"/>
                <a:gd name="T36" fmla="*/ 532 w 801"/>
                <a:gd name="T37" fmla="*/ 445 h 459"/>
                <a:gd name="T38" fmla="*/ 471 w 801"/>
                <a:gd name="T39" fmla="*/ 459 h 459"/>
                <a:gd name="T40" fmla="*/ 411 w 801"/>
                <a:gd name="T41" fmla="*/ 458 h 459"/>
                <a:gd name="T42" fmla="*/ 350 w 801"/>
                <a:gd name="T43" fmla="*/ 458 h 459"/>
                <a:gd name="T44" fmla="*/ 291 w 801"/>
                <a:gd name="T45" fmla="*/ 450 h 459"/>
                <a:gd name="T46" fmla="*/ 244 w 801"/>
                <a:gd name="T47" fmla="*/ 436 h 459"/>
                <a:gd name="T48" fmla="*/ 192 w 801"/>
                <a:gd name="T49" fmla="*/ 415 h 459"/>
                <a:gd name="T50" fmla="*/ 145 w 801"/>
                <a:gd name="T51" fmla="*/ 394 h 459"/>
                <a:gd name="T52" fmla="*/ 100 w 801"/>
                <a:gd name="T53" fmla="*/ 373 h 459"/>
                <a:gd name="T54" fmla="*/ 60 w 801"/>
                <a:gd name="T55" fmla="*/ 347 h 459"/>
                <a:gd name="T56" fmla="*/ 0 w 801"/>
                <a:gd name="T57" fmla="*/ 294 h 459"/>
                <a:gd name="T58" fmla="*/ 0 w 801"/>
                <a:gd name="T59" fmla="*/ 0 h 459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>
                <a:gd name="T0" fmla="*/ 2147483646 w 117"/>
                <a:gd name="T1" fmla="*/ 0 h 132"/>
                <a:gd name="T2" fmla="*/ 0 w 117"/>
                <a:gd name="T3" fmla="*/ 2147483646 h 132"/>
                <a:gd name="T4" fmla="*/ 2147483646 w 117"/>
                <a:gd name="T5" fmla="*/ 2147483646 h 132"/>
                <a:gd name="T6" fmla="*/ 2147483646 w 117"/>
                <a:gd name="T7" fmla="*/ 2147483646 h 132"/>
                <a:gd name="T8" fmla="*/ 2147483646 w 117"/>
                <a:gd name="T9" fmla="*/ 2147483646 h 132"/>
                <a:gd name="T10" fmla="*/ 2147483646 w 117"/>
                <a:gd name="T11" fmla="*/ 2147483646 h 132"/>
                <a:gd name="T12" fmla="*/ 2147483646 w 117"/>
                <a:gd name="T13" fmla="*/ 2147483646 h 132"/>
                <a:gd name="T14" fmla="*/ 2147483646 w 117"/>
                <a:gd name="T15" fmla="*/ 2147483646 h 132"/>
                <a:gd name="T16" fmla="*/ 2147483646 w 117"/>
                <a:gd name="T17" fmla="*/ 2147483646 h 132"/>
                <a:gd name="T18" fmla="*/ 2147483646 w 117"/>
                <a:gd name="T19" fmla="*/ 2147483646 h 132"/>
                <a:gd name="T20" fmla="*/ 2147483646 w 117"/>
                <a:gd name="T21" fmla="*/ 2147483646 h 132"/>
                <a:gd name="T22" fmla="*/ 2147483646 w 117"/>
                <a:gd name="T23" fmla="*/ 2147483646 h 132"/>
                <a:gd name="T24" fmla="*/ 2147483646 w 117"/>
                <a:gd name="T25" fmla="*/ 2147483646 h 132"/>
                <a:gd name="T26" fmla="*/ 2147483646 w 117"/>
                <a:gd name="T27" fmla="*/ 2147483646 h 132"/>
                <a:gd name="T28" fmla="*/ 2147483646 w 117"/>
                <a:gd name="T29" fmla="*/ 2147483646 h 132"/>
                <a:gd name="T30" fmla="*/ 2147483646 w 117"/>
                <a:gd name="T31" fmla="*/ 2147483646 h 132"/>
                <a:gd name="T32" fmla="*/ 2147483646 w 117"/>
                <a:gd name="T33" fmla="*/ 2147483646 h 132"/>
                <a:gd name="T34" fmla="*/ 2147483646 w 117"/>
                <a:gd name="T35" fmla="*/ 2147483646 h 132"/>
                <a:gd name="T36" fmla="*/ 2147483646 w 117"/>
                <a:gd name="T37" fmla="*/ 2147483646 h 132"/>
                <a:gd name="T38" fmla="*/ 2147483646 w 117"/>
                <a:gd name="T39" fmla="*/ 2147483646 h 132"/>
                <a:gd name="T40" fmla="*/ 2147483646 w 117"/>
                <a:gd name="T41" fmla="*/ 2147483646 h 132"/>
                <a:gd name="T42" fmla="*/ 2147483646 w 117"/>
                <a:gd name="T43" fmla="*/ 2147483646 h 132"/>
                <a:gd name="T44" fmla="*/ 2147483646 w 117"/>
                <a:gd name="T45" fmla="*/ 2147483646 h 132"/>
                <a:gd name="T46" fmla="*/ 2147483646 w 117"/>
                <a:gd name="T47" fmla="*/ 2147483646 h 132"/>
                <a:gd name="T48" fmla="*/ 2147483646 w 117"/>
                <a:gd name="T49" fmla="*/ 2147483646 h 132"/>
                <a:gd name="T50" fmla="*/ 2147483646 w 117"/>
                <a:gd name="T51" fmla="*/ 2147483646 h 132"/>
                <a:gd name="T52" fmla="*/ 2147483646 w 117"/>
                <a:gd name="T53" fmla="*/ 0 h 13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>
                <a:gd name="T0" fmla="*/ 2147483646 w 29"/>
                <a:gd name="T1" fmla="*/ 0 h 77"/>
                <a:gd name="T2" fmla="*/ 2147483646 w 29"/>
                <a:gd name="T3" fmla="*/ 0 h 77"/>
                <a:gd name="T4" fmla="*/ 2147483646 w 29"/>
                <a:gd name="T5" fmla="*/ 2147483646 h 77"/>
                <a:gd name="T6" fmla="*/ 2147483646 w 29"/>
                <a:gd name="T7" fmla="*/ 2147483646 h 77"/>
                <a:gd name="T8" fmla="*/ 2147483646 w 29"/>
                <a:gd name="T9" fmla="*/ 2147483646 h 77"/>
                <a:gd name="T10" fmla="*/ 2147483646 w 29"/>
                <a:gd name="T11" fmla="*/ 2147483646 h 77"/>
                <a:gd name="T12" fmla="*/ 0 w 29"/>
                <a:gd name="T13" fmla="*/ 2147483646 h 77"/>
                <a:gd name="T14" fmla="*/ 2147483646 w 29"/>
                <a:gd name="T15" fmla="*/ 2147483646 h 77"/>
                <a:gd name="T16" fmla="*/ 2147483646 w 29"/>
                <a:gd name="T17" fmla="*/ 2147483646 h 77"/>
                <a:gd name="T18" fmla="*/ 2147483646 w 29"/>
                <a:gd name="T19" fmla="*/ 2147483646 h 77"/>
                <a:gd name="T20" fmla="*/ 2147483646 w 29"/>
                <a:gd name="T21" fmla="*/ 2147483646 h 77"/>
                <a:gd name="T22" fmla="*/ 2147483646 w 29"/>
                <a:gd name="T23" fmla="*/ 2147483646 h 77"/>
                <a:gd name="T24" fmla="*/ 2147483646 w 29"/>
                <a:gd name="T25" fmla="*/ 0 h 7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>
                <a:gd name="T0" fmla="*/ 784 w 1108"/>
                <a:gd name="T1" fmla="*/ 1047 h 1047"/>
                <a:gd name="T2" fmla="*/ 692 w 1108"/>
                <a:gd name="T3" fmla="*/ 1011 h 1047"/>
                <a:gd name="T4" fmla="*/ 607 w 1108"/>
                <a:gd name="T5" fmla="*/ 945 h 1047"/>
                <a:gd name="T6" fmla="*/ 517 w 1108"/>
                <a:gd name="T7" fmla="*/ 861 h 1047"/>
                <a:gd name="T8" fmla="*/ 432 w 1108"/>
                <a:gd name="T9" fmla="*/ 776 h 1047"/>
                <a:gd name="T10" fmla="*/ 350 w 1108"/>
                <a:gd name="T11" fmla="*/ 677 h 1047"/>
                <a:gd name="T12" fmla="*/ 266 w 1108"/>
                <a:gd name="T13" fmla="*/ 563 h 1047"/>
                <a:gd name="T14" fmla="*/ 188 w 1108"/>
                <a:gd name="T15" fmla="*/ 447 h 1047"/>
                <a:gd name="T16" fmla="*/ 122 w 1108"/>
                <a:gd name="T17" fmla="*/ 325 h 1047"/>
                <a:gd name="T18" fmla="*/ 65 w 1108"/>
                <a:gd name="T19" fmla="*/ 211 h 1047"/>
                <a:gd name="T20" fmla="*/ 21 w 1108"/>
                <a:gd name="T21" fmla="*/ 101 h 1047"/>
                <a:gd name="T22" fmla="*/ 0 w 1108"/>
                <a:gd name="T23" fmla="*/ 0 h 1047"/>
                <a:gd name="T24" fmla="*/ 109 w 1108"/>
                <a:gd name="T25" fmla="*/ 217 h 1047"/>
                <a:gd name="T26" fmla="*/ 209 w 1108"/>
                <a:gd name="T27" fmla="*/ 378 h 1047"/>
                <a:gd name="T28" fmla="*/ 294 w 1108"/>
                <a:gd name="T29" fmla="*/ 500 h 1047"/>
                <a:gd name="T30" fmla="*/ 373 w 1108"/>
                <a:gd name="T31" fmla="*/ 590 h 1047"/>
                <a:gd name="T32" fmla="*/ 441 w 1108"/>
                <a:gd name="T33" fmla="*/ 661 h 1047"/>
                <a:gd name="T34" fmla="*/ 506 w 1108"/>
                <a:gd name="T35" fmla="*/ 713 h 1047"/>
                <a:gd name="T36" fmla="*/ 564 w 1108"/>
                <a:gd name="T37" fmla="*/ 754 h 1047"/>
                <a:gd name="T38" fmla="*/ 620 w 1108"/>
                <a:gd name="T39" fmla="*/ 801 h 1047"/>
                <a:gd name="T40" fmla="*/ 754 w 1108"/>
                <a:gd name="T41" fmla="*/ 899 h 1047"/>
                <a:gd name="T42" fmla="*/ 925 w 1108"/>
                <a:gd name="T43" fmla="*/ 977 h 1047"/>
                <a:gd name="T44" fmla="*/ 1108 w 1108"/>
                <a:gd name="T45" fmla="*/ 1047 h 1047"/>
                <a:gd name="T46" fmla="*/ 784 w 1108"/>
                <a:gd name="T47" fmla="*/ 1047 h 1047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41" y="125"/>
              <a:ext cx="356" cy="608"/>
              <a:chOff x="1729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0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89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3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8" y="3307"/>
              <a:ext cx="500" cy="500"/>
              <a:chOff x="1727" y="868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69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7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0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67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19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>
                <a:gd name="T0" fmla="*/ 0 w 862"/>
                <a:gd name="T1" fmla="*/ 0 h 886"/>
                <a:gd name="T2" fmla="*/ 6 w 862"/>
                <a:gd name="T3" fmla="*/ 107 h 886"/>
                <a:gd name="T4" fmla="*/ 37 w 862"/>
                <a:gd name="T5" fmla="*/ 262 h 886"/>
                <a:gd name="T6" fmla="*/ 83 w 862"/>
                <a:gd name="T7" fmla="*/ 410 h 886"/>
                <a:gd name="T8" fmla="*/ 149 w 862"/>
                <a:gd name="T9" fmla="*/ 546 h 886"/>
                <a:gd name="T10" fmla="*/ 237 w 862"/>
                <a:gd name="T11" fmla="*/ 666 h 886"/>
                <a:gd name="T12" fmla="*/ 338 w 862"/>
                <a:gd name="T13" fmla="*/ 764 h 886"/>
                <a:gd name="T14" fmla="*/ 450 w 862"/>
                <a:gd name="T15" fmla="*/ 838 h 886"/>
                <a:gd name="T16" fmla="*/ 579 w 862"/>
                <a:gd name="T17" fmla="*/ 879 h 886"/>
                <a:gd name="T18" fmla="*/ 714 w 862"/>
                <a:gd name="T19" fmla="*/ 886 h 886"/>
                <a:gd name="T20" fmla="*/ 862 w 862"/>
                <a:gd name="T21" fmla="*/ 851 h 886"/>
                <a:gd name="T22" fmla="*/ 784 w 862"/>
                <a:gd name="T23" fmla="*/ 856 h 886"/>
                <a:gd name="T24" fmla="*/ 700 w 862"/>
                <a:gd name="T25" fmla="*/ 835 h 886"/>
                <a:gd name="T26" fmla="*/ 621 w 862"/>
                <a:gd name="T27" fmla="*/ 794 h 886"/>
                <a:gd name="T28" fmla="*/ 542 w 862"/>
                <a:gd name="T29" fmla="*/ 728 h 886"/>
                <a:gd name="T30" fmla="*/ 466 w 862"/>
                <a:gd name="T31" fmla="*/ 649 h 886"/>
                <a:gd name="T32" fmla="*/ 397 w 862"/>
                <a:gd name="T33" fmla="*/ 557 h 886"/>
                <a:gd name="T34" fmla="*/ 334 w 862"/>
                <a:gd name="T35" fmla="*/ 454 h 886"/>
                <a:gd name="T36" fmla="*/ 279 w 862"/>
                <a:gd name="T37" fmla="*/ 339 h 886"/>
                <a:gd name="T38" fmla="*/ 238 w 862"/>
                <a:gd name="T39" fmla="*/ 225 h 886"/>
                <a:gd name="T40" fmla="*/ 205 w 862"/>
                <a:gd name="T41" fmla="*/ 105 h 886"/>
                <a:gd name="T42" fmla="*/ 184 w 862"/>
                <a:gd name="T43" fmla="*/ 3 h 88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2147483646 h 237"/>
                <a:gd name="T4" fmla="*/ 2147483646 w 257"/>
                <a:gd name="T5" fmla="*/ 2147483646 h 237"/>
                <a:gd name="T6" fmla="*/ 2147483646 w 257"/>
                <a:gd name="T7" fmla="*/ 2147483646 h 237"/>
                <a:gd name="T8" fmla="*/ 2147483646 w 257"/>
                <a:gd name="T9" fmla="*/ 2147483646 h 237"/>
                <a:gd name="T10" fmla="*/ 2147483646 w 257"/>
                <a:gd name="T11" fmla="*/ 2147483646 h 237"/>
                <a:gd name="T12" fmla="*/ 2147483646 w 257"/>
                <a:gd name="T13" fmla="*/ 2147483646 h 237"/>
                <a:gd name="T14" fmla="*/ 2147483646 w 257"/>
                <a:gd name="T15" fmla="*/ 2147483646 h 237"/>
                <a:gd name="T16" fmla="*/ 2147483646 w 257"/>
                <a:gd name="T17" fmla="*/ 2147483646 h 237"/>
                <a:gd name="T18" fmla="*/ 2147483646 w 257"/>
                <a:gd name="T19" fmla="*/ 2147483646 h 237"/>
                <a:gd name="T20" fmla="*/ 2147483646 w 257"/>
                <a:gd name="T21" fmla="*/ 2147483646 h 237"/>
                <a:gd name="T22" fmla="*/ 2147483646 w 257"/>
                <a:gd name="T23" fmla="*/ 2147483646 h 237"/>
                <a:gd name="T24" fmla="*/ 2147483646 w 257"/>
                <a:gd name="T25" fmla="*/ 2147483646 h 237"/>
                <a:gd name="T26" fmla="*/ 2147483646 w 257"/>
                <a:gd name="T27" fmla="*/ 2147483646 h 237"/>
                <a:gd name="T28" fmla="*/ 2147483646 w 257"/>
                <a:gd name="T29" fmla="*/ 2147483646 h 237"/>
                <a:gd name="T30" fmla="*/ 2147483646 w 257"/>
                <a:gd name="T31" fmla="*/ 2147483646 h 237"/>
                <a:gd name="T32" fmla="*/ 2147483646 w 257"/>
                <a:gd name="T33" fmla="*/ 2147483646 h 237"/>
                <a:gd name="T34" fmla="*/ 2147483646 w 257"/>
                <a:gd name="T35" fmla="*/ 2147483646 h 237"/>
                <a:gd name="T36" fmla="*/ 2147483646 w 257"/>
                <a:gd name="T37" fmla="*/ 2147483646 h 237"/>
                <a:gd name="T38" fmla="*/ 2147483646 w 257"/>
                <a:gd name="T39" fmla="*/ 2147483646 h 237"/>
                <a:gd name="T40" fmla="*/ 2147483646 w 257"/>
                <a:gd name="T41" fmla="*/ 2147483646 h 237"/>
                <a:gd name="T42" fmla="*/ 2147483646 w 257"/>
                <a:gd name="T43" fmla="*/ 2147483646 h 237"/>
                <a:gd name="T44" fmla="*/ 2147483646 w 257"/>
                <a:gd name="T45" fmla="*/ 2147483646 h 237"/>
                <a:gd name="T46" fmla="*/ 2147483646 w 257"/>
                <a:gd name="T47" fmla="*/ 2147483646 h 237"/>
                <a:gd name="T48" fmla="*/ 2147483646 w 257"/>
                <a:gd name="T49" fmla="*/ 2147483646 h 237"/>
                <a:gd name="T50" fmla="*/ 2147483646 w 257"/>
                <a:gd name="T51" fmla="*/ 2147483646 h 237"/>
                <a:gd name="T52" fmla="*/ 2147483646 w 257"/>
                <a:gd name="T53" fmla="*/ 2147483646 h 237"/>
                <a:gd name="T54" fmla="*/ 2147483646 w 257"/>
                <a:gd name="T55" fmla="*/ 2147483646 h 237"/>
                <a:gd name="T56" fmla="*/ 2147483646 w 257"/>
                <a:gd name="T57" fmla="*/ 2147483646 h 237"/>
                <a:gd name="T58" fmla="*/ 2147483646 w 257"/>
                <a:gd name="T59" fmla="*/ 2147483646 h 237"/>
                <a:gd name="T60" fmla="*/ 2147483646 w 257"/>
                <a:gd name="T61" fmla="*/ 2147483646 h 237"/>
                <a:gd name="T62" fmla="*/ 2147483646 w 257"/>
                <a:gd name="T63" fmla="*/ 2147483646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>
                <a:gd name="T0" fmla="*/ 2147483646 w 124"/>
                <a:gd name="T1" fmla="*/ 0 h 110"/>
                <a:gd name="T2" fmla="*/ 2147483646 w 124"/>
                <a:gd name="T3" fmla="*/ 2147483646 h 110"/>
                <a:gd name="T4" fmla="*/ 2147483646 w 124"/>
                <a:gd name="T5" fmla="*/ 2147483646 h 110"/>
                <a:gd name="T6" fmla="*/ 2147483646 w 124"/>
                <a:gd name="T7" fmla="*/ 2147483646 h 110"/>
                <a:gd name="T8" fmla="*/ 2147483646 w 124"/>
                <a:gd name="T9" fmla="*/ 2147483646 h 110"/>
                <a:gd name="T10" fmla="*/ 2147483646 w 124"/>
                <a:gd name="T11" fmla="*/ 2147483646 h 110"/>
                <a:gd name="T12" fmla="*/ 2147483646 w 124"/>
                <a:gd name="T13" fmla="*/ 2147483646 h 110"/>
                <a:gd name="T14" fmla="*/ 2147483646 w 124"/>
                <a:gd name="T15" fmla="*/ 2147483646 h 110"/>
                <a:gd name="T16" fmla="*/ 2147483646 w 124"/>
                <a:gd name="T17" fmla="*/ 2147483646 h 110"/>
                <a:gd name="T18" fmla="*/ 0 w 124"/>
                <a:gd name="T19" fmla="*/ 2147483646 h 110"/>
                <a:gd name="T20" fmla="*/ 2147483646 w 124"/>
                <a:gd name="T21" fmla="*/ 2147483646 h 110"/>
                <a:gd name="T22" fmla="*/ 2147483646 w 124"/>
                <a:gd name="T23" fmla="*/ 2147483646 h 110"/>
                <a:gd name="T24" fmla="*/ 2147483646 w 124"/>
                <a:gd name="T25" fmla="*/ 2147483646 h 110"/>
                <a:gd name="T26" fmla="*/ 2147483646 w 124"/>
                <a:gd name="T27" fmla="*/ 2147483646 h 110"/>
                <a:gd name="T28" fmla="*/ 2147483646 w 124"/>
                <a:gd name="T29" fmla="*/ 2147483646 h 110"/>
                <a:gd name="T30" fmla="*/ 2147483646 w 124"/>
                <a:gd name="T31" fmla="*/ 2147483646 h 110"/>
                <a:gd name="T32" fmla="*/ 2147483646 w 124"/>
                <a:gd name="T33" fmla="*/ 2147483646 h 110"/>
                <a:gd name="T34" fmla="*/ 2147483646 w 124"/>
                <a:gd name="T35" fmla="*/ 2147483646 h 110"/>
                <a:gd name="T36" fmla="*/ 2147483646 w 124"/>
                <a:gd name="T37" fmla="*/ 2147483646 h 110"/>
                <a:gd name="T38" fmla="*/ 2147483646 w 124"/>
                <a:gd name="T39" fmla="*/ 2147483646 h 110"/>
                <a:gd name="T40" fmla="*/ 2147483646 w 124"/>
                <a:gd name="T41" fmla="*/ 2147483646 h 110"/>
                <a:gd name="T42" fmla="*/ 2147483646 w 124"/>
                <a:gd name="T43" fmla="*/ 2147483646 h 110"/>
                <a:gd name="T44" fmla="*/ 2147483646 w 124"/>
                <a:gd name="T45" fmla="*/ 2147483646 h 110"/>
                <a:gd name="T46" fmla="*/ 2147483646 w 124"/>
                <a:gd name="T47" fmla="*/ 2147483646 h 110"/>
                <a:gd name="T48" fmla="*/ 2147483646 w 124"/>
                <a:gd name="T49" fmla="*/ 2147483646 h 110"/>
                <a:gd name="T50" fmla="*/ 2147483646 w 124"/>
                <a:gd name="T51" fmla="*/ 2147483646 h 110"/>
                <a:gd name="T52" fmla="*/ 2147483646 w 124"/>
                <a:gd name="T53" fmla="*/ 2147483646 h 110"/>
                <a:gd name="T54" fmla="*/ 2147483646 w 124"/>
                <a:gd name="T55" fmla="*/ 2147483646 h 110"/>
                <a:gd name="T56" fmla="*/ 2147483646 w 124"/>
                <a:gd name="T57" fmla="*/ 2147483646 h 110"/>
                <a:gd name="T58" fmla="*/ 214748364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>
                <a:gd name="T0" fmla="*/ 2147483646 w 46"/>
                <a:gd name="T1" fmla="*/ 0 h 94"/>
                <a:gd name="T2" fmla="*/ 2147483646 w 46"/>
                <a:gd name="T3" fmla="*/ 2147483646 h 94"/>
                <a:gd name="T4" fmla="*/ 2147483646 w 46"/>
                <a:gd name="T5" fmla="*/ 2147483646 h 94"/>
                <a:gd name="T6" fmla="*/ 2147483646 w 46"/>
                <a:gd name="T7" fmla="*/ 2147483646 h 94"/>
                <a:gd name="T8" fmla="*/ 0 w 46"/>
                <a:gd name="T9" fmla="*/ 2147483646 h 94"/>
                <a:gd name="T10" fmla="*/ 2147483646 w 46"/>
                <a:gd name="T11" fmla="*/ 2147483646 h 94"/>
                <a:gd name="T12" fmla="*/ 2147483646 w 46"/>
                <a:gd name="T13" fmla="*/ 2147483646 h 94"/>
                <a:gd name="T14" fmla="*/ 2147483646 w 46"/>
                <a:gd name="T15" fmla="*/ 2147483646 h 94"/>
                <a:gd name="T16" fmla="*/ 2147483646 w 46"/>
                <a:gd name="T17" fmla="*/ 2147483646 h 94"/>
                <a:gd name="T18" fmla="*/ 2147483646 w 46"/>
                <a:gd name="T19" fmla="*/ 2147483646 h 94"/>
                <a:gd name="T20" fmla="*/ 2147483646 w 46"/>
                <a:gd name="T21" fmla="*/ 2147483646 h 94"/>
                <a:gd name="T22" fmla="*/ 2147483646 w 46"/>
                <a:gd name="T23" fmla="*/ 2147483646 h 94"/>
                <a:gd name="T24" fmla="*/ 2147483646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>
                <a:gd name="T0" fmla="*/ 124 w 124"/>
                <a:gd name="T1" fmla="*/ 0 h 121"/>
                <a:gd name="T2" fmla="*/ 113 w 124"/>
                <a:gd name="T3" fmla="*/ 9 h 121"/>
                <a:gd name="T4" fmla="*/ 99 w 124"/>
                <a:gd name="T5" fmla="*/ 25 h 121"/>
                <a:gd name="T6" fmla="*/ 81 w 124"/>
                <a:gd name="T7" fmla="*/ 41 h 121"/>
                <a:gd name="T8" fmla="*/ 63 w 124"/>
                <a:gd name="T9" fmla="*/ 54 h 121"/>
                <a:gd name="T10" fmla="*/ 41 w 124"/>
                <a:gd name="T11" fmla="*/ 66 h 121"/>
                <a:gd name="T12" fmla="*/ 22 w 124"/>
                <a:gd name="T13" fmla="*/ 74 h 121"/>
                <a:gd name="T14" fmla="*/ 0 w 124"/>
                <a:gd name="T15" fmla="*/ 75 h 121"/>
                <a:gd name="T16" fmla="*/ 10 w 124"/>
                <a:gd name="T17" fmla="*/ 96 h 121"/>
                <a:gd name="T18" fmla="*/ 23 w 124"/>
                <a:gd name="T19" fmla="*/ 113 h 121"/>
                <a:gd name="T20" fmla="*/ 41 w 124"/>
                <a:gd name="T21" fmla="*/ 121 h 121"/>
                <a:gd name="T22" fmla="*/ 60 w 124"/>
                <a:gd name="T23" fmla="*/ 121 h 121"/>
                <a:gd name="T24" fmla="*/ 83 w 124"/>
                <a:gd name="T25" fmla="*/ 111 h 121"/>
                <a:gd name="T26" fmla="*/ 101 w 124"/>
                <a:gd name="T27" fmla="*/ 88 h 121"/>
                <a:gd name="T28" fmla="*/ 116 w 124"/>
                <a:gd name="T29" fmla="*/ 53 h 121"/>
                <a:gd name="T30" fmla="*/ 124 w 124"/>
                <a:gd name="T31" fmla="*/ 0 h 12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>
                <a:gd name="T0" fmla="*/ 0 w 149"/>
                <a:gd name="T1" fmla="*/ 0 h 704"/>
                <a:gd name="T2" fmla="*/ 2147483646 w 149"/>
                <a:gd name="T3" fmla="*/ 2147483646 h 704"/>
                <a:gd name="T4" fmla="*/ 2147483646 w 149"/>
                <a:gd name="T5" fmla="*/ 2147483646 h 704"/>
                <a:gd name="T6" fmla="*/ 2147483646 w 149"/>
                <a:gd name="T7" fmla="*/ 2147483646 h 704"/>
                <a:gd name="T8" fmla="*/ 2147483646 w 149"/>
                <a:gd name="T9" fmla="*/ 2147483646 h 704"/>
                <a:gd name="T10" fmla="*/ 2147483646 w 149"/>
                <a:gd name="T11" fmla="*/ 2147483646 h 704"/>
                <a:gd name="T12" fmla="*/ 2147483646 w 149"/>
                <a:gd name="T13" fmla="*/ 2147483646 h 704"/>
                <a:gd name="T14" fmla="*/ 2147483646 w 149"/>
                <a:gd name="T15" fmla="*/ 2147483646 h 704"/>
                <a:gd name="T16" fmla="*/ 2147483646 w 149"/>
                <a:gd name="T17" fmla="*/ 2147483646 h 704"/>
                <a:gd name="T18" fmla="*/ 2147483646 w 149"/>
                <a:gd name="T19" fmla="*/ 2147483646 h 704"/>
                <a:gd name="T20" fmla="*/ 2147483646 w 149"/>
                <a:gd name="T21" fmla="*/ 2147483646 h 704"/>
                <a:gd name="T22" fmla="*/ 2147483646 w 149"/>
                <a:gd name="T23" fmla="*/ 2147483646 h 704"/>
                <a:gd name="T24" fmla="*/ 2147483646 w 149"/>
                <a:gd name="T25" fmla="*/ 2147483646 h 704"/>
                <a:gd name="T26" fmla="*/ 2147483646 w 149"/>
                <a:gd name="T27" fmla="*/ 2147483646 h 704"/>
                <a:gd name="T28" fmla="*/ 2147483646 w 149"/>
                <a:gd name="T29" fmla="*/ 2147483646 h 704"/>
                <a:gd name="T30" fmla="*/ 2147483646 w 149"/>
                <a:gd name="T31" fmla="*/ 2147483646 h 704"/>
                <a:gd name="T32" fmla="*/ 2147483646 w 149"/>
                <a:gd name="T33" fmla="*/ 2147483646 h 704"/>
                <a:gd name="T34" fmla="*/ 2147483646 w 149"/>
                <a:gd name="T35" fmla="*/ 2147483646 h 704"/>
                <a:gd name="T36" fmla="*/ 2147483646 w 149"/>
                <a:gd name="T37" fmla="*/ 2147483646 h 704"/>
                <a:gd name="T38" fmla="*/ 2147483646 w 149"/>
                <a:gd name="T39" fmla="*/ 2147483646 h 704"/>
                <a:gd name="T40" fmla="*/ 2147483646 w 149"/>
                <a:gd name="T41" fmla="*/ 2147483646 h 704"/>
                <a:gd name="T42" fmla="*/ 2147483646 w 149"/>
                <a:gd name="T43" fmla="*/ 2147483646 h 704"/>
                <a:gd name="T44" fmla="*/ 2147483646 w 149"/>
                <a:gd name="T45" fmla="*/ 2147483646 h 704"/>
                <a:gd name="T46" fmla="*/ 2147483646 w 149"/>
                <a:gd name="T47" fmla="*/ 2147483646 h 704"/>
                <a:gd name="T48" fmla="*/ 2147483646 w 149"/>
                <a:gd name="T49" fmla="*/ 2147483646 h 704"/>
                <a:gd name="T50" fmla="*/ 2147483646 w 149"/>
                <a:gd name="T51" fmla="*/ 2147483646 h 704"/>
                <a:gd name="T52" fmla="*/ 2147483646 w 149"/>
                <a:gd name="T53" fmla="*/ 2147483646 h 704"/>
                <a:gd name="T54" fmla="*/ 2147483646 w 149"/>
                <a:gd name="T55" fmla="*/ 2147483646 h 704"/>
                <a:gd name="T56" fmla="*/ 2147483646 w 149"/>
                <a:gd name="T57" fmla="*/ 2147483646 h 704"/>
                <a:gd name="T58" fmla="*/ 2147483646 w 149"/>
                <a:gd name="T59" fmla="*/ 2147483646 h 704"/>
                <a:gd name="T60" fmla="*/ 2147483646 w 149"/>
                <a:gd name="T61" fmla="*/ 2147483646 h 704"/>
                <a:gd name="T62" fmla="*/ 2147483646 w 149"/>
                <a:gd name="T63" fmla="*/ 2147483646 h 704"/>
                <a:gd name="T64" fmla="*/ 2147483646 w 149"/>
                <a:gd name="T65" fmla="*/ 2147483646 h 704"/>
                <a:gd name="T66" fmla="*/ 2147483646 w 149"/>
                <a:gd name="T67" fmla="*/ 2147483646 h 704"/>
                <a:gd name="T68" fmla="*/ 2147483646 w 149"/>
                <a:gd name="T69" fmla="*/ 2147483646 h 704"/>
                <a:gd name="T70" fmla="*/ 2147483646 w 149"/>
                <a:gd name="T71" fmla="*/ 2147483646 h 704"/>
                <a:gd name="T72" fmla="*/ 2147483646 w 149"/>
                <a:gd name="T73" fmla="*/ 2147483646 h 704"/>
                <a:gd name="T74" fmla="*/ 2147483646 w 149"/>
                <a:gd name="T75" fmla="*/ 2147483646 h 704"/>
                <a:gd name="T76" fmla="*/ 2147483646 w 149"/>
                <a:gd name="T77" fmla="*/ 2147483646 h 704"/>
                <a:gd name="T78" fmla="*/ 2147483646 w 149"/>
                <a:gd name="T79" fmla="*/ 2147483646 h 704"/>
                <a:gd name="T80" fmla="*/ 2147483646 w 149"/>
                <a:gd name="T81" fmla="*/ 2147483646 h 704"/>
                <a:gd name="T82" fmla="*/ 0 w 149"/>
                <a:gd name="T83" fmla="*/ 0 h 70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>
                <a:gd name="T0" fmla="*/ 0 w 36"/>
                <a:gd name="T1" fmla="*/ 0 h 132"/>
                <a:gd name="T2" fmla="*/ 36 w 36"/>
                <a:gd name="T3" fmla="*/ 12 h 132"/>
                <a:gd name="T4" fmla="*/ 0 w 36"/>
                <a:gd name="T5" fmla="*/ 132 h 132"/>
                <a:gd name="T6" fmla="*/ 0 w 36"/>
                <a:gd name="T7" fmla="*/ 0 h 13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</p:grpSp>
      <p:sp>
        <p:nvSpPr>
          <p:cNvPr id="97327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  <a:extLst/>
        </p:spPr>
        <p:txBody>
          <a:bodyPr/>
          <a:lstStyle>
            <a:lvl1pPr>
              <a:defRPr sz="5200" b="1"/>
            </a:lvl1pPr>
          </a:lstStyle>
          <a:p>
            <a:pPr lvl="0"/>
            <a:r>
              <a:rPr lang="vi-VN" noProof="0" smtClean="0"/>
              <a:t>Click to edit Master title style</a:t>
            </a:r>
          </a:p>
        </p:txBody>
      </p:sp>
      <p:sp>
        <p:nvSpPr>
          <p:cNvPr id="97328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vi-VN" noProof="0" smtClean="0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F11C0C-20F5-4485-8034-B44DA3937FC6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4727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5A358C-C3A4-4754-9522-8E35ED3E4CAE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107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929B95-6473-4254-A3B0-0FCE0BB53A1A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6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2FF-E0E9-4881-A61E-ED8D5DFE34B3}" type="datetimeFigureOut">
              <a:rPr lang="en-US" smtClean="0"/>
              <a:t>17/8/2025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80F6-5A86-4D4F-B491-2985DE3F6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167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5A0FDC3-79C4-41BA-ADF7-97E1B85AA9B7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44420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73D2C2-27AF-4056-B6BD-7A37FF77777B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64164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347E32-83F4-4225-BFC4-C9C13C56B15D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1836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860051-E7CF-4FD5-8CFE-78C03120C246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163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8EF8486-5A9C-4D94-B0F5-6A968C6EB93B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31246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94B1C5-5937-452B-B0DE-A22F26CB87AB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6749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3B7B1C-0D00-429C-88C7-7293A3B11100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92808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50FD0AB-011C-4C38-BDC1-3EF85C0FBF57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1462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2FF-E0E9-4881-A61E-ED8D5DFE34B3}" type="datetimeFigureOut">
              <a:rPr lang="en-US" smtClean="0"/>
              <a:t>17/8/2025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80F6-5A86-4D4F-B491-2985DE3F6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19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2FF-E0E9-4881-A61E-ED8D5DFE34B3}" type="datetimeFigureOut">
              <a:rPr lang="en-US" smtClean="0"/>
              <a:t>17/8/2025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80F6-5A86-4D4F-B491-2985DE3F6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89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2FF-E0E9-4881-A61E-ED8D5DFE34B3}" type="datetimeFigureOut">
              <a:rPr lang="en-US" smtClean="0"/>
              <a:t>17/8/2025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80F6-5A86-4D4F-B491-2985DE3F6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27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2FF-E0E9-4881-A61E-ED8D5DFE34B3}" type="datetimeFigureOut">
              <a:rPr lang="en-US" smtClean="0"/>
              <a:t>17/8/2025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80F6-5A86-4D4F-B491-2985DE3F6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383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2FF-E0E9-4881-A61E-ED8D5DFE34B3}" type="datetimeFigureOut">
              <a:rPr lang="en-US" smtClean="0"/>
              <a:t>17/8/2025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80F6-5A86-4D4F-B491-2985DE3F6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15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8C2FF-E0E9-4881-A61E-ED8D5DFE34B3}" type="datetimeFigureOut">
              <a:rPr lang="en-US" smtClean="0"/>
              <a:t>17/8/2025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3780F6-5A86-4D4F-B491-2985DE3F6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41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8C2FF-E0E9-4881-A61E-ED8D5DFE34B3}" type="datetimeFigureOut">
              <a:rPr lang="en-US" smtClean="0"/>
              <a:t>17/8/2025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780F6-5A86-4D4F-B491-2985DE3F6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2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2400" y="732800"/>
            <a:ext cx="102872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200"/>
              <a:buFont typeface="Barriecito"/>
              <a:buNone/>
              <a:defRPr sz="3200">
                <a:solidFill>
                  <a:schemeClr val="lt2"/>
                </a:solidFill>
                <a:latin typeface="Barriecito"/>
                <a:ea typeface="Barriecito"/>
                <a:cs typeface="Barriecito"/>
                <a:sym typeface="Barrieci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Barriecito"/>
              <a:buNone/>
              <a:defRPr sz="3200">
                <a:solidFill>
                  <a:schemeClr val="accent1"/>
                </a:solidFill>
                <a:latin typeface="Barriecito"/>
                <a:ea typeface="Barriecito"/>
                <a:cs typeface="Barriecito"/>
                <a:sym typeface="Barriec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2400" y="1536633"/>
            <a:ext cx="10287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BeeZee"/>
              <a:buChar char="●"/>
              <a:defRPr sz="18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19098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-11113" y="0"/>
            <a:ext cx="3778251" cy="6856413"/>
            <a:chOff x="-5" y="0"/>
            <a:chExt cx="1785" cy="4319"/>
          </a:xfrm>
        </p:grpSpPr>
        <p:sp>
          <p:nvSpPr>
            <p:cNvPr id="5128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>
                <a:gd name="T0" fmla="*/ 5 w 472"/>
                <a:gd name="T1" fmla="*/ 32 h 802"/>
                <a:gd name="T2" fmla="*/ 189 w 472"/>
                <a:gd name="T3" fmla="*/ 26 h 802"/>
                <a:gd name="T4" fmla="*/ 309 w 472"/>
                <a:gd name="T5" fmla="*/ 66 h 802"/>
                <a:gd name="T6" fmla="*/ 357 w 472"/>
                <a:gd name="T7" fmla="*/ 98 h 802"/>
                <a:gd name="T8" fmla="*/ 413 w 472"/>
                <a:gd name="T9" fmla="*/ 162 h 802"/>
                <a:gd name="T10" fmla="*/ 437 w 472"/>
                <a:gd name="T11" fmla="*/ 250 h 802"/>
                <a:gd name="T12" fmla="*/ 397 w 472"/>
                <a:gd name="T13" fmla="*/ 530 h 802"/>
                <a:gd name="T14" fmla="*/ 341 w 472"/>
                <a:gd name="T15" fmla="*/ 634 h 802"/>
                <a:gd name="T16" fmla="*/ 173 w 472"/>
                <a:gd name="T17" fmla="*/ 714 h 802"/>
                <a:gd name="T18" fmla="*/ 77 w 472"/>
                <a:gd name="T19" fmla="*/ 730 h 802"/>
                <a:gd name="T20" fmla="*/ 69 w 472"/>
                <a:gd name="T21" fmla="*/ 802 h 802"/>
                <a:gd name="T22" fmla="*/ 7 w 472"/>
                <a:gd name="T23" fmla="*/ 788 h 802"/>
                <a:gd name="T24" fmla="*/ 5 w 472"/>
                <a:gd name="T25" fmla="*/ 751 h 802"/>
                <a:gd name="T26" fmla="*/ 37 w 472"/>
                <a:gd name="T27" fmla="*/ 722 h 802"/>
                <a:gd name="T28" fmla="*/ 5 w 472"/>
                <a:gd name="T29" fmla="*/ 670 h 802"/>
                <a:gd name="T30" fmla="*/ 5 w 472"/>
                <a:gd name="T31" fmla="*/ 32 h 80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grpSp>
          <p:nvGrpSpPr>
            <p:cNvPr id="5129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5167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168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169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</p:grpSp>
        <p:sp>
          <p:nvSpPr>
            <p:cNvPr id="5130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>
                <a:gd name="T0" fmla="*/ 14 w 710"/>
                <a:gd name="T1" fmla="*/ 416 h 768"/>
                <a:gd name="T2" fmla="*/ 14 w 710"/>
                <a:gd name="T3" fmla="*/ 272 h 768"/>
                <a:gd name="T4" fmla="*/ 102 w 710"/>
                <a:gd name="T5" fmla="*/ 144 h 768"/>
                <a:gd name="T6" fmla="*/ 150 w 710"/>
                <a:gd name="T7" fmla="*/ 96 h 768"/>
                <a:gd name="T8" fmla="*/ 198 w 710"/>
                <a:gd name="T9" fmla="*/ 64 h 768"/>
                <a:gd name="T10" fmla="*/ 350 w 710"/>
                <a:gd name="T11" fmla="*/ 0 h 768"/>
                <a:gd name="T12" fmla="*/ 534 w 710"/>
                <a:gd name="T13" fmla="*/ 8 h 768"/>
                <a:gd name="T14" fmla="*/ 662 w 710"/>
                <a:gd name="T15" fmla="*/ 96 h 768"/>
                <a:gd name="T16" fmla="*/ 710 w 710"/>
                <a:gd name="T17" fmla="*/ 200 h 768"/>
                <a:gd name="T18" fmla="*/ 702 w 710"/>
                <a:gd name="T19" fmla="*/ 400 h 768"/>
                <a:gd name="T20" fmla="*/ 678 w 710"/>
                <a:gd name="T21" fmla="*/ 448 h 768"/>
                <a:gd name="T22" fmla="*/ 550 w 710"/>
                <a:gd name="T23" fmla="*/ 632 h 768"/>
                <a:gd name="T24" fmla="*/ 518 w 710"/>
                <a:gd name="T25" fmla="*/ 656 h 768"/>
                <a:gd name="T26" fmla="*/ 470 w 710"/>
                <a:gd name="T27" fmla="*/ 664 h 768"/>
                <a:gd name="T28" fmla="*/ 518 w 710"/>
                <a:gd name="T29" fmla="*/ 680 h 768"/>
                <a:gd name="T30" fmla="*/ 566 w 710"/>
                <a:gd name="T31" fmla="*/ 696 h 768"/>
                <a:gd name="T32" fmla="*/ 574 w 710"/>
                <a:gd name="T33" fmla="*/ 720 h 768"/>
                <a:gd name="T34" fmla="*/ 526 w 710"/>
                <a:gd name="T35" fmla="*/ 736 h 768"/>
                <a:gd name="T36" fmla="*/ 502 w 710"/>
                <a:gd name="T37" fmla="*/ 752 h 768"/>
                <a:gd name="T38" fmla="*/ 454 w 710"/>
                <a:gd name="T39" fmla="*/ 768 h 768"/>
                <a:gd name="T40" fmla="*/ 438 w 710"/>
                <a:gd name="T41" fmla="*/ 712 h 768"/>
                <a:gd name="T42" fmla="*/ 246 w 710"/>
                <a:gd name="T43" fmla="*/ 688 h 768"/>
                <a:gd name="T44" fmla="*/ 134 w 710"/>
                <a:gd name="T45" fmla="*/ 648 h 768"/>
                <a:gd name="T46" fmla="*/ 110 w 710"/>
                <a:gd name="T47" fmla="*/ 624 h 768"/>
                <a:gd name="T48" fmla="*/ 78 w 710"/>
                <a:gd name="T49" fmla="*/ 576 h 768"/>
                <a:gd name="T50" fmla="*/ 54 w 710"/>
                <a:gd name="T51" fmla="*/ 464 h 768"/>
                <a:gd name="T52" fmla="*/ 30 w 710"/>
                <a:gd name="T53" fmla="*/ 408 h 768"/>
                <a:gd name="T54" fmla="*/ 22 w 710"/>
                <a:gd name="T55" fmla="*/ 384 h 768"/>
                <a:gd name="T56" fmla="*/ 14 w 710"/>
                <a:gd name="T57" fmla="*/ 416 h 76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grpSp>
          <p:nvGrpSpPr>
            <p:cNvPr id="5131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5158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>
                  <a:gd name="T0" fmla="*/ 105928009 w 217"/>
                  <a:gd name="T1" fmla="*/ 490857930 h 210"/>
                  <a:gd name="T2" fmla="*/ 84634474 w 217"/>
                  <a:gd name="T3" fmla="*/ 464102491 h 210"/>
                  <a:gd name="T4" fmla="*/ 60801055 w 217"/>
                  <a:gd name="T5" fmla="*/ 423749681 h 210"/>
                  <a:gd name="T6" fmla="*/ 35298561 w 217"/>
                  <a:gd name="T7" fmla="*/ 370566677 h 210"/>
                  <a:gd name="T8" fmla="*/ 10853298 w 217"/>
                  <a:gd name="T9" fmla="*/ 315179616 h 210"/>
                  <a:gd name="T10" fmla="*/ 0 w 217"/>
                  <a:gd name="T11" fmla="*/ 255041355 h 210"/>
                  <a:gd name="T12" fmla="*/ 1 w 217"/>
                  <a:gd name="T13" fmla="*/ 190929885 h 210"/>
                  <a:gd name="T14" fmla="*/ 20871752 w 217"/>
                  <a:gd name="T15" fmla="*/ 132327643 h 210"/>
                  <a:gd name="T16" fmla="*/ 62634371 w 217"/>
                  <a:gd name="T17" fmla="*/ 83027927 h 210"/>
                  <a:gd name="T18" fmla="*/ 104451295 w 217"/>
                  <a:gd name="T19" fmla="*/ 51436795 h 210"/>
                  <a:gd name="T20" fmla="*/ 138669726 w 217"/>
                  <a:gd name="T21" fmla="*/ 28069917 h 210"/>
                  <a:gd name="T22" fmla="*/ 166312854 w 217"/>
                  <a:gd name="T23" fmla="*/ 15814870 h 210"/>
                  <a:gd name="T24" fmla="*/ 187960474 w 217"/>
                  <a:gd name="T25" fmla="*/ 10960801 h 210"/>
                  <a:gd name="T26" fmla="*/ 203347371 w 217"/>
                  <a:gd name="T27" fmla="*/ 10960801 h 210"/>
                  <a:gd name="T28" fmla="*/ 239889047 w 217"/>
                  <a:gd name="T29" fmla="*/ 0 h 210"/>
                  <a:gd name="T30" fmla="*/ 340999747 w 217"/>
                  <a:gd name="T31" fmla="*/ 19454398 h 210"/>
                  <a:gd name="T32" fmla="*/ 369159875 w 217"/>
                  <a:gd name="T33" fmla="*/ 28069917 h 210"/>
                  <a:gd name="T34" fmla="*/ 396882380 w 217"/>
                  <a:gd name="T35" fmla="*/ 35649264 h 210"/>
                  <a:gd name="T36" fmla="*/ 420659937 w 217"/>
                  <a:gd name="T37" fmla="*/ 43864428 h 210"/>
                  <a:gd name="T38" fmla="*/ 438739048 w 217"/>
                  <a:gd name="T39" fmla="*/ 53902785 h 210"/>
                  <a:gd name="T40" fmla="*/ 458510436 w 217"/>
                  <a:gd name="T41" fmla="*/ 63290103 h 210"/>
                  <a:gd name="T42" fmla="*/ 474063991 w 217"/>
                  <a:gd name="T43" fmla="*/ 74215947 h 210"/>
                  <a:gd name="T44" fmla="*/ 486285427 w 217"/>
                  <a:gd name="T45" fmla="*/ 88494155 h 210"/>
                  <a:gd name="T46" fmla="*/ 500583564 w 217"/>
                  <a:gd name="T47" fmla="*/ 105774117 h 210"/>
                  <a:gd name="T48" fmla="*/ 474063991 w 217"/>
                  <a:gd name="T49" fmla="*/ 94644574 h 210"/>
                  <a:gd name="T50" fmla="*/ 448668762 w 217"/>
                  <a:gd name="T51" fmla="*/ 84316220 h 210"/>
                  <a:gd name="T52" fmla="*/ 423065654 w 217"/>
                  <a:gd name="T53" fmla="*/ 77774018 h 210"/>
                  <a:gd name="T54" fmla="*/ 396882380 w 217"/>
                  <a:gd name="T55" fmla="*/ 69160816 h 210"/>
                  <a:gd name="T56" fmla="*/ 376055369 w 217"/>
                  <a:gd name="T57" fmla="*/ 63290103 h 210"/>
                  <a:gd name="T58" fmla="*/ 354296743 w 217"/>
                  <a:gd name="T59" fmla="*/ 61332583 h 210"/>
                  <a:gd name="T60" fmla="*/ 329213720 w 217"/>
                  <a:gd name="T61" fmla="*/ 57544108 h 210"/>
                  <a:gd name="T62" fmla="*/ 308427669 w 217"/>
                  <a:gd name="T63" fmla="*/ 57544108 h 210"/>
                  <a:gd name="T64" fmla="*/ 288503354 w 217"/>
                  <a:gd name="T65" fmla="*/ 57544108 h 210"/>
                  <a:gd name="T66" fmla="*/ 267644611 w 217"/>
                  <a:gd name="T67" fmla="*/ 58436984 h 210"/>
                  <a:gd name="T68" fmla="*/ 246264537 w 217"/>
                  <a:gd name="T69" fmla="*/ 63290103 h 210"/>
                  <a:gd name="T70" fmla="*/ 228240822 w 217"/>
                  <a:gd name="T71" fmla="*/ 68542344 h 210"/>
                  <a:gd name="T72" fmla="*/ 209855920 w 217"/>
                  <a:gd name="T73" fmla="*/ 77774018 h 210"/>
                  <a:gd name="T74" fmla="*/ 188235073 w 217"/>
                  <a:gd name="T75" fmla="*/ 84316220 h 210"/>
                  <a:gd name="T76" fmla="*/ 170732922 w 217"/>
                  <a:gd name="T77" fmla="*/ 95342445 h 210"/>
                  <a:gd name="T78" fmla="*/ 152790170 w 217"/>
                  <a:gd name="T79" fmla="*/ 107083009 h 210"/>
                  <a:gd name="T80" fmla="*/ 120105912 w 217"/>
                  <a:gd name="T81" fmla="*/ 142693970 h 210"/>
                  <a:gd name="T82" fmla="*/ 97739329 w 217"/>
                  <a:gd name="T83" fmla="*/ 186616820 h 210"/>
                  <a:gd name="T84" fmla="*/ 84634474 w 217"/>
                  <a:gd name="T85" fmla="*/ 241216326 h 210"/>
                  <a:gd name="T86" fmla="*/ 79938613 w 217"/>
                  <a:gd name="T87" fmla="*/ 294915022 h 210"/>
                  <a:gd name="T88" fmla="*/ 79938613 w 217"/>
                  <a:gd name="T89" fmla="*/ 354584079 h 210"/>
                  <a:gd name="T90" fmla="*/ 87699218 w 217"/>
                  <a:gd name="T91" fmla="*/ 406154922 h 210"/>
                  <a:gd name="T92" fmla="*/ 94400962 w 217"/>
                  <a:gd name="T93" fmla="*/ 453534072 h 210"/>
                  <a:gd name="T94" fmla="*/ 105928009 w 217"/>
                  <a:gd name="T95" fmla="*/ 490857930 h 2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159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>
                  <a:gd name="T0" fmla="*/ 232599083 w 182"/>
                  <a:gd name="T1" fmla="*/ 0 h 213"/>
                  <a:gd name="T2" fmla="*/ 238788597 w 182"/>
                  <a:gd name="T3" fmla="*/ 5146958 h 213"/>
                  <a:gd name="T4" fmla="*/ 252152957 w 182"/>
                  <a:gd name="T5" fmla="*/ 20887370 h 213"/>
                  <a:gd name="T6" fmla="*/ 271173561 w 182"/>
                  <a:gd name="T7" fmla="*/ 46932365 h 213"/>
                  <a:gd name="T8" fmla="*/ 292925960 w 182"/>
                  <a:gd name="T9" fmla="*/ 84902852 h 213"/>
                  <a:gd name="T10" fmla="*/ 309529206 w 182"/>
                  <a:gd name="T11" fmla="*/ 132050279 h 213"/>
                  <a:gd name="T12" fmla="*/ 320583589 w 182"/>
                  <a:gd name="T13" fmla="*/ 194592185 h 213"/>
                  <a:gd name="T14" fmla="*/ 320583589 w 182"/>
                  <a:gd name="T15" fmla="*/ 268455313 h 213"/>
                  <a:gd name="T16" fmla="*/ 307160118 w 182"/>
                  <a:gd name="T17" fmla="*/ 355604416 h 213"/>
                  <a:gd name="T18" fmla="*/ 299661642 w 182"/>
                  <a:gd name="T19" fmla="*/ 379883579 h 213"/>
                  <a:gd name="T20" fmla="*/ 290355920 w 182"/>
                  <a:gd name="T21" fmla="*/ 399940854 h 213"/>
                  <a:gd name="T22" fmla="*/ 280339980 w 182"/>
                  <a:gd name="T23" fmla="*/ 421838501 h 213"/>
                  <a:gd name="T24" fmla="*/ 266837102 w 182"/>
                  <a:gd name="T25" fmla="*/ 441108046 h 213"/>
                  <a:gd name="T26" fmla="*/ 248837625 w 182"/>
                  <a:gd name="T27" fmla="*/ 459520875 h 213"/>
                  <a:gd name="T28" fmla="*/ 234081081 w 182"/>
                  <a:gd name="T29" fmla="*/ 473414260 h 213"/>
                  <a:gd name="T30" fmla="*/ 218213623 w 182"/>
                  <a:gd name="T31" fmla="*/ 486886811 h 213"/>
                  <a:gd name="T32" fmla="*/ 195643656 w 182"/>
                  <a:gd name="T33" fmla="*/ 497689986 h 213"/>
                  <a:gd name="T34" fmla="*/ 175159688 w 182"/>
                  <a:gd name="T35" fmla="*/ 503040589 h 213"/>
                  <a:gd name="T36" fmla="*/ 154696853 w 182"/>
                  <a:gd name="T37" fmla="*/ 509430265 h 213"/>
                  <a:gd name="T38" fmla="*/ 130854161 w 182"/>
                  <a:gd name="T39" fmla="*/ 514207325 h 213"/>
                  <a:gd name="T40" fmla="*/ 105298468 w 182"/>
                  <a:gd name="T41" fmla="*/ 514207325 h 213"/>
                  <a:gd name="T42" fmla="*/ 77968340 w 182"/>
                  <a:gd name="T43" fmla="*/ 509430265 h 213"/>
                  <a:gd name="T44" fmla="*/ 53446083 w 182"/>
                  <a:gd name="T45" fmla="*/ 503040589 h 213"/>
                  <a:gd name="T46" fmla="*/ 25022573 w 182"/>
                  <a:gd name="T47" fmla="*/ 492023175 h 213"/>
                  <a:gd name="T48" fmla="*/ 0 w 182"/>
                  <a:gd name="T49" fmla="*/ 478947690 h 213"/>
                  <a:gd name="T50" fmla="*/ 23892128 w 182"/>
                  <a:gd name="T51" fmla="*/ 497689986 h 213"/>
                  <a:gd name="T52" fmla="*/ 47381450 w 182"/>
                  <a:gd name="T53" fmla="*/ 509430265 h 213"/>
                  <a:gd name="T54" fmla="*/ 71276200 w 182"/>
                  <a:gd name="T55" fmla="*/ 522079309 h 213"/>
                  <a:gd name="T56" fmla="*/ 91312149 w 182"/>
                  <a:gd name="T57" fmla="*/ 531204163 h 213"/>
                  <a:gd name="T58" fmla="*/ 112240138 w 182"/>
                  <a:gd name="T59" fmla="*/ 538798272 h 213"/>
                  <a:gd name="T60" fmla="*/ 135277395 w 182"/>
                  <a:gd name="T61" fmla="*/ 541819522 h 213"/>
                  <a:gd name="T62" fmla="*/ 154953445 w 182"/>
                  <a:gd name="T63" fmla="*/ 542773844 h 213"/>
                  <a:gd name="T64" fmla="*/ 176098378 w 182"/>
                  <a:gd name="T65" fmla="*/ 542773844 h 213"/>
                  <a:gd name="T66" fmla="*/ 194739986 w 182"/>
                  <a:gd name="T67" fmla="*/ 541819522 h 213"/>
                  <a:gd name="T68" fmla="*/ 213370769 w 182"/>
                  <a:gd name="T69" fmla="*/ 536757156 h 213"/>
                  <a:gd name="T70" fmla="*/ 229527907 w 182"/>
                  <a:gd name="T71" fmla="*/ 531204163 h 213"/>
                  <a:gd name="T72" fmla="*/ 246698015 w 182"/>
                  <a:gd name="T73" fmla="*/ 525841630 h 213"/>
                  <a:gd name="T74" fmla="*/ 262268641 w 182"/>
                  <a:gd name="T75" fmla="*/ 519329994 h 213"/>
                  <a:gd name="T76" fmla="*/ 276986898 w 182"/>
                  <a:gd name="T77" fmla="*/ 507725705 h 213"/>
                  <a:gd name="T78" fmla="*/ 290355920 w 182"/>
                  <a:gd name="T79" fmla="*/ 497689986 h 213"/>
                  <a:gd name="T80" fmla="*/ 302670349 w 182"/>
                  <a:gd name="T81" fmla="*/ 486886811 h 213"/>
                  <a:gd name="T82" fmla="*/ 336973864 w 182"/>
                  <a:gd name="T83" fmla="*/ 448737283 h 213"/>
                  <a:gd name="T84" fmla="*/ 360638772 w 182"/>
                  <a:gd name="T85" fmla="*/ 411038203 h 213"/>
                  <a:gd name="T86" fmla="*/ 374635666 w 182"/>
                  <a:gd name="T87" fmla="*/ 367358723 h 213"/>
                  <a:gd name="T88" fmla="*/ 382304705 w 182"/>
                  <a:gd name="T89" fmla="*/ 327393628 h 213"/>
                  <a:gd name="T90" fmla="*/ 386924974 w 182"/>
                  <a:gd name="T91" fmla="*/ 284256939 h 213"/>
                  <a:gd name="T92" fmla="*/ 386924974 w 182"/>
                  <a:gd name="T93" fmla="*/ 241606958 h 213"/>
                  <a:gd name="T94" fmla="*/ 388785934 w 182"/>
                  <a:gd name="T95" fmla="*/ 201745561 h 213"/>
                  <a:gd name="T96" fmla="*/ 368269243 w 182"/>
                  <a:gd name="T97" fmla="*/ 117703448 h 213"/>
                  <a:gd name="T98" fmla="*/ 333462215 w 182"/>
                  <a:gd name="T99" fmla="*/ 52391569 h 213"/>
                  <a:gd name="T100" fmla="*/ 321115332 w 182"/>
                  <a:gd name="T101" fmla="*/ 46932365 h 213"/>
                  <a:gd name="T102" fmla="*/ 314131699 w 182"/>
                  <a:gd name="T103" fmla="*/ 38929233 h 213"/>
                  <a:gd name="T104" fmla="*/ 302670349 w 182"/>
                  <a:gd name="T105" fmla="*/ 32539150 h 213"/>
                  <a:gd name="T106" fmla="*/ 294716049 w 182"/>
                  <a:gd name="T107" fmla="*/ 28080765 h 213"/>
                  <a:gd name="T108" fmla="*/ 281640867 w 182"/>
                  <a:gd name="T109" fmla="*/ 22502724 h 213"/>
                  <a:gd name="T110" fmla="*/ 268779944 w 182"/>
                  <a:gd name="T111" fmla="*/ 15561949 h 213"/>
                  <a:gd name="T112" fmla="*/ 253504258 w 182"/>
                  <a:gd name="T113" fmla="*/ 7442550 h 213"/>
                  <a:gd name="T114" fmla="*/ 232599083 w 182"/>
                  <a:gd name="T115" fmla="*/ 0 h 21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160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>
                  <a:gd name="T0" fmla="*/ 1 w 128"/>
                  <a:gd name="T1" fmla="*/ 0 h 217"/>
                  <a:gd name="T2" fmla="*/ 1 w 128"/>
                  <a:gd name="T3" fmla="*/ 1 h 217"/>
                  <a:gd name="T4" fmla="*/ 1 w 128"/>
                  <a:gd name="T5" fmla="*/ 1 h 217"/>
                  <a:gd name="T6" fmla="*/ 1 w 128"/>
                  <a:gd name="T7" fmla="*/ 1 h 217"/>
                  <a:gd name="T8" fmla="*/ 1 w 128"/>
                  <a:gd name="T9" fmla="*/ 1 h 217"/>
                  <a:gd name="T10" fmla="*/ 1 w 128"/>
                  <a:gd name="T11" fmla="*/ 1 h 217"/>
                  <a:gd name="T12" fmla="*/ 1 w 128"/>
                  <a:gd name="T13" fmla="*/ 1 h 217"/>
                  <a:gd name="T14" fmla="*/ 1 w 128"/>
                  <a:gd name="T15" fmla="*/ 1 h 217"/>
                  <a:gd name="T16" fmla="*/ 1 w 128"/>
                  <a:gd name="T17" fmla="*/ 1 h 217"/>
                  <a:gd name="T18" fmla="*/ 1 w 128"/>
                  <a:gd name="T19" fmla="*/ 1 h 217"/>
                  <a:gd name="T20" fmla="*/ 1 w 128"/>
                  <a:gd name="T21" fmla="*/ 1 h 217"/>
                  <a:gd name="T22" fmla="*/ 1 w 128"/>
                  <a:gd name="T23" fmla="*/ 1 h 217"/>
                  <a:gd name="T24" fmla="*/ 1 w 128"/>
                  <a:gd name="T25" fmla="*/ 1 h 217"/>
                  <a:gd name="T26" fmla="*/ 1 w 128"/>
                  <a:gd name="T27" fmla="*/ 1 h 217"/>
                  <a:gd name="T28" fmla="*/ 1 w 128"/>
                  <a:gd name="T29" fmla="*/ 1 h 217"/>
                  <a:gd name="T30" fmla="*/ 0 w 128"/>
                  <a:gd name="T31" fmla="*/ 1 h 217"/>
                  <a:gd name="T32" fmla="*/ 1 w 128"/>
                  <a:gd name="T33" fmla="*/ 1 h 217"/>
                  <a:gd name="T34" fmla="*/ 1 w 128"/>
                  <a:gd name="T35" fmla="*/ 1 h 217"/>
                  <a:gd name="T36" fmla="*/ 1 w 128"/>
                  <a:gd name="T37" fmla="*/ 1 h 217"/>
                  <a:gd name="T38" fmla="*/ 1 w 128"/>
                  <a:gd name="T39" fmla="*/ 1 h 217"/>
                  <a:gd name="T40" fmla="*/ 1 w 128"/>
                  <a:gd name="T41" fmla="*/ 1 h 217"/>
                  <a:gd name="T42" fmla="*/ 1 w 128"/>
                  <a:gd name="T43" fmla="*/ 1 h 217"/>
                  <a:gd name="T44" fmla="*/ 1 w 128"/>
                  <a:gd name="T45" fmla="*/ 1 h 217"/>
                  <a:gd name="T46" fmla="*/ 1 w 128"/>
                  <a:gd name="T47" fmla="*/ 1 h 217"/>
                  <a:gd name="T48" fmla="*/ 1 w 128"/>
                  <a:gd name="T49" fmla="*/ 0 h 2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161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>
                  <a:gd name="T0" fmla="*/ 1 w 117"/>
                  <a:gd name="T1" fmla="*/ 0 h 132"/>
                  <a:gd name="T2" fmla="*/ 0 w 117"/>
                  <a:gd name="T3" fmla="*/ 1 h 132"/>
                  <a:gd name="T4" fmla="*/ 1 w 117"/>
                  <a:gd name="T5" fmla="*/ 1 h 132"/>
                  <a:gd name="T6" fmla="*/ 1 w 117"/>
                  <a:gd name="T7" fmla="*/ 1 h 132"/>
                  <a:gd name="T8" fmla="*/ 1 w 117"/>
                  <a:gd name="T9" fmla="*/ 1 h 132"/>
                  <a:gd name="T10" fmla="*/ 1 w 117"/>
                  <a:gd name="T11" fmla="*/ 1 h 132"/>
                  <a:gd name="T12" fmla="*/ 1 w 117"/>
                  <a:gd name="T13" fmla="*/ 1 h 132"/>
                  <a:gd name="T14" fmla="*/ 1 w 117"/>
                  <a:gd name="T15" fmla="*/ 1 h 132"/>
                  <a:gd name="T16" fmla="*/ 1 w 117"/>
                  <a:gd name="T17" fmla="*/ 1 h 132"/>
                  <a:gd name="T18" fmla="*/ 1 w 117"/>
                  <a:gd name="T19" fmla="*/ 1 h 132"/>
                  <a:gd name="T20" fmla="*/ 1 w 117"/>
                  <a:gd name="T21" fmla="*/ 1 h 132"/>
                  <a:gd name="T22" fmla="*/ 1 w 117"/>
                  <a:gd name="T23" fmla="*/ 1 h 132"/>
                  <a:gd name="T24" fmla="*/ 1 w 117"/>
                  <a:gd name="T25" fmla="*/ 1 h 132"/>
                  <a:gd name="T26" fmla="*/ 1 w 117"/>
                  <a:gd name="T27" fmla="*/ 1 h 132"/>
                  <a:gd name="T28" fmla="*/ 1 w 117"/>
                  <a:gd name="T29" fmla="*/ 1 h 132"/>
                  <a:gd name="T30" fmla="*/ 1 w 117"/>
                  <a:gd name="T31" fmla="*/ 1 h 132"/>
                  <a:gd name="T32" fmla="*/ 1 w 117"/>
                  <a:gd name="T33" fmla="*/ 1 h 132"/>
                  <a:gd name="T34" fmla="*/ 1 w 117"/>
                  <a:gd name="T35" fmla="*/ 1 h 132"/>
                  <a:gd name="T36" fmla="*/ 1 w 117"/>
                  <a:gd name="T37" fmla="*/ 1 h 132"/>
                  <a:gd name="T38" fmla="*/ 1 w 117"/>
                  <a:gd name="T39" fmla="*/ 1 h 132"/>
                  <a:gd name="T40" fmla="*/ 1 w 117"/>
                  <a:gd name="T41" fmla="*/ 1 h 132"/>
                  <a:gd name="T42" fmla="*/ 1 w 117"/>
                  <a:gd name="T43" fmla="*/ 1 h 132"/>
                  <a:gd name="T44" fmla="*/ 1 w 117"/>
                  <a:gd name="T45" fmla="*/ 1 h 132"/>
                  <a:gd name="T46" fmla="*/ 1 w 117"/>
                  <a:gd name="T47" fmla="*/ 1 h 132"/>
                  <a:gd name="T48" fmla="*/ 1 w 117"/>
                  <a:gd name="T49" fmla="*/ 1 h 132"/>
                  <a:gd name="T50" fmla="*/ 1 w 117"/>
                  <a:gd name="T51" fmla="*/ 1 h 132"/>
                  <a:gd name="T52" fmla="*/ 1 w 117"/>
                  <a:gd name="T53" fmla="*/ 0 h 1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162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>
                  <a:gd name="T0" fmla="*/ 1 w 29"/>
                  <a:gd name="T1" fmla="*/ 0 h 77"/>
                  <a:gd name="T2" fmla="*/ 1 w 29"/>
                  <a:gd name="T3" fmla="*/ 0 h 77"/>
                  <a:gd name="T4" fmla="*/ 1 w 29"/>
                  <a:gd name="T5" fmla="*/ 1 h 77"/>
                  <a:gd name="T6" fmla="*/ 1 w 29"/>
                  <a:gd name="T7" fmla="*/ 1 h 77"/>
                  <a:gd name="T8" fmla="*/ 1 w 29"/>
                  <a:gd name="T9" fmla="*/ 1 h 77"/>
                  <a:gd name="T10" fmla="*/ 1 w 29"/>
                  <a:gd name="T11" fmla="*/ 1 h 77"/>
                  <a:gd name="T12" fmla="*/ 0 w 29"/>
                  <a:gd name="T13" fmla="*/ 1 h 77"/>
                  <a:gd name="T14" fmla="*/ 1 w 29"/>
                  <a:gd name="T15" fmla="*/ 1 h 77"/>
                  <a:gd name="T16" fmla="*/ 1 w 29"/>
                  <a:gd name="T17" fmla="*/ 1 h 77"/>
                  <a:gd name="T18" fmla="*/ 1 w 29"/>
                  <a:gd name="T19" fmla="*/ 1 h 77"/>
                  <a:gd name="T20" fmla="*/ 1 w 29"/>
                  <a:gd name="T21" fmla="*/ 1 h 77"/>
                  <a:gd name="T22" fmla="*/ 1 w 29"/>
                  <a:gd name="T23" fmla="*/ 1 h 77"/>
                  <a:gd name="T24" fmla="*/ 1 w 29"/>
                  <a:gd name="T25" fmla="*/ 0 h 7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grpSp>
            <p:nvGrpSpPr>
              <p:cNvPr id="5163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5164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>
                    <a:gd name="T0" fmla="*/ 1 w 207"/>
                    <a:gd name="T1" fmla="*/ 1 h 564"/>
                    <a:gd name="T2" fmla="*/ 1 w 207"/>
                    <a:gd name="T3" fmla="*/ 1 h 564"/>
                    <a:gd name="T4" fmla="*/ 1 w 207"/>
                    <a:gd name="T5" fmla="*/ 1 h 564"/>
                    <a:gd name="T6" fmla="*/ 0 w 207"/>
                    <a:gd name="T7" fmla="*/ 1 h 564"/>
                    <a:gd name="T8" fmla="*/ 0 w 207"/>
                    <a:gd name="T9" fmla="*/ 1 h 564"/>
                    <a:gd name="T10" fmla="*/ 1 w 207"/>
                    <a:gd name="T11" fmla="*/ 1 h 564"/>
                    <a:gd name="T12" fmla="*/ 1 w 207"/>
                    <a:gd name="T13" fmla="*/ 1 h 564"/>
                    <a:gd name="T14" fmla="*/ 1 w 207"/>
                    <a:gd name="T15" fmla="*/ 1 h 564"/>
                    <a:gd name="T16" fmla="*/ 1 w 207"/>
                    <a:gd name="T17" fmla="*/ 1 h 564"/>
                    <a:gd name="T18" fmla="*/ 1 w 207"/>
                    <a:gd name="T19" fmla="*/ 1 h 564"/>
                    <a:gd name="T20" fmla="*/ 1 w 207"/>
                    <a:gd name="T21" fmla="*/ 1 h 564"/>
                    <a:gd name="T22" fmla="*/ 1 w 207"/>
                    <a:gd name="T23" fmla="*/ 1 h 564"/>
                    <a:gd name="T24" fmla="*/ 1 w 207"/>
                    <a:gd name="T25" fmla="*/ 1 h 564"/>
                    <a:gd name="T26" fmla="*/ 1 w 207"/>
                    <a:gd name="T27" fmla="*/ 1 h 564"/>
                    <a:gd name="T28" fmla="*/ 1 w 207"/>
                    <a:gd name="T29" fmla="*/ 1 h 564"/>
                    <a:gd name="T30" fmla="*/ 1 w 207"/>
                    <a:gd name="T31" fmla="*/ 1 h 564"/>
                    <a:gd name="T32" fmla="*/ 1 w 207"/>
                    <a:gd name="T33" fmla="*/ 1 h 564"/>
                    <a:gd name="T34" fmla="*/ 1 w 207"/>
                    <a:gd name="T35" fmla="*/ 1 h 564"/>
                    <a:gd name="T36" fmla="*/ 1 w 207"/>
                    <a:gd name="T37" fmla="*/ 1 h 564"/>
                    <a:gd name="T38" fmla="*/ 1 w 207"/>
                    <a:gd name="T39" fmla="*/ 1 h 564"/>
                    <a:gd name="T40" fmla="*/ 1 w 207"/>
                    <a:gd name="T41" fmla="*/ 1 h 564"/>
                    <a:gd name="T42" fmla="*/ 1 w 207"/>
                    <a:gd name="T43" fmla="*/ 1 h 564"/>
                    <a:gd name="T44" fmla="*/ 1 w 207"/>
                    <a:gd name="T45" fmla="*/ 1 h 564"/>
                    <a:gd name="T46" fmla="*/ 1 w 207"/>
                    <a:gd name="T47" fmla="*/ 1 h 564"/>
                    <a:gd name="T48" fmla="*/ 1 w 207"/>
                    <a:gd name="T49" fmla="*/ 1 h 564"/>
                    <a:gd name="T50" fmla="*/ 1 w 207"/>
                    <a:gd name="T51" fmla="*/ 1 h 564"/>
                    <a:gd name="T52" fmla="*/ 1 w 207"/>
                    <a:gd name="T53" fmla="*/ 1 h 564"/>
                    <a:gd name="T54" fmla="*/ 1 w 207"/>
                    <a:gd name="T55" fmla="*/ 1 h 564"/>
                    <a:gd name="T56" fmla="*/ 1 w 207"/>
                    <a:gd name="T57" fmla="*/ 0 h 564"/>
                    <a:gd name="T58" fmla="*/ 1 w 207"/>
                    <a:gd name="T59" fmla="*/ 1 h 564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</a:gdLst>
                  <a:ahLst/>
                  <a:cxnLst>
                    <a:cxn ang="T60">
                      <a:pos x="T0" y="T1"/>
                    </a:cxn>
                    <a:cxn ang="T61">
                      <a:pos x="T2" y="T3"/>
                    </a:cxn>
                    <a:cxn ang="T62">
                      <a:pos x="T4" y="T5"/>
                    </a:cxn>
                    <a:cxn ang="T63">
                      <a:pos x="T6" y="T7"/>
                    </a:cxn>
                    <a:cxn ang="T64">
                      <a:pos x="T8" y="T9"/>
                    </a:cxn>
                    <a:cxn ang="T65">
                      <a:pos x="T10" y="T11"/>
                    </a:cxn>
                    <a:cxn ang="T66">
                      <a:pos x="T12" y="T13"/>
                    </a:cxn>
                    <a:cxn ang="T67">
                      <a:pos x="T14" y="T15"/>
                    </a:cxn>
                    <a:cxn ang="T68">
                      <a:pos x="T16" y="T17"/>
                    </a:cxn>
                    <a:cxn ang="T69">
                      <a:pos x="T18" y="T19"/>
                    </a:cxn>
                    <a:cxn ang="T70">
                      <a:pos x="T20" y="T21"/>
                    </a:cxn>
                    <a:cxn ang="T71">
                      <a:pos x="T22" y="T23"/>
                    </a:cxn>
                    <a:cxn ang="T72">
                      <a:pos x="T24" y="T25"/>
                    </a:cxn>
                    <a:cxn ang="T73">
                      <a:pos x="T26" y="T27"/>
                    </a:cxn>
                    <a:cxn ang="T74">
                      <a:pos x="T28" y="T29"/>
                    </a:cxn>
                    <a:cxn ang="T75">
                      <a:pos x="T30" y="T31"/>
                    </a:cxn>
                    <a:cxn ang="T76">
                      <a:pos x="T32" y="T33"/>
                    </a:cxn>
                    <a:cxn ang="T77">
                      <a:pos x="T34" y="T35"/>
                    </a:cxn>
                    <a:cxn ang="T78">
                      <a:pos x="T36" y="T37"/>
                    </a:cxn>
                    <a:cxn ang="T79">
                      <a:pos x="T38" y="T39"/>
                    </a:cxn>
                    <a:cxn ang="T80">
                      <a:pos x="T40" y="T41"/>
                    </a:cxn>
                    <a:cxn ang="T81">
                      <a:pos x="T42" y="T43"/>
                    </a:cxn>
                    <a:cxn ang="T82">
                      <a:pos x="T44" y="T45"/>
                    </a:cxn>
                    <a:cxn ang="T83">
                      <a:pos x="T46" y="T47"/>
                    </a:cxn>
                    <a:cxn ang="T84">
                      <a:pos x="T48" y="T49"/>
                    </a:cxn>
                    <a:cxn ang="T85">
                      <a:pos x="T50" y="T51"/>
                    </a:cxn>
                    <a:cxn ang="T86">
                      <a:pos x="T52" y="T53"/>
                    </a:cxn>
                    <a:cxn ang="T87">
                      <a:pos x="T54" y="T55"/>
                    </a:cxn>
                    <a:cxn ang="T88">
                      <a:pos x="T56" y="T57"/>
                    </a:cxn>
                    <a:cxn ang="T89">
                      <a:pos x="T58" y="T59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5165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>
                    <a:gd name="T0" fmla="*/ 0 w 47"/>
                    <a:gd name="T1" fmla="*/ 1 h 232"/>
                    <a:gd name="T2" fmla="*/ 1 w 47"/>
                    <a:gd name="T3" fmla="*/ 1 h 232"/>
                    <a:gd name="T4" fmla="*/ 1 w 47"/>
                    <a:gd name="T5" fmla="*/ 1 h 232"/>
                    <a:gd name="T6" fmla="*/ 1 w 47"/>
                    <a:gd name="T7" fmla="*/ 1 h 232"/>
                    <a:gd name="T8" fmla="*/ 1 w 47"/>
                    <a:gd name="T9" fmla="*/ 1 h 232"/>
                    <a:gd name="T10" fmla="*/ 1 w 47"/>
                    <a:gd name="T11" fmla="*/ 1 h 232"/>
                    <a:gd name="T12" fmla="*/ 1 w 47"/>
                    <a:gd name="T13" fmla="*/ 1 h 232"/>
                    <a:gd name="T14" fmla="*/ 1 w 47"/>
                    <a:gd name="T15" fmla="*/ 1 h 232"/>
                    <a:gd name="T16" fmla="*/ 1 w 47"/>
                    <a:gd name="T17" fmla="*/ 1 h 232"/>
                    <a:gd name="T18" fmla="*/ 1 w 47"/>
                    <a:gd name="T19" fmla="*/ 1 h 232"/>
                    <a:gd name="T20" fmla="*/ 1 w 47"/>
                    <a:gd name="T21" fmla="*/ 1 h 232"/>
                    <a:gd name="T22" fmla="*/ 1 w 47"/>
                    <a:gd name="T23" fmla="*/ 1 h 232"/>
                    <a:gd name="T24" fmla="*/ 1 w 47"/>
                    <a:gd name="T25" fmla="*/ 1 h 232"/>
                    <a:gd name="T26" fmla="*/ 1 w 47"/>
                    <a:gd name="T27" fmla="*/ 0 h 232"/>
                    <a:gd name="T28" fmla="*/ 0 w 47"/>
                    <a:gd name="T29" fmla="*/ 1 h 23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/>
                  </a:endParaRPr>
                </a:p>
              </p:txBody>
            </p:sp>
            <p:sp>
              <p:nvSpPr>
                <p:cNvPr id="5166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5" y="1722"/>
                  <a:ext cx="60" cy="27"/>
                </a:xfrm>
                <a:custGeom>
                  <a:avLst/>
                  <a:gdLst>
                    <a:gd name="T0" fmla="*/ 1 w 87"/>
                    <a:gd name="T1" fmla="*/ 1 h 40"/>
                    <a:gd name="T2" fmla="*/ 1 w 87"/>
                    <a:gd name="T3" fmla="*/ 1 h 40"/>
                    <a:gd name="T4" fmla="*/ 1 w 87"/>
                    <a:gd name="T5" fmla="*/ 1 h 40"/>
                    <a:gd name="T6" fmla="*/ 1 w 87"/>
                    <a:gd name="T7" fmla="*/ 1 h 40"/>
                    <a:gd name="T8" fmla="*/ 1 w 87"/>
                    <a:gd name="T9" fmla="*/ 1 h 40"/>
                    <a:gd name="T10" fmla="*/ 1 w 87"/>
                    <a:gd name="T11" fmla="*/ 1 h 40"/>
                    <a:gd name="T12" fmla="*/ 1 w 87"/>
                    <a:gd name="T13" fmla="*/ 1 h 40"/>
                    <a:gd name="T14" fmla="*/ 1 w 87"/>
                    <a:gd name="T15" fmla="*/ 0 h 40"/>
                    <a:gd name="T16" fmla="*/ 0 w 87"/>
                    <a:gd name="T17" fmla="*/ 1 h 40"/>
                    <a:gd name="T18" fmla="*/ 1 w 87"/>
                    <a:gd name="T19" fmla="*/ 1 h 40"/>
                    <a:gd name="T20" fmla="*/ 1 w 87"/>
                    <a:gd name="T21" fmla="*/ 1 h 40"/>
                    <a:gd name="T22" fmla="*/ 1 w 87"/>
                    <a:gd name="T23" fmla="*/ 1 h 40"/>
                    <a:gd name="T24" fmla="*/ 1 w 87"/>
                    <a:gd name="T25" fmla="*/ 1 h 40"/>
                    <a:gd name="T26" fmla="*/ 1 w 87"/>
                    <a:gd name="T27" fmla="*/ 1 h 40"/>
                    <a:gd name="T28" fmla="*/ 1 w 87"/>
                    <a:gd name="T29" fmla="*/ 1 h 40"/>
                    <a:gd name="T30" fmla="*/ 1 w 87"/>
                    <a:gd name="T31" fmla="*/ 1 h 40"/>
                    <a:gd name="T32" fmla="*/ 1 w 87"/>
                    <a:gd name="T33" fmla="*/ 1 h 40"/>
                    <a:gd name="T34" fmla="*/ 1 w 87"/>
                    <a:gd name="T35" fmla="*/ 1 h 4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66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/>
                  </a:endParaRPr>
                </a:p>
              </p:txBody>
            </p:sp>
          </p:grpSp>
        </p:grpSp>
        <p:grpSp>
          <p:nvGrpSpPr>
            <p:cNvPr id="5132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5155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156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157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</p:grpSp>
        <p:grpSp>
          <p:nvGrpSpPr>
            <p:cNvPr id="5133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5152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153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154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</p:grpSp>
        <p:grpSp>
          <p:nvGrpSpPr>
            <p:cNvPr id="5134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5149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>
                  <a:gd name="T0" fmla="*/ 0 w 83"/>
                  <a:gd name="T1" fmla="*/ 1 h 117"/>
                  <a:gd name="T2" fmla="*/ 0 w 83"/>
                  <a:gd name="T3" fmla="*/ 0 h 117"/>
                  <a:gd name="T4" fmla="*/ 0 w 83"/>
                  <a:gd name="T5" fmla="*/ 1 h 117"/>
                  <a:gd name="T6" fmla="*/ 0 w 83"/>
                  <a:gd name="T7" fmla="*/ 1 h 11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150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>
                  <a:gd name="T0" fmla="*/ 0 w 140"/>
                  <a:gd name="T1" fmla="*/ 1 h 98"/>
                  <a:gd name="T2" fmla="*/ 1 w 140"/>
                  <a:gd name="T3" fmla="*/ 0 h 98"/>
                  <a:gd name="T4" fmla="*/ 1 w 140"/>
                  <a:gd name="T5" fmla="*/ 1 h 98"/>
                  <a:gd name="T6" fmla="*/ 0 w 140"/>
                  <a:gd name="T7" fmla="*/ 1 h 9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  <p:sp>
            <p:nvSpPr>
              <p:cNvPr id="5151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>
                  <a:gd name="T0" fmla="*/ 0 w 145"/>
                  <a:gd name="T1" fmla="*/ 1 h 49"/>
                  <a:gd name="T2" fmla="*/ 1 w 145"/>
                  <a:gd name="T3" fmla="*/ 0 h 49"/>
                  <a:gd name="T4" fmla="*/ 1 w 145"/>
                  <a:gd name="T5" fmla="*/ 1 h 49"/>
                  <a:gd name="T6" fmla="*/ 0 w 145"/>
                  <a:gd name="T7" fmla="*/ 1 h 4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6699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/>
                </a:endParaRPr>
              </a:p>
            </p:txBody>
          </p:sp>
        </p:grpSp>
        <p:sp>
          <p:nvSpPr>
            <p:cNvPr id="5135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>
                <a:gd name="T0" fmla="*/ 1 w 699"/>
                <a:gd name="T1" fmla="*/ 392 h 756"/>
                <a:gd name="T2" fmla="*/ 3 w 699"/>
                <a:gd name="T3" fmla="*/ 252 h 756"/>
                <a:gd name="T4" fmla="*/ 21 w 699"/>
                <a:gd name="T5" fmla="*/ 210 h 756"/>
                <a:gd name="T6" fmla="*/ 29 w 699"/>
                <a:gd name="T7" fmla="*/ 182 h 756"/>
                <a:gd name="T8" fmla="*/ 39 w 699"/>
                <a:gd name="T9" fmla="*/ 154 h 756"/>
                <a:gd name="T10" fmla="*/ 51 w 699"/>
                <a:gd name="T11" fmla="*/ 138 h 756"/>
                <a:gd name="T12" fmla="*/ 111 w 699"/>
                <a:gd name="T13" fmla="*/ 74 h 756"/>
                <a:gd name="T14" fmla="*/ 169 w 699"/>
                <a:gd name="T15" fmla="*/ 30 h 756"/>
                <a:gd name="T16" fmla="*/ 225 w 699"/>
                <a:gd name="T17" fmla="*/ 10 h 756"/>
                <a:gd name="T18" fmla="*/ 249 w 699"/>
                <a:gd name="T19" fmla="*/ 4 h 756"/>
                <a:gd name="T20" fmla="*/ 265 w 699"/>
                <a:gd name="T21" fmla="*/ 0 h 756"/>
                <a:gd name="T22" fmla="*/ 357 w 699"/>
                <a:gd name="T23" fmla="*/ 2 h 756"/>
                <a:gd name="T24" fmla="*/ 385 w 699"/>
                <a:gd name="T25" fmla="*/ 6 h 756"/>
                <a:gd name="T26" fmla="*/ 489 w 699"/>
                <a:gd name="T27" fmla="*/ 40 h 756"/>
                <a:gd name="T28" fmla="*/ 619 w 699"/>
                <a:gd name="T29" fmla="*/ 128 h 756"/>
                <a:gd name="T30" fmla="*/ 653 w 699"/>
                <a:gd name="T31" fmla="*/ 178 h 756"/>
                <a:gd name="T32" fmla="*/ 693 w 699"/>
                <a:gd name="T33" fmla="*/ 322 h 756"/>
                <a:gd name="T34" fmla="*/ 687 w 699"/>
                <a:gd name="T35" fmla="*/ 434 h 756"/>
                <a:gd name="T36" fmla="*/ 665 w 699"/>
                <a:gd name="T37" fmla="*/ 538 h 756"/>
                <a:gd name="T38" fmla="*/ 639 w 699"/>
                <a:gd name="T39" fmla="*/ 564 h 756"/>
                <a:gd name="T40" fmla="*/ 631 w 699"/>
                <a:gd name="T41" fmla="*/ 580 h 756"/>
                <a:gd name="T42" fmla="*/ 607 w 699"/>
                <a:gd name="T43" fmla="*/ 588 h 756"/>
                <a:gd name="T44" fmla="*/ 473 w 699"/>
                <a:gd name="T45" fmla="*/ 664 h 756"/>
                <a:gd name="T46" fmla="*/ 449 w 699"/>
                <a:gd name="T47" fmla="*/ 678 h 756"/>
                <a:gd name="T48" fmla="*/ 405 w 699"/>
                <a:gd name="T49" fmla="*/ 684 h 756"/>
                <a:gd name="T50" fmla="*/ 375 w 699"/>
                <a:gd name="T51" fmla="*/ 690 h 756"/>
                <a:gd name="T52" fmla="*/ 267 w 699"/>
                <a:gd name="T53" fmla="*/ 684 h 756"/>
                <a:gd name="T54" fmla="*/ 259 w 699"/>
                <a:gd name="T55" fmla="*/ 722 h 756"/>
                <a:gd name="T56" fmla="*/ 241 w 699"/>
                <a:gd name="T57" fmla="*/ 756 h 756"/>
                <a:gd name="T58" fmla="*/ 185 w 699"/>
                <a:gd name="T59" fmla="*/ 728 h 756"/>
                <a:gd name="T60" fmla="*/ 163 w 699"/>
                <a:gd name="T61" fmla="*/ 720 h 756"/>
                <a:gd name="T62" fmla="*/ 151 w 699"/>
                <a:gd name="T63" fmla="*/ 716 h 756"/>
                <a:gd name="T64" fmla="*/ 195 w 699"/>
                <a:gd name="T65" fmla="*/ 674 h 756"/>
                <a:gd name="T66" fmla="*/ 211 w 699"/>
                <a:gd name="T67" fmla="*/ 644 h 756"/>
                <a:gd name="T68" fmla="*/ 209 w 699"/>
                <a:gd name="T69" fmla="*/ 626 h 756"/>
                <a:gd name="T70" fmla="*/ 195 w 699"/>
                <a:gd name="T71" fmla="*/ 620 h 756"/>
                <a:gd name="T72" fmla="*/ 165 w 699"/>
                <a:gd name="T73" fmla="*/ 596 h 756"/>
                <a:gd name="T74" fmla="*/ 99 w 699"/>
                <a:gd name="T75" fmla="*/ 534 h 756"/>
                <a:gd name="T76" fmla="*/ 61 w 699"/>
                <a:gd name="T77" fmla="*/ 506 h 756"/>
                <a:gd name="T78" fmla="*/ 23 w 699"/>
                <a:gd name="T79" fmla="*/ 470 h 756"/>
                <a:gd name="T80" fmla="*/ 7 w 699"/>
                <a:gd name="T81" fmla="*/ 434 h 756"/>
                <a:gd name="T82" fmla="*/ 5 w 699"/>
                <a:gd name="T83" fmla="*/ 396 h 756"/>
                <a:gd name="T84" fmla="*/ 1 w 699"/>
                <a:gd name="T85" fmla="*/ 392 h 75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5136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>
                <a:gd name="T0" fmla="*/ 0 w 109"/>
                <a:gd name="T1" fmla="*/ 0 h 156"/>
                <a:gd name="T2" fmla="*/ 10229 w 109"/>
                <a:gd name="T3" fmla="*/ 1 h 156"/>
                <a:gd name="T4" fmla="*/ 39070 w 109"/>
                <a:gd name="T5" fmla="*/ 5 h 156"/>
                <a:gd name="T6" fmla="*/ 77802 w 109"/>
                <a:gd name="T7" fmla="*/ 174 h 156"/>
                <a:gd name="T8" fmla="*/ 123234 w 109"/>
                <a:gd name="T9" fmla="*/ 367 h 156"/>
                <a:gd name="T10" fmla="*/ 164709 w 109"/>
                <a:gd name="T11" fmla="*/ 677 h 156"/>
                <a:gd name="T12" fmla="*/ 202641 w 109"/>
                <a:gd name="T13" fmla="*/ 1092 h 156"/>
                <a:gd name="T14" fmla="*/ 226184 w 109"/>
                <a:gd name="T15" fmla="*/ 1646 h 156"/>
                <a:gd name="T16" fmla="*/ 231820 w 109"/>
                <a:gd name="T17" fmla="*/ 2414 h 156"/>
                <a:gd name="T18" fmla="*/ 220795 w 109"/>
                <a:gd name="T19" fmla="*/ 2414 h 156"/>
                <a:gd name="T20" fmla="*/ 209827 w 109"/>
                <a:gd name="T21" fmla="*/ 2414 h 156"/>
                <a:gd name="T22" fmla="*/ 197135 w 109"/>
                <a:gd name="T23" fmla="*/ 2414 h 156"/>
                <a:gd name="T24" fmla="*/ 182323 w 109"/>
                <a:gd name="T25" fmla="*/ 2331 h 156"/>
                <a:gd name="T26" fmla="*/ 171675 w 109"/>
                <a:gd name="T27" fmla="*/ 2328 h 156"/>
                <a:gd name="T28" fmla="*/ 158072 w 109"/>
                <a:gd name="T29" fmla="*/ 2292 h 156"/>
                <a:gd name="T30" fmla="*/ 139392 w 109"/>
                <a:gd name="T31" fmla="*/ 2212 h 156"/>
                <a:gd name="T32" fmla="*/ 123234 w 109"/>
                <a:gd name="T33" fmla="*/ 2126 h 156"/>
                <a:gd name="T34" fmla="*/ 112311 w 109"/>
                <a:gd name="T35" fmla="*/ 1930 h 156"/>
                <a:gd name="T36" fmla="*/ 112311 w 109"/>
                <a:gd name="T37" fmla="*/ 1716 h 156"/>
                <a:gd name="T38" fmla="*/ 118146 w 109"/>
                <a:gd name="T39" fmla="*/ 1469 h 156"/>
                <a:gd name="T40" fmla="*/ 123902 w 109"/>
                <a:gd name="T41" fmla="*/ 1224 h 156"/>
                <a:gd name="T42" fmla="*/ 118146 w 109"/>
                <a:gd name="T43" fmla="*/ 953 h 156"/>
                <a:gd name="T44" fmla="*/ 101761 w 109"/>
                <a:gd name="T45" fmla="*/ 661 h 156"/>
                <a:gd name="T46" fmla="*/ 66524 w 109"/>
                <a:gd name="T47" fmla="*/ 358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5137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17865 w 54"/>
                <a:gd name="T5" fmla="*/ 3 h 40"/>
                <a:gd name="T6" fmla="*/ 39865 w 54"/>
                <a:gd name="T7" fmla="*/ 158 h 40"/>
                <a:gd name="T8" fmla="*/ 66556 w 54"/>
                <a:gd name="T9" fmla="*/ 212 h 40"/>
                <a:gd name="T10" fmla="*/ 88961 w 54"/>
                <a:gd name="T11" fmla="*/ 263 h 40"/>
                <a:gd name="T12" fmla="*/ 112706 w 54"/>
                <a:gd name="T13" fmla="*/ 304 h 40"/>
                <a:gd name="T14" fmla="*/ 137752 w 54"/>
                <a:gd name="T15" fmla="*/ 327 h 40"/>
                <a:gd name="T16" fmla="*/ 166254 w 54"/>
                <a:gd name="T17" fmla="*/ 283 h 40"/>
                <a:gd name="T18" fmla="*/ 162424 w 54"/>
                <a:gd name="T19" fmla="*/ 442 h 40"/>
                <a:gd name="T20" fmla="*/ 153347 w 54"/>
                <a:gd name="T21" fmla="*/ 590 h 40"/>
                <a:gd name="T22" fmla="*/ 136026 w 54"/>
                <a:gd name="T23" fmla="*/ 682 h 40"/>
                <a:gd name="T24" fmla="*/ 111502 w 54"/>
                <a:gd name="T25" fmla="*/ 725 h 40"/>
                <a:gd name="T26" fmla="*/ 85494 w 54"/>
                <a:gd name="T27" fmla="*/ 718 h 40"/>
                <a:gd name="T28" fmla="*/ 57232 w 54"/>
                <a:gd name="T29" fmla="*/ 583 h 40"/>
                <a:gd name="T30" fmla="*/ 30047 w 54"/>
                <a:gd name="T31" fmla="*/ 378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5138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>
                <a:gd name="T0" fmla="*/ 0 w 118"/>
                <a:gd name="T1" fmla="*/ 0 h 209"/>
                <a:gd name="T2" fmla="*/ 6 w 118"/>
                <a:gd name="T3" fmla="*/ 8 h 209"/>
                <a:gd name="T4" fmla="*/ 15 w 118"/>
                <a:gd name="T5" fmla="*/ 19 h 209"/>
                <a:gd name="T6" fmla="*/ 26 w 118"/>
                <a:gd name="T7" fmla="*/ 33 h 209"/>
                <a:gd name="T8" fmla="*/ 38 w 118"/>
                <a:gd name="T9" fmla="*/ 51 h 209"/>
                <a:gd name="T10" fmla="*/ 54 w 118"/>
                <a:gd name="T11" fmla="*/ 72 h 209"/>
                <a:gd name="T12" fmla="*/ 67 w 118"/>
                <a:gd name="T13" fmla="*/ 94 h 209"/>
                <a:gd name="T14" fmla="*/ 79 w 118"/>
                <a:gd name="T15" fmla="*/ 119 h 209"/>
                <a:gd name="T16" fmla="*/ 87 w 118"/>
                <a:gd name="T17" fmla="*/ 146 h 209"/>
                <a:gd name="T18" fmla="*/ 94 w 118"/>
                <a:gd name="T19" fmla="*/ 175 h 209"/>
                <a:gd name="T20" fmla="*/ 91 w 118"/>
                <a:gd name="T21" fmla="*/ 209 h 209"/>
                <a:gd name="T22" fmla="*/ 118 w 118"/>
                <a:gd name="T23" fmla="*/ 209 h 209"/>
                <a:gd name="T24" fmla="*/ 117 w 118"/>
                <a:gd name="T25" fmla="*/ 177 h 209"/>
                <a:gd name="T26" fmla="*/ 104 w 118"/>
                <a:gd name="T27" fmla="*/ 119 h 209"/>
                <a:gd name="T28" fmla="*/ 82 w 118"/>
                <a:gd name="T29" fmla="*/ 69 h 209"/>
                <a:gd name="T30" fmla="*/ 47 w 118"/>
                <a:gd name="T31" fmla="*/ 27 h 209"/>
                <a:gd name="T32" fmla="*/ 0 w 118"/>
                <a:gd name="T33" fmla="*/ 0 h 20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5139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>
                <a:gd name="T0" fmla="*/ 103 w 130"/>
                <a:gd name="T1" fmla="*/ 0 h 128"/>
                <a:gd name="T2" fmla="*/ 130 w 130"/>
                <a:gd name="T3" fmla="*/ 128 h 128"/>
                <a:gd name="T4" fmla="*/ 125 w 130"/>
                <a:gd name="T5" fmla="*/ 126 h 128"/>
                <a:gd name="T6" fmla="*/ 111 w 130"/>
                <a:gd name="T7" fmla="*/ 121 h 128"/>
                <a:gd name="T8" fmla="*/ 92 w 130"/>
                <a:gd name="T9" fmla="*/ 111 h 128"/>
                <a:gd name="T10" fmla="*/ 68 w 130"/>
                <a:gd name="T11" fmla="*/ 103 h 128"/>
                <a:gd name="T12" fmla="*/ 41 w 130"/>
                <a:gd name="T13" fmla="*/ 94 h 128"/>
                <a:gd name="T14" fmla="*/ 19 w 130"/>
                <a:gd name="T15" fmla="*/ 90 h 128"/>
                <a:gd name="T16" fmla="*/ 0 w 130"/>
                <a:gd name="T17" fmla="*/ 93 h 128"/>
                <a:gd name="T18" fmla="*/ 0 w 130"/>
                <a:gd name="T19" fmla="*/ 72 h 128"/>
                <a:gd name="T20" fmla="*/ 12 w 130"/>
                <a:gd name="T21" fmla="*/ 70 h 128"/>
                <a:gd name="T22" fmla="*/ 24 w 130"/>
                <a:gd name="T23" fmla="*/ 66 h 128"/>
                <a:gd name="T24" fmla="*/ 38 w 130"/>
                <a:gd name="T25" fmla="*/ 66 h 128"/>
                <a:gd name="T26" fmla="*/ 51 w 130"/>
                <a:gd name="T27" fmla="*/ 67 h 128"/>
                <a:gd name="T28" fmla="*/ 65 w 130"/>
                <a:gd name="T29" fmla="*/ 70 h 128"/>
                <a:gd name="T30" fmla="*/ 78 w 130"/>
                <a:gd name="T31" fmla="*/ 78 h 128"/>
                <a:gd name="T32" fmla="*/ 81 w 130"/>
                <a:gd name="T33" fmla="*/ 74 h 128"/>
                <a:gd name="T34" fmla="*/ 81 w 130"/>
                <a:gd name="T35" fmla="*/ 58 h 128"/>
                <a:gd name="T36" fmla="*/ 82 w 130"/>
                <a:gd name="T37" fmla="*/ 37 h 128"/>
                <a:gd name="T38" fmla="*/ 82 w 130"/>
                <a:gd name="T39" fmla="*/ 29 h 128"/>
                <a:gd name="T40" fmla="*/ 80 w 130"/>
                <a:gd name="T41" fmla="*/ 29 h 128"/>
                <a:gd name="T42" fmla="*/ 77 w 130"/>
                <a:gd name="T43" fmla="*/ 27 h 128"/>
                <a:gd name="T44" fmla="*/ 76 w 130"/>
                <a:gd name="T45" fmla="*/ 22 h 128"/>
                <a:gd name="T46" fmla="*/ 75 w 130"/>
                <a:gd name="T47" fmla="*/ 19 h 128"/>
                <a:gd name="T48" fmla="*/ 76 w 130"/>
                <a:gd name="T49" fmla="*/ 15 h 128"/>
                <a:gd name="T50" fmla="*/ 79 w 130"/>
                <a:gd name="T51" fmla="*/ 10 h 128"/>
                <a:gd name="T52" fmla="*/ 89 w 130"/>
                <a:gd name="T53" fmla="*/ 6 h 128"/>
                <a:gd name="T54" fmla="*/ 103 w 130"/>
                <a:gd name="T55" fmla="*/ 0 h 128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5140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>
                <a:gd name="T0" fmla="*/ 37 w 47"/>
                <a:gd name="T1" fmla="*/ 0 h 86"/>
                <a:gd name="T2" fmla="*/ 15 w 47"/>
                <a:gd name="T3" fmla="*/ 37 h 86"/>
                <a:gd name="T4" fmla="*/ 0 w 47"/>
                <a:gd name="T5" fmla="*/ 59 h 86"/>
                <a:gd name="T6" fmla="*/ 0 w 47"/>
                <a:gd name="T7" fmla="*/ 86 h 86"/>
                <a:gd name="T8" fmla="*/ 8 w 47"/>
                <a:gd name="T9" fmla="*/ 82 h 86"/>
                <a:gd name="T10" fmla="*/ 20 w 47"/>
                <a:gd name="T11" fmla="*/ 73 h 86"/>
                <a:gd name="T12" fmla="*/ 33 w 47"/>
                <a:gd name="T13" fmla="*/ 63 h 86"/>
                <a:gd name="T14" fmla="*/ 42 w 47"/>
                <a:gd name="T15" fmla="*/ 51 h 86"/>
                <a:gd name="T16" fmla="*/ 47 w 47"/>
                <a:gd name="T17" fmla="*/ 36 h 86"/>
                <a:gd name="T18" fmla="*/ 46 w 47"/>
                <a:gd name="T19" fmla="*/ 19 h 86"/>
                <a:gd name="T20" fmla="*/ 37 w 47"/>
                <a:gd name="T21" fmla="*/ 0 h 8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5141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>
                <a:gd name="T0" fmla="*/ 0 w 497"/>
                <a:gd name="T1" fmla="*/ 13 h 740"/>
                <a:gd name="T2" fmla="*/ 41 w 497"/>
                <a:gd name="T3" fmla="*/ 4 h 740"/>
                <a:gd name="T4" fmla="*/ 101 w 497"/>
                <a:gd name="T5" fmla="*/ 0 h 740"/>
                <a:gd name="T6" fmla="*/ 170 w 497"/>
                <a:gd name="T7" fmla="*/ 4 h 740"/>
                <a:gd name="T8" fmla="*/ 248 w 497"/>
                <a:gd name="T9" fmla="*/ 21 h 740"/>
                <a:gd name="T10" fmla="*/ 323 w 497"/>
                <a:gd name="T11" fmla="*/ 50 h 740"/>
                <a:gd name="T12" fmla="*/ 382 w 497"/>
                <a:gd name="T13" fmla="*/ 90 h 740"/>
                <a:gd name="T14" fmla="*/ 428 w 497"/>
                <a:gd name="T15" fmla="*/ 141 h 740"/>
                <a:gd name="T16" fmla="*/ 463 w 497"/>
                <a:gd name="T17" fmla="*/ 199 h 740"/>
                <a:gd name="T18" fmla="*/ 485 w 497"/>
                <a:gd name="T19" fmla="*/ 262 h 740"/>
                <a:gd name="T20" fmla="*/ 496 w 497"/>
                <a:gd name="T21" fmla="*/ 327 h 740"/>
                <a:gd name="T22" fmla="*/ 497 w 497"/>
                <a:gd name="T23" fmla="*/ 396 h 740"/>
                <a:gd name="T24" fmla="*/ 487 w 497"/>
                <a:gd name="T25" fmla="*/ 462 h 740"/>
                <a:gd name="T26" fmla="*/ 470 w 497"/>
                <a:gd name="T27" fmla="*/ 527 h 740"/>
                <a:gd name="T28" fmla="*/ 443 w 497"/>
                <a:gd name="T29" fmla="*/ 586 h 740"/>
                <a:gd name="T30" fmla="*/ 406 w 497"/>
                <a:gd name="T31" fmla="*/ 639 h 740"/>
                <a:gd name="T32" fmla="*/ 364 w 497"/>
                <a:gd name="T33" fmla="*/ 683 h 740"/>
                <a:gd name="T34" fmla="*/ 315 w 497"/>
                <a:gd name="T35" fmla="*/ 715 h 740"/>
                <a:gd name="T36" fmla="*/ 259 w 497"/>
                <a:gd name="T37" fmla="*/ 736 h 740"/>
                <a:gd name="T38" fmla="*/ 198 w 497"/>
                <a:gd name="T39" fmla="*/ 740 h 740"/>
                <a:gd name="T40" fmla="*/ 131 w 497"/>
                <a:gd name="T41" fmla="*/ 727 h 740"/>
                <a:gd name="T42" fmla="*/ 167 w 497"/>
                <a:gd name="T43" fmla="*/ 728 h 740"/>
                <a:gd name="T44" fmla="*/ 204 w 497"/>
                <a:gd name="T45" fmla="*/ 718 h 740"/>
                <a:gd name="T46" fmla="*/ 238 w 497"/>
                <a:gd name="T47" fmla="*/ 700 h 740"/>
                <a:gd name="T48" fmla="*/ 272 w 497"/>
                <a:gd name="T49" fmla="*/ 670 h 740"/>
                <a:gd name="T50" fmla="*/ 304 w 497"/>
                <a:gd name="T51" fmla="*/ 635 h 740"/>
                <a:gd name="T52" fmla="*/ 333 w 497"/>
                <a:gd name="T53" fmla="*/ 594 h 740"/>
                <a:gd name="T54" fmla="*/ 358 w 497"/>
                <a:gd name="T55" fmla="*/ 549 h 740"/>
                <a:gd name="T56" fmla="*/ 381 w 497"/>
                <a:gd name="T57" fmla="*/ 500 h 740"/>
                <a:gd name="T58" fmla="*/ 396 w 497"/>
                <a:gd name="T59" fmla="*/ 449 h 740"/>
                <a:gd name="T60" fmla="*/ 408 w 497"/>
                <a:gd name="T61" fmla="*/ 397 h 740"/>
                <a:gd name="T62" fmla="*/ 414 w 497"/>
                <a:gd name="T63" fmla="*/ 346 h 740"/>
                <a:gd name="T64" fmla="*/ 412 w 497"/>
                <a:gd name="T65" fmla="*/ 296 h 740"/>
                <a:gd name="T66" fmla="*/ 402 w 497"/>
                <a:gd name="T67" fmla="*/ 251 h 740"/>
                <a:gd name="T68" fmla="*/ 384 w 497"/>
                <a:gd name="T69" fmla="*/ 208 h 740"/>
                <a:gd name="T70" fmla="*/ 357 w 497"/>
                <a:gd name="T71" fmla="*/ 172 h 740"/>
                <a:gd name="T72" fmla="*/ 320 w 497"/>
                <a:gd name="T73" fmla="*/ 142 h 740"/>
                <a:gd name="T74" fmla="*/ 260 w 497"/>
                <a:gd name="T75" fmla="*/ 107 h 740"/>
                <a:gd name="T76" fmla="*/ 203 w 497"/>
                <a:gd name="T77" fmla="*/ 82 h 740"/>
                <a:gd name="T78" fmla="*/ 154 w 497"/>
                <a:gd name="T79" fmla="*/ 65 h 740"/>
                <a:gd name="T80" fmla="*/ 108 w 497"/>
                <a:gd name="T81" fmla="*/ 56 h 740"/>
                <a:gd name="T82" fmla="*/ 68 w 497"/>
                <a:gd name="T83" fmla="*/ 55 h 740"/>
                <a:gd name="T84" fmla="*/ 32 w 497"/>
                <a:gd name="T85" fmla="*/ 61 h 740"/>
                <a:gd name="T86" fmla="*/ 0 w 497"/>
                <a:gd name="T87" fmla="*/ 70 h 740"/>
                <a:gd name="T88" fmla="*/ 0 w 497"/>
                <a:gd name="T89" fmla="*/ 13 h 74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5142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>
                <a:gd name="T0" fmla="*/ 0 w 257"/>
                <a:gd name="T1" fmla="*/ 0 h 237"/>
                <a:gd name="T2" fmla="*/ 0 w 257"/>
                <a:gd name="T3" fmla="*/ 90 h 237"/>
                <a:gd name="T4" fmla="*/ 316151 w 257"/>
                <a:gd name="T5" fmla="*/ 188 h 237"/>
                <a:gd name="T6" fmla="*/ 723613 w 257"/>
                <a:gd name="T7" fmla="*/ 284 h 237"/>
                <a:gd name="T8" fmla="*/ 1296453 w 257"/>
                <a:gd name="T9" fmla="*/ 370 h 237"/>
                <a:gd name="T10" fmla="*/ 2094715 w 257"/>
                <a:gd name="T11" fmla="*/ 450 h 237"/>
                <a:gd name="T12" fmla="*/ 3109085 w 257"/>
                <a:gd name="T13" fmla="*/ 532 h 237"/>
                <a:gd name="T14" fmla="*/ 4404316 w 257"/>
                <a:gd name="T15" fmla="*/ 608 h 237"/>
                <a:gd name="T16" fmla="*/ 5895271 w 257"/>
                <a:gd name="T17" fmla="*/ 672 h 237"/>
                <a:gd name="T18" fmla="*/ 7812199 w 257"/>
                <a:gd name="T19" fmla="*/ 734 h 237"/>
                <a:gd name="T20" fmla="*/ 9980077 w 257"/>
                <a:gd name="T21" fmla="*/ 785 h 237"/>
                <a:gd name="T22" fmla="*/ 12292200 w 257"/>
                <a:gd name="T23" fmla="*/ 824 h 237"/>
                <a:gd name="T24" fmla="*/ 15152709 w 257"/>
                <a:gd name="T25" fmla="*/ 861 h 237"/>
                <a:gd name="T26" fmla="*/ 18275166 w 257"/>
                <a:gd name="T27" fmla="*/ 881 h 237"/>
                <a:gd name="T28" fmla="*/ 21844944 w 257"/>
                <a:gd name="T29" fmla="*/ 895 h 237"/>
                <a:gd name="T30" fmla="*/ 25531074 w 257"/>
                <a:gd name="T31" fmla="*/ 890 h 237"/>
                <a:gd name="T32" fmla="*/ 29846765 w 257"/>
                <a:gd name="T33" fmla="*/ 877 h 237"/>
                <a:gd name="T34" fmla="*/ 26065508 w 257"/>
                <a:gd name="T35" fmla="*/ 854 h 237"/>
                <a:gd name="T36" fmla="*/ 22614680 w 257"/>
                <a:gd name="T37" fmla="*/ 826 h 237"/>
                <a:gd name="T38" fmla="*/ 19749430 w 257"/>
                <a:gd name="T39" fmla="*/ 797 h 237"/>
                <a:gd name="T40" fmla="*/ 17189487 w 257"/>
                <a:gd name="T41" fmla="*/ 770 h 237"/>
                <a:gd name="T42" fmla="*/ 14855454 w 257"/>
                <a:gd name="T43" fmla="*/ 730 h 237"/>
                <a:gd name="T44" fmla="*/ 13015029 w 257"/>
                <a:gd name="T45" fmla="*/ 687 h 237"/>
                <a:gd name="T46" fmla="*/ 11317040 w 257"/>
                <a:gd name="T47" fmla="*/ 639 h 237"/>
                <a:gd name="T48" fmla="*/ 9723437 w 257"/>
                <a:gd name="T49" fmla="*/ 587 h 237"/>
                <a:gd name="T50" fmla="*/ 8291542 w 257"/>
                <a:gd name="T51" fmla="*/ 532 h 237"/>
                <a:gd name="T52" fmla="*/ 7122833 w 257"/>
                <a:gd name="T53" fmla="*/ 468 h 237"/>
                <a:gd name="T54" fmla="*/ 6120749 w 257"/>
                <a:gd name="T55" fmla="*/ 407 h 237"/>
                <a:gd name="T56" fmla="*/ 5023436 w 257"/>
                <a:gd name="T57" fmla="*/ 330 h 237"/>
                <a:gd name="T58" fmla="*/ 3829379 w 257"/>
                <a:gd name="T59" fmla="*/ 257 h 237"/>
                <a:gd name="T60" fmla="*/ 2689142 w 257"/>
                <a:gd name="T61" fmla="*/ 179 h 237"/>
                <a:gd name="T62" fmla="*/ 1358380 w 257"/>
                <a:gd name="T63" fmla="*/ 87 h 237"/>
                <a:gd name="T64" fmla="*/ 0 w 257"/>
                <a:gd name="T65" fmla="*/ 0 h 2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5143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>
                <a:gd name="T0" fmla="*/ 11503356 w 124"/>
                <a:gd name="T1" fmla="*/ 0 h 110"/>
                <a:gd name="T2" fmla="*/ 18390159 w 124"/>
                <a:gd name="T3" fmla="*/ 636 h 110"/>
                <a:gd name="T4" fmla="*/ 17871268 w 124"/>
                <a:gd name="T5" fmla="*/ 635 h 110"/>
                <a:gd name="T6" fmla="*/ 15875929 w 124"/>
                <a:gd name="T7" fmla="*/ 625 h 110"/>
                <a:gd name="T8" fmla="*/ 13269684 w 124"/>
                <a:gd name="T9" fmla="*/ 602 h 110"/>
                <a:gd name="T10" fmla="*/ 10139018 w 124"/>
                <a:gd name="T11" fmla="*/ 593 h 110"/>
                <a:gd name="T12" fmla="*/ 6672507 w 124"/>
                <a:gd name="T13" fmla="*/ 576 h 110"/>
                <a:gd name="T14" fmla="*/ 3787808 w 124"/>
                <a:gd name="T15" fmla="*/ 581 h 110"/>
                <a:gd name="T16" fmla="*/ 1348427 w 124"/>
                <a:gd name="T17" fmla="*/ 607 h 110"/>
                <a:gd name="T18" fmla="*/ 0 w 124"/>
                <a:gd name="T19" fmla="*/ 653 h 110"/>
                <a:gd name="T20" fmla="*/ 552005 w 124"/>
                <a:gd name="T21" fmla="*/ 581 h 110"/>
                <a:gd name="T22" fmla="*/ 1212780 w 124"/>
                <a:gd name="T23" fmla="*/ 527 h 110"/>
                <a:gd name="T24" fmla="*/ 2445778 w 124"/>
                <a:gd name="T25" fmla="*/ 487 h 110"/>
                <a:gd name="T26" fmla="*/ 3787808 w 124"/>
                <a:gd name="T27" fmla="*/ 452 h 110"/>
                <a:gd name="T28" fmla="*/ 5373486 w 124"/>
                <a:gd name="T29" fmla="*/ 427 h 110"/>
                <a:gd name="T30" fmla="*/ 6938356 w 124"/>
                <a:gd name="T31" fmla="*/ 422 h 110"/>
                <a:gd name="T32" fmla="*/ 8700552 w 124"/>
                <a:gd name="T33" fmla="*/ 422 h 110"/>
                <a:gd name="T34" fmla="*/ 10694258 w 124"/>
                <a:gd name="T35" fmla="*/ 441 h 110"/>
                <a:gd name="T36" fmla="*/ 10836549 w 124"/>
                <a:gd name="T37" fmla="*/ 422 h 110"/>
                <a:gd name="T38" fmla="*/ 10405095 w 124"/>
                <a:gd name="T39" fmla="*/ 338 h 110"/>
                <a:gd name="T40" fmla="*/ 9926186 w 124"/>
                <a:gd name="T41" fmla="*/ 227 h 110"/>
                <a:gd name="T42" fmla="*/ 9746432 w 124"/>
                <a:gd name="T43" fmla="*/ 177 h 110"/>
                <a:gd name="T44" fmla="*/ 9344399 w 124"/>
                <a:gd name="T45" fmla="*/ 177 h 110"/>
                <a:gd name="T46" fmla="*/ 8986360 w 124"/>
                <a:gd name="T47" fmla="*/ 169 h 110"/>
                <a:gd name="T48" fmla="*/ 8700552 w 124"/>
                <a:gd name="T49" fmla="*/ 148 h 110"/>
                <a:gd name="T50" fmla="*/ 8541414 w 124"/>
                <a:gd name="T51" fmla="*/ 130 h 110"/>
                <a:gd name="T52" fmla="*/ 8541414 w 124"/>
                <a:gd name="T53" fmla="*/ 109 h 110"/>
                <a:gd name="T54" fmla="*/ 8700552 w 124"/>
                <a:gd name="T55" fmla="*/ 87 h 110"/>
                <a:gd name="T56" fmla="*/ 9852939 w 124"/>
                <a:gd name="T57" fmla="*/ 8 h 110"/>
                <a:gd name="T58" fmla="*/ 11503356 w 124"/>
                <a:gd name="T59" fmla="*/ 0 h 11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5144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>
                <a:gd name="T0" fmla="*/ 0 w 109"/>
                <a:gd name="T1" fmla="*/ 0 h 156"/>
                <a:gd name="T2" fmla="*/ 771149 w 109"/>
                <a:gd name="T3" fmla="*/ 1 h 156"/>
                <a:gd name="T4" fmla="*/ 2748532 w 109"/>
                <a:gd name="T5" fmla="*/ 5 h 156"/>
                <a:gd name="T6" fmla="*/ 5754037 w 109"/>
                <a:gd name="T7" fmla="*/ 12 h 156"/>
                <a:gd name="T8" fmla="*/ 9092100 w 109"/>
                <a:gd name="T9" fmla="*/ 69 h 156"/>
                <a:gd name="T10" fmla="*/ 12261823 w 109"/>
                <a:gd name="T11" fmla="*/ 114 h 156"/>
                <a:gd name="T12" fmla="*/ 15044345 w 109"/>
                <a:gd name="T13" fmla="*/ 193 h 156"/>
                <a:gd name="T14" fmla="*/ 16740959 w 109"/>
                <a:gd name="T15" fmla="*/ 296 h 156"/>
                <a:gd name="T16" fmla="*/ 17073832 w 109"/>
                <a:gd name="T17" fmla="*/ 429 h 156"/>
                <a:gd name="T18" fmla="*/ 16536587 w 109"/>
                <a:gd name="T19" fmla="*/ 429 h 156"/>
                <a:gd name="T20" fmla="*/ 15627110 w 109"/>
                <a:gd name="T21" fmla="*/ 429 h 156"/>
                <a:gd name="T22" fmla="*/ 14568229 w 109"/>
                <a:gd name="T23" fmla="*/ 429 h 156"/>
                <a:gd name="T24" fmla="*/ 13610481 w 109"/>
                <a:gd name="T25" fmla="*/ 423 h 156"/>
                <a:gd name="T26" fmla="*/ 12660188 w 109"/>
                <a:gd name="T27" fmla="*/ 419 h 156"/>
                <a:gd name="T28" fmla="*/ 11599467 w 109"/>
                <a:gd name="T29" fmla="*/ 412 h 156"/>
                <a:gd name="T30" fmla="*/ 10329028 w 109"/>
                <a:gd name="T31" fmla="*/ 399 h 156"/>
                <a:gd name="T32" fmla="*/ 9092100 w 109"/>
                <a:gd name="T33" fmla="*/ 383 h 156"/>
                <a:gd name="T34" fmla="*/ 8271640 w 109"/>
                <a:gd name="T35" fmla="*/ 345 h 156"/>
                <a:gd name="T36" fmla="*/ 8271640 w 109"/>
                <a:gd name="T37" fmla="*/ 304 h 156"/>
                <a:gd name="T38" fmla="*/ 8840088 w 109"/>
                <a:gd name="T39" fmla="*/ 266 h 156"/>
                <a:gd name="T40" fmla="*/ 9363570 w 109"/>
                <a:gd name="T41" fmla="*/ 217 h 156"/>
                <a:gd name="T42" fmla="*/ 8840088 w 109"/>
                <a:gd name="T43" fmla="*/ 173 h 156"/>
                <a:gd name="T44" fmla="*/ 7581556 w 109"/>
                <a:gd name="T45" fmla="*/ 111 h 156"/>
                <a:gd name="T46" fmla="*/ 4933452 w 109"/>
                <a:gd name="T47" fmla="*/ 67 h 156"/>
                <a:gd name="T48" fmla="*/ 0 w 109"/>
                <a:gd name="T49" fmla="*/ 0 h 15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5145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>
                <a:gd name="T0" fmla="*/ 4839070 w 46"/>
                <a:gd name="T1" fmla="*/ 0 h 94"/>
                <a:gd name="T2" fmla="*/ 3068070 w 46"/>
                <a:gd name="T3" fmla="*/ 128 h 94"/>
                <a:gd name="T4" fmla="*/ 2276310 w 46"/>
                <a:gd name="T5" fmla="*/ 214 h 94"/>
                <a:gd name="T6" fmla="*/ 1688875 w 46"/>
                <a:gd name="T7" fmla="*/ 280 h 94"/>
                <a:gd name="T8" fmla="*/ 0 w 46"/>
                <a:gd name="T9" fmla="*/ 328 h 94"/>
                <a:gd name="T10" fmla="*/ 1853751 w 46"/>
                <a:gd name="T11" fmla="*/ 308 h 94"/>
                <a:gd name="T12" fmla="*/ 3590278 w 46"/>
                <a:gd name="T13" fmla="*/ 285 h 94"/>
                <a:gd name="T14" fmla="*/ 4862691 w 46"/>
                <a:gd name="T15" fmla="*/ 239 h 94"/>
                <a:gd name="T16" fmla="*/ 6117680 w 46"/>
                <a:gd name="T17" fmla="*/ 198 h 94"/>
                <a:gd name="T18" fmla="*/ 6963914 w 46"/>
                <a:gd name="T19" fmla="*/ 154 h 94"/>
                <a:gd name="T20" fmla="*/ 7049280 w 46"/>
                <a:gd name="T21" fmla="*/ 100 h 94"/>
                <a:gd name="T22" fmla="*/ 6522225 w 46"/>
                <a:gd name="T23" fmla="*/ 15 h 94"/>
                <a:gd name="T24" fmla="*/ 4839070 w 46"/>
                <a:gd name="T25" fmla="*/ 0 h 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5146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>
                <a:gd name="T0" fmla="*/ 0 w 54"/>
                <a:gd name="T1" fmla="*/ 0 h 40"/>
                <a:gd name="T2" fmla="*/ 1 w 54"/>
                <a:gd name="T3" fmla="*/ 1 h 40"/>
                <a:gd name="T4" fmla="*/ 632880 w 54"/>
                <a:gd name="T5" fmla="*/ 3 h 40"/>
                <a:gd name="T6" fmla="*/ 1282823 w 54"/>
                <a:gd name="T7" fmla="*/ 8 h 40"/>
                <a:gd name="T8" fmla="*/ 2062384 w 54"/>
                <a:gd name="T9" fmla="*/ 12 h 40"/>
                <a:gd name="T10" fmla="*/ 2906368 w 54"/>
                <a:gd name="T11" fmla="*/ 15 h 40"/>
                <a:gd name="T12" fmla="*/ 3814569 w 54"/>
                <a:gd name="T13" fmla="*/ 17 h 40"/>
                <a:gd name="T14" fmla="*/ 4533644 w 54"/>
                <a:gd name="T15" fmla="*/ 18 h 40"/>
                <a:gd name="T16" fmla="*/ 5378177 w 54"/>
                <a:gd name="T17" fmla="*/ 16 h 40"/>
                <a:gd name="T18" fmla="*/ 5309204 w 54"/>
                <a:gd name="T19" fmla="*/ 69 h 40"/>
                <a:gd name="T20" fmla="*/ 5011180 w 54"/>
                <a:gd name="T21" fmla="*/ 85 h 40"/>
                <a:gd name="T22" fmla="*/ 4413140 w 54"/>
                <a:gd name="T23" fmla="*/ 95 h 40"/>
                <a:gd name="T24" fmla="*/ 3666460 w 54"/>
                <a:gd name="T25" fmla="*/ 99 h 40"/>
                <a:gd name="T26" fmla="*/ 2749845 w 54"/>
                <a:gd name="T27" fmla="*/ 97 h 40"/>
                <a:gd name="T28" fmla="*/ 1861793 w 54"/>
                <a:gd name="T29" fmla="*/ 83 h 40"/>
                <a:gd name="T30" fmla="*/ 962117 w 54"/>
                <a:gd name="T31" fmla="*/ 60 h 40"/>
                <a:gd name="T32" fmla="*/ 0 w 54"/>
                <a:gd name="T33" fmla="*/ 0 h 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5147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>
                <a:gd name="T0" fmla="*/ 264 w 360"/>
                <a:gd name="T1" fmla="*/ 0 h 650"/>
                <a:gd name="T2" fmla="*/ 269 w 360"/>
                <a:gd name="T3" fmla="*/ 9 h 650"/>
                <a:gd name="T4" fmla="*/ 277 w 360"/>
                <a:gd name="T5" fmla="*/ 22 h 650"/>
                <a:gd name="T6" fmla="*/ 286 w 360"/>
                <a:gd name="T7" fmla="*/ 39 h 650"/>
                <a:gd name="T8" fmla="*/ 297 w 360"/>
                <a:gd name="T9" fmla="*/ 58 h 650"/>
                <a:gd name="T10" fmla="*/ 309 w 360"/>
                <a:gd name="T11" fmla="*/ 83 h 650"/>
                <a:gd name="T12" fmla="*/ 319 w 360"/>
                <a:gd name="T13" fmla="*/ 108 h 650"/>
                <a:gd name="T14" fmla="*/ 329 w 360"/>
                <a:gd name="T15" fmla="*/ 136 h 650"/>
                <a:gd name="T16" fmla="*/ 333 w 360"/>
                <a:gd name="T17" fmla="*/ 163 h 650"/>
                <a:gd name="T18" fmla="*/ 336 w 360"/>
                <a:gd name="T19" fmla="*/ 193 h 650"/>
                <a:gd name="T20" fmla="*/ 332 w 360"/>
                <a:gd name="T21" fmla="*/ 223 h 650"/>
                <a:gd name="T22" fmla="*/ 323 w 360"/>
                <a:gd name="T23" fmla="*/ 255 h 650"/>
                <a:gd name="T24" fmla="*/ 310 w 360"/>
                <a:gd name="T25" fmla="*/ 285 h 650"/>
                <a:gd name="T26" fmla="*/ 287 w 360"/>
                <a:gd name="T27" fmla="*/ 315 h 650"/>
                <a:gd name="T28" fmla="*/ 257 w 360"/>
                <a:gd name="T29" fmla="*/ 343 h 650"/>
                <a:gd name="T30" fmla="*/ 218 w 360"/>
                <a:gd name="T31" fmla="*/ 370 h 650"/>
                <a:gd name="T32" fmla="*/ 167 w 360"/>
                <a:gd name="T33" fmla="*/ 396 h 650"/>
                <a:gd name="T34" fmla="*/ 111 w 360"/>
                <a:gd name="T35" fmla="*/ 425 h 650"/>
                <a:gd name="T36" fmla="*/ 69 w 360"/>
                <a:gd name="T37" fmla="*/ 457 h 650"/>
                <a:gd name="T38" fmla="*/ 35 w 360"/>
                <a:gd name="T39" fmla="*/ 490 h 650"/>
                <a:gd name="T40" fmla="*/ 12 w 360"/>
                <a:gd name="T41" fmla="*/ 526 h 650"/>
                <a:gd name="T42" fmla="*/ 0 w 360"/>
                <a:gd name="T43" fmla="*/ 553 h 650"/>
                <a:gd name="T44" fmla="*/ 0 w 360"/>
                <a:gd name="T45" fmla="*/ 650 h 650"/>
                <a:gd name="T46" fmla="*/ 6 w 360"/>
                <a:gd name="T47" fmla="*/ 628 h 650"/>
                <a:gd name="T48" fmla="*/ 19 w 360"/>
                <a:gd name="T49" fmla="*/ 594 h 650"/>
                <a:gd name="T50" fmla="*/ 43 w 360"/>
                <a:gd name="T51" fmla="*/ 551 h 650"/>
                <a:gd name="T52" fmla="*/ 76 w 360"/>
                <a:gd name="T53" fmla="*/ 503 h 650"/>
                <a:gd name="T54" fmla="*/ 125 w 360"/>
                <a:gd name="T55" fmla="*/ 454 h 650"/>
                <a:gd name="T56" fmla="*/ 190 w 360"/>
                <a:gd name="T57" fmla="*/ 408 h 650"/>
                <a:gd name="T58" fmla="*/ 275 w 360"/>
                <a:gd name="T59" fmla="*/ 365 h 650"/>
                <a:gd name="T60" fmla="*/ 308 w 360"/>
                <a:gd name="T61" fmla="*/ 342 h 650"/>
                <a:gd name="T62" fmla="*/ 335 w 360"/>
                <a:gd name="T63" fmla="*/ 305 h 650"/>
                <a:gd name="T64" fmla="*/ 352 w 360"/>
                <a:gd name="T65" fmla="*/ 255 h 650"/>
                <a:gd name="T66" fmla="*/ 360 w 360"/>
                <a:gd name="T67" fmla="*/ 201 h 650"/>
                <a:gd name="T68" fmla="*/ 356 w 360"/>
                <a:gd name="T69" fmla="*/ 144 h 650"/>
                <a:gd name="T70" fmla="*/ 341 w 360"/>
                <a:gd name="T71" fmla="*/ 88 h 650"/>
                <a:gd name="T72" fmla="*/ 311 w 360"/>
                <a:gd name="T73" fmla="*/ 39 h 650"/>
                <a:gd name="T74" fmla="*/ 264 w 360"/>
                <a:gd name="T75" fmla="*/ 0 h 6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  <p:sp>
          <p:nvSpPr>
            <p:cNvPr id="5148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>
                <a:gd name="T0" fmla="*/ 2577708 w 596"/>
                <a:gd name="T1" fmla="*/ 1204 h 666"/>
                <a:gd name="T2" fmla="*/ 955263 w 596"/>
                <a:gd name="T3" fmla="*/ 1118 h 666"/>
                <a:gd name="T4" fmla="*/ 0 w 596"/>
                <a:gd name="T5" fmla="*/ 944 h 666"/>
                <a:gd name="T6" fmla="*/ 577012 w 596"/>
                <a:gd name="T7" fmla="*/ 726 h 666"/>
                <a:gd name="T8" fmla="*/ 4016858 w 596"/>
                <a:gd name="T9" fmla="*/ 494 h 666"/>
                <a:gd name="T10" fmla="*/ 10911721 w 596"/>
                <a:gd name="T11" fmla="*/ 277 h 666"/>
                <a:gd name="T12" fmla="*/ 22552305 w 596"/>
                <a:gd name="T13" fmla="*/ 96 h 666"/>
                <a:gd name="T14" fmla="*/ 39135250 w 596"/>
                <a:gd name="T15" fmla="*/ 2 h 666"/>
                <a:gd name="T16" fmla="*/ 60349718 w 596"/>
                <a:gd name="T17" fmla="*/ 9 h 666"/>
                <a:gd name="T18" fmla="*/ 76774582 w 596"/>
                <a:gd name="T19" fmla="*/ 218 h 666"/>
                <a:gd name="T20" fmla="*/ 87876225 w 596"/>
                <a:gd name="T21" fmla="*/ 536 h 666"/>
                <a:gd name="T22" fmla="*/ 93706164 w 596"/>
                <a:gd name="T23" fmla="*/ 930 h 666"/>
                <a:gd name="T24" fmla="*/ 94427868 w 596"/>
                <a:gd name="T25" fmla="*/ 1341 h 666"/>
                <a:gd name="T26" fmla="*/ 89856122 w 596"/>
                <a:gd name="T27" fmla="*/ 1712 h 666"/>
                <a:gd name="T28" fmla="*/ 80404131 w 596"/>
                <a:gd name="T29" fmla="*/ 2008 h 666"/>
                <a:gd name="T30" fmla="*/ 66149066 w 596"/>
                <a:gd name="T31" fmla="*/ 2166 h 666"/>
                <a:gd name="T32" fmla="*/ 61724907 w 596"/>
                <a:gd name="T33" fmla="*/ 2156 h 666"/>
                <a:gd name="T34" fmla="*/ 69998768 w 596"/>
                <a:gd name="T35" fmla="*/ 2023 h 666"/>
                <a:gd name="T36" fmla="*/ 76433401 w 596"/>
                <a:gd name="T37" fmla="*/ 1772 h 666"/>
                <a:gd name="T38" fmla="*/ 80859410 w 596"/>
                <a:gd name="T39" fmla="*/ 1480 h 666"/>
                <a:gd name="T40" fmla="*/ 82430847 w 596"/>
                <a:gd name="T41" fmla="*/ 1161 h 666"/>
                <a:gd name="T42" fmla="*/ 81480024 w 596"/>
                <a:gd name="T43" fmla="*/ 842 h 666"/>
                <a:gd name="T44" fmla="*/ 76876324 w 596"/>
                <a:gd name="T45" fmla="*/ 568 h 666"/>
                <a:gd name="T46" fmla="*/ 68675283 w 596"/>
                <a:gd name="T47" fmla="*/ 365 h 666"/>
                <a:gd name="T48" fmla="*/ 54129486 w 596"/>
                <a:gd name="T49" fmla="*/ 242 h 666"/>
                <a:gd name="T50" fmla="*/ 39039562 w 596"/>
                <a:gd name="T51" fmla="*/ 197 h 666"/>
                <a:gd name="T52" fmla="*/ 27627098 w 596"/>
                <a:gd name="T53" fmla="*/ 228 h 666"/>
                <a:gd name="T54" fmla="*/ 19225382 w 596"/>
                <a:gd name="T55" fmla="*/ 327 h 666"/>
                <a:gd name="T56" fmla="*/ 13302265 w 596"/>
                <a:gd name="T57" fmla="*/ 487 h 666"/>
                <a:gd name="T58" fmla="*/ 9052461 w 596"/>
                <a:gd name="T59" fmla="*/ 675 h 666"/>
                <a:gd name="T60" fmla="*/ 6327951 w 596"/>
                <a:gd name="T61" fmla="*/ 887 h 666"/>
                <a:gd name="T62" fmla="*/ 4444919 w 596"/>
                <a:gd name="T63" fmla="*/ 1102 h 6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endParaRPr>
            </a:p>
          </p:txBody>
        </p:sp>
      </p:grpSp>
      <p:sp>
        <p:nvSpPr>
          <p:cNvPr id="96301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0" y="103188"/>
            <a:ext cx="10991850" cy="13144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5124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Click to edit Master text styles</a:t>
            </a:r>
          </a:p>
          <a:p>
            <a:pPr lvl="1"/>
            <a:r>
              <a:rPr lang="vi-VN" altLang="en-US" smtClean="0"/>
              <a:t>Second level</a:t>
            </a:r>
          </a:p>
          <a:p>
            <a:pPr lvl="2"/>
            <a:r>
              <a:rPr lang="vi-VN" altLang="en-US" smtClean="0"/>
              <a:t>Third level</a:t>
            </a:r>
          </a:p>
          <a:p>
            <a:pPr lvl="3"/>
            <a:r>
              <a:rPr lang="vi-VN" altLang="en-US" smtClean="0"/>
              <a:t>Fourth level</a:t>
            </a:r>
          </a:p>
          <a:p>
            <a:pPr lvl="4"/>
            <a:r>
              <a:rPr lang="vi-VN" altLang="en-US" smtClean="0"/>
              <a:t>Fifth level</a:t>
            </a:r>
          </a:p>
        </p:txBody>
      </p:sp>
      <p:sp>
        <p:nvSpPr>
          <p:cNvPr id="96303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6699"/>
                </a:solidFill>
                <a:latin typeface="+mn-lt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96304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6699"/>
                </a:solidFill>
                <a:latin typeface="+mn-lt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/>
              <a:ea typeface="+mn-ea"/>
              <a:cs typeface="Arial" charset="0"/>
            </a:endParaRPr>
          </a:p>
        </p:txBody>
      </p:sp>
      <p:sp>
        <p:nvSpPr>
          <p:cNvPr id="96305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6699"/>
                </a:solidFill>
                <a:latin typeface="Verdana" panose="020B060403050404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E9456B-14A8-4319-8703-36FB7AB7B465}" type="slidenum">
              <a:rPr kumimoji="0" lang="vi-V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6699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altLang="en-US" sz="1400" b="0" i="0" u="none" strike="noStrike" kern="1200" cap="none" spc="0" normalizeH="0" baseline="0" noProof="0">
              <a:ln>
                <a:noFill/>
              </a:ln>
              <a:solidFill>
                <a:srgbClr val="006699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200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9.gif"/><Relationship Id="rId5" Type="http://schemas.openxmlformats.org/officeDocument/2006/relationships/image" Target="../media/image27.gif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9.gif"/><Relationship Id="rId5" Type="http://schemas.openxmlformats.org/officeDocument/2006/relationships/image" Target="../media/image27.gif"/><Relationship Id="rId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5.wav"/><Relationship Id="rId7" Type="http://schemas.openxmlformats.org/officeDocument/2006/relationships/image" Target="../media/image27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8.gif"/><Relationship Id="rId5" Type="http://schemas.openxmlformats.org/officeDocument/2006/relationships/audio" Target="../media/audio9.wav"/><Relationship Id="rId4" Type="http://schemas.openxmlformats.org/officeDocument/2006/relationships/audio" Target="../media/audio10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NULL"/><Relationship Id="rId3" Type="http://schemas.openxmlformats.org/officeDocument/2006/relationships/slideLayout" Target="../slideLayouts/slideLayout25.xml"/><Relationship Id="rId7" Type="http://schemas.openxmlformats.org/officeDocument/2006/relationships/audio" Target="../media/audio3.wav"/><Relationship Id="rId12" Type="http://schemas.openxmlformats.org/officeDocument/2006/relationships/audio" Target="NUL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2.wav"/><Relationship Id="rId11" Type="http://schemas.openxmlformats.org/officeDocument/2006/relationships/audio" Target="NULL"/><Relationship Id="rId5" Type="http://schemas.openxmlformats.org/officeDocument/2006/relationships/audio" Target="../media/audio1.wav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gif"/><Relationship Id="rId14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audio" Target="../media/audio5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12.wmf"/><Relationship Id="rId5" Type="http://schemas.openxmlformats.org/officeDocument/2006/relationships/audio" Target="../media/audio7.wav"/><Relationship Id="rId10" Type="http://schemas.openxmlformats.org/officeDocument/2006/relationships/image" Target="../media/image11.emf"/><Relationship Id="rId4" Type="http://schemas.openxmlformats.org/officeDocument/2006/relationships/audio" Target="../media/audio6.wav"/><Relationship Id="rId9" Type="http://schemas.openxmlformats.org/officeDocument/2006/relationships/image" Target="../media/image1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audio" Target="../media/audio5.wav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12.wmf"/><Relationship Id="rId5" Type="http://schemas.openxmlformats.org/officeDocument/2006/relationships/audio" Target="../media/audio7.wav"/><Relationship Id="rId10" Type="http://schemas.openxmlformats.org/officeDocument/2006/relationships/image" Target="../media/image11.emf"/><Relationship Id="rId4" Type="http://schemas.openxmlformats.org/officeDocument/2006/relationships/audio" Target="../media/audio6.wav"/><Relationship Id="rId9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audio" Target="../media/audio5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12.wmf"/><Relationship Id="rId5" Type="http://schemas.openxmlformats.org/officeDocument/2006/relationships/audio" Target="../media/audio7.wav"/><Relationship Id="rId10" Type="http://schemas.openxmlformats.org/officeDocument/2006/relationships/image" Target="../media/image11.emf"/><Relationship Id="rId4" Type="http://schemas.openxmlformats.org/officeDocument/2006/relationships/audio" Target="../media/audio6.wav"/><Relationship Id="rId9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audio" Target="../media/audio5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4.wav"/><Relationship Id="rId11" Type="http://schemas.openxmlformats.org/officeDocument/2006/relationships/image" Target="../media/image12.wmf"/><Relationship Id="rId5" Type="http://schemas.openxmlformats.org/officeDocument/2006/relationships/audio" Target="../media/audio7.wav"/><Relationship Id="rId10" Type="http://schemas.openxmlformats.org/officeDocument/2006/relationships/image" Target="../media/image11.emf"/><Relationship Id="rId4" Type="http://schemas.openxmlformats.org/officeDocument/2006/relationships/audio" Target="../media/audio6.wav"/><Relationship Id="rId9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74"/>
          <p:cNvSpPr>
            <a:spLocks noChangeArrowheads="1"/>
          </p:cNvSpPr>
          <p:nvPr/>
        </p:nvSpPr>
        <p:spPr bwMode="auto">
          <a:xfrm>
            <a:off x="1524000" y="3552825"/>
            <a:ext cx="9118600" cy="267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3A1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altLang="en-US" sz="28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altLang="en-US" sz="28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2100263" y="1447800"/>
            <a:ext cx="7905750" cy="5791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8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82763" y="23813"/>
            <a:ext cx="8542337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>
                <a:solidFill>
                  <a:srgbClr val="950945"/>
                </a:solidFill>
                <a:latin typeface="+mj-lt"/>
              </a:rPr>
              <a:t>PHÒNG GIÁO DỤC VÀ ĐÀO TÀO TP NAM ĐỊNH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950945"/>
                </a:solidFill>
                <a:latin typeface="+mj-lt"/>
              </a:rPr>
              <a:t>TRƯỜNG TIỂU HỌC </a:t>
            </a:r>
            <a:r>
              <a:rPr lang="en-US" sz="2400" b="1" dirty="0" smtClean="0">
                <a:solidFill>
                  <a:srgbClr val="950945"/>
                </a:solidFill>
                <a:latin typeface="+mj-lt"/>
              </a:rPr>
              <a:t>MỸ THẮNG</a:t>
            </a:r>
            <a:endParaRPr lang="en-US" sz="2400" b="1" dirty="0">
              <a:solidFill>
                <a:srgbClr val="950945"/>
              </a:solidFill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03977" y="2967336"/>
            <a:ext cx="498405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22225">
                  <a:solidFill>
                    <a:srgbClr val="D72507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ĐẾN DỰ GIỜ THĂM LỚP</a:t>
            </a:r>
          </a:p>
        </p:txBody>
      </p:sp>
    </p:spTree>
    <p:extLst>
      <p:ext uri="{BB962C8B-B14F-4D97-AF65-F5344CB8AC3E}">
        <p14:creationId xmlns:p14="http://schemas.microsoft.com/office/powerpoint/2010/main" val="424029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55463" y="1679192"/>
            <a:ext cx="2366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2060"/>
                </a:solidFill>
              </a:rPr>
              <a:t>26 : 2 = 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9" t="6349" r="10678" b="81440"/>
          <a:stretch/>
        </p:blipFill>
        <p:spPr>
          <a:xfrm>
            <a:off x="8171542" y="1872250"/>
            <a:ext cx="4020458" cy="1795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9" t="6349" r="62866" b="79522"/>
          <a:stretch/>
        </p:blipFill>
        <p:spPr>
          <a:xfrm>
            <a:off x="579460" y="1579862"/>
            <a:ext cx="4197027" cy="20875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23" b="35109" l="29205" r="713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093" t="12817" r="24824" b="63809"/>
          <a:stretch/>
        </p:blipFill>
        <p:spPr>
          <a:xfrm>
            <a:off x="3612242" y="2587133"/>
            <a:ext cx="6052457" cy="2819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411104" y="0"/>
            <a:ext cx="12603104" cy="7859709"/>
            <a:chOff x="-51718" y="-60034"/>
            <a:chExt cx="12603104" cy="7859709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51" r="-1"/>
            <a:stretch/>
          </p:blipFill>
          <p:spPr>
            <a:xfrm>
              <a:off x="8651077" y="2164352"/>
              <a:ext cx="3900309" cy="5635323"/>
            </a:xfrm>
            <a:prstGeom prst="rect">
              <a:avLst/>
            </a:prstGeom>
          </p:spPr>
        </p:pic>
        <p:grpSp>
          <p:nvGrpSpPr>
            <p:cNvPr id="34" name="Group 33"/>
            <p:cNvGrpSpPr/>
            <p:nvPr/>
          </p:nvGrpSpPr>
          <p:grpSpPr>
            <a:xfrm>
              <a:off x="-51718" y="-60034"/>
              <a:ext cx="12603104" cy="7859709"/>
              <a:chOff x="-51718" y="-60034"/>
              <a:chExt cx="12603104" cy="7859709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1717" y="2164352"/>
                <a:ext cx="8696317" cy="5635323"/>
              </a:xfrm>
              <a:prstGeom prst="rect">
                <a:avLst/>
              </a:prstGeom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0090"/>
              <a:stretch/>
            </p:blipFill>
            <p:spPr>
              <a:xfrm>
                <a:off x="-51718" y="-60034"/>
                <a:ext cx="8696317" cy="2249039"/>
              </a:xfrm>
              <a:prstGeom prst="rect">
                <a:avLst/>
              </a:prstGeom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068" b="60090"/>
              <a:stretch/>
            </p:blipFill>
            <p:spPr>
              <a:xfrm>
                <a:off x="8643938" y="-56660"/>
                <a:ext cx="3907448" cy="2249039"/>
              </a:xfrm>
              <a:prstGeom prst="rect">
                <a:avLst/>
              </a:prstGeom>
            </p:spPr>
          </p:pic>
        </p:grpSp>
      </p:grpSp>
      <p:sp>
        <p:nvSpPr>
          <p:cNvPr id="13" name="Rounded Rectangle 12"/>
          <p:cNvSpPr/>
          <p:nvPr/>
        </p:nvSpPr>
        <p:spPr>
          <a:xfrm>
            <a:off x="8729904" y="241766"/>
            <a:ext cx="1864534" cy="3880116"/>
          </a:xfrm>
          <a:prstGeom prst="roundRect">
            <a:avLst/>
          </a:prstGeom>
          <a:solidFill>
            <a:srgbClr val="EAF4F4"/>
          </a:solidFill>
          <a:ln>
            <a:solidFill>
              <a:srgbClr val="B3DDE7"/>
            </a:solidFill>
          </a:ln>
          <a:effectLst>
            <a:outerShdw blurRad="228600" dir="5400000" sx="1000" sy="1000" algn="ctr" rotWithShape="0">
              <a:srgbClr val="000000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508394" y="257888"/>
            <a:ext cx="1864534" cy="3863994"/>
          </a:xfrm>
          <a:prstGeom prst="roundRect">
            <a:avLst/>
          </a:prstGeom>
          <a:solidFill>
            <a:srgbClr val="EAF4F4"/>
          </a:solidFill>
          <a:ln>
            <a:solidFill>
              <a:srgbClr val="B3DDE7"/>
            </a:solidFill>
          </a:ln>
          <a:effectLst>
            <a:outerShdw blurRad="228600" dir="5400000" sx="1000" sy="1000" algn="ctr" rotWithShape="0">
              <a:srgbClr val="000000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466818" y="219505"/>
            <a:ext cx="3193666" cy="3902377"/>
          </a:xfrm>
          <a:prstGeom prst="roundRect">
            <a:avLst/>
          </a:prstGeom>
          <a:solidFill>
            <a:srgbClr val="EAF4F4"/>
          </a:solidFill>
          <a:ln>
            <a:solidFill>
              <a:srgbClr val="B3DDE7"/>
            </a:solidFill>
          </a:ln>
          <a:effectLst>
            <a:outerShdw blurRad="228600" dir="5400000" sx="1000" sy="1000" algn="ctr" rotWithShape="0">
              <a:srgbClr val="000000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0" t="40386" r="80555" b="48487"/>
          <a:stretch/>
        </p:blipFill>
        <p:spPr>
          <a:xfrm flipH="1">
            <a:off x="2692306" y="563941"/>
            <a:ext cx="663486" cy="32135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15" b="51453" l="14148" r="20057">
                        <a14:foregroundMark x1="15966" y1="41344" x2="15966" y2="41344"/>
                        <a14:foregroundMark x1="15909" y1="41102" x2="15909" y2="41102"/>
                        <a14:foregroundMark x1="15909" y1="41102" x2="16534" y2="41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90" t="40386" r="80555" b="48487"/>
          <a:stretch/>
        </p:blipFill>
        <p:spPr>
          <a:xfrm flipH="1">
            <a:off x="3400165" y="563941"/>
            <a:ext cx="663486" cy="3213507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4229007" y="2408727"/>
            <a:ext cx="407185" cy="1327026"/>
            <a:chOff x="1913979" y="2923077"/>
            <a:chExt cx="407185" cy="132702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47223" r="75387" b="50925"/>
            <a:stretch/>
          </p:blipFill>
          <p:spPr>
            <a:xfrm>
              <a:off x="1913979" y="3790488"/>
              <a:ext cx="390672" cy="45961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47223" r="75387" b="50925"/>
            <a:stretch/>
          </p:blipFill>
          <p:spPr>
            <a:xfrm>
              <a:off x="1917481" y="3366570"/>
              <a:ext cx="390672" cy="45961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47223" r="75387" b="50925"/>
            <a:stretch/>
          </p:blipFill>
          <p:spPr>
            <a:xfrm>
              <a:off x="1930492" y="2923077"/>
              <a:ext cx="390672" cy="459615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4782102" y="2392605"/>
            <a:ext cx="393605" cy="1324253"/>
            <a:chOff x="2467074" y="2906955"/>
            <a:chExt cx="393605" cy="132425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47223" r="75387" b="50925"/>
            <a:stretch/>
          </p:blipFill>
          <p:spPr>
            <a:xfrm>
              <a:off x="2470007" y="3771593"/>
              <a:ext cx="390672" cy="45961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47223" r="75387" b="50925"/>
            <a:stretch/>
          </p:blipFill>
          <p:spPr>
            <a:xfrm>
              <a:off x="2467074" y="3330873"/>
              <a:ext cx="390672" cy="45961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47223" r="75387" b="50925"/>
            <a:stretch/>
          </p:blipFill>
          <p:spPr>
            <a:xfrm>
              <a:off x="2468816" y="2906955"/>
              <a:ext cx="390672" cy="459615"/>
            </a:xfrm>
            <a:prstGeom prst="rect">
              <a:avLst/>
            </a:prstGeom>
          </p:spPr>
        </p:pic>
      </p:grpSp>
      <p:sp>
        <p:nvSpPr>
          <p:cNvPr id="17" name="Right Arrow 16"/>
          <p:cNvSpPr/>
          <p:nvPr/>
        </p:nvSpPr>
        <p:spPr>
          <a:xfrm>
            <a:off x="5724262" y="1822450"/>
            <a:ext cx="720354" cy="57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2105306" y="5318922"/>
            <a:ext cx="858868" cy="846747"/>
            <a:chOff x="10163608" y="842906"/>
            <a:chExt cx="1041870" cy="959086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10163608" y="842906"/>
              <a:ext cx="0" cy="95908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10185403" y="1324202"/>
              <a:ext cx="102007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1445146" y="5197021"/>
            <a:ext cx="804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</a:t>
            </a:r>
            <a:endParaRPr lang="en-US" sz="28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125401" y="5204936"/>
            <a:ext cx="488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</a:t>
            </a:r>
            <a:endParaRPr lang="en-US" sz="28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1684374" y="5200593"/>
            <a:ext cx="470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6</a:t>
            </a:r>
            <a:endParaRPr lang="en-US" sz="2800" b="1" dirty="0"/>
          </a:p>
        </p:txBody>
      </p:sp>
      <p:grpSp>
        <p:nvGrpSpPr>
          <p:cNvPr id="46" name="Group 45"/>
          <p:cNvGrpSpPr/>
          <p:nvPr/>
        </p:nvGrpSpPr>
        <p:grpSpPr>
          <a:xfrm>
            <a:off x="2590847" y="3677788"/>
            <a:ext cx="1422356" cy="755164"/>
            <a:chOff x="275819" y="4192138"/>
            <a:chExt cx="1422356" cy="755164"/>
          </a:xfrm>
        </p:grpSpPr>
        <p:sp>
          <p:nvSpPr>
            <p:cNvPr id="42" name="Left Brace 41"/>
            <p:cNvSpPr/>
            <p:nvPr/>
          </p:nvSpPr>
          <p:spPr>
            <a:xfrm rot="16200000">
              <a:off x="885342" y="3734359"/>
              <a:ext cx="355054" cy="1270612"/>
            </a:xfrm>
            <a:prstGeom prst="leftBrace">
              <a:avLst>
                <a:gd name="adj1" fmla="val 8333"/>
                <a:gd name="adj2" fmla="val 5095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75819" y="4547192"/>
              <a:ext cx="142235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rgbClr val="C00000"/>
                  </a:solidFill>
                </a:rPr>
                <a:t>Hàng</a:t>
              </a:r>
              <a:r>
                <a:rPr lang="en-US" sz="2000" dirty="0" smtClean="0">
                  <a:solidFill>
                    <a:srgbClr val="C000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C00000"/>
                  </a:solidFill>
                </a:rPr>
                <a:t>chục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076980" y="3677788"/>
            <a:ext cx="1583503" cy="727735"/>
            <a:chOff x="1761952" y="4192138"/>
            <a:chExt cx="1583503" cy="727735"/>
          </a:xfrm>
        </p:grpSpPr>
        <p:sp>
          <p:nvSpPr>
            <p:cNvPr id="43" name="Left Brace 42"/>
            <p:cNvSpPr/>
            <p:nvPr/>
          </p:nvSpPr>
          <p:spPr>
            <a:xfrm rot="16200000">
              <a:off x="2202748" y="3789025"/>
              <a:ext cx="355054" cy="1161279"/>
            </a:xfrm>
            <a:prstGeom prst="leftBrace">
              <a:avLst>
                <a:gd name="adj1" fmla="val 8333"/>
                <a:gd name="adj2" fmla="val 5095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61952" y="4519763"/>
              <a:ext cx="15835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 smtClean="0">
                  <a:solidFill>
                    <a:srgbClr val="C00000"/>
                  </a:solidFill>
                </a:rPr>
                <a:t>Hàng</a:t>
              </a:r>
              <a:r>
                <a:rPr lang="en-US" sz="2000" dirty="0" smtClean="0">
                  <a:solidFill>
                    <a:srgbClr val="C000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C00000"/>
                  </a:solidFill>
                </a:rPr>
                <a:t>đơn</a:t>
              </a:r>
              <a:r>
                <a:rPr lang="en-US" sz="2000" dirty="0" smtClean="0">
                  <a:solidFill>
                    <a:srgbClr val="C000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C00000"/>
                  </a:solidFill>
                </a:rPr>
                <a:t>vị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051976" y="4383745"/>
            <a:ext cx="17658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.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Đặt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tính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589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1" grpId="0" animBg="1"/>
      <p:bldP spid="17" grpId="0" animBg="1"/>
      <p:bldP spid="25" grpId="0"/>
      <p:bldP spid="26" grpId="0"/>
      <p:bldP spid="3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411104" y="0"/>
            <a:ext cx="12603104" cy="7859709"/>
            <a:chOff x="-51718" y="-60034"/>
            <a:chExt cx="12603104" cy="78597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51" r="-1"/>
            <a:stretch/>
          </p:blipFill>
          <p:spPr>
            <a:xfrm>
              <a:off x="8651077" y="2164352"/>
              <a:ext cx="3900309" cy="5635323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-51718" y="-60034"/>
              <a:ext cx="12603104" cy="7859709"/>
              <a:chOff x="-51718" y="-60034"/>
              <a:chExt cx="12603104" cy="785970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1717" y="2164352"/>
                <a:ext cx="8696317" cy="5635323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0090"/>
              <a:stretch/>
            </p:blipFill>
            <p:spPr>
              <a:xfrm>
                <a:off x="-51718" y="-60034"/>
                <a:ext cx="8696317" cy="224903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068" b="60090"/>
              <a:stretch/>
            </p:blipFill>
            <p:spPr>
              <a:xfrm>
                <a:off x="8643938" y="-56660"/>
                <a:ext cx="3907448" cy="2249039"/>
              </a:xfrm>
              <a:prstGeom prst="rect">
                <a:avLst/>
              </a:prstGeom>
            </p:spPr>
          </p:pic>
        </p:grpSp>
      </p:grpSp>
      <p:sp>
        <p:nvSpPr>
          <p:cNvPr id="8" name="Rounded Rectangle 7"/>
          <p:cNvSpPr/>
          <p:nvPr/>
        </p:nvSpPr>
        <p:spPr>
          <a:xfrm>
            <a:off x="4169915" y="385092"/>
            <a:ext cx="1305903" cy="3522430"/>
          </a:xfrm>
          <a:prstGeom prst="roundRect">
            <a:avLst/>
          </a:prstGeom>
          <a:solidFill>
            <a:srgbClr val="EAF4F4"/>
          </a:solidFill>
          <a:ln>
            <a:solidFill>
              <a:srgbClr val="B3DDE7"/>
            </a:solidFill>
          </a:ln>
          <a:effectLst>
            <a:outerShdw blurRad="228600" dir="5400000" sx="1000" sy="1000" algn="ctr" rotWithShape="0">
              <a:srgbClr val="000000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765146" y="385092"/>
            <a:ext cx="1158119" cy="3519560"/>
          </a:xfrm>
          <a:prstGeom prst="roundRect">
            <a:avLst/>
          </a:prstGeom>
          <a:solidFill>
            <a:srgbClr val="EAF4F4"/>
          </a:solidFill>
          <a:ln>
            <a:solidFill>
              <a:srgbClr val="B3DDE7"/>
            </a:solidFill>
          </a:ln>
          <a:effectLst>
            <a:outerShdw blurRad="228600" dir="5400000" sx="1000" sy="1000" algn="ctr" rotWithShape="0">
              <a:srgbClr val="000000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32740" y="390955"/>
            <a:ext cx="2222851" cy="3557943"/>
          </a:xfrm>
          <a:prstGeom prst="roundRect">
            <a:avLst/>
          </a:prstGeom>
          <a:solidFill>
            <a:srgbClr val="EAF4F4"/>
          </a:solidFill>
          <a:ln>
            <a:solidFill>
              <a:srgbClr val="B3DDE7"/>
            </a:solidFill>
          </a:ln>
          <a:effectLst>
            <a:outerShdw blurRad="228600" dir="5400000" sx="1000" sy="1000" algn="ctr" rotWithShape="0">
              <a:srgbClr val="000000">
                <a:alpha val="5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315" b="51453" l="14148" r="20057">
                        <a14:foregroundMark x1="15966" y1="41344" x2="15966" y2="41344"/>
                        <a14:foregroundMark x1="15909" y1="41102" x2="15909" y2="41102"/>
                        <a14:foregroundMark x1="15909" y1="41102" x2="16534" y2="411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90" t="40386" r="80555" b="48487"/>
          <a:stretch/>
        </p:blipFill>
        <p:spPr>
          <a:xfrm flipH="1">
            <a:off x="114807" y="668829"/>
            <a:ext cx="663486" cy="32135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0" t="40386" r="80555" b="48487"/>
          <a:stretch/>
        </p:blipFill>
        <p:spPr>
          <a:xfrm flipH="1">
            <a:off x="667982" y="664870"/>
            <a:ext cx="663486" cy="3213507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23040" y="2503570"/>
            <a:ext cx="407185" cy="1327026"/>
            <a:chOff x="1913979" y="2923077"/>
            <a:chExt cx="407185" cy="1327026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005" b="52058" l="22557" r="267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47223" r="75387" b="50925"/>
            <a:stretch/>
          </p:blipFill>
          <p:spPr>
            <a:xfrm>
              <a:off x="1913979" y="3790488"/>
              <a:ext cx="390672" cy="45961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005" b="52058" l="22557" r="267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47223" r="75387" b="50925"/>
            <a:stretch/>
          </p:blipFill>
          <p:spPr>
            <a:xfrm>
              <a:off x="1917481" y="3366570"/>
              <a:ext cx="390672" cy="45961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005" b="52058" l="22557" r="267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47223" r="75387" b="50925"/>
            <a:stretch/>
          </p:blipFill>
          <p:spPr>
            <a:xfrm>
              <a:off x="1930492" y="2923077"/>
              <a:ext cx="390672" cy="45961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1850585" y="2468027"/>
            <a:ext cx="393605" cy="1324253"/>
            <a:chOff x="2467074" y="2906955"/>
            <a:chExt cx="393605" cy="132425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005" b="52058" l="22557" r="267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47223" r="75387" b="50925"/>
            <a:stretch/>
          </p:blipFill>
          <p:spPr>
            <a:xfrm>
              <a:off x="2470007" y="3771593"/>
              <a:ext cx="390672" cy="45961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005" b="52058" l="22557" r="267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47223" r="75387" b="50925"/>
            <a:stretch/>
          </p:blipFill>
          <p:spPr>
            <a:xfrm>
              <a:off x="2467074" y="3330873"/>
              <a:ext cx="390672" cy="45961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005" b="52058" l="22557" r="2670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36" t="47223" r="75387" b="50925"/>
            <a:stretch/>
          </p:blipFill>
          <p:spPr>
            <a:xfrm>
              <a:off x="2468816" y="2906955"/>
              <a:ext cx="390672" cy="459615"/>
            </a:xfrm>
            <a:prstGeom prst="rect">
              <a:avLst/>
            </a:prstGeom>
          </p:spPr>
        </p:pic>
      </p:grpSp>
      <p:sp>
        <p:nvSpPr>
          <p:cNvPr id="21" name="Right Arrow 20"/>
          <p:cNvSpPr/>
          <p:nvPr/>
        </p:nvSpPr>
        <p:spPr>
          <a:xfrm>
            <a:off x="2360140" y="1878886"/>
            <a:ext cx="422277" cy="570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6893592" y="850899"/>
            <a:ext cx="736599" cy="840740"/>
            <a:chOff x="10185400" y="988197"/>
            <a:chExt cx="842576" cy="752658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10185400" y="988197"/>
              <a:ext cx="0" cy="75265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10185400" y="1350902"/>
              <a:ext cx="84257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6101217" y="683536"/>
            <a:ext cx="389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936074" y="683358"/>
            <a:ext cx="364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</a:t>
            </a:r>
            <a:endParaRPr lang="en-US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6939843" y="1286766"/>
            <a:ext cx="478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</a:t>
            </a:r>
            <a:endParaRPr lang="en-US" sz="28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6086343" y="1252707"/>
            <a:ext cx="478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2</a:t>
            </a:r>
            <a:endParaRPr lang="en-US" sz="3200" b="1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6069676" y="1813048"/>
            <a:ext cx="6108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058912" y="1805417"/>
            <a:ext cx="478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0</a:t>
            </a:r>
            <a:endParaRPr lang="en-US" sz="32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340445" y="733554"/>
            <a:ext cx="470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6</a:t>
            </a:r>
            <a:endParaRPr lang="en-US" sz="28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6325940" y="692391"/>
            <a:ext cx="470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6</a:t>
            </a:r>
            <a:endParaRPr lang="en-US" sz="32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172762" y="1285496"/>
            <a:ext cx="375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3</a:t>
            </a:r>
            <a:endParaRPr lang="en-US" sz="2800" b="1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6063709" y="2916470"/>
            <a:ext cx="61089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310510" y="2371051"/>
            <a:ext cx="360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6</a:t>
            </a:r>
            <a:endParaRPr lang="en-US" sz="32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5841272" y="4069476"/>
            <a:ext cx="19111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26 : 2 = 13</a:t>
            </a:r>
            <a:endParaRPr lang="en-US" sz="2800" b="1" dirty="0"/>
          </a:p>
        </p:txBody>
      </p:sp>
      <p:grpSp>
        <p:nvGrpSpPr>
          <p:cNvPr id="37" name="Group 36"/>
          <p:cNvGrpSpPr/>
          <p:nvPr/>
        </p:nvGrpSpPr>
        <p:grpSpPr>
          <a:xfrm>
            <a:off x="16643" y="3665262"/>
            <a:ext cx="1244125" cy="1062940"/>
            <a:chOff x="275819" y="4192138"/>
            <a:chExt cx="1422356" cy="1062940"/>
          </a:xfrm>
        </p:grpSpPr>
        <p:sp>
          <p:nvSpPr>
            <p:cNvPr id="38" name="Left Brace 37"/>
            <p:cNvSpPr/>
            <p:nvPr/>
          </p:nvSpPr>
          <p:spPr>
            <a:xfrm rot="16200000">
              <a:off x="885342" y="3734359"/>
              <a:ext cx="355054" cy="1270612"/>
            </a:xfrm>
            <a:prstGeom prst="leftBrace">
              <a:avLst>
                <a:gd name="adj1" fmla="val 8333"/>
                <a:gd name="adj2" fmla="val 5095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75819" y="4547192"/>
              <a:ext cx="14223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C00000"/>
                  </a:solidFill>
                </a:rPr>
                <a:t>Hàng</a:t>
              </a:r>
              <a:r>
                <a:rPr lang="en-US" sz="2000" dirty="0" smtClean="0">
                  <a:solidFill>
                    <a:srgbClr val="C000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C00000"/>
                  </a:solidFill>
                </a:rPr>
                <a:t>chục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292530" y="3673592"/>
            <a:ext cx="1213372" cy="1035511"/>
            <a:chOff x="1761952" y="4192138"/>
            <a:chExt cx="1583503" cy="1035511"/>
          </a:xfrm>
        </p:grpSpPr>
        <p:sp>
          <p:nvSpPr>
            <p:cNvPr id="41" name="Left Brace 40"/>
            <p:cNvSpPr/>
            <p:nvPr/>
          </p:nvSpPr>
          <p:spPr>
            <a:xfrm rot="16200000">
              <a:off x="2202748" y="3789025"/>
              <a:ext cx="355054" cy="1161279"/>
            </a:xfrm>
            <a:prstGeom prst="leftBrace">
              <a:avLst>
                <a:gd name="adj1" fmla="val 8333"/>
                <a:gd name="adj2" fmla="val 5095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761952" y="4519763"/>
              <a:ext cx="15835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 smtClean="0">
                  <a:solidFill>
                    <a:srgbClr val="C00000"/>
                  </a:solidFill>
                </a:rPr>
                <a:t>Hàng</a:t>
              </a:r>
              <a:r>
                <a:rPr lang="en-US" sz="2000" dirty="0" smtClean="0">
                  <a:solidFill>
                    <a:srgbClr val="C000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C00000"/>
                  </a:solidFill>
                </a:rPr>
                <a:t>đơn</a:t>
              </a:r>
              <a:r>
                <a:rPr lang="en-US" sz="2000" dirty="0" smtClean="0">
                  <a:solidFill>
                    <a:srgbClr val="C00000"/>
                  </a:solidFill>
                </a:rPr>
                <a:t> </a:t>
              </a:r>
              <a:r>
                <a:rPr lang="en-US" sz="2000" dirty="0" err="1" smtClean="0">
                  <a:solidFill>
                    <a:srgbClr val="C00000"/>
                  </a:solidFill>
                </a:rPr>
                <a:t>vị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6317319" y="2908612"/>
            <a:ext cx="352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0</a:t>
            </a:r>
            <a:endParaRPr lang="en-US" sz="32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8012415" y="733554"/>
            <a:ext cx="3509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 </a:t>
            </a:r>
            <a:r>
              <a:rPr lang="en-US" sz="2400" dirty="0" smtClean="0"/>
              <a:t>2 chia 2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1, </a:t>
            </a:r>
            <a:r>
              <a:rPr lang="en-US" sz="2400" dirty="0" err="1" smtClean="0"/>
              <a:t>Viết</a:t>
            </a:r>
            <a:r>
              <a:rPr lang="en-US" sz="2400" dirty="0" smtClean="0"/>
              <a:t> 1</a:t>
            </a:r>
            <a:endParaRPr lang="en-US" sz="2400" dirty="0"/>
          </a:p>
        </p:txBody>
      </p:sp>
      <p:sp>
        <p:nvSpPr>
          <p:cNvPr id="45" name="TextBox 44"/>
          <p:cNvSpPr txBox="1"/>
          <p:nvPr/>
        </p:nvSpPr>
        <p:spPr>
          <a:xfrm>
            <a:off x="8012416" y="1298394"/>
            <a:ext cx="2722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 </a:t>
            </a:r>
            <a:r>
              <a:rPr lang="en-US" sz="2400" dirty="0" smtClean="0"/>
              <a:t>1 </a:t>
            </a:r>
            <a:r>
              <a:rPr lang="en-US" sz="2400" dirty="0" err="1" smtClean="0"/>
              <a:t>nhân</a:t>
            </a:r>
            <a:r>
              <a:rPr lang="en-US" sz="2400" dirty="0" smtClean="0"/>
              <a:t> 2 </a:t>
            </a:r>
            <a:r>
              <a:rPr lang="en-US" sz="2400" dirty="0" err="1" smtClean="0"/>
              <a:t>bằng</a:t>
            </a:r>
            <a:r>
              <a:rPr lang="en-US" sz="2400" dirty="0" smtClean="0"/>
              <a:t> 2.</a:t>
            </a:r>
            <a:endParaRPr lang="en-US" sz="2400" dirty="0"/>
          </a:p>
        </p:txBody>
      </p:sp>
      <p:sp>
        <p:nvSpPr>
          <p:cNvPr id="46" name="TextBox 45"/>
          <p:cNvSpPr txBox="1"/>
          <p:nvPr/>
        </p:nvSpPr>
        <p:spPr>
          <a:xfrm>
            <a:off x="8012415" y="1864669"/>
            <a:ext cx="2388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. </a:t>
            </a:r>
            <a:r>
              <a:rPr lang="en-US" sz="2400" dirty="0" smtClean="0"/>
              <a:t>2 </a:t>
            </a:r>
            <a:r>
              <a:rPr lang="en-US" sz="2400" dirty="0" err="1" smtClean="0"/>
              <a:t>trừ</a:t>
            </a:r>
            <a:r>
              <a:rPr lang="en-US" sz="2400" dirty="0" smtClean="0"/>
              <a:t> 2 </a:t>
            </a:r>
            <a:r>
              <a:rPr lang="en-US" sz="2400" dirty="0" err="1" smtClean="0"/>
              <a:t>bằng</a:t>
            </a:r>
            <a:r>
              <a:rPr lang="en-US" sz="2400" dirty="0" smtClean="0"/>
              <a:t> 0.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8012415" y="2911434"/>
            <a:ext cx="1036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.</a:t>
            </a:r>
            <a:r>
              <a:rPr lang="en-US" sz="2400" dirty="0" smtClean="0"/>
              <a:t> </a:t>
            </a:r>
            <a:r>
              <a:rPr lang="en-US" sz="2400" dirty="0" err="1" smtClean="0"/>
              <a:t>Hạ</a:t>
            </a:r>
            <a:r>
              <a:rPr lang="en-US" sz="2400" dirty="0" smtClean="0"/>
              <a:t> 6</a:t>
            </a:r>
            <a:endParaRPr lang="en-US" sz="2400" dirty="0"/>
          </a:p>
        </p:txBody>
      </p:sp>
      <p:sp>
        <p:nvSpPr>
          <p:cNvPr id="48" name="TextBox 47"/>
          <p:cNvSpPr txBox="1"/>
          <p:nvPr/>
        </p:nvSpPr>
        <p:spPr>
          <a:xfrm>
            <a:off x="7980084" y="3484701"/>
            <a:ext cx="3541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.</a:t>
            </a:r>
            <a:r>
              <a:rPr lang="en-US" sz="2400" dirty="0" smtClean="0"/>
              <a:t> 6 chia 2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3, </a:t>
            </a:r>
            <a:r>
              <a:rPr lang="en-US" sz="2400" dirty="0" err="1" smtClean="0"/>
              <a:t>viết</a:t>
            </a:r>
            <a:r>
              <a:rPr lang="en-US" sz="2400" dirty="0" smtClean="0"/>
              <a:t> 3</a:t>
            </a:r>
            <a:endParaRPr lang="en-US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8004235" y="4046126"/>
            <a:ext cx="27852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.</a:t>
            </a:r>
            <a:r>
              <a:rPr lang="en-US" sz="2400" dirty="0" smtClean="0"/>
              <a:t> 3 </a:t>
            </a:r>
            <a:r>
              <a:rPr lang="en-US" sz="2400" dirty="0" err="1" smtClean="0"/>
              <a:t>nhân</a:t>
            </a:r>
            <a:r>
              <a:rPr lang="en-US" sz="2400" dirty="0" smtClean="0"/>
              <a:t> 2 </a:t>
            </a:r>
            <a:r>
              <a:rPr lang="en-US" sz="2400" dirty="0" err="1" smtClean="0"/>
              <a:t>bằng</a:t>
            </a:r>
            <a:r>
              <a:rPr lang="en-US" sz="2400" dirty="0" smtClean="0"/>
              <a:t> 6.</a:t>
            </a:r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8004235" y="4590839"/>
            <a:ext cx="2397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.</a:t>
            </a:r>
            <a:r>
              <a:rPr lang="en-US" sz="2400" dirty="0" smtClean="0"/>
              <a:t> 6</a:t>
            </a:r>
            <a:r>
              <a:rPr lang="en-US" sz="2400" dirty="0"/>
              <a:t> </a:t>
            </a:r>
            <a:r>
              <a:rPr lang="en-US" sz="2400" dirty="0" err="1" smtClean="0"/>
              <a:t>trừ</a:t>
            </a:r>
            <a:r>
              <a:rPr lang="en-US" sz="2400" dirty="0" smtClean="0"/>
              <a:t> 6 </a:t>
            </a:r>
            <a:r>
              <a:rPr lang="en-US" sz="2400" dirty="0" err="1" smtClean="0"/>
              <a:t>bằng</a:t>
            </a:r>
            <a:r>
              <a:rPr lang="en-US" sz="2400" dirty="0" smtClean="0"/>
              <a:t> 0.</a:t>
            </a:r>
            <a:endParaRPr lang="en-US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6075761" y="-21124"/>
            <a:ext cx="34026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/>
              <a:t>.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Thực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hiện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tính</a:t>
            </a:r>
            <a:r>
              <a:rPr lang="en-US" sz="2800" b="1" dirty="0" smtClean="0"/>
              <a:t>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724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0.21445 0.00047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2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5.55112E-17 L 0.28333 0.0057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7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11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600"/>
                            </p:stCondLst>
                            <p:childTnLst>
                              <p:par>
                                <p:cTn id="7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1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300"/>
                            </p:stCondLst>
                            <p:childTnLst>
                              <p:par>
                                <p:cTn id="9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00104 0.16088 " pathEditMode="relative" rAng="0" ptsTypes="AA">
                                      <p:cBhvr>
                                        <p:cTn id="91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400"/>
                            </p:stCondLst>
                            <p:childTnLst>
                              <p:par>
                                <p:cTn id="93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25703 0.00232 " pathEditMode="relative" rAng="0" ptsTypes="AA">
                                      <p:cBhvr>
                                        <p:cTn id="94" dur="53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700"/>
                            </p:stCondLst>
                            <p:childTnLst>
                              <p:par>
                                <p:cTn id="96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0.16459 -0.0011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2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700"/>
                            </p:stCondLst>
                            <p:childTnLst>
                              <p:par>
                                <p:cTn id="9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1" grpId="0" animBg="1"/>
      <p:bldP spid="25" grpId="0"/>
      <p:bldP spid="26" grpId="0"/>
      <p:bldP spid="27" grpId="0"/>
      <p:bldP spid="28" grpId="0"/>
      <p:bldP spid="30" grpId="0"/>
      <p:bldP spid="31" grpId="0"/>
      <p:bldP spid="32" grpId="0"/>
      <p:bldP spid="32" grpId="1"/>
      <p:bldP spid="33" grpId="0"/>
      <p:bldP spid="35" grpId="0"/>
      <p:bldP spid="36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60404" y="352635"/>
            <a:ext cx="5781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</a:rPr>
              <a:t>Phép</a:t>
            </a:r>
            <a:r>
              <a:rPr lang="en-US" sz="3200" dirty="0" smtClean="0">
                <a:solidFill>
                  <a:srgbClr val="002060"/>
                </a:solidFill>
              </a:rPr>
              <a:t> chia </a:t>
            </a:r>
            <a:r>
              <a:rPr lang="en-US" sz="3200" dirty="0" err="1" smtClean="0">
                <a:solidFill>
                  <a:srgbClr val="002060"/>
                </a:solidFill>
              </a:rPr>
              <a:t>bao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gồm</a:t>
            </a:r>
            <a:r>
              <a:rPr lang="en-US" sz="3200" dirty="0" smtClean="0">
                <a:solidFill>
                  <a:srgbClr val="002060"/>
                </a:solidFill>
              </a:rPr>
              <a:t> 3 </a:t>
            </a:r>
            <a:r>
              <a:rPr lang="en-US" sz="3200" dirty="0" err="1" smtClean="0">
                <a:solidFill>
                  <a:srgbClr val="002060"/>
                </a:solidFill>
              </a:rPr>
              <a:t>bước</a:t>
            </a:r>
            <a:r>
              <a:rPr lang="en-US" sz="3200" dirty="0" smtClean="0">
                <a:solidFill>
                  <a:srgbClr val="002060"/>
                </a:solidFill>
              </a:rPr>
              <a:t> :</a:t>
            </a:r>
          </a:p>
        </p:txBody>
      </p:sp>
      <p:sp>
        <p:nvSpPr>
          <p:cNvPr id="7" name="Freeform: Shape 22">
            <a:extLst>
              <a:ext uri="{FF2B5EF4-FFF2-40B4-BE49-F238E27FC236}">
                <a16:creationId xmlns:a16="http://schemas.microsoft.com/office/drawing/2014/main" id="{FEA0E2E3-82B1-4091-90F5-B939DF0ACF12}"/>
              </a:ext>
            </a:extLst>
          </p:cNvPr>
          <p:cNvSpPr/>
          <p:nvPr/>
        </p:nvSpPr>
        <p:spPr>
          <a:xfrm>
            <a:off x="0" y="-503069"/>
            <a:ext cx="2087452" cy="2087452"/>
          </a:xfrm>
          <a:custGeom>
            <a:avLst/>
            <a:gdLst>
              <a:gd name="connsiteX0" fmla="*/ 1488914 w 3207026"/>
              <a:gd name="connsiteY0" fmla="*/ 0 h 3207026"/>
              <a:gd name="connsiteX1" fmla="*/ 1718112 w 3207026"/>
              <a:gd name="connsiteY1" fmla="*/ 0 h 3207026"/>
              <a:gd name="connsiteX2" fmla="*/ 1744025 w 3207026"/>
              <a:gd name="connsiteY2" fmla="*/ 193526 h 3207026"/>
              <a:gd name="connsiteX3" fmla="*/ 1746005 w 3207026"/>
              <a:gd name="connsiteY3" fmla="*/ 228999 h 3207026"/>
              <a:gd name="connsiteX4" fmla="*/ 1821131 w 3207026"/>
              <a:gd name="connsiteY4" fmla="*/ 240464 h 3207026"/>
              <a:gd name="connsiteX5" fmla="*/ 1832721 w 3207026"/>
              <a:gd name="connsiteY5" fmla="*/ 205203 h 3207026"/>
              <a:gd name="connsiteX6" fmla="*/ 1907839 w 3207026"/>
              <a:gd name="connsiteY6" fmla="*/ 24978 h 3207026"/>
              <a:gd name="connsiteX7" fmla="*/ 2129227 w 3207026"/>
              <a:gd name="connsiteY7" fmla="*/ 84299 h 3207026"/>
              <a:gd name="connsiteX8" fmla="*/ 2104169 w 3207026"/>
              <a:gd name="connsiteY8" fmla="*/ 277937 h 3207026"/>
              <a:gd name="connsiteX9" fmla="*/ 2096856 w 3207026"/>
              <a:gd name="connsiteY9" fmla="*/ 312924 h 3207026"/>
              <a:gd name="connsiteX10" fmla="*/ 2110197 w 3207026"/>
              <a:gd name="connsiteY10" fmla="*/ 317529 h 3207026"/>
              <a:gd name="connsiteX11" fmla="*/ 2165746 w 3207026"/>
              <a:gd name="connsiteY11" fmla="*/ 344384 h 3207026"/>
              <a:gd name="connsiteX12" fmla="*/ 2186820 w 3207026"/>
              <a:gd name="connsiteY12" fmla="*/ 312172 h 3207026"/>
              <a:gd name="connsiteX13" fmla="*/ 2306024 w 3207026"/>
              <a:gd name="connsiteY13" fmla="*/ 157531 h 3207026"/>
              <a:gd name="connsiteX14" fmla="*/ 2504515 w 3207026"/>
              <a:gd name="connsiteY14" fmla="*/ 272130 h 3207026"/>
              <a:gd name="connsiteX15" fmla="*/ 2430194 w 3207026"/>
              <a:gd name="connsiteY15" fmla="*/ 452684 h 3207026"/>
              <a:gd name="connsiteX16" fmla="*/ 2412760 w 3207026"/>
              <a:gd name="connsiteY16" fmla="*/ 487189 h 3207026"/>
              <a:gd name="connsiteX17" fmla="*/ 2463149 w 3207026"/>
              <a:gd name="connsiteY17" fmla="*/ 521554 h 3207026"/>
              <a:gd name="connsiteX18" fmla="*/ 2474133 w 3207026"/>
              <a:gd name="connsiteY18" fmla="*/ 531322 h 3207026"/>
              <a:gd name="connsiteX19" fmla="*/ 2501168 w 3207026"/>
              <a:gd name="connsiteY19" fmla="*/ 507145 h 3207026"/>
              <a:gd name="connsiteX20" fmla="*/ 2656334 w 3207026"/>
              <a:gd name="connsiteY20" fmla="*/ 388625 h 3207026"/>
              <a:gd name="connsiteX21" fmla="*/ 2818402 w 3207026"/>
              <a:gd name="connsiteY21" fmla="*/ 550692 h 3207026"/>
              <a:gd name="connsiteX22" fmla="*/ 2699882 w 3207026"/>
              <a:gd name="connsiteY22" fmla="*/ 705858 h 3207026"/>
              <a:gd name="connsiteX23" fmla="*/ 2676038 w 3207026"/>
              <a:gd name="connsiteY23" fmla="*/ 732521 h 3207026"/>
              <a:gd name="connsiteX24" fmla="*/ 2678985 w 3207026"/>
              <a:gd name="connsiteY24" fmla="*/ 735785 h 3207026"/>
              <a:gd name="connsiteX25" fmla="*/ 2721679 w 3207026"/>
              <a:gd name="connsiteY25" fmla="*/ 793336 h 3207026"/>
              <a:gd name="connsiteX26" fmla="*/ 2754342 w 3207026"/>
              <a:gd name="connsiteY26" fmla="*/ 776833 h 3207026"/>
              <a:gd name="connsiteX27" fmla="*/ 2934897 w 3207026"/>
              <a:gd name="connsiteY27" fmla="*/ 702511 h 3207026"/>
              <a:gd name="connsiteX28" fmla="*/ 3049496 w 3207026"/>
              <a:gd name="connsiteY28" fmla="*/ 901002 h 3207026"/>
              <a:gd name="connsiteX29" fmla="*/ 2894854 w 3207026"/>
              <a:gd name="connsiteY29" fmla="*/ 1020206 h 3207026"/>
              <a:gd name="connsiteX30" fmla="*/ 2864966 w 3207026"/>
              <a:gd name="connsiteY30" fmla="*/ 1039760 h 3207026"/>
              <a:gd name="connsiteX31" fmla="*/ 2893764 w 3207026"/>
              <a:gd name="connsiteY31" fmla="*/ 1110241 h 3207026"/>
              <a:gd name="connsiteX32" fmla="*/ 2929089 w 3207026"/>
              <a:gd name="connsiteY32" fmla="*/ 1102858 h 3207026"/>
              <a:gd name="connsiteX33" fmla="*/ 3122727 w 3207026"/>
              <a:gd name="connsiteY33" fmla="*/ 1077799 h 3207026"/>
              <a:gd name="connsiteX34" fmla="*/ 3182048 w 3207026"/>
              <a:gd name="connsiteY34" fmla="*/ 1299187 h 3207026"/>
              <a:gd name="connsiteX35" fmla="*/ 3001824 w 3207026"/>
              <a:gd name="connsiteY35" fmla="*/ 1374305 h 3207026"/>
              <a:gd name="connsiteX36" fmla="*/ 2967440 w 3207026"/>
              <a:gd name="connsiteY36" fmla="*/ 1385606 h 3207026"/>
              <a:gd name="connsiteX37" fmla="*/ 2977336 w 3207026"/>
              <a:gd name="connsiteY37" fmla="*/ 1460983 h 3207026"/>
              <a:gd name="connsiteX38" fmla="*/ 3013501 w 3207026"/>
              <a:gd name="connsiteY38" fmla="*/ 1463001 h 3207026"/>
              <a:gd name="connsiteX39" fmla="*/ 3207026 w 3207026"/>
              <a:gd name="connsiteY39" fmla="*/ 1488914 h 3207026"/>
              <a:gd name="connsiteX40" fmla="*/ 3207026 w 3207026"/>
              <a:gd name="connsiteY40" fmla="*/ 1718112 h 3207026"/>
              <a:gd name="connsiteX41" fmla="*/ 3013501 w 3207026"/>
              <a:gd name="connsiteY41" fmla="*/ 1744025 h 3207026"/>
              <a:gd name="connsiteX42" fmla="*/ 2977379 w 3207026"/>
              <a:gd name="connsiteY42" fmla="*/ 1746041 h 3207026"/>
              <a:gd name="connsiteX43" fmla="*/ 2967330 w 3207026"/>
              <a:gd name="connsiteY43" fmla="*/ 1821384 h 3207026"/>
              <a:gd name="connsiteX44" fmla="*/ 3001824 w 3207026"/>
              <a:gd name="connsiteY44" fmla="*/ 1832721 h 3207026"/>
              <a:gd name="connsiteX45" fmla="*/ 3182048 w 3207026"/>
              <a:gd name="connsiteY45" fmla="*/ 1907839 h 3207026"/>
              <a:gd name="connsiteX46" fmla="*/ 3122727 w 3207026"/>
              <a:gd name="connsiteY46" fmla="*/ 2129227 h 3207026"/>
              <a:gd name="connsiteX47" fmla="*/ 2929089 w 3207026"/>
              <a:gd name="connsiteY47" fmla="*/ 2104169 h 3207026"/>
              <a:gd name="connsiteX48" fmla="*/ 2891830 w 3207026"/>
              <a:gd name="connsiteY48" fmla="*/ 2096381 h 3207026"/>
              <a:gd name="connsiteX49" fmla="*/ 2862247 w 3207026"/>
              <a:gd name="connsiteY49" fmla="*/ 2165487 h 3207026"/>
              <a:gd name="connsiteX50" fmla="*/ 2894854 w 3207026"/>
              <a:gd name="connsiteY50" fmla="*/ 2186820 h 3207026"/>
              <a:gd name="connsiteX51" fmla="*/ 3049496 w 3207026"/>
              <a:gd name="connsiteY51" fmla="*/ 2306024 h 3207026"/>
              <a:gd name="connsiteX52" fmla="*/ 2934897 w 3207026"/>
              <a:gd name="connsiteY52" fmla="*/ 2504515 h 3207026"/>
              <a:gd name="connsiteX53" fmla="*/ 2754342 w 3207026"/>
              <a:gd name="connsiteY53" fmla="*/ 2430194 h 3207026"/>
              <a:gd name="connsiteX54" fmla="*/ 2720974 w 3207026"/>
              <a:gd name="connsiteY54" fmla="*/ 2413334 h 3207026"/>
              <a:gd name="connsiteX55" fmla="*/ 2675425 w 3207026"/>
              <a:gd name="connsiteY55" fmla="*/ 2473820 h 3207026"/>
              <a:gd name="connsiteX56" fmla="*/ 2699882 w 3207026"/>
              <a:gd name="connsiteY56" fmla="*/ 2501168 h 3207026"/>
              <a:gd name="connsiteX57" fmla="*/ 2818402 w 3207026"/>
              <a:gd name="connsiteY57" fmla="*/ 2656334 h 3207026"/>
              <a:gd name="connsiteX58" fmla="*/ 2656334 w 3207026"/>
              <a:gd name="connsiteY58" fmla="*/ 2818402 h 3207026"/>
              <a:gd name="connsiteX59" fmla="*/ 2501168 w 3207026"/>
              <a:gd name="connsiteY59" fmla="*/ 2699882 h 3207026"/>
              <a:gd name="connsiteX60" fmla="*/ 2473958 w 3207026"/>
              <a:gd name="connsiteY60" fmla="*/ 2675549 h 3207026"/>
              <a:gd name="connsiteX61" fmla="*/ 2414092 w 3207026"/>
              <a:gd name="connsiteY61" fmla="*/ 2722475 h 3207026"/>
              <a:gd name="connsiteX62" fmla="*/ 2430194 w 3207026"/>
              <a:gd name="connsiteY62" fmla="*/ 2754342 h 3207026"/>
              <a:gd name="connsiteX63" fmla="*/ 2504515 w 3207026"/>
              <a:gd name="connsiteY63" fmla="*/ 2934897 h 3207026"/>
              <a:gd name="connsiteX64" fmla="*/ 2306024 w 3207026"/>
              <a:gd name="connsiteY64" fmla="*/ 3049496 h 3207026"/>
              <a:gd name="connsiteX65" fmla="*/ 2186820 w 3207026"/>
              <a:gd name="connsiteY65" fmla="*/ 2894854 h 3207026"/>
              <a:gd name="connsiteX66" fmla="*/ 2167318 w 3207026"/>
              <a:gd name="connsiteY66" fmla="*/ 2865045 h 3207026"/>
              <a:gd name="connsiteX67" fmla="*/ 2160322 w 3207026"/>
              <a:gd name="connsiteY67" fmla="*/ 2868577 h 3207026"/>
              <a:gd name="connsiteX68" fmla="*/ 2096570 w 3207026"/>
              <a:gd name="connsiteY68" fmla="*/ 2892732 h 3207026"/>
              <a:gd name="connsiteX69" fmla="*/ 2104169 w 3207026"/>
              <a:gd name="connsiteY69" fmla="*/ 2929089 h 3207026"/>
              <a:gd name="connsiteX70" fmla="*/ 2129227 w 3207026"/>
              <a:gd name="connsiteY70" fmla="*/ 3122727 h 3207026"/>
              <a:gd name="connsiteX71" fmla="*/ 1907839 w 3207026"/>
              <a:gd name="connsiteY71" fmla="*/ 3182048 h 3207026"/>
              <a:gd name="connsiteX72" fmla="*/ 1832721 w 3207026"/>
              <a:gd name="connsiteY72" fmla="*/ 3001824 h 3207026"/>
              <a:gd name="connsiteX73" fmla="*/ 1821131 w 3207026"/>
              <a:gd name="connsiteY73" fmla="*/ 2966562 h 3207026"/>
              <a:gd name="connsiteX74" fmla="*/ 1746005 w 3207026"/>
              <a:gd name="connsiteY74" fmla="*/ 2978028 h 3207026"/>
              <a:gd name="connsiteX75" fmla="*/ 1744025 w 3207026"/>
              <a:gd name="connsiteY75" fmla="*/ 3013501 h 3207026"/>
              <a:gd name="connsiteX76" fmla="*/ 1718112 w 3207026"/>
              <a:gd name="connsiteY76" fmla="*/ 3207026 h 3207026"/>
              <a:gd name="connsiteX77" fmla="*/ 1488914 w 3207026"/>
              <a:gd name="connsiteY77" fmla="*/ 3207026 h 3207026"/>
              <a:gd name="connsiteX78" fmla="*/ 1463002 w 3207026"/>
              <a:gd name="connsiteY78" fmla="*/ 3013501 h 3207026"/>
              <a:gd name="connsiteX79" fmla="*/ 1461022 w 3207026"/>
              <a:gd name="connsiteY79" fmla="*/ 2978028 h 3207026"/>
              <a:gd name="connsiteX80" fmla="*/ 1385895 w 3207026"/>
              <a:gd name="connsiteY80" fmla="*/ 2966562 h 3207026"/>
              <a:gd name="connsiteX81" fmla="*/ 1374306 w 3207026"/>
              <a:gd name="connsiteY81" fmla="*/ 3001824 h 3207026"/>
              <a:gd name="connsiteX82" fmla="*/ 1299188 w 3207026"/>
              <a:gd name="connsiteY82" fmla="*/ 3182048 h 3207026"/>
              <a:gd name="connsiteX83" fmla="*/ 1077799 w 3207026"/>
              <a:gd name="connsiteY83" fmla="*/ 3122727 h 3207026"/>
              <a:gd name="connsiteX84" fmla="*/ 1102858 w 3207026"/>
              <a:gd name="connsiteY84" fmla="*/ 2929089 h 3207026"/>
              <a:gd name="connsiteX85" fmla="*/ 1110170 w 3207026"/>
              <a:gd name="connsiteY85" fmla="*/ 2894103 h 3207026"/>
              <a:gd name="connsiteX86" fmla="*/ 1096830 w 3207026"/>
              <a:gd name="connsiteY86" fmla="*/ 2889498 h 3207026"/>
              <a:gd name="connsiteX87" fmla="*/ 1041280 w 3207026"/>
              <a:gd name="connsiteY87" fmla="*/ 2862643 h 3207026"/>
              <a:gd name="connsiteX88" fmla="*/ 1020206 w 3207026"/>
              <a:gd name="connsiteY88" fmla="*/ 2894854 h 3207026"/>
              <a:gd name="connsiteX89" fmla="*/ 901002 w 3207026"/>
              <a:gd name="connsiteY89" fmla="*/ 3049496 h 3207026"/>
              <a:gd name="connsiteX90" fmla="*/ 702511 w 3207026"/>
              <a:gd name="connsiteY90" fmla="*/ 2934897 h 3207026"/>
              <a:gd name="connsiteX91" fmla="*/ 776833 w 3207026"/>
              <a:gd name="connsiteY91" fmla="*/ 2754342 h 3207026"/>
              <a:gd name="connsiteX92" fmla="*/ 794267 w 3207026"/>
              <a:gd name="connsiteY92" fmla="*/ 2719837 h 3207026"/>
              <a:gd name="connsiteX93" fmla="*/ 743878 w 3207026"/>
              <a:gd name="connsiteY93" fmla="*/ 2685473 h 3207026"/>
              <a:gd name="connsiteX94" fmla="*/ 732894 w 3207026"/>
              <a:gd name="connsiteY94" fmla="*/ 2675705 h 3207026"/>
              <a:gd name="connsiteX95" fmla="*/ 705859 w 3207026"/>
              <a:gd name="connsiteY95" fmla="*/ 2699882 h 3207026"/>
              <a:gd name="connsiteX96" fmla="*/ 550692 w 3207026"/>
              <a:gd name="connsiteY96" fmla="*/ 2818402 h 3207026"/>
              <a:gd name="connsiteX97" fmla="*/ 388625 w 3207026"/>
              <a:gd name="connsiteY97" fmla="*/ 2656334 h 3207026"/>
              <a:gd name="connsiteX98" fmla="*/ 507145 w 3207026"/>
              <a:gd name="connsiteY98" fmla="*/ 2501168 h 3207026"/>
              <a:gd name="connsiteX99" fmla="*/ 530988 w 3207026"/>
              <a:gd name="connsiteY99" fmla="*/ 2474506 h 3207026"/>
              <a:gd name="connsiteX100" fmla="*/ 528041 w 3207026"/>
              <a:gd name="connsiteY100" fmla="*/ 2471241 h 3207026"/>
              <a:gd name="connsiteX101" fmla="*/ 485348 w 3207026"/>
              <a:gd name="connsiteY101" fmla="*/ 2413690 h 3207026"/>
              <a:gd name="connsiteX102" fmla="*/ 452684 w 3207026"/>
              <a:gd name="connsiteY102" fmla="*/ 2430194 h 3207026"/>
              <a:gd name="connsiteX103" fmla="*/ 272130 w 3207026"/>
              <a:gd name="connsiteY103" fmla="*/ 2504515 h 3207026"/>
              <a:gd name="connsiteX104" fmla="*/ 157530 w 3207026"/>
              <a:gd name="connsiteY104" fmla="*/ 2306024 h 3207026"/>
              <a:gd name="connsiteX105" fmla="*/ 312172 w 3207026"/>
              <a:gd name="connsiteY105" fmla="*/ 2186820 h 3207026"/>
              <a:gd name="connsiteX106" fmla="*/ 342061 w 3207026"/>
              <a:gd name="connsiteY106" fmla="*/ 2167266 h 3207026"/>
              <a:gd name="connsiteX107" fmla="*/ 313263 w 3207026"/>
              <a:gd name="connsiteY107" fmla="*/ 2096785 h 3207026"/>
              <a:gd name="connsiteX108" fmla="*/ 277937 w 3207026"/>
              <a:gd name="connsiteY108" fmla="*/ 2104169 h 3207026"/>
              <a:gd name="connsiteX109" fmla="*/ 84299 w 3207026"/>
              <a:gd name="connsiteY109" fmla="*/ 2129227 h 3207026"/>
              <a:gd name="connsiteX110" fmla="*/ 24978 w 3207026"/>
              <a:gd name="connsiteY110" fmla="*/ 1907839 h 3207026"/>
              <a:gd name="connsiteX111" fmla="*/ 205202 w 3207026"/>
              <a:gd name="connsiteY111" fmla="*/ 1832721 h 3207026"/>
              <a:gd name="connsiteX112" fmla="*/ 239587 w 3207026"/>
              <a:gd name="connsiteY112" fmla="*/ 1821420 h 3207026"/>
              <a:gd name="connsiteX113" fmla="*/ 229691 w 3207026"/>
              <a:gd name="connsiteY113" fmla="*/ 1746043 h 3207026"/>
              <a:gd name="connsiteX114" fmla="*/ 193525 w 3207026"/>
              <a:gd name="connsiteY114" fmla="*/ 1744025 h 3207026"/>
              <a:gd name="connsiteX115" fmla="*/ 0 w 3207026"/>
              <a:gd name="connsiteY115" fmla="*/ 1718112 h 3207026"/>
              <a:gd name="connsiteX116" fmla="*/ 0 w 3207026"/>
              <a:gd name="connsiteY116" fmla="*/ 1488914 h 3207026"/>
              <a:gd name="connsiteX117" fmla="*/ 193525 w 3207026"/>
              <a:gd name="connsiteY117" fmla="*/ 1463001 h 3207026"/>
              <a:gd name="connsiteX118" fmla="*/ 229647 w 3207026"/>
              <a:gd name="connsiteY118" fmla="*/ 1460985 h 3207026"/>
              <a:gd name="connsiteX119" fmla="*/ 239697 w 3207026"/>
              <a:gd name="connsiteY119" fmla="*/ 1385643 h 3207026"/>
              <a:gd name="connsiteX120" fmla="*/ 205202 w 3207026"/>
              <a:gd name="connsiteY120" fmla="*/ 1374305 h 3207026"/>
              <a:gd name="connsiteX121" fmla="*/ 24978 w 3207026"/>
              <a:gd name="connsiteY121" fmla="*/ 1299187 h 3207026"/>
              <a:gd name="connsiteX122" fmla="*/ 84299 w 3207026"/>
              <a:gd name="connsiteY122" fmla="*/ 1077799 h 3207026"/>
              <a:gd name="connsiteX123" fmla="*/ 277937 w 3207026"/>
              <a:gd name="connsiteY123" fmla="*/ 1102858 h 3207026"/>
              <a:gd name="connsiteX124" fmla="*/ 315196 w 3207026"/>
              <a:gd name="connsiteY124" fmla="*/ 1110645 h 3207026"/>
              <a:gd name="connsiteX125" fmla="*/ 344779 w 3207026"/>
              <a:gd name="connsiteY125" fmla="*/ 1041539 h 3207026"/>
              <a:gd name="connsiteX126" fmla="*/ 312173 w 3207026"/>
              <a:gd name="connsiteY126" fmla="*/ 1020206 h 3207026"/>
              <a:gd name="connsiteX127" fmla="*/ 157530 w 3207026"/>
              <a:gd name="connsiteY127" fmla="*/ 901002 h 3207026"/>
              <a:gd name="connsiteX128" fmla="*/ 272130 w 3207026"/>
              <a:gd name="connsiteY128" fmla="*/ 702511 h 3207026"/>
              <a:gd name="connsiteX129" fmla="*/ 452684 w 3207026"/>
              <a:gd name="connsiteY129" fmla="*/ 776833 h 3207026"/>
              <a:gd name="connsiteX130" fmla="*/ 486053 w 3207026"/>
              <a:gd name="connsiteY130" fmla="*/ 793693 h 3207026"/>
              <a:gd name="connsiteX131" fmla="*/ 531601 w 3207026"/>
              <a:gd name="connsiteY131" fmla="*/ 733206 h 3207026"/>
              <a:gd name="connsiteX132" fmla="*/ 507145 w 3207026"/>
              <a:gd name="connsiteY132" fmla="*/ 705858 h 3207026"/>
              <a:gd name="connsiteX133" fmla="*/ 388625 w 3207026"/>
              <a:gd name="connsiteY133" fmla="*/ 550692 h 3207026"/>
              <a:gd name="connsiteX134" fmla="*/ 550692 w 3207026"/>
              <a:gd name="connsiteY134" fmla="*/ 388625 h 3207026"/>
              <a:gd name="connsiteX135" fmla="*/ 705859 w 3207026"/>
              <a:gd name="connsiteY135" fmla="*/ 507145 h 3207026"/>
              <a:gd name="connsiteX136" fmla="*/ 733068 w 3207026"/>
              <a:gd name="connsiteY136" fmla="*/ 531478 h 3207026"/>
              <a:gd name="connsiteX137" fmla="*/ 792934 w 3207026"/>
              <a:gd name="connsiteY137" fmla="*/ 484552 h 3207026"/>
              <a:gd name="connsiteX138" fmla="*/ 776833 w 3207026"/>
              <a:gd name="connsiteY138" fmla="*/ 452684 h 3207026"/>
              <a:gd name="connsiteX139" fmla="*/ 702511 w 3207026"/>
              <a:gd name="connsiteY139" fmla="*/ 272130 h 3207026"/>
              <a:gd name="connsiteX140" fmla="*/ 901002 w 3207026"/>
              <a:gd name="connsiteY140" fmla="*/ 157531 h 3207026"/>
              <a:gd name="connsiteX141" fmla="*/ 1020206 w 3207026"/>
              <a:gd name="connsiteY141" fmla="*/ 312172 h 3207026"/>
              <a:gd name="connsiteX142" fmla="*/ 1039709 w 3207026"/>
              <a:gd name="connsiteY142" fmla="*/ 341982 h 3207026"/>
              <a:gd name="connsiteX143" fmla="*/ 1046705 w 3207026"/>
              <a:gd name="connsiteY143" fmla="*/ 338450 h 3207026"/>
              <a:gd name="connsiteX144" fmla="*/ 1110457 w 3207026"/>
              <a:gd name="connsiteY144" fmla="*/ 314295 h 3207026"/>
              <a:gd name="connsiteX145" fmla="*/ 1102858 w 3207026"/>
              <a:gd name="connsiteY145" fmla="*/ 277937 h 3207026"/>
              <a:gd name="connsiteX146" fmla="*/ 1077799 w 3207026"/>
              <a:gd name="connsiteY146" fmla="*/ 84299 h 3207026"/>
              <a:gd name="connsiteX147" fmla="*/ 1299188 w 3207026"/>
              <a:gd name="connsiteY147" fmla="*/ 24978 h 3207026"/>
              <a:gd name="connsiteX148" fmla="*/ 1374306 w 3207026"/>
              <a:gd name="connsiteY148" fmla="*/ 205203 h 3207026"/>
              <a:gd name="connsiteX149" fmla="*/ 1385895 w 3207026"/>
              <a:gd name="connsiteY149" fmla="*/ 240464 h 3207026"/>
              <a:gd name="connsiteX150" fmla="*/ 1461022 w 3207026"/>
              <a:gd name="connsiteY150" fmla="*/ 228999 h 3207026"/>
              <a:gd name="connsiteX151" fmla="*/ 1463002 w 3207026"/>
              <a:gd name="connsiteY151" fmla="*/ 193526 h 3207026"/>
              <a:gd name="connsiteX152" fmla="*/ 1488914 w 3207026"/>
              <a:gd name="connsiteY152" fmla="*/ 0 h 3207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3207026" h="3207026">
                <a:moveTo>
                  <a:pt x="1488914" y="0"/>
                </a:moveTo>
                <a:lnTo>
                  <a:pt x="1718112" y="0"/>
                </a:lnTo>
                <a:cubicBezTo>
                  <a:pt x="1727494" y="0"/>
                  <a:pt x="1736322" y="70104"/>
                  <a:pt x="1744025" y="193526"/>
                </a:cubicBezTo>
                <a:lnTo>
                  <a:pt x="1746005" y="228999"/>
                </a:lnTo>
                <a:lnTo>
                  <a:pt x="1821131" y="240464"/>
                </a:lnTo>
                <a:lnTo>
                  <a:pt x="1832721" y="205203"/>
                </a:lnTo>
                <a:cubicBezTo>
                  <a:pt x="1872105" y="87981"/>
                  <a:pt x="1898776" y="22550"/>
                  <a:pt x="1907839" y="24978"/>
                </a:cubicBezTo>
                <a:lnTo>
                  <a:pt x="2129227" y="84299"/>
                </a:lnTo>
                <a:cubicBezTo>
                  <a:pt x="2138290" y="86727"/>
                  <a:pt x="2128672" y="156727"/>
                  <a:pt x="2104169" y="277937"/>
                </a:cubicBezTo>
                <a:lnTo>
                  <a:pt x="2096856" y="312924"/>
                </a:lnTo>
                <a:lnTo>
                  <a:pt x="2110197" y="317529"/>
                </a:lnTo>
                <a:lnTo>
                  <a:pt x="2165746" y="344384"/>
                </a:lnTo>
                <a:lnTo>
                  <a:pt x="2186820" y="312172"/>
                </a:lnTo>
                <a:cubicBezTo>
                  <a:pt x="2255202" y="209138"/>
                  <a:pt x="2297899" y="152839"/>
                  <a:pt x="2306024" y="157531"/>
                </a:cubicBezTo>
                <a:lnTo>
                  <a:pt x="2504515" y="272130"/>
                </a:lnTo>
                <a:cubicBezTo>
                  <a:pt x="2512640" y="276821"/>
                  <a:pt x="2485233" y="341947"/>
                  <a:pt x="2430194" y="452684"/>
                </a:cubicBezTo>
                <a:lnTo>
                  <a:pt x="2412760" y="487189"/>
                </a:lnTo>
                <a:lnTo>
                  <a:pt x="2463149" y="521554"/>
                </a:lnTo>
                <a:lnTo>
                  <a:pt x="2474133" y="531322"/>
                </a:lnTo>
                <a:lnTo>
                  <a:pt x="2501168" y="507145"/>
                </a:lnTo>
                <a:cubicBezTo>
                  <a:pt x="2593887" y="425320"/>
                  <a:pt x="2649700" y="381991"/>
                  <a:pt x="2656334" y="388625"/>
                </a:cubicBezTo>
                <a:lnTo>
                  <a:pt x="2818402" y="550692"/>
                </a:lnTo>
                <a:cubicBezTo>
                  <a:pt x="2825036" y="557326"/>
                  <a:pt x="2781707" y="613139"/>
                  <a:pt x="2699882" y="705858"/>
                </a:cubicBezTo>
                <a:lnTo>
                  <a:pt x="2676038" y="732521"/>
                </a:lnTo>
                <a:lnTo>
                  <a:pt x="2678985" y="735785"/>
                </a:lnTo>
                <a:lnTo>
                  <a:pt x="2721679" y="793336"/>
                </a:lnTo>
                <a:lnTo>
                  <a:pt x="2754342" y="776833"/>
                </a:lnTo>
                <a:cubicBezTo>
                  <a:pt x="2865080" y="721793"/>
                  <a:pt x="2930206" y="694386"/>
                  <a:pt x="2934897" y="702511"/>
                </a:cubicBezTo>
                <a:lnTo>
                  <a:pt x="3049496" y="901002"/>
                </a:lnTo>
                <a:cubicBezTo>
                  <a:pt x="3054187" y="909127"/>
                  <a:pt x="2997888" y="951824"/>
                  <a:pt x="2894854" y="1020206"/>
                </a:cubicBezTo>
                <a:lnTo>
                  <a:pt x="2864966" y="1039760"/>
                </a:lnTo>
                <a:lnTo>
                  <a:pt x="2893764" y="1110241"/>
                </a:lnTo>
                <a:lnTo>
                  <a:pt x="2929089" y="1102858"/>
                </a:lnTo>
                <a:cubicBezTo>
                  <a:pt x="3050299" y="1078355"/>
                  <a:pt x="3120299" y="1068737"/>
                  <a:pt x="3122727" y="1077799"/>
                </a:cubicBezTo>
                <a:lnTo>
                  <a:pt x="3182048" y="1299187"/>
                </a:lnTo>
                <a:cubicBezTo>
                  <a:pt x="3184477" y="1308250"/>
                  <a:pt x="3119046" y="1334921"/>
                  <a:pt x="3001824" y="1374305"/>
                </a:cubicBezTo>
                <a:lnTo>
                  <a:pt x="2967440" y="1385606"/>
                </a:lnTo>
                <a:lnTo>
                  <a:pt x="2977336" y="1460983"/>
                </a:lnTo>
                <a:lnTo>
                  <a:pt x="3013501" y="1463001"/>
                </a:lnTo>
                <a:cubicBezTo>
                  <a:pt x="3136922" y="1470705"/>
                  <a:pt x="3207026" y="1479532"/>
                  <a:pt x="3207026" y="1488914"/>
                </a:cubicBezTo>
                <a:lnTo>
                  <a:pt x="3207026" y="1718112"/>
                </a:lnTo>
                <a:cubicBezTo>
                  <a:pt x="3207026" y="1727494"/>
                  <a:pt x="3136922" y="1736322"/>
                  <a:pt x="3013501" y="1744025"/>
                </a:cubicBezTo>
                <a:lnTo>
                  <a:pt x="2977379" y="1746041"/>
                </a:lnTo>
                <a:lnTo>
                  <a:pt x="2967330" y="1821384"/>
                </a:lnTo>
                <a:lnTo>
                  <a:pt x="3001824" y="1832721"/>
                </a:lnTo>
                <a:cubicBezTo>
                  <a:pt x="3119046" y="1872105"/>
                  <a:pt x="3184477" y="1898776"/>
                  <a:pt x="3182048" y="1907839"/>
                </a:cubicBezTo>
                <a:lnTo>
                  <a:pt x="3122727" y="2129227"/>
                </a:lnTo>
                <a:cubicBezTo>
                  <a:pt x="3120299" y="2138289"/>
                  <a:pt x="3050299" y="2128672"/>
                  <a:pt x="2929089" y="2104169"/>
                </a:cubicBezTo>
                <a:lnTo>
                  <a:pt x="2891830" y="2096381"/>
                </a:lnTo>
                <a:lnTo>
                  <a:pt x="2862247" y="2165487"/>
                </a:lnTo>
                <a:lnTo>
                  <a:pt x="2894854" y="2186820"/>
                </a:lnTo>
                <a:cubicBezTo>
                  <a:pt x="2997888" y="2255202"/>
                  <a:pt x="3054187" y="2297899"/>
                  <a:pt x="3049496" y="2306024"/>
                </a:cubicBezTo>
                <a:lnTo>
                  <a:pt x="2934897" y="2504515"/>
                </a:lnTo>
                <a:cubicBezTo>
                  <a:pt x="2930206" y="2512640"/>
                  <a:pt x="2865080" y="2485233"/>
                  <a:pt x="2754342" y="2430194"/>
                </a:cubicBezTo>
                <a:lnTo>
                  <a:pt x="2720974" y="2413334"/>
                </a:lnTo>
                <a:lnTo>
                  <a:pt x="2675425" y="2473820"/>
                </a:lnTo>
                <a:lnTo>
                  <a:pt x="2699882" y="2501168"/>
                </a:lnTo>
                <a:cubicBezTo>
                  <a:pt x="2781707" y="2593887"/>
                  <a:pt x="2825036" y="2649700"/>
                  <a:pt x="2818402" y="2656334"/>
                </a:cubicBezTo>
                <a:lnTo>
                  <a:pt x="2656334" y="2818402"/>
                </a:lnTo>
                <a:cubicBezTo>
                  <a:pt x="2649700" y="2825036"/>
                  <a:pt x="2593887" y="2781707"/>
                  <a:pt x="2501168" y="2699882"/>
                </a:cubicBezTo>
                <a:lnTo>
                  <a:pt x="2473958" y="2675549"/>
                </a:lnTo>
                <a:lnTo>
                  <a:pt x="2414092" y="2722475"/>
                </a:lnTo>
                <a:lnTo>
                  <a:pt x="2430194" y="2754342"/>
                </a:lnTo>
                <a:cubicBezTo>
                  <a:pt x="2485233" y="2865080"/>
                  <a:pt x="2512640" y="2930206"/>
                  <a:pt x="2504515" y="2934897"/>
                </a:cubicBezTo>
                <a:lnTo>
                  <a:pt x="2306024" y="3049496"/>
                </a:lnTo>
                <a:cubicBezTo>
                  <a:pt x="2297899" y="3054187"/>
                  <a:pt x="2255202" y="2997888"/>
                  <a:pt x="2186820" y="2894854"/>
                </a:cubicBezTo>
                <a:lnTo>
                  <a:pt x="2167318" y="2865045"/>
                </a:lnTo>
                <a:lnTo>
                  <a:pt x="2160322" y="2868577"/>
                </a:lnTo>
                <a:lnTo>
                  <a:pt x="2096570" y="2892732"/>
                </a:lnTo>
                <a:lnTo>
                  <a:pt x="2104169" y="2929089"/>
                </a:lnTo>
                <a:cubicBezTo>
                  <a:pt x="2128672" y="3050299"/>
                  <a:pt x="2138290" y="3120299"/>
                  <a:pt x="2129227" y="3122727"/>
                </a:cubicBezTo>
                <a:lnTo>
                  <a:pt x="1907839" y="3182048"/>
                </a:lnTo>
                <a:cubicBezTo>
                  <a:pt x="1898776" y="3184477"/>
                  <a:pt x="1872105" y="3119046"/>
                  <a:pt x="1832721" y="3001824"/>
                </a:cubicBezTo>
                <a:lnTo>
                  <a:pt x="1821131" y="2966562"/>
                </a:lnTo>
                <a:lnTo>
                  <a:pt x="1746005" y="2978028"/>
                </a:lnTo>
                <a:lnTo>
                  <a:pt x="1744025" y="3013501"/>
                </a:lnTo>
                <a:cubicBezTo>
                  <a:pt x="1736322" y="3136922"/>
                  <a:pt x="1727494" y="3207026"/>
                  <a:pt x="1718112" y="3207026"/>
                </a:cubicBezTo>
                <a:lnTo>
                  <a:pt x="1488914" y="3207026"/>
                </a:lnTo>
                <a:cubicBezTo>
                  <a:pt x="1479532" y="3207026"/>
                  <a:pt x="1470705" y="3136922"/>
                  <a:pt x="1463002" y="3013501"/>
                </a:cubicBezTo>
                <a:lnTo>
                  <a:pt x="1461022" y="2978028"/>
                </a:lnTo>
                <a:lnTo>
                  <a:pt x="1385895" y="2966562"/>
                </a:lnTo>
                <a:lnTo>
                  <a:pt x="1374306" y="3001824"/>
                </a:lnTo>
                <a:cubicBezTo>
                  <a:pt x="1334921" y="3119046"/>
                  <a:pt x="1308250" y="3184477"/>
                  <a:pt x="1299188" y="3182048"/>
                </a:cubicBezTo>
                <a:lnTo>
                  <a:pt x="1077799" y="3122727"/>
                </a:lnTo>
                <a:cubicBezTo>
                  <a:pt x="1068737" y="3120299"/>
                  <a:pt x="1078355" y="3050299"/>
                  <a:pt x="1102858" y="2929089"/>
                </a:cubicBezTo>
                <a:lnTo>
                  <a:pt x="1110170" y="2894103"/>
                </a:lnTo>
                <a:lnTo>
                  <a:pt x="1096830" y="2889498"/>
                </a:lnTo>
                <a:lnTo>
                  <a:pt x="1041280" y="2862643"/>
                </a:lnTo>
                <a:lnTo>
                  <a:pt x="1020206" y="2894854"/>
                </a:lnTo>
                <a:cubicBezTo>
                  <a:pt x="951824" y="2997888"/>
                  <a:pt x="909127" y="3054187"/>
                  <a:pt x="901002" y="3049496"/>
                </a:cubicBezTo>
                <a:lnTo>
                  <a:pt x="702511" y="2934897"/>
                </a:lnTo>
                <a:cubicBezTo>
                  <a:pt x="694386" y="2930206"/>
                  <a:pt x="721793" y="2865080"/>
                  <a:pt x="776833" y="2754342"/>
                </a:cubicBezTo>
                <a:lnTo>
                  <a:pt x="794267" y="2719837"/>
                </a:lnTo>
                <a:lnTo>
                  <a:pt x="743878" y="2685473"/>
                </a:lnTo>
                <a:lnTo>
                  <a:pt x="732894" y="2675705"/>
                </a:lnTo>
                <a:lnTo>
                  <a:pt x="705859" y="2699882"/>
                </a:lnTo>
                <a:cubicBezTo>
                  <a:pt x="613140" y="2781707"/>
                  <a:pt x="557326" y="2825036"/>
                  <a:pt x="550692" y="2818402"/>
                </a:cubicBezTo>
                <a:lnTo>
                  <a:pt x="388625" y="2656334"/>
                </a:lnTo>
                <a:cubicBezTo>
                  <a:pt x="381991" y="2649700"/>
                  <a:pt x="425320" y="2593887"/>
                  <a:pt x="507145" y="2501168"/>
                </a:cubicBezTo>
                <a:lnTo>
                  <a:pt x="530988" y="2474506"/>
                </a:lnTo>
                <a:lnTo>
                  <a:pt x="528041" y="2471241"/>
                </a:lnTo>
                <a:lnTo>
                  <a:pt x="485348" y="2413690"/>
                </a:lnTo>
                <a:lnTo>
                  <a:pt x="452684" y="2430194"/>
                </a:lnTo>
                <a:cubicBezTo>
                  <a:pt x="341947" y="2485233"/>
                  <a:pt x="276821" y="2512640"/>
                  <a:pt x="272130" y="2504515"/>
                </a:cubicBezTo>
                <a:lnTo>
                  <a:pt x="157530" y="2306024"/>
                </a:lnTo>
                <a:cubicBezTo>
                  <a:pt x="152839" y="2297899"/>
                  <a:pt x="209138" y="2255202"/>
                  <a:pt x="312172" y="2186820"/>
                </a:cubicBezTo>
                <a:lnTo>
                  <a:pt x="342061" y="2167266"/>
                </a:lnTo>
                <a:lnTo>
                  <a:pt x="313263" y="2096785"/>
                </a:lnTo>
                <a:lnTo>
                  <a:pt x="277937" y="2104169"/>
                </a:lnTo>
                <a:cubicBezTo>
                  <a:pt x="156727" y="2128672"/>
                  <a:pt x="86727" y="2138289"/>
                  <a:pt x="84299" y="2129227"/>
                </a:cubicBezTo>
                <a:lnTo>
                  <a:pt x="24978" y="1907839"/>
                </a:lnTo>
                <a:cubicBezTo>
                  <a:pt x="22550" y="1898776"/>
                  <a:pt x="87980" y="1872105"/>
                  <a:pt x="205202" y="1832721"/>
                </a:cubicBezTo>
                <a:lnTo>
                  <a:pt x="239587" y="1821420"/>
                </a:lnTo>
                <a:lnTo>
                  <a:pt x="229691" y="1746043"/>
                </a:lnTo>
                <a:lnTo>
                  <a:pt x="193525" y="1744025"/>
                </a:lnTo>
                <a:cubicBezTo>
                  <a:pt x="70104" y="1736322"/>
                  <a:pt x="0" y="1727494"/>
                  <a:pt x="0" y="1718112"/>
                </a:cubicBezTo>
                <a:lnTo>
                  <a:pt x="0" y="1488914"/>
                </a:lnTo>
                <a:cubicBezTo>
                  <a:pt x="0" y="1479532"/>
                  <a:pt x="70104" y="1470705"/>
                  <a:pt x="193525" y="1463001"/>
                </a:cubicBezTo>
                <a:lnTo>
                  <a:pt x="229647" y="1460985"/>
                </a:lnTo>
                <a:lnTo>
                  <a:pt x="239697" y="1385643"/>
                </a:lnTo>
                <a:lnTo>
                  <a:pt x="205202" y="1374305"/>
                </a:lnTo>
                <a:cubicBezTo>
                  <a:pt x="87980" y="1334921"/>
                  <a:pt x="22550" y="1308250"/>
                  <a:pt x="24978" y="1299187"/>
                </a:cubicBezTo>
                <a:lnTo>
                  <a:pt x="84299" y="1077799"/>
                </a:lnTo>
                <a:cubicBezTo>
                  <a:pt x="86727" y="1068737"/>
                  <a:pt x="156727" y="1078355"/>
                  <a:pt x="277937" y="1102858"/>
                </a:cubicBezTo>
                <a:lnTo>
                  <a:pt x="315196" y="1110645"/>
                </a:lnTo>
                <a:lnTo>
                  <a:pt x="344779" y="1041539"/>
                </a:lnTo>
                <a:lnTo>
                  <a:pt x="312173" y="1020206"/>
                </a:lnTo>
                <a:cubicBezTo>
                  <a:pt x="209138" y="951824"/>
                  <a:pt x="152839" y="909127"/>
                  <a:pt x="157530" y="901002"/>
                </a:cubicBezTo>
                <a:lnTo>
                  <a:pt x="272130" y="702511"/>
                </a:lnTo>
                <a:cubicBezTo>
                  <a:pt x="276821" y="694386"/>
                  <a:pt x="341947" y="721793"/>
                  <a:pt x="452684" y="776833"/>
                </a:cubicBezTo>
                <a:lnTo>
                  <a:pt x="486053" y="793693"/>
                </a:lnTo>
                <a:lnTo>
                  <a:pt x="531601" y="733206"/>
                </a:lnTo>
                <a:lnTo>
                  <a:pt x="507145" y="705858"/>
                </a:lnTo>
                <a:cubicBezTo>
                  <a:pt x="425320" y="613139"/>
                  <a:pt x="381991" y="557326"/>
                  <a:pt x="388625" y="550692"/>
                </a:cubicBezTo>
                <a:lnTo>
                  <a:pt x="550692" y="388625"/>
                </a:lnTo>
                <a:cubicBezTo>
                  <a:pt x="557326" y="381991"/>
                  <a:pt x="613140" y="425320"/>
                  <a:pt x="705859" y="507145"/>
                </a:cubicBezTo>
                <a:lnTo>
                  <a:pt x="733068" y="531478"/>
                </a:lnTo>
                <a:lnTo>
                  <a:pt x="792934" y="484552"/>
                </a:lnTo>
                <a:lnTo>
                  <a:pt x="776833" y="452684"/>
                </a:lnTo>
                <a:cubicBezTo>
                  <a:pt x="721794" y="341947"/>
                  <a:pt x="694386" y="276821"/>
                  <a:pt x="702511" y="272130"/>
                </a:cubicBezTo>
                <a:lnTo>
                  <a:pt x="901002" y="157531"/>
                </a:lnTo>
                <a:cubicBezTo>
                  <a:pt x="909127" y="152839"/>
                  <a:pt x="951824" y="209138"/>
                  <a:pt x="1020206" y="312172"/>
                </a:cubicBezTo>
                <a:lnTo>
                  <a:pt x="1039709" y="341982"/>
                </a:lnTo>
                <a:lnTo>
                  <a:pt x="1046705" y="338450"/>
                </a:lnTo>
                <a:lnTo>
                  <a:pt x="1110457" y="314295"/>
                </a:lnTo>
                <a:lnTo>
                  <a:pt x="1102858" y="277937"/>
                </a:lnTo>
                <a:cubicBezTo>
                  <a:pt x="1078355" y="156727"/>
                  <a:pt x="1068737" y="86727"/>
                  <a:pt x="1077799" y="84299"/>
                </a:cubicBezTo>
                <a:lnTo>
                  <a:pt x="1299188" y="24978"/>
                </a:lnTo>
                <a:cubicBezTo>
                  <a:pt x="1308250" y="22550"/>
                  <a:pt x="1334921" y="87981"/>
                  <a:pt x="1374306" y="205203"/>
                </a:cubicBezTo>
                <a:lnTo>
                  <a:pt x="1385895" y="240464"/>
                </a:lnTo>
                <a:lnTo>
                  <a:pt x="1461022" y="228999"/>
                </a:lnTo>
                <a:lnTo>
                  <a:pt x="1463002" y="193526"/>
                </a:lnTo>
                <a:cubicBezTo>
                  <a:pt x="1470705" y="70104"/>
                  <a:pt x="1479532" y="0"/>
                  <a:pt x="148891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215904-154D-4837-ACD1-181FC410FA7B}"/>
              </a:ext>
            </a:extLst>
          </p:cNvPr>
          <p:cNvSpPr/>
          <p:nvPr/>
        </p:nvSpPr>
        <p:spPr>
          <a:xfrm>
            <a:off x="180637" y="-322432"/>
            <a:ext cx="1726179" cy="172617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66DB6BB-3999-4BD6-9BC4-F79DE06B66DE}"/>
              </a:ext>
            </a:extLst>
          </p:cNvPr>
          <p:cNvSpPr/>
          <p:nvPr/>
        </p:nvSpPr>
        <p:spPr>
          <a:xfrm>
            <a:off x="247080" y="-255989"/>
            <a:ext cx="1593292" cy="1593292"/>
          </a:xfrm>
          <a:prstGeom prst="ellipse">
            <a:avLst/>
          </a:prstGeom>
          <a:solidFill>
            <a:srgbClr val="0BC0F9"/>
          </a:solidFill>
          <a:ln>
            <a:noFill/>
          </a:ln>
          <a:effectLst>
            <a:innerShdw blurRad="292100">
              <a:srgbClr val="21589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83BC477-F4D2-441E-AEFC-2BDF70945664}"/>
              </a:ext>
            </a:extLst>
          </p:cNvPr>
          <p:cNvSpPr/>
          <p:nvPr/>
        </p:nvSpPr>
        <p:spPr>
          <a:xfrm>
            <a:off x="540110" y="674507"/>
            <a:ext cx="1007232" cy="631809"/>
          </a:xfrm>
          <a:prstGeom prst="ellipse">
            <a:avLst/>
          </a:prstGeom>
          <a:gradFill>
            <a:gsLst>
              <a:gs pos="0">
                <a:srgbClr val="59BEEE">
                  <a:alpha val="0"/>
                </a:srgbClr>
              </a:gs>
              <a:gs pos="49000">
                <a:srgbClr val="68D7FB"/>
              </a:gs>
            </a:gsLst>
            <a:lin ang="5400000" scaled="1"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720C74E-1C9A-4A2A-82E3-D61B3272E942}"/>
              </a:ext>
            </a:extLst>
          </p:cNvPr>
          <p:cNvSpPr/>
          <p:nvPr/>
        </p:nvSpPr>
        <p:spPr>
          <a:xfrm>
            <a:off x="540110" y="-170791"/>
            <a:ext cx="1007232" cy="711448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1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B90FA0DA-2259-4E16-9076-060612BFFBF1}"/>
              </a:ext>
            </a:extLst>
          </p:cNvPr>
          <p:cNvSpPr txBox="1"/>
          <p:nvPr/>
        </p:nvSpPr>
        <p:spPr>
          <a:xfrm>
            <a:off x="286522" y="293816"/>
            <a:ext cx="14847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 smtClean="0">
                <a:solidFill>
                  <a:srgbClr val="C00000"/>
                </a:solidFill>
              </a:rPr>
              <a:t>KẾT LUẬN</a:t>
            </a:r>
            <a:endParaRPr lang="en-US" sz="2000" b="1" dirty="0">
              <a:solidFill>
                <a:srgbClr val="C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9748596" y="2076994"/>
            <a:ext cx="736599" cy="896929"/>
            <a:chOff x="10185400" y="1102405"/>
            <a:chExt cx="842576" cy="726178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0185400" y="1102405"/>
              <a:ext cx="0" cy="7261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H="1">
              <a:off x="10185400" y="1405324"/>
              <a:ext cx="842576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8834738" y="1915825"/>
            <a:ext cx="568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2</a:t>
            </a:r>
            <a:endParaRPr lang="en-US" sz="36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9836223" y="1919239"/>
            <a:ext cx="543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2</a:t>
            </a:r>
            <a:endParaRPr lang="en-US" sz="3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736540" y="2371666"/>
            <a:ext cx="478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1</a:t>
            </a:r>
            <a:endParaRPr lang="en-US" sz="3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8840735" y="2364943"/>
            <a:ext cx="478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2</a:t>
            </a:r>
            <a:endParaRPr lang="en-US" sz="3600" b="1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8837175" y="2973922"/>
            <a:ext cx="744291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840735" y="2883741"/>
            <a:ext cx="478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0</a:t>
            </a:r>
            <a:endParaRPr lang="en-US" sz="36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9167916" y="1910849"/>
            <a:ext cx="470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6</a:t>
            </a:r>
            <a:endParaRPr lang="en-US" sz="36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9167916" y="1916039"/>
            <a:ext cx="4708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6</a:t>
            </a:r>
            <a:endParaRPr lang="en-US" sz="36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10046940" y="2372792"/>
            <a:ext cx="478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3</a:t>
            </a:r>
            <a:endParaRPr lang="en-US" sz="3600" b="1" dirty="0"/>
          </a:p>
        </p:txBody>
      </p:sp>
      <p:cxnSp>
        <p:nvCxnSpPr>
          <p:cNvPr id="24" name="Straight Connector 23"/>
          <p:cNvCxnSpPr/>
          <p:nvPr/>
        </p:nvCxnSpPr>
        <p:spPr>
          <a:xfrm>
            <a:off x="8834738" y="3905271"/>
            <a:ext cx="7952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9192115" y="3368301"/>
            <a:ext cx="478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6</a:t>
            </a:r>
            <a:endParaRPr lang="en-US" sz="36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8393075" y="4513985"/>
            <a:ext cx="2686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26 : 2 = 13</a:t>
            </a:r>
            <a:endParaRPr lang="en-US" sz="36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9170566" y="3824881"/>
            <a:ext cx="478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0</a:t>
            </a:r>
            <a:endParaRPr lang="en-US" sz="3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424026" y="1764069"/>
            <a:ext cx="25890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+ </a:t>
            </a:r>
            <a:r>
              <a:rPr lang="en-US" sz="3200" dirty="0" err="1" smtClean="0">
                <a:solidFill>
                  <a:srgbClr val="002060"/>
                </a:solidFill>
              </a:rPr>
              <a:t>Đặt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tính</a:t>
            </a:r>
            <a:r>
              <a:rPr lang="en-US" sz="3200" dirty="0" smtClean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55233" y="2307244"/>
            <a:ext cx="696451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+ </a:t>
            </a:r>
            <a:r>
              <a:rPr lang="en-US" sz="3200" dirty="0" err="1" smtClean="0">
                <a:solidFill>
                  <a:srgbClr val="002060"/>
                </a:solidFill>
              </a:rPr>
              <a:t>Thực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hiện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tính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lần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lượt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từ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trái</a:t>
            </a:r>
            <a:r>
              <a:rPr lang="en-US" sz="3200" dirty="0" smtClean="0">
                <a:solidFill>
                  <a:srgbClr val="002060"/>
                </a:solidFill>
              </a:rPr>
              <a:t> sang </a:t>
            </a:r>
            <a:r>
              <a:rPr lang="en-US" sz="3200" dirty="0" err="1" smtClean="0">
                <a:solidFill>
                  <a:srgbClr val="002060"/>
                </a:solidFill>
              </a:rPr>
              <a:t>phải</a:t>
            </a:r>
            <a:r>
              <a:rPr lang="en-US" sz="3200" dirty="0" smtClean="0">
                <a:solidFill>
                  <a:srgbClr val="002060"/>
                </a:solidFill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</a:rPr>
              <a:t>từ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hàng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cao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nhất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đến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hàng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thấp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nhất</a:t>
            </a:r>
            <a:r>
              <a:rPr lang="en-US" sz="3200" dirty="0" smtClean="0">
                <a:solidFill>
                  <a:srgbClr val="002060"/>
                </a:solidFill>
              </a:rPr>
              <a:t>. </a:t>
            </a:r>
            <a:r>
              <a:rPr lang="en-US" sz="3200" dirty="0" err="1" smtClean="0">
                <a:solidFill>
                  <a:srgbClr val="002060"/>
                </a:solidFill>
              </a:rPr>
              <a:t>Mỗi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lượt</a:t>
            </a:r>
            <a:r>
              <a:rPr lang="en-US" sz="3200" dirty="0" smtClean="0">
                <a:solidFill>
                  <a:srgbClr val="002060"/>
                </a:solidFill>
              </a:rPr>
              <a:t> chia </a:t>
            </a:r>
            <a:r>
              <a:rPr lang="en-US" sz="3200" dirty="0" err="1" smtClean="0">
                <a:solidFill>
                  <a:srgbClr val="002060"/>
                </a:solidFill>
              </a:rPr>
              <a:t>lần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lượt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theo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các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thao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tác</a:t>
            </a:r>
            <a:r>
              <a:rPr lang="en-US" sz="3200" dirty="0" smtClean="0">
                <a:solidFill>
                  <a:srgbClr val="002060"/>
                </a:solidFill>
              </a:rPr>
              <a:t>: 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06061" y="5500985"/>
            <a:ext cx="1145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- </a:t>
            </a:r>
            <a:r>
              <a:rPr lang="en-US" sz="3200" dirty="0" err="1" smtClean="0">
                <a:solidFill>
                  <a:srgbClr val="C00000"/>
                </a:solidFill>
              </a:rPr>
              <a:t>Hạ</a:t>
            </a:r>
            <a:endParaRPr lang="en-US" sz="3200" dirty="0" smtClean="0">
              <a:solidFill>
                <a:srgbClr val="C0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09085" y="5058919"/>
            <a:ext cx="15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- </a:t>
            </a:r>
            <a:r>
              <a:rPr lang="en-US" sz="3200" dirty="0" err="1" smtClean="0">
                <a:solidFill>
                  <a:srgbClr val="C00000"/>
                </a:solidFill>
              </a:rPr>
              <a:t>Trừ</a:t>
            </a:r>
            <a:endParaRPr lang="en-US" sz="3200" dirty="0" smtClean="0">
              <a:solidFill>
                <a:srgbClr val="C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97750" y="4616853"/>
            <a:ext cx="15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- </a:t>
            </a:r>
            <a:r>
              <a:rPr lang="en-US" sz="3200" dirty="0" err="1" smtClean="0">
                <a:solidFill>
                  <a:srgbClr val="C00000"/>
                </a:solidFill>
              </a:rPr>
              <a:t>Nhân</a:t>
            </a:r>
            <a:endParaRPr lang="en-US" sz="3200" dirty="0" smtClean="0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906816" y="4221598"/>
            <a:ext cx="1503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- Chia</a:t>
            </a:r>
          </a:p>
        </p:txBody>
      </p:sp>
      <p:sp>
        <p:nvSpPr>
          <p:cNvPr id="36" name="Right Arrow 35"/>
          <p:cNvSpPr/>
          <p:nvPr/>
        </p:nvSpPr>
        <p:spPr>
          <a:xfrm>
            <a:off x="7941787" y="1895293"/>
            <a:ext cx="990681" cy="3126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463786" y="5745092"/>
            <a:ext cx="3180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2060"/>
                </a:solidFill>
              </a:rPr>
              <a:t>+ </a:t>
            </a:r>
            <a:r>
              <a:rPr lang="en-US" sz="3200" dirty="0" err="1" smtClean="0">
                <a:solidFill>
                  <a:srgbClr val="002060"/>
                </a:solidFill>
              </a:rPr>
              <a:t>Viết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kết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quả</a:t>
            </a:r>
            <a:endParaRPr lang="en-US" sz="32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6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0" autoRev="1" fill="remove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7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00222 0.14028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500"/>
                            </p:stCondLst>
                            <p:childTnLst>
                              <p:par>
                                <p:cTn id="1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/>
      <p:bldP spid="16" grpId="0"/>
      <p:bldP spid="17" grpId="0"/>
      <p:bldP spid="18" grpId="0"/>
      <p:bldP spid="20" grpId="0"/>
      <p:bldP spid="21" grpId="0"/>
      <p:bldP spid="22" grpId="0"/>
      <p:bldP spid="22" grpId="1"/>
      <p:bldP spid="23" grpId="0"/>
      <p:bldP spid="25" grpId="0"/>
      <p:bldP spid="26" grpId="0"/>
      <p:bldP spid="27" grpId="0"/>
      <p:bldP spid="28" grpId="0"/>
      <p:bldP spid="31" grpId="0"/>
      <p:bldP spid="32" grpId="0"/>
      <p:bldP spid="33" grpId="0"/>
      <p:bldP spid="34" grpId="0"/>
      <p:bldP spid="35" grpId="0"/>
      <p:bldP spid="36" grpId="0" animBg="1"/>
      <p:bldP spid="36" grpId="1" animBg="1"/>
      <p:bldP spid="36" grpId="2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756398" y="59163"/>
            <a:ext cx="3248167" cy="10160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       </a:t>
            </a:r>
            <a:r>
              <a:rPr lang="en-US" sz="3200" b="1" dirty="0" err="1" smtClean="0"/>
              <a:t>Tính</a:t>
            </a:r>
            <a:endParaRPr lang="en-US" sz="3200" b="1" dirty="0"/>
          </a:p>
        </p:txBody>
      </p:sp>
      <p:sp>
        <p:nvSpPr>
          <p:cNvPr id="2" name="Freeform: Shape 22">
            <a:extLst>
              <a:ext uri="{FF2B5EF4-FFF2-40B4-BE49-F238E27FC236}">
                <a16:creationId xmlns:a16="http://schemas.microsoft.com/office/drawing/2014/main" id="{FEA0E2E3-82B1-4091-90F5-B939DF0ACF12}"/>
              </a:ext>
            </a:extLst>
          </p:cNvPr>
          <p:cNvSpPr/>
          <p:nvPr/>
        </p:nvSpPr>
        <p:spPr>
          <a:xfrm>
            <a:off x="0" y="-503069"/>
            <a:ext cx="2087452" cy="2087452"/>
          </a:xfrm>
          <a:custGeom>
            <a:avLst/>
            <a:gdLst>
              <a:gd name="connsiteX0" fmla="*/ 1488914 w 3207026"/>
              <a:gd name="connsiteY0" fmla="*/ 0 h 3207026"/>
              <a:gd name="connsiteX1" fmla="*/ 1718112 w 3207026"/>
              <a:gd name="connsiteY1" fmla="*/ 0 h 3207026"/>
              <a:gd name="connsiteX2" fmla="*/ 1744025 w 3207026"/>
              <a:gd name="connsiteY2" fmla="*/ 193526 h 3207026"/>
              <a:gd name="connsiteX3" fmla="*/ 1746005 w 3207026"/>
              <a:gd name="connsiteY3" fmla="*/ 228999 h 3207026"/>
              <a:gd name="connsiteX4" fmla="*/ 1821131 w 3207026"/>
              <a:gd name="connsiteY4" fmla="*/ 240464 h 3207026"/>
              <a:gd name="connsiteX5" fmla="*/ 1832721 w 3207026"/>
              <a:gd name="connsiteY5" fmla="*/ 205203 h 3207026"/>
              <a:gd name="connsiteX6" fmla="*/ 1907839 w 3207026"/>
              <a:gd name="connsiteY6" fmla="*/ 24978 h 3207026"/>
              <a:gd name="connsiteX7" fmla="*/ 2129227 w 3207026"/>
              <a:gd name="connsiteY7" fmla="*/ 84299 h 3207026"/>
              <a:gd name="connsiteX8" fmla="*/ 2104169 w 3207026"/>
              <a:gd name="connsiteY8" fmla="*/ 277937 h 3207026"/>
              <a:gd name="connsiteX9" fmla="*/ 2096856 w 3207026"/>
              <a:gd name="connsiteY9" fmla="*/ 312924 h 3207026"/>
              <a:gd name="connsiteX10" fmla="*/ 2110197 w 3207026"/>
              <a:gd name="connsiteY10" fmla="*/ 317529 h 3207026"/>
              <a:gd name="connsiteX11" fmla="*/ 2165746 w 3207026"/>
              <a:gd name="connsiteY11" fmla="*/ 344384 h 3207026"/>
              <a:gd name="connsiteX12" fmla="*/ 2186820 w 3207026"/>
              <a:gd name="connsiteY12" fmla="*/ 312172 h 3207026"/>
              <a:gd name="connsiteX13" fmla="*/ 2306024 w 3207026"/>
              <a:gd name="connsiteY13" fmla="*/ 157531 h 3207026"/>
              <a:gd name="connsiteX14" fmla="*/ 2504515 w 3207026"/>
              <a:gd name="connsiteY14" fmla="*/ 272130 h 3207026"/>
              <a:gd name="connsiteX15" fmla="*/ 2430194 w 3207026"/>
              <a:gd name="connsiteY15" fmla="*/ 452684 h 3207026"/>
              <a:gd name="connsiteX16" fmla="*/ 2412760 w 3207026"/>
              <a:gd name="connsiteY16" fmla="*/ 487189 h 3207026"/>
              <a:gd name="connsiteX17" fmla="*/ 2463149 w 3207026"/>
              <a:gd name="connsiteY17" fmla="*/ 521554 h 3207026"/>
              <a:gd name="connsiteX18" fmla="*/ 2474133 w 3207026"/>
              <a:gd name="connsiteY18" fmla="*/ 531322 h 3207026"/>
              <a:gd name="connsiteX19" fmla="*/ 2501168 w 3207026"/>
              <a:gd name="connsiteY19" fmla="*/ 507145 h 3207026"/>
              <a:gd name="connsiteX20" fmla="*/ 2656334 w 3207026"/>
              <a:gd name="connsiteY20" fmla="*/ 388625 h 3207026"/>
              <a:gd name="connsiteX21" fmla="*/ 2818402 w 3207026"/>
              <a:gd name="connsiteY21" fmla="*/ 550692 h 3207026"/>
              <a:gd name="connsiteX22" fmla="*/ 2699882 w 3207026"/>
              <a:gd name="connsiteY22" fmla="*/ 705858 h 3207026"/>
              <a:gd name="connsiteX23" fmla="*/ 2676038 w 3207026"/>
              <a:gd name="connsiteY23" fmla="*/ 732521 h 3207026"/>
              <a:gd name="connsiteX24" fmla="*/ 2678985 w 3207026"/>
              <a:gd name="connsiteY24" fmla="*/ 735785 h 3207026"/>
              <a:gd name="connsiteX25" fmla="*/ 2721679 w 3207026"/>
              <a:gd name="connsiteY25" fmla="*/ 793336 h 3207026"/>
              <a:gd name="connsiteX26" fmla="*/ 2754342 w 3207026"/>
              <a:gd name="connsiteY26" fmla="*/ 776833 h 3207026"/>
              <a:gd name="connsiteX27" fmla="*/ 2934897 w 3207026"/>
              <a:gd name="connsiteY27" fmla="*/ 702511 h 3207026"/>
              <a:gd name="connsiteX28" fmla="*/ 3049496 w 3207026"/>
              <a:gd name="connsiteY28" fmla="*/ 901002 h 3207026"/>
              <a:gd name="connsiteX29" fmla="*/ 2894854 w 3207026"/>
              <a:gd name="connsiteY29" fmla="*/ 1020206 h 3207026"/>
              <a:gd name="connsiteX30" fmla="*/ 2864966 w 3207026"/>
              <a:gd name="connsiteY30" fmla="*/ 1039760 h 3207026"/>
              <a:gd name="connsiteX31" fmla="*/ 2893764 w 3207026"/>
              <a:gd name="connsiteY31" fmla="*/ 1110241 h 3207026"/>
              <a:gd name="connsiteX32" fmla="*/ 2929089 w 3207026"/>
              <a:gd name="connsiteY32" fmla="*/ 1102858 h 3207026"/>
              <a:gd name="connsiteX33" fmla="*/ 3122727 w 3207026"/>
              <a:gd name="connsiteY33" fmla="*/ 1077799 h 3207026"/>
              <a:gd name="connsiteX34" fmla="*/ 3182048 w 3207026"/>
              <a:gd name="connsiteY34" fmla="*/ 1299187 h 3207026"/>
              <a:gd name="connsiteX35" fmla="*/ 3001824 w 3207026"/>
              <a:gd name="connsiteY35" fmla="*/ 1374305 h 3207026"/>
              <a:gd name="connsiteX36" fmla="*/ 2967440 w 3207026"/>
              <a:gd name="connsiteY36" fmla="*/ 1385606 h 3207026"/>
              <a:gd name="connsiteX37" fmla="*/ 2977336 w 3207026"/>
              <a:gd name="connsiteY37" fmla="*/ 1460983 h 3207026"/>
              <a:gd name="connsiteX38" fmla="*/ 3013501 w 3207026"/>
              <a:gd name="connsiteY38" fmla="*/ 1463001 h 3207026"/>
              <a:gd name="connsiteX39" fmla="*/ 3207026 w 3207026"/>
              <a:gd name="connsiteY39" fmla="*/ 1488914 h 3207026"/>
              <a:gd name="connsiteX40" fmla="*/ 3207026 w 3207026"/>
              <a:gd name="connsiteY40" fmla="*/ 1718112 h 3207026"/>
              <a:gd name="connsiteX41" fmla="*/ 3013501 w 3207026"/>
              <a:gd name="connsiteY41" fmla="*/ 1744025 h 3207026"/>
              <a:gd name="connsiteX42" fmla="*/ 2977379 w 3207026"/>
              <a:gd name="connsiteY42" fmla="*/ 1746041 h 3207026"/>
              <a:gd name="connsiteX43" fmla="*/ 2967330 w 3207026"/>
              <a:gd name="connsiteY43" fmla="*/ 1821384 h 3207026"/>
              <a:gd name="connsiteX44" fmla="*/ 3001824 w 3207026"/>
              <a:gd name="connsiteY44" fmla="*/ 1832721 h 3207026"/>
              <a:gd name="connsiteX45" fmla="*/ 3182048 w 3207026"/>
              <a:gd name="connsiteY45" fmla="*/ 1907839 h 3207026"/>
              <a:gd name="connsiteX46" fmla="*/ 3122727 w 3207026"/>
              <a:gd name="connsiteY46" fmla="*/ 2129227 h 3207026"/>
              <a:gd name="connsiteX47" fmla="*/ 2929089 w 3207026"/>
              <a:gd name="connsiteY47" fmla="*/ 2104169 h 3207026"/>
              <a:gd name="connsiteX48" fmla="*/ 2891830 w 3207026"/>
              <a:gd name="connsiteY48" fmla="*/ 2096381 h 3207026"/>
              <a:gd name="connsiteX49" fmla="*/ 2862247 w 3207026"/>
              <a:gd name="connsiteY49" fmla="*/ 2165487 h 3207026"/>
              <a:gd name="connsiteX50" fmla="*/ 2894854 w 3207026"/>
              <a:gd name="connsiteY50" fmla="*/ 2186820 h 3207026"/>
              <a:gd name="connsiteX51" fmla="*/ 3049496 w 3207026"/>
              <a:gd name="connsiteY51" fmla="*/ 2306024 h 3207026"/>
              <a:gd name="connsiteX52" fmla="*/ 2934897 w 3207026"/>
              <a:gd name="connsiteY52" fmla="*/ 2504515 h 3207026"/>
              <a:gd name="connsiteX53" fmla="*/ 2754342 w 3207026"/>
              <a:gd name="connsiteY53" fmla="*/ 2430194 h 3207026"/>
              <a:gd name="connsiteX54" fmla="*/ 2720974 w 3207026"/>
              <a:gd name="connsiteY54" fmla="*/ 2413334 h 3207026"/>
              <a:gd name="connsiteX55" fmla="*/ 2675425 w 3207026"/>
              <a:gd name="connsiteY55" fmla="*/ 2473820 h 3207026"/>
              <a:gd name="connsiteX56" fmla="*/ 2699882 w 3207026"/>
              <a:gd name="connsiteY56" fmla="*/ 2501168 h 3207026"/>
              <a:gd name="connsiteX57" fmla="*/ 2818402 w 3207026"/>
              <a:gd name="connsiteY57" fmla="*/ 2656334 h 3207026"/>
              <a:gd name="connsiteX58" fmla="*/ 2656334 w 3207026"/>
              <a:gd name="connsiteY58" fmla="*/ 2818402 h 3207026"/>
              <a:gd name="connsiteX59" fmla="*/ 2501168 w 3207026"/>
              <a:gd name="connsiteY59" fmla="*/ 2699882 h 3207026"/>
              <a:gd name="connsiteX60" fmla="*/ 2473958 w 3207026"/>
              <a:gd name="connsiteY60" fmla="*/ 2675549 h 3207026"/>
              <a:gd name="connsiteX61" fmla="*/ 2414092 w 3207026"/>
              <a:gd name="connsiteY61" fmla="*/ 2722475 h 3207026"/>
              <a:gd name="connsiteX62" fmla="*/ 2430194 w 3207026"/>
              <a:gd name="connsiteY62" fmla="*/ 2754342 h 3207026"/>
              <a:gd name="connsiteX63" fmla="*/ 2504515 w 3207026"/>
              <a:gd name="connsiteY63" fmla="*/ 2934897 h 3207026"/>
              <a:gd name="connsiteX64" fmla="*/ 2306024 w 3207026"/>
              <a:gd name="connsiteY64" fmla="*/ 3049496 h 3207026"/>
              <a:gd name="connsiteX65" fmla="*/ 2186820 w 3207026"/>
              <a:gd name="connsiteY65" fmla="*/ 2894854 h 3207026"/>
              <a:gd name="connsiteX66" fmla="*/ 2167318 w 3207026"/>
              <a:gd name="connsiteY66" fmla="*/ 2865045 h 3207026"/>
              <a:gd name="connsiteX67" fmla="*/ 2160322 w 3207026"/>
              <a:gd name="connsiteY67" fmla="*/ 2868577 h 3207026"/>
              <a:gd name="connsiteX68" fmla="*/ 2096570 w 3207026"/>
              <a:gd name="connsiteY68" fmla="*/ 2892732 h 3207026"/>
              <a:gd name="connsiteX69" fmla="*/ 2104169 w 3207026"/>
              <a:gd name="connsiteY69" fmla="*/ 2929089 h 3207026"/>
              <a:gd name="connsiteX70" fmla="*/ 2129227 w 3207026"/>
              <a:gd name="connsiteY70" fmla="*/ 3122727 h 3207026"/>
              <a:gd name="connsiteX71" fmla="*/ 1907839 w 3207026"/>
              <a:gd name="connsiteY71" fmla="*/ 3182048 h 3207026"/>
              <a:gd name="connsiteX72" fmla="*/ 1832721 w 3207026"/>
              <a:gd name="connsiteY72" fmla="*/ 3001824 h 3207026"/>
              <a:gd name="connsiteX73" fmla="*/ 1821131 w 3207026"/>
              <a:gd name="connsiteY73" fmla="*/ 2966562 h 3207026"/>
              <a:gd name="connsiteX74" fmla="*/ 1746005 w 3207026"/>
              <a:gd name="connsiteY74" fmla="*/ 2978028 h 3207026"/>
              <a:gd name="connsiteX75" fmla="*/ 1744025 w 3207026"/>
              <a:gd name="connsiteY75" fmla="*/ 3013501 h 3207026"/>
              <a:gd name="connsiteX76" fmla="*/ 1718112 w 3207026"/>
              <a:gd name="connsiteY76" fmla="*/ 3207026 h 3207026"/>
              <a:gd name="connsiteX77" fmla="*/ 1488914 w 3207026"/>
              <a:gd name="connsiteY77" fmla="*/ 3207026 h 3207026"/>
              <a:gd name="connsiteX78" fmla="*/ 1463002 w 3207026"/>
              <a:gd name="connsiteY78" fmla="*/ 3013501 h 3207026"/>
              <a:gd name="connsiteX79" fmla="*/ 1461022 w 3207026"/>
              <a:gd name="connsiteY79" fmla="*/ 2978028 h 3207026"/>
              <a:gd name="connsiteX80" fmla="*/ 1385895 w 3207026"/>
              <a:gd name="connsiteY80" fmla="*/ 2966562 h 3207026"/>
              <a:gd name="connsiteX81" fmla="*/ 1374306 w 3207026"/>
              <a:gd name="connsiteY81" fmla="*/ 3001824 h 3207026"/>
              <a:gd name="connsiteX82" fmla="*/ 1299188 w 3207026"/>
              <a:gd name="connsiteY82" fmla="*/ 3182048 h 3207026"/>
              <a:gd name="connsiteX83" fmla="*/ 1077799 w 3207026"/>
              <a:gd name="connsiteY83" fmla="*/ 3122727 h 3207026"/>
              <a:gd name="connsiteX84" fmla="*/ 1102858 w 3207026"/>
              <a:gd name="connsiteY84" fmla="*/ 2929089 h 3207026"/>
              <a:gd name="connsiteX85" fmla="*/ 1110170 w 3207026"/>
              <a:gd name="connsiteY85" fmla="*/ 2894103 h 3207026"/>
              <a:gd name="connsiteX86" fmla="*/ 1096830 w 3207026"/>
              <a:gd name="connsiteY86" fmla="*/ 2889498 h 3207026"/>
              <a:gd name="connsiteX87" fmla="*/ 1041280 w 3207026"/>
              <a:gd name="connsiteY87" fmla="*/ 2862643 h 3207026"/>
              <a:gd name="connsiteX88" fmla="*/ 1020206 w 3207026"/>
              <a:gd name="connsiteY88" fmla="*/ 2894854 h 3207026"/>
              <a:gd name="connsiteX89" fmla="*/ 901002 w 3207026"/>
              <a:gd name="connsiteY89" fmla="*/ 3049496 h 3207026"/>
              <a:gd name="connsiteX90" fmla="*/ 702511 w 3207026"/>
              <a:gd name="connsiteY90" fmla="*/ 2934897 h 3207026"/>
              <a:gd name="connsiteX91" fmla="*/ 776833 w 3207026"/>
              <a:gd name="connsiteY91" fmla="*/ 2754342 h 3207026"/>
              <a:gd name="connsiteX92" fmla="*/ 794267 w 3207026"/>
              <a:gd name="connsiteY92" fmla="*/ 2719837 h 3207026"/>
              <a:gd name="connsiteX93" fmla="*/ 743878 w 3207026"/>
              <a:gd name="connsiteY93" fmla="*/ 2685473 h 3207026"/>
              <a:gd name="connsiteX94" fmla="*/ 732894 w 3207026"/>
              <a:gd name="connsiteY94" fmla="*/ 2675705 h 3207026"/>
              <a:gd name="connsiteX95" fmla="*/ 705859 w 3207026"/>
              <a:gd name="connsiteY95" fmla="*/ 2699882 h 3207026"/>
              <a:gd name="connsiteX96" fmla="*/ 550692 w 3207026"/>
              <a:gd name="connsiteY96" fmla="*/ 2818402 h 3207026"/>
              <a:gd name="connsiteX97" fmla="*/ 388625 w 3207026"/>
              <a:gd name="connsiteY97" fmla="*/ 2656334 h 3207026"/>
              <a:gd name="connsiteX98" fmla="*/ 507145 w 3207026"/>
              <a:gd name="connsiteY98" fmla="*/ 2501168 h 3207026"/>
              <a:gd name="connsiteX99" fmla="*/ 530988 w 3207026"/>
              <a:gd name="connsiteY99" fmla="*/ 2474506 h 3207026"/>
              <a:gd name="connsiteX100" fmla="*/ 528041 w 3207026"/>
              <a:gd name="connsiteY100" fmla="*/ 2471241 h 3207026"/>
              <a:gd name="connsiteX101" fmla="*/ 485348 w 3207026"/>
              <a:gd name="connsiteY101" fmla="*/ 2413690 h 3207026"/>
              <a:gd name="connsiteX102" fmla="*/ 452684 w 3207026"/>
              <a:gd name="connsiteY102" fmla="*/ 2430194 h 3207026"/>
              <a:gd name="connsiteX103" fmla="*/ 272130 w 3207026"/>
              <a:gd name="connsiteY103" fmla="*/ 2504515 h 3207026"/>
              <a:gd name="connsiteX104" fmla="*/ 157530 w 3207026"/>
              <a:gd name="connsiteY104" fmla="*/ 2306024 h 3207026"/>
              <a:gd name="connsiteX105" fmla="*/ 312172 w 3207026"/>
              <a:gd name="connsiteY105" fmla="*/ 2186820 h 3207026"/>
              <a:gd name="connsiteX106" fmla="*/ 342061 w 3207026"/>
              <a:gd name="connsiteY106" fmla="*/ 2167266 h 3207026"/>
              <a:gd name="connsiteX107" fmla="*/ 313263 w 3207026"/>
              <a:gd name="connsiteY107" fmla="*/ 2096785 h 3207026"/>
              <a:gd name="connsiteX108" fmla="*/ 277937 w 3207026"/>
              <a:gd name="connsiteY108" fmla="*/ 2104169 h 3207026"/>
              <a:gd name="connsiteX109" fmla="*/ 84299 w 3207026"/>
              <a:gd name="connsiteY109" fmla="*/ 2129227 h 3207026"/>
              <a:gd name="connsiteX110" fmla="*/ 24978 w 3207026"/>
              <a:gd name="connsiteY110" fmla="*/ 1907839 h 3207026"/>
              <a:gd name="connsiteX111" fmla="*/ 205202 w 3207026"/>
              <a:gd name="connsiteY111" fmla="*/ 1832721 h 3207026"/>
              <a:gd name="connsiteX112" fmla="*/ 239587 w 3207026"/>
              <a:gd name="connsiteY112" fmla="*/ 1821420 h 3207026"/>
              <a:gd name="connsiteX113" fmla="*/ 229691 w 3207026"/>
              <a:gd name="connsiteY113" fmla="*/ 1746043 h 3207026"/>
              <a:gd name="connsiteX114" fmla="*/ 193525 w 3207026"/>
              <a:gd name="connsiteY114" fmla="*/ 1744025 h 3207026"/>
              <a:gd name="connsiteX115" fmla="*/ 0 w 3207026"/>
              <a:gd name="connsiteY115" fmla="*/ 1718112 h 3207026"/>
              <a:gd name="connsiteX116" fmla="*/ 0 w 3207026"/>
              <a:gd name="connsiteY116" fmla="*/ 1488914 h 3207026"/>
              <a:gd name="connsiteX117" fmla="*/ 193525 w 3207026"/>
              <a:gd name="connsiteY117" fmla="*/ 1463001 h 3207026"/>
              <a:gd name="connsiteX118" fmla="*/ 229647 w 3207026"/>
              <a:gd name="connsiteY118" fmla="*/ 1460985 h 3207026"/>
              <a:gd name="connsiteX119" fmla="*/ 239697 w 3207026"/>
              <a:gd name="connsiteY119" fmla="*/ 1385643 h 3207026"/>
              <a:gd name="connsiteX120" fmla="*/ 205202 w 3207026"/>
              <a:gd name="connsiteY120" fmla="*/ 1374305 h 3207026"/>
              <a:gd name="connsiteX121" fmla="*/ 24978 w 3207026"/>
              <a:gd name="connsiteY121" fmla="*/ 1299187 h 3207026"/>
              <a:gd name="connsiteX122" fmla="*/ 84299 w 3207026"/>
              <a:gd name="connsiteY122" fmla="*/ 1077799 h 3207026"/>
              <a:gd name="connsiteX123" fmla="*/ 277937 w 3207026"/>
              <a:gd name="connsiteY123" fmla="*/ 1102858 h 3207026"/>
              <a:gd name="connsiteX124" fmla="*/ 315196 w 3207026"/>
              <a:gd name="connsiteY124" fmla="*/ 1110645 h 3207026"/>
              <a:gd name="connsiteX125" fmla="*/ 344779 w 3207026"/>
              <a:gd name="connsiteY125" fmla="*/ 1041539 h 3207026"/>
              <a:gd name="connsiteX126" fmla="*/ 312173 w 3207026"/>
              <a:gd name="connsiteY126" fmla="*/ 1020206 h 3207026"/>
              <a:gd name="connsiteX127" fmla="*/ 157530 w 3207026"/>
              <a:gd name="connsiteY127" fmla="*/ 901002 h 3207026"/>
              <a:gd name="connsiteX128" fmla="*/ 272130 w 3207026"/>
              <a:gd name="connsiteY128" fmla="*/ 702511 h 3207026"/>
              <a:gd name="connsiteX129" fmla="*/ 452684 w 3207026"/>
              <a:gd name="connsiteY129" fmla="*/ 776833 h 3207026"/>
              <a:gd name="connsiteX130" fmla="*/ 486053 w 3207026"/>
              <a:gd name="connsiteY130" fmla="*/ 793693 h 3207026"/>
              <a:gd name="connsiteX131" fmla="*/ 531601 w 3207026"/>
              <a:gd name="connsiteY131" fmla="*/ 733206 h 3207026"/>
              <a:gd name="connsiteX132" fmla="*/ 507145 w 3207026"/>
              <a:gd name="connsiteY132" fmla="*/ 705858 h 3207026"/>
              <a:gd name="connsiteX133" fmla="*/ 388625 w 3207026"/>
              <a:gd name="connsiteY133" fmla="*/ 550692 h 3207026"/>
              <a:gd name="connsiteX134" fmla="*/ 550692 w 3207026"/>
              <a:gd name="connsiteY134" fmla="*/ 388625 h 3207026"/>
              <a:gd name="connsiteX135" fmla="*/ 705859 w 3207026"/>
              <a:gd name="connsiteY135" fmla="*/ 507145 h 3207026"/>
              <a:gd name="connsiteX136" fmla="*/ 733068 w 3207026"/>
              <a:gd name="connsiteY136" fmla="*/ 531478 h 3207026"/>
              <a:gd name="connsiteX137" fmla="*/ 792934 w 3207026"/>
              <a:gd name="connsiteY137" fmla="*/ 484552 h 3207026"/>
              <a:gd name="connsiteX138" fmla="*/ 776833 w 3207026"/>
              <a:gd name="connsiteY138" fmla="*/ 452684 h 3207026"/>
              <a:gd name="connsiteX139" fmla="*/ 702511 w 3207026"/>
              <a:gd name="connsiteY139" fmla="*/ 272130 h 3207026"/>
              <a:gd name="connsiteX140" fmla="*/ 901002 w 3207026"/>
              <a:gd name="connsiteY140" fmla="*/ 157531 h 3207026"/>
              <a:gd name="connsiteX141" fmla="*/ 1020206 w 3207026"/>
              <a:gd name="connsiteY141" fmla="*/ 312172 h 3207026"/>
              <a:gd name="connsiteX142" fmla="*/ 1039709 w 3207026"/>
              <a:gd name="connsiteY142" fmla="*/ 341982 h 3207026"/>
              <a:gd name="connsiteX143" fmla="*/ 1046705 w 3207026"/>
              <a:gd name="connsiteY143" fmla="*/ 338450 h 3207026"/>
              <a:gd name="connsiteX144" fmla="*/ 1110457 w 3207026"/>
              <a:gd name="connsiteY144" fmla="*/ 314295 h 3207026"/>
              <a:gd name="connsiteX145" fmla="*/ 1102858 w 3207026"/>
              <a:gd name="connsiteY145" fmla="*/ 277937 h 3207026"/>
              <a:gd name="connsiteX146" fmla="*/ 1077799 w 3207026"/>
              <a:gd name="connsiteY146" fmla="*/ 84299 h 3207026"/>
              <a:gd name="connsiteX147" fmla="*/ 1299188 w 3207026"/>
              <a:gd name="connsiteY147" fmla="*/ 24978 h 3207026"/>
              <a:gd name="connsiteX148" fmla="*/ 1374306 w 3207026"/>
              <a:gd name="connsiteY148" fmla="*/ 205203 h 3207026"/>
              <a:gd name="connsiteX149" fmla="*/ 1385895 w 3207026"/>
              <a:gd name="connsiteY149" fmla="*/ 240464 h 3207026"/>
              <a:gd name="connsiteX150" fmla="*/ 1461022 w 3207026"/>
              <a:gd name="connsiteY150" fmla="*/ 228999 h 3207026"/>
              <a:gd name="connsiteX151" fmla="*/ 1463002 w 3207026"/>
              <a:gd name="connsiteY151" fmla="*/ 193526 h 3207026"/>
              <a:gd name="connsiteX152" fmla="*/ 1488914 w 3207026"/>
              <a:gd name="connsiteY152" fmla="*/ 0 h 3207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3207026" h="3207026">
                <a:moveTo>
                  <a:pt x="1488914" y="0"/>
                </a:moveTo>
                <a:lnTo>
                  <a:pt x="1718112" y="0"/>
                </a:lnTo>
                <a:cubicBezTo>
                  <a:pt x="1727494" y="0"/>
                  <a:pt x="1736322" y="70104"/>
                  <a:pt x="1744025" y="193526"/>
                </a:cubicBezTo>
                <a:lnTo>
                  <a:pt x="1746005" y="228999"/>
                </a:lnTo>
                <a:lnTo>
                  <a:pt x="1821131" y="240464"/>
                </a:lnTo>
                <a:lnTo>
                  <a:pt x="1832721" y="205203"/>
                </a:lnTo>
                <a:cubicBezTo>
                  <a:pt x="1872105" y="87981"/>
                  <a:pt x="1898776" y="22550"/>
                  <a:pt x="1907839" y="24978"/>
                </a:cubicBezTo>
                <a:lnTo>
                  <a:pt x="2129227" y="84299"/>
                </a:lnTo>
                <a:cubicBezTo>
                  <a:pt x="2138290" y="86727"/>
                  <a:pt x="2128672" y="156727"/>
                  <a:pt x="2104169" y="277937"/>
                </a:cubicBezTo>
                <a:lnTo>
                  <a:pt x="2096856" y="312924"/>
                </a:lnTo>
                <a:lnTo>
                  <a:pt x="2110197" y="317529"/>
                </a:lnTo>
                <a:lnTo>
                  <a:pt x="2165746" y="344384"/>
                </a:lnTo>
                <a:lnTo>
                  <a:pt x="2186820" y="312172"/>
                </a:lnTo>
                <a:cubicBezTo>
                  <a:pt x="2255202" y="209138"/>
                  <a:pt x="2297899" y="152839"/>
                  <a:pt x="2306024" y="157531"/>
                </a:cubicBezTo>
                <a:lnTo>
                  <a:pt x="2504515" y="272130"/>
                </a:lnTo>
                <a:cubicBezTo>
                  <a:pt x="2512640" y="276821"/>
                  <a:pt x="2485233" y="341947"/>
                  <a:pt x="2430194" y="452684"/>
                </a:cubicBezTo>
                <a:lnTo>
                  <a:pt x="2412760" y="487189"/>
                </a:lnTo>
                <a:lnTo>
                  <a:pt x="2463149" y="521554"/>
                </a:lnTo>
                <a:lnTo>
                  <a:pt x="2474133" y="531322"/>
                </a:lnTo>
                <a:lnTo>
                  <a:pt x="2501168" y="507145"/>
                </a:lnTo>
                <a:cubicBezTo>
                  <a:pt x="2593887" y="425320"/>
                  <a:pt x="2649700" y="381991"/>
                  <a:pt x="2656334" y="388625"/>
                </a:cubicBezTo>
                <a:lnTo>
                  <a:pt x="2818402" y="550692"/>
                </a:lnTo>
                <a:cubicBezTo>
                  <a:pt x="2825036" y="557326"/>
                  <a:pt x="2781707" y="613139"/>
                  <a:pt x="2699882" y="705858"/>
                </a:cubicBezTo>
                <a:lnTo>
                  <a:pt x="2676038" y="732521"/>
                </a:lnTo>
                <a:lnTo>
                  <a:pt x="2678985" y="735785"/>
                </a:lnTo>
                <a:lnTo>
                  <a:pt x="2721679" y="793336"/>
                </a:lnTo>
                <a:lnTo>
                  <a:pt x="2754342" y="776833"/>
                </a:lnTo>
                <a:cubicBezTo>
                  <a:pt x="2865080" y="721793"/>
                  <a:pt x="2930206" y="694386"/>
                  <a:pt x="2934897" y="702511"/>
                </a:cubicBezTo>
                <a:lnTo>
                  <a:pt x="3049496" y="901002"/>
                </a:lnTo>
                <a:cubicBezTo>
                  <a:pt x="3054187" y="909127"/>
                  <a:pt x="2997888" y="951824"/>
                  <a:pt x="2894854" y="1020206"/>
                </a:cubicBezTo>
                <a:lnTo>
                  <a:pt x="2864966" y="1039760"/>
                </a:lnTo>
                <a:lnTo>
                  <a:pt x="2893764" y="1110241"/>
                </a:lnTo>
                <a:lnTo>
                  <a:pt x="2929089" y="1102858"/>
                </a:lnTo>
                <a:cubicBezTo>
                  <a:pt x="3050299" y="1078355"/>
                  <a:pt x="3120299" y="1068737"/>
                  <a:pt x="3122727" y="1077799"/>
                </a:cubicBezTo>
                <a:lnTo>
                  <a:pt x="3182048" y="1299187"/>
                </a:lnTo>
                <a:cubicBezTo>
                  <a:pt x="3184477" y="1308250"/>
                  <a:pt x="3119046" y="1334921"/>
                  <a:pt x="3001824" y="1374305"/>
                </a:cubicBezTo>
                <a:lnTo>
                  <a:pt x="2967440" y="1385606"/>
                </a:lnTo>
                <a:lnTo>
                  <a:pt x="2977336" y="1460983"/>
                </a:lnTo>
                <a:lnTo>
                  <a:pt x="3013501" y="1463001"/>
                </a:lnTo>
                <a:cubicBezTo>
                  <a:pt x="3136922" y="1470705"/>
                  <a:pt x="3207026" y="1479532"/>
                  <a:pt x="3207026" y="1488914"/>
                </a:cubicBezTo>
                <a:lnTo>
                  <a:pt x="3207026" y="1718112"/>
                </a:lnTo>
                <a:cubicBezTo>
                  <a:pt x="3207026" y="1727494"/>
                  <a:pt x="3136922" y="1736322"/>
                  <a:pt x="3013501" y="1744025"/>
                </a:cubicBezTo>
                <a:lnTo>
                  <a:pt x="2977379" y="1746041"/>
                </a:lnTo>
                <a:lnTo>
                  <a:pt x="2967330" y="1821384"/>
                </a:lnTo>
                <a:lnTo>
                  <a:pt x="3001824" y="1832721"/>
                </a:lnTo>
                <a:cubicBezTo>
                  <a:pt x="3119046" y="1872105"/>
                  <a:pt x="3184477" y="1898776"/>
                  <a:pt x="3182048" y="1907839"/>
                </a:cubicBezTo>
                <a:lnTo>
                  <a:pt x="3122727" y="2129227"/>
                </a:lnTo>
                <a:cubicBezTo>
                  <a:pt x="3120299" y="2138289"/>
                  <a:pt x="3050299" y="2128672"/>
                  <a:pt x="2929089" y="2104169"/>
                </a:cubicBezTo>
                <a:lnTo>
                  <a:pt x="2891830" y="2096381"/>
                </a:lnTo>
                <a:lnTo>
                  <a:pt x="2862247" y="2165487"/>
                </a:lnTo>
                <a:lnTo>
                  <a:pt x="2894854" y="2186820"/>
                </a:lnTo>
                <a:cubicBezTo>
                  <a:pt x="2997888" y="2255202"/>
                  <a:pt x="3054187" y="2297899"/>
                  <a:pt x="3049496" y="2306024"/>
                </a:cubicBezTo>
                <a:lnTo>
                  <a:pt x="2934897" y="2504515"/>
                </a:lnTo>
                <a:cubicBezTo>
                  <a:pt x="2930206" y="2512640"/>
                  <a:pt x="2865080" y="2485233"/>
                  <a:pt x="2754342" y="2430194"/>
                </a:cubicBezTo>
                <a:lnTo>
                  <a:pt x="2720974" y="2413334"/>
                </a:lnTo>
                <a:lnTo>
                  <a:pt x="2675425" y="2473820"/>
                </a:lnTo>
                <a:lnTo>
                  <a:pt x="2699882" y="2501168"/>
                </a:lnTo>
                <a:cubicBezTo>
                  <a:pt x="2781707" y="2593887"/>
                  <a:pt x="2825036" y="2649700"/>
                  <a:pt x="2818402" y="2656334"/>
                </a:cubicBezTo>
                <a:lnTo>
                  <a:pt x="2656334" y="2818402"/>
                </a:lnTo>
                <a:cubicBezTo>
                  <a:pt x="2649700" y="2825036"/>
                  <a:pt x="2593887" y="2781707"/>
                  <a:pt x="2501168" y="2699882"/>
                </a:cubicBezTo>
                <a:lnTo>
                  <a:pt x="2473958" y="2675549"/>
                </a:lnTo>
                <a:lnTo>
                  <a:pt x="2414092" y="2722475"/>
                </a:lnTo>
                <a:lnTo>
                  <a:pt x="2430194" y="2754342"/>
                </a:lnTo>
                <a:cubicBezTo>
                  <a:pt x="2485233" y="2865080"/>
                  <a:pt x="2512640" y="2930206"/>
                  <a:pt x="2504515" y="2934897"/>
                </a:cubicBezTo>
                <a:lnTo>
                  <a:pt x="2306024" y="3049496"/>
                </a:lnTo>
                <a:cubicBezTo>
                  <a:pt x="2297899" y="3054187"/>
                  <a:pt x="2255202" y="2997888"/>
                  <a:pt x="2186820" y="2894854"/>
                </a:cubicBezTo>
                <a:lnTo>
                  <a:pt x="2167318" y="2865045"/>
                </a:lnTo>
                <a:lnTo>
                  <a:pt x="2160322" y="2868577"/>
                </a:lnTo>
                <a:lnTo>
                  <a:pt x="2096570" y="2892732"/>
                </a:lnTo>
                <a:lnTo>
                  <a:pt x="2104169" y="2929089"/>
                </a:lnTo>
                <a:cubicBezTo>
                  <a:pt x="2128672" y="3050299"/>
                  <a:pt x="2138290" y="3120299"/>
                  <a:pt x="2129227" y="3122727"/>
                </a:cubicBezTo>
                <a:lnTo>
                  <a:pt x="1907839" y="3182048"/>
                </a:lnTo>
                <a:cubicBezTo>
                  <a:pt x="1898776" y="3184477"/>
                  <a:pt x="1872105" y="3119046"/>
                  <a:pt x="1832721" y="3001824"/>
                </a:cubicBezTo>
                <a:lnTo>
                  <a:pt x="1821131" y="2966562"/>
                </a:lnTo>
                <a:lnTo>
                  <a:pt x="1746005" y="2978028"/>
                </a:lnTo>
                <a:lnTo>
                  <a:pt x="1744025" y="3013501"/>
                </a:lnTo>
                <a:cubicBezTo>
                  <a:pt x="1736322" y="3136922"/>
                  <a:pt x="1727494" y="3207026"/>
                  <a:pt x="1718112" y="3207026"/>
                </a:cubicBezTo>
                <a:lnTo>
                  <a:pt x="1488914" y="3207026"/>
                </a:lnTo>
                <a:cubicBezTo>
                  <a:pt x="1479532" y="3207026"/>
                  <a:pt x="1470705" y="3136922"/>
                  <a:pt x="1463002" y="3013501"/>
                </a:cubicBezTo>
                <a:lnTo>
                  <a:pt x="1461022" y="2978028"/>
                </a:lnTo>
                <a:lnTo>
                  <a:pt x="1385895" y="2966562"/>
                </a:lnTo>
                <a:lnTo>
                  <a:pt x="1374306" y="3001824"/>
                </a:lnTo>
                <a:cubicBezTo>
                  <a:pt x="1334921" y="3119046"/>
                  <a:pt x="1308250" y="3184477"/>
                  <a:pt x="1299188" y="3182048"/>
                </a:cubicBezTo>
                <a:lnTo>
                  <a:pt x="1077799" y="3122727"/>
                </a:lnTo>
                <a:cubicBezTo>
                  <a:pt x="1068737" y="3120299"/>
                  <a:pt x="1078355" y="3050299"/>
                  <a:pt x="1102858" y="2929089"/>
                </a:cubicBezTo>
                <a:lnTo>
                  <a:pt x="1110170" y="2894103"/>
                </a:lnTo>
                <a:lnTo>
                  <a:pt x="1096830" y="2889498"/>
                </a:lnTo>
                <a:lnTo>
                  <a:pt x="1041280" y="2862643"/>
                </a:lnTo>
                <a:lnTo>
                  <a:pt x="1020206" y="2894854"/>
                </a:lnTo>
                <a:cubicBezTo>
                  <a:pt x="951824" y="2997888"/>
                  <a:pt x="909127" y="3054187"/>
                  <a:pt x="901002" y="3049496"/>
                </a:cubicBezTo>
                <a:lnTo>
                  <a:pt x="702511" y="2934897"/>
                </a:lnTo>
                <a:cubicBezTo>
                  <a:pt x="694386" y="2930206"/>
                  <a:pt x="721793" y="2865080"/>
                  <a:pt x="776833" y="2754342"/>
                </a:cubicBezTo>
                <a:lnTo>
                  <a:pt x="794267" y="2719837"/>
                </a:lnTo>
                <a:lnTo>
                  <a:pt x="743878" y="2685473"/>
                </a:lnTo>
                <a:lnTo>
                  <a:pt x="732894" y="2675705"/>
                </a:lnTo>
                <a:lnTo>
                  <a:pt x="705859" y="2699882"/>
                </a:lnTo>
                <a:cubicBezTo>
                  <a:pt x="613140" y="2781707"/>
                  <a:pt x="557326" y="2825036"/>
                  <a:pt x="550692" y="2818402"/>
                </a:cubicBezTo>
                <a:lnTo>
                  <a:pt x="388625" y="2656334"/>
                </a:lnTo>
                <a:cubicBezTo>
                  <a:pt x="381991" y="2649700"/>
                  <a:pt x="425320" y="2593887"/>
                  <a:pt x="507145" y="2501168"/>
                </a:cubicBezTo>
                <a:lnTo>
                  <a:pt x="530988" y="2474506"/>
                </a:lnTo>
                <a:lnTo>
                  <a:pt x="528041" y="2471241"/>
                </a:lnTo>
                <a:lnTo>
                  <a:pt x="485348" y="2413690"/>
                </a:lnTo>
                <a:lnTo>
                  <a:pt x="452684" y="2430194"/>
                </a:lnTo>
                <a:cubicBezTo>
                  <a:pt x="341947" y="2485233"/>
                  <a:pt x="276821" y="2512640"/>
                  <a:pt x="272130" y="2504515"/>
                </a:cubicBezTo>
                <a:lnTo>
                  <a:pt x="157530" y="2306024"/>
                </a:lnTo>
                <a:cubicBezTo>
                  <a:pt x="152839" y="2297899"/>
                  <a:pt x="209138" y="2255202"/>
                  <a:pt x="312172" y="2186820"/>
                </a:cubicBezTo>
                <a:lnTo>
                  <a:pt x="342061" y="2167266"/>
                </a:lnTo>
                <a:lnTo>
                  <a:pt x="313263" y="2096785"/>
                </a:lnTo>
                <a:lnTo>
                  <a:pt x="277937" y="2104169"/>
                </a:lnTo>
                <a:cubicBezTo>
                  <a:pt x="156727" y="2128672"/>
                  <a:pt x="86727" y="2138289"/>
                  <a:pt x="84299" y="2129227"/>
                </a:cubicBezTo>
                <a:lnTo>
                  <a:pt x="24978" y="1907839"/>
                </a:lnTo>
                <a:cubicBezTo>
                  <a:pt x="22550" y="1898776"/>
                  <a:pt x="87980" y="1872105"/>
                  <a:pt x="205202" y="1832721"/>
                </a:cubicBezTo>
                <a:lnTo>
                  <a:pt x="239587" y="1821420"/>
                </a:lnTo>
                <a:lnTo>
                  <a:pt x="229691" y="1746043"/>
                </a:lnTo>
                <a:lnTo>
                  <a:pt x="193525" y="1744025"/>
                </a:lnTo>
                <a:cubicBezTo>
                  <a:pt x="70104" y="1736322"/>
                  <a:pt x="0" y="1727494"/>
                  <a:pt x="0" y="1718112"/>
                </a:cubicBezTo>
                <a:lnTo>
                  <a:pt x="0" y="1488914"/>
                </a:lnTo>
                <a:cubicBezTo>
                  <a:pt x="0" y="1479532"/>
                  <a:pt x="70104" y="1470705"/>
                  <a:pt x="193525" y="1463001"/>
                </a:cubicBezTo>
                <a:lnTo>
                  <a:pt x="229647" y="1460985"/>
                </a:lnTo>
                <a:lnTo>
                  <a:pt x="239697" y="1385643"/>
                </a:lnTo>
                <a:lnTo>
                  <a:pt x="205202" y="1374305"/>
                </a:lnTo>
                <a:cubicBezTo>
                  <a:pt x="87980" y="1334921"/>
                  <a:pt x="22550" y="1308250"/>
                  <a:pt x="24978" y="1299187"/>
                </a:cubicBezTo>
                <a:lnTo>
                  <a:pt x="84299" y="1077799"/>
                </a:lnTo>
                <a:cubicBezTo>
                  <a:pt x="86727" y="1068737"/>
                  <a:pt x="156727" y="1078355"/>
                  <a:pt x="277937" y="1102858"/>
                </a:cubicBezTo>
                <a:lnTo>
                  <a:pt x="315196" y="1110645"/>
                </a:lnTo>
                <a:lnTo>
                  <a:pt x="344779" y="1041539"/>
                </a:lnTo>
                <a:lnTo>
                  <a:pt x="312173" y="1020206"/>
                </a:lnTo>
                <a:cubicBezTo>
                  <a:pt x="209138" y="951824"/>
                  <a:pt x="152839" y="909127"/>
                  <a:pt x="157530" y="901002"/>
                </a:cubicBezTo>
                <a:lnTo>
                  <a:pt x="272130" y="702511"/>
                </a:lnTo>
                <a:cubicBezTo>
                  <a:pt x="276821" y="694386"/>
                  <a:pt x="341947" y="721793"/>
                  <a:pt x="452684" y="776833"/>
                </a:cubicBezTo>
                <a:lnTo>
                  <a:pt x="486053" y="793693"/>
                </a:lnTo>
                <a:lnTo>
                  <a:pt x="531601" y="733206"/>
                </a:lnTo>
                <a:lnTo>
                  <a:pt x="507145" y="705858"/>
                </a:lnTo>
                <a:cubicBezTo>
                  <a:pt x="425320" y="613139"/>
                  <a:pt x="381991" y="557326"/>
                  <a:pt x="388625" y="550692"/>
                </a:cubicBezTo>
                <a:lnTo>
                  <a:pt x="550692" y="388625"/>
                </a:lnTo>
                <a:cubicBezTo>
                  <a:pt x="557326" y="381991"/>
                  <a:pt x="613140" y="425320"/>
                  <a:pt x="705859" y="507145"/>
                </a:cubicBezTo>
                <a:lnTo>
                  <a:pt x="733068" y="531478"/>
                </a:lnTo>
                <a:lnTo>
                  <a:pt x="792934" y="484552"/>
                </a:lnTo>
                <a:lnTo>
                  <a:pt x="776833" y="452684"/>
                </a:lnTo>
                <a:cubicBezTo>
                  <a:pt x="721794" y="341947"/>
                  <a:pt x="694386" y="276821"/>
                  <a:pt x="702511" y="272130"/>
                </a:cubicBezTo>
                <a:lnTo>
                  <a:pt x="901002" y="157531"/>
                </a:lnTo>
                <a:cubicBezTo>
                  <a:pt x="909127" y="152839"/>
                  <a:pt x="951824" y="209138"/>
                  <a:pt x="1020206" y="312172"/>
                </a:cubicBezTo>
                <a:lnTo>
                  <a:pt x="1039709" y="341982"/>
                </a:lnTo>
                <a:lnTo>
                  <a:pt x="1046705" y="338450"/>
                </a:lnTo>
                <a:lnTo>
                  <a:pt x="1110457" y="314295"/>
                </a:lnTo>
                <a:lnTo>
                  <a:pt x="1102858" y="277937"/>
                </a:lnTo>
                <a:cubicBezTo>
                  <a:pt x="1078355" y="156727"/>
                  <a:pt x="1068737" y="86727"/>
                  <a:pt x="1077799" y="84299"/>
                </a:cubicBezTo>
                <a:lnTo>
                  <a:pt x="1299188" y="24978"/>
                </a:lnTo>
                <a:cubicBezTo>
                  <a:pt x="1308250" y="22550"/>
                  <a:pt x="1334921" y="87981"/>
                  <a:pt x="1374306" y="205203"/>
                </a:cubicBezTo>
                <a:lnTo>
                  <a:pt x="1385895" y="240464"/>
                </a:lnTo>
                <a:lnTo>
                  <a:pt x="1461022" y="228999"/>
                </a:lnTo>
                <a:lnTo>
                  <a:pt x="1463002" y="193526"/>
                </a:lnTo>
                <a:cubicBezTo>
                  <a:pt x="1470705" y="70104"/>
                  <a:pt x="1479532" y="0"/>
                  <a:pt x="148891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43215904-154D-4837-ACD1-181FC410FA7B}"/>
              </a:ext>
            </a:extLst>
          </p:cNvPr>
          <p:cNvSpPr/>
          <p:nvPr/>
        </p:nvSpPr>
        <p:spPr>
          <a:xfrm>
            <a:off x="180637" y="-322432"/>
            <a:ext cx="1726179" cy="172617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66DB6BB-3999-4BD6-9BC4-F79DE06B66DE}"/>
              </a:ext>
            </a:extLst>
          </p:cNvPr>
          <p:cNvSpPr/>
          <p:nvPr/>
        </p:nvSpPr>
        <p:spPr>
          <a:xfrm>
            <a:off x="247080" y="-255989"/>
            <a:ext cx="1593292" cy="1593292"/>
          </a:xfrm>
          <a:prstGeom prst="ellipse">
            <a:avLst/>
          </a:prstGeom>
          <a:solidFill>
            <a:srgbClr val="0BC0F9"/>
          </a:solidFill>
          <a:ln>
            <a:noFill/>
          </a:ln>
          <a:effectLst>
            <a:innerShdw blurRad="292100">
              <a:srgbClr val="21589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83BC477-F4D2-441E-AEFC-2BDF70945664}"/>
              </a:ext>
            </a:extLst>
          </p:cNvPr>
          <p:cNvSpPr/>
          <p:nvPr/>
        </p:nvSpPr>
        <p:spPr>
          <a:xfrm>
            <a:off x="540110" y="674507"/>
            <a:ext cx="1007232" cy="631809"/>
          </a:xfrm>
          <a:prstGeom prst="ellipse">
            <a:avLst/>
          </a:prstGeom>
          <a:gradFill>
            <a:gsLst>
              <a:gs pos="0">
                <a:srgbClr val="59BEEE">
                  <a:alpha val="0"/>
                </a:srgbClr>
              </a:gs>
              <a:gs pos="49000">
                <a:srgbClr val="68D7FB"/>
              </a:gs>
            </a:gsLst>
            <a:lin ang="5400000" scaled="1"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720C74E-1C9A-4A2A-82E3-D61B3272E942}"/>
              </a:ext>
            </a:extLst>
          </p:cNvPr>
          <p:cNvSpPr/>
          <p:nvPr/>
        </p:nvSpPr>
        <p:spPr>
          <a:xfrm>
            <a:off x="540110" y="-170791"/>
            <a:ext cx="1007232" cy="711448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1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90FA0DA-2259-4E16-9076-060612BFFBF1}"/>
              </a:ext>
            </a:extLst>
          </p:cNvPr>
          <p:cNvSpPr txBox="1"/>
          <p:nvPr/>
        </p:nvSpPr>
        <p:spPr>
          <a:xfrm>
            <a:off x="477280" y="293816"/>
            <a:ext cx="110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BÀI 1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8" t="37615" r="7934"/>
          <a:stretch/>
        </p:blipFill>
        <p:spPr>
          <a:xfrm>
            <a:off x="7018" y="1799002"/>
            <a:ext cx="12184982" cy="280698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534" y="2569950"/>
            <a:ext cx="6738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2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534" y="3042974"/>
            <a:ext cx="446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0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5766" y="3475143"/>
            <a:ext cx="416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8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9072" y="3904210"/>
            <a:ext cx="389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0</a:t>
            </a:r>
            <a:endParaRPr lang="en-US" sz="3200" dirty="0">
              <a:solidFill>
                <a:srgbClr val="090807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95534" y="3086485"/>
            <a:ext cx="632550" cy="0"/>
          </a:xfrm>
          <a:prstGeom prst="line">
            <a:avLst/>
          </a:prstGeom>
          <a:ln w="28575">
            <a:solidFill>
              <a:srgbClr val="0908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33709" y="4000885"/>
            <a:ext cx="632550" cy="0"/>
          </a:xfrm>
          <a:prstGeom prst="line">
            <a:avLst/>
          </a:prstGeom>
          <a:ln w="28575">
            <a:solidFill>
              <a:srgbClr val="0908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981512" y="2572933"/>
            <a:ext cx="407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1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5210" y="3030030"/>
            <a:ext cx="356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0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54021" y="3430605"/>
            <a:ext cx="359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3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55689" y="2070854"/>
            <a:ext cx="420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3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748926" y="3963957"/>
            <a:ext cx="3593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0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09969" y="2579518"/>
            <a:ext cx="381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9</a:t>
            </a:r>
            <a:endParaRPr lang="en-US" sz="3200" dirty="0">
              <a:solidFill>
                <a:srgbClr val="090807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512026" y="3090647"/>
            <a:ext cx="632550" cy="0"/>
          </a:xfrm>
          <a:prstGeom prst="line">
            <a:avLst/>
          </a:prstGeom>
          <a:ln w="28575">
            <a:solidFill>
              <a:srgbClr val="0908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556385" y="3978663"/>
            <a:ext cx="632550" cy="0"/>
          </a:xfrm>
          <a:prstGeom prst="line">
            <a:avLst/>
          </a:prstGeom>
          <a:ln w="28575">
            <a:solidFill>
              <a:srgbClr val="0908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4406201" y="2583735"/>
            <a:ext cx="35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3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905976" y="3070769"/>
            <a:ext cx="3553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0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25512" y="3471468"/>
            <a:ext cx="449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8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147344" y="2068012"/>
            <a:ext cx="420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</a:rPr>
              <a:t>8</a:t>
            </a:r>
            <a:endParaRPr lang="en-US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36993" y="3957071"/>
            <a:ext cx="484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0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905977" y="2601207"/>
            <a:ext cx="355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8</a:t>
            </a:r>
            <a:endParaRPr lang="en-US" sz="3200" dirty="0">
              <a:solidFill>
                <a:srgbClr val="090807"/>
              </a:solidFill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6944543" y="3131386"/>
            <a:ext cx="632550" cy="0"/>
          </a:xfrm>
          <a:prstGeom prst="line">
            <a:avLst/>
          </a:prstGeom>
          <a:ln w="28575">
            <a:solidFill>
              <a:srgbClr val="0908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6941277" y="3981302"/>
            <a:ext cx="632550" cy="0"/>
          </a:xfrm>
          <a:prstGeom prst="line">
            <a:avLst/>
          </a:prstGeom>
          <a:ln w="28575">
            <a:solidFill>
              <a:srgbClr val="0908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7806019" y="2598686"/>
            <a:ext cx="400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2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0298196" y="3049658"/>
            <a:ext cx="354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0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10518926" y="3471468"/>
            <a:ext cx="377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6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0544140" y="2056653"/>
            <a:ext cx="420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</a:rPr>
              <a:t>6</a:t>
            </a:r>
            <a:endParaRPr lang="en-US" sz="3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0528843" y="3924300"/>
            <a:ext cx="4848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0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0298196" y="2580096"/>
            <a:ext cx="354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6</a:t>
            </a:r>
            <a:endParaRPr lang="en-US" sz="3200" dirty="0">
              <a:solidFill>
                <a:srgbClr val="090807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10336763" y="3110275"/>
            <a:ext cx="632550" cy="0"/>
          </a:xfrm>
          <a:prstGeom prst="line">
            <a:avLst/>
          </a:prstGeom>
          <a:ln w="28575">
            <a:solidFill>
              <a:srgbClr val="0908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0381122" y="3978663"/>
            <a:ext cx="632550" cy="0"/>
          </a:xfrm>
          <a:prstGeom prst="line">
            <a:avLst/>
          </a:prstGeom>
          <a:ln w="28575">
            <a:solidFill>
              <a:srgbClr val="09080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1174613" y="2568050"/>
            <a:ext cx="427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1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212279" y="2557934"/>
            <a:ext cx="380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4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59430" y="2061324"/>
            <a:ext cx="452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8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621669" y="2579517"/>
            <a:ext cx="346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1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8061789" y="2595345"/>
            <a:ext cx="439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2</a:t>
            </a:r>
            <a:endParaRPr lang="en-US" sz="3200" dirty="0">
              <a:solidFill>
                <a:srgbClr val="090807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348281" y="2568049"/>
            <a:ext cx="321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90807"/>
                </a:solidFill>
              </a:rPr>
              <a:t>1</a:t>
            </a:r>
            <a:endParaRPr lang="en-US" sz="3200" dirty="0">
              <a:solidFill>
                <a:srgbClr val="09080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00209 0.1435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-0.0013 0.13982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69 0.00023 L 0.00013 0.14607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59259E-6 L -0.00234 0.14445 " pathEditMode="relative" rAng="0" ptsTypes="AA">
                                      <p:cBhvr>
                                        <p:cTn id="155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  <p:bldP spid="13" grpId="0"/>
      <p:bldP spid="15" grpId="0"/>
      <p:bldP spid="16" grpId="0"/>
      <p:bldP spid="43" grpId="0"/>
      <p:bldP spid="17" grpId="0"/>
      <p:bldP spid="18" grpId="0"/>
      <p:bldP spid="19" grpId="0"/>
      <p:bldP spid="20" grpId="0"/>
      <p:bldP spid="21" grpId="0"/>
      <p:bldP spid="44" grpId="0"/>
      <p:bldP spid="48" grpId="0"/>
      <p:bldP spid="49" grpId="0"/>
      <p:bldP spid="50" grpId="0"/>
      <p:bldP spid="51" grpId="0"/>
      <p:bldP spid="52" grpId="0"/>
      <p:bldP spid="55" grpId="0"/>
      <p:bldP spid="57" grpId="0"/>
      <p:bldP spid="58" grpId="0"/>
      <p:bldP spid="59" grpId="0"/>
      <p:bldP spid="60" grpId="0"/>
      <p:bldP spid="61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87" t="26589" r="3200" b="7141"/>
          <a:stretch/>
        </p:blipFill>
        <p:spPr>
          <a:xfrm>
            <a:off x="1547342" y="950886"/>
            <a:ext cx="9605224" cy="314477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756398" y="59163"/>
            <a:ext cx="4691902" cy="101607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              </a:t>
            </a:r>
            <a:r>
              <a:rPr lang="en-US" sz="3200" b="1" dirty="0" err="1" smtClean="0"/>
              <a:t>Đặt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tính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rồi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tính</a:t>
            </a:r>
            <a:endParaRPr lang="en-US" sz="3200" b="1" dirty="0"/>
          </a:p>
        </p:txBody>
      </p:sp>
      <p:sp>
        <p:nvSpPr>
          <p:cNvPr id="3" name="Freeform: Shape 22">
            <a:extLst>
              <a:ext uri="{FF2B5EF4-FFF2-40B4-BE49-F238E27FC236}">
                <a16:creationId xmlns:a16="http://schemas.microsoft.com/office/drawing/2014/main" id="{FEA0E2E3-82B1-4091-90F5-B939DF0ACF12}"/>
              </a:ext>
            </a:extLst>
          </p:cNvPr>
          <p:cNvSpPr/>
          <p:nvPr/>
        </p:nvSpPr>
        <p:spPr>
          <a:xfrm>
            <a:off x="0" y="-503069"/>
            <a:ext cx="2087452" cy="2087452"/>
          </a:xfrm>
          <a:custGeom>
            <a:avLst/>
            <a:gdLst>
              <a:gd name="connsiteX0" fmla="*/ 1488914 w 3207026"/>
              <a:gd name="connsiteY0" fmla="*/ 0 h 3207026"/>
              <a:gd name="connsiteX1" fmla="*/ 1718112 w 3207026"/>
              <a:gd name="connsiteY1" fmla="*/ 0 h 3207026"/>
              <a:gd name="connsiteX2" fmla="*/ 1744025 w 3207026"/>
              <a:gd name="connsiteY2" fmla="*/ 193526 h 3207026"/>
              <a:gd name="connsiteX3" fmla="*/ 1746005 w 3207026"/>
              <a:gd name="connsiteY3" fmla="*/ 228999 h 3207026"/>
              <a:gd name="connsiteX4" fmla="*/ 1821131 w 3207026"/>
              <a:gd name="connsiteY4" fmla="*/ 240464 h 3207026"/>
              <a:gd name="connsiteX5" fmla="*/ 1832721 w 3207026"/>
              <a:gd name="connsiteY5" fmla="*/ 205203 h 3207026"/>
              <a:gd name="connsiteX6" fmla="*/ 1907839 w 3207026"/>
              <a:gd name="connsiteY6" fmla="*/ 24978 h 3207026"/>
              <a:gd name="connsiteX7" fmla="*/ 2129227 w 3207026"/>
              <a:gd name="connsiteY7" fmla="*/ 84299 h 3207026"/>
              <a:gd name="connsiteX8" fmla="*/ 2104169 w 3207026"/>
              <a:gd name="connsiteY8" fmla="*/ 277937 h 3207026"/>
              <a:gd name="connsiteX9" fmla="*/ 2096856 w 3207026"/>
              <a:gd name="connsiteY9" fmla="*/ 312924 h 3207026"/>
              <a:gd name="connsiteX10" fmla="*/ 2110197 w 3207026"/>
              <a:gd name="connsiteY10" fmla="*/ 317529 h 3207026"/>
              <a:gd name="connsiteX11" fmla="*/ 2165746 w 3207026"/>
              <a:gd name="connsiteY11" fmla="*/ 344384 h 3207026"/>
              <a:gd name="connsiteX12" fmla="*/ 2186820 w 3207026"/>
              <a:gd name="connsiteY12" fmla="*/ 312172 h 3207026"/>
              <a:gd name="connsiteX13" fmla="*/ 2306024 w 3207026"/>
              <a:gd name="connsiteY13" fmla="*/ 157531 h 3207026"/>
              <a:gd name="connsiteX14" fmla="*/ 2504515 w 3207026"/>
              <a:gd name="connsiteY14" fmla="*/ 272130 h 3207026"/>
              <a:gd name="connsiteX15" fmla="*/ 2430194 w 3207026"/>
              <a:gd name="connsiteY15" fmla="*/ 452684 h 3207026"/>
              <a:gd name="connsiteX16" fmla="*/ 2412760 w 3207026"/>
              <a:gd name="connsiteY16" fmla="*/ 487189 h 3207026"/>
              <a:gd name="connsiteX17" fmla="*/ 2463149 w 3207026"/>
              <a:gd name="connsiteY17" fmla="*/ 521554 h 3207026"/>
              <a:gd name="connsiteX18" fmla="*/ 2474133 w 3207026"/>
              <a:gd name="connsiteY18" fmla="*/ 531322 h 3207026"/>
              <a:gd name="connsiteX19" fmla="*/ 2501168 w 3207026"/>
              <a:gd name="connsiteY19" fmla="*/ 507145 h 3207026"/>
              <a:gd name="connsiteX20" fmla="*/ 2656334 w 3207026"/>
              <a:gd name="connsiteY20" fmla="*/ 388625 h 3207026"/>
              <a:gd name="connsiteX21" fmla="*/ 2818402 w 3207026"/>
              <a:gd name="connsiteY21" fmla="*/ 550692 h 3207026"/>
              <a:gd name="connsiteX22" fmla="*/ 2699882 w 3207026"/>
              <a:gd name="connsiteY22" fmla="*/ 705858 h 3207026"/>
              <a:gd name="connsiteX23" fmla="*/ 2676038 w 3207026"/>
              <a:gd name="connsiteY23" fmla="*/ 732521 h 3207026"/>
              <a:gd name="connsiteX24" fmla="*/ 2678985 w 3207026"/>
              <a:gd name="connsiteY24" fmla="*/ 735785 h 3207026"/>
              <a:gd name="connsiteX25" fmla="*/ 2721679 w 3207026"/>
              <a:gd name="connsiteY25" fmla="*/ 793336 h 3207026"/>
              <a:gd name="connsiteX26" fmla="*/ 2754342 w 3207026"/>
              <a:gd name="connsiteY26" fmla="*/ 776833 h 3207026"/>
              <a:gd name="connsiteX27" fmla="*/ 2934897 w 3207026"/>
              <a:gd name="connsiteY27" fmla="*/ 702511 h 3207026"/>
              <a:gd name="connsiteX28" fmla="*/ 3049496 w 3207026"/>
              <a:gd name="connsiteY28" fmla="*/ 901002 h 3207026"/>
              <a:gd name="connsiteX29" fmla="*/ 2894854 w 3207026"/>
              <a:gd name="connsiteY29" fmla="*/ 1020206 h 3207026"/>
              <a:gd name="connsiteX30" fmla="*/ 2864966 w 3207026"/>
              <a:gd name="connsiteY30" fmla="*/ 1039760 h 3207026"/>
              <a:gd name="connsiteX31" fmla="*/ 2893764 w 3207026"/>
              <a:gd name="connsiteY31" fmla="*/ 1110241 h 3207026"/>
              <a:gd name="connsiteX32" fmla="*/ 2929089 w 3207026"/>
              <a:gd name="connsiteY32" fmla="*/ 1102858 h 3207026"/>
              <a:gd name="connsiteX33" fmla="*/ 3122727 w 3207026"/>
              <a:gd name="connsiteY33" fmla="*/ 1077799 h 3207026"/>
              <a:gd name="connsiteX34" fmla="*/ 3182048 w 3207026"/>
              <a:gd name="connsiteY34" fmla="*/ 1299187 h 3207026"/>
              <a:gd name="connsiteX35" fmla="*/ 3001824 w 3207026"/>
              <a:gd name="connsiteY35" fmla="*/ 1374305 h 3207026"/>
              <a:gd name="connsiteX36" fmla="*/ 2967440 w 3207026"/>
              <a:gd name="connsiteY36" fmla="*/ 1385606 h 3207026"/>
              <a:gd name="connsiteX37" fmla="*/ 2977336 w 3207026"/>
              <a:gd name="connsiteY37" fmla="*/ 1460983 h 3207026"/>
              <a:gd name="connsiteX38" fmla="*/ 3013501 w 3207026"/>
              <a:gd name="connsiteY38" fmla="*/ 1463001 h 3207026"/>
              <a:gd name="connsiteX39" fmla="*/ 3207026 w 3207026"/>
              <a:gd name="connsiteY39" fmla="*/ 1488914 h 3207026"/>
              <a:gd name="connsiteX40" fmla="*/ 3207026 w 3207026"/>
              <a:gd name="connsiteY40" fmla="*/ 1718112 h 3207026"/>
              <a:gd name="connsiteX41" fmla="*/ 3013501 w 3207026"/>
              <a:gd name="connsiteY41" fmla="*/ 1744025 h 3207026"/>
              <a:gd name="connsiteX42" fmla="*/ 2977379 w 3207026"/>
              <a:gd name="connsiteY42" fmla="*/ 1746041 h 3207026"/>
              <a:gd name="connsiteX43" fmla="*/ 2967330 w 3207026"/>
              <a:gd name="connsiteY43" fmla="*/ 1821384 h 3207026"/>
              <a:gd name="connsiteX44" fmla="*/ 3001824 w 3207026"/>
              <a:gd name="connsiteY44" fmla="*/ 1832721 h 3207026"/>
              <a:gd name="connsiteX45" fmla="*/ 3182048 w 3207026"/>
              <a:gd name="connsiteY45" fmla="*/ 1907839 h 3207026"/>
              <a:gd name="connsiteX46" fmla="*/ 3122727 w 3207026"/>
              <a:gd name="connsiteY46" fmla="*/ 2129227 h 3207026"/>
              <a:gd name="connsiteX47" fmla="*/ 2929089 w 3207026"/>
              <a:gd name="connsiteY47" fmla="*/ 2104169 h 3207026"/>
              <a:gd name="connsiteX48" fmla="*/ 2891830 w 3207026"/>
              <a:gd name="connsiteY48" fmla="*/ 2096381 h 3207026"/>
              <a:gd name="connsiteX49" fmla="*/ 2862247 w 3207026"/>
              <a:gd name="connsiteY49" fmla="*/ 2165487 h 3207026"/>
              <a:gd name="connsiteX50" fmla="*/ 2894854 w 3207026"/>
              <a:gd name="connsiteY50" fmla="*/ 2186820 h 3207026"/>
              <a:gd name="connsiteX51" fmla="*/ 3049496 w 3207026"/>
              <a:gd name="connsiteY51" fmla="*/ 2306024 h 3207026"/>
              <a:gd name="connsiteX52" fmla="*/ 2934897 w 3207026"/>
              <a:gd name="connsiteY52" fmla="*/ 2504515 h 3207026"/>
              <a:gd name="connsiteX53" fmla="*/ 2754342 w 3207026"/>
              <a:gd name="connsiteY53" fmla="*/ 2430194 h 3207026"/>
              <a:gd name="connsiteX54" fmla="*/ 2720974 w 3207026"/>
              <a:gd name="connsiteY54" fmla="*/ 2413334 h 3207026"/>
              <a:gd name="connsiteX55" fmla="*/ 2675425 w 3207026"/>
              <a:gd name="connsiteY55" fmla="*/ 2473820 h 3207026"/>
              <a:gd name="connsiteX56" fmla="*/ 2699882 w 3207026"/>
              <a:gd name="connsiteY56" fmla="*/ 2501168 h 3207026"/>
              <a:gd name="connsiteX57" fmla="*/ 2818402 w 3207026"/>
              <a:gd name="connsiteY57" fmla="*/ 2656334 h 3207026"/>
              <a:gd name="connsiteX58" fmla="*/ 2656334 w 3207026"/>
              <a:gd name="connsiteY58" fmla="*/ 2818402 h 3207026"/>
              <a:gd name="connsiteX59" fmla="*/ 2501168 w 3207026"/>
              <a:gd name="connsiteY59" fmla="*/ 2699882 h 3207026"/>
              <a:gd name="connsiteX60" fmla="*/ 2473958 w 3207026"/>
              <a:gd name="connsiteY60" fmla="*/ 2675549 h 3207026"/>
              <a:gd name="connsiteX61" fmla="*/ 2414092 w 3207026"/>
              <a:gd name="connsiteY61" fmla="*/ 2722475 h 3207026"/>
              <a:gd name="connsiteX62" fmla="*/ 2430194 w 3207026"/>
              <a:gd name="connsiteY62" fmla="*/ 2754342 h 3207026"/>
              <a:gd name="connsiteX63" fmla="*/ 2504515 w 3207026"/>
              <a:gd name="connsiteY63" fmla="*/ 2934897 h 3207026"/>
              <a:gd name="connsiteX64" fmla="*/ 2306024 w 3207026"/>
              <a:gd name="connsiteY64" fmla="*/ 3049496 h 3207026"/>
              <a:gd name="connsiteX65" fmla="*/ 2186820 w 3207026"/>
              <a:gd name="connsiteY65" fmla="*/ 2894854 h 3207026"/>
              <a:gd name="connsiteX66" fmla="*/ 2167318 w 3207026"/>
              <a:gd name="connsiteY66" fmla="*/ 2865045 h 3207026"/>
              <a:gd name="connsiteX67" fmla="*/ 2160322 w 3207026"/>
              <a:gd name="connsiteY67" fmla="*/ 2868577 h 3207026"/>
              <a:gd name="connsiteX68" fmla="*/ 2096570 w 3207026"/>
              <a:gd name="connsiteY68" fmla="*/ 2892732 h 3207026"/>
              <a:gd name="connsiteX69" fmla="*/ 2104169 w 3207026"/>
              <a:gd name="connsiteY69" fmla="*/ 2929089 h 3207026"/>
              <a:gd name="connsiteX70" fmla="*/ 2129227 w 3207026"/>
              <a:gd name="connsiteY70" fmla="*/ 3122727 h 3207026"/>
              <a:gd name="connsiteX71" fmla="*/ 1907839 w 3207026"/>
              <a:gd name="connsiteY71" fmla="*/ 3182048 h 3207026"/>
              <a:gd name="connsiteX72" fmla="*/ 1832721 w 3207026"/>
              <a:gd name="connsiteY72" fmla="*/ 3001824 h 3207026"/>
              <a:gd name="connsiteX73" fmla="*/ 1821131 w 3207026"/>
              <a:gd name="connsiteY73" fmla="*/ 2966562 h 3207026"/>
              <a:gd name="connsiteX74" fmla="*/ 1746005 w 3207026"/>
              <a:gd name="connsiteY74" fmla="*/ 2978028 h 3207026"/>
              <a:gd name="connsiteX75" fmla="*/ 1744025 w 3207026"/>
              <a:gd name="connsiteY75" fmla="*/ 3013501 h 3207026"/>
              <a:gd name="connsiteX76" fmla="*/ 1718112 w 3207026"/>
              <a:gd name="connsiteY76" fmla="*/ 3207026 h 3207026"/>
              <a:gd name="connsiteX77" fmla="*/ 1488914 w 3207026"/>
              <a:gd name="connsiteY77" fmla="*/ 3207026 h 3207026"/>
              <a:gd name="connsiteX78" fmla="*/ 1463002 w 3207026"/>
              <a:gd name="connsiteY78" fmla="*/ 3013501 h 3207026"/>
              <a:gd name="connsiteX79" fmla="*/ 1461022 w 3207026"/>
              <a:gd name="connsiteY79" fmla="*/ 2978028 h 3207026"/>
              <a:gd name="connsiteX80" fmla="*/ 1385895 w 3207026"/>
              <a:gd name="connsiteY80" fmla="*/ 2966562 h 3207026"/>
              <a:gd name="connsiteX81" fmla="*/ 1374306 w 3207026"/>
              <a:gd name="connsiteY81" fmla="*/ 3001824 h 3207026"/>
              <a:gd name="connsiteX82" fmla="*/ 1299188 w 3207026"/>
              <a:gd name="connsiteY82" fmla="*/ 3182048 h 3207026"/>
              <a:gd name="connsiteX83" fmla="*/ 1077799 w 3207026"/>
              <a:gd name="connsiteY83" fmla="*/ 3122727 h 3207026"/>
              <a:gd name="connsiteX84" fmla="*/ 1102858 w 3207026"/>
              <a:gd name="connsiteY84" fmla="*/ 2929089 h 3207026"/>
              <a:gd name="connsiteX85" fmla="*/ 1110170 w 3207026"/>
              <a:gd name="connsiteY85" fmla="*/ 2894103 h 3207026"/>
              <a:gd name="connsiteX86" fmla="*/ 1096830 w 3207026"/>
              <a:gd name="connsiteY86" fmla="*/ 2889498 h 3207026"/>
              <a:gd name="connsiteX87" fmla="*/ 1041280 w 3207026"/>
              <a:gd name="connsiteY87" fmla="*/ 2862643 h 3207026"/>
              <a:gd name="connsiteX88" fmla="*/ 1020206 w 3207026"/>
              <a:gd name="connsiteY88" fmla="*/ 2894854 h 3207026"/>
              <a:gd name="connsiteX89" fmla="*/ 901002 w 3207026"/>
              <a:gd name="connsiteY89" fmla="*/ 3049496 h 3207026"/>
              <a:gd name="connsiteX90" fmla="*/ 702511 w 3207026"/>
              <a:gd name="connsiteY90" fmla="*/ 2934897 h 3207026"/>
              <a:gd name="connsiteX91" fmla="*/ 776833 w 3207026"/>
              <a:gd name="connsiteY91" fmla="*/ 2754342 h 3207026"/>
              <a:gd name="connsiteX92" fmla="*/ 794267 w 3207026"/>
              <a:gd name="connsiteY92" fmla="*/ 2719837 h 3207026"/>
              <a:gd name="connsiteX93" fmla="*/ 743878 w 3207026"/>
              <a:gd name="connsiteY93" fmla="*/ 2685473 h 3207026"/>
              <a:gd name="connsiteX94" fmla="*/ 732894 w 3207026"/>
              <a:gd name="connsiteY94" fmla="*/ 2675705 h 3207026"/>
              <a:gd name="connsiteX95" fmla="*/ 705859 w 3207026"/>
              <a:gd name="connsiteY95" fmla="*/ 2699882 h 3207026"/>
              <a:gd name="connsiteX96" fmla="*/ 550692 w 3207026"/>
              <a:gd name="connsiteY96" fmla="*/ 2818402 h 3207026"/>
              <a:gd name="connsiteX97" fmla="*/ 388625 w 3207026"/>
              <a:gd name="connsiteY97" fmla="*/ 2656334 h 3207026"/>
              <a:gd name="connsiteX98" fmla="*/ 507145 w 3207026"/>
              <a:gd name="connsiteY98" fmla="*/ 2501168 h 3207026"/>
              <a:gd name="connsiteX99" fmla="*/ 530988 w 3207026"/>
              <a:gd name="connsiteY99" fmla="*/ 2474506 h 3207026"/>
              <a:gd name="connsiteX100" fmla="*/ 528041 w 3207026"/>
              <a:gd name="connsiteY100" fmla="*/ 2471241 h 3207026"/>
              <a:gd name="connsiteX101" fmla="*/ 485348 w 3207026"/>
              <a:gd name="connsiteY101" fmla="*/ 2413690 h 3207026"/>
              <a:gd name="connsiteX102" fmla="*/ 452684 w 3207026"/>
              <a:gd name="connsiteY102" fmla="*/ 2430194 h 3207026"/>
              <a:gd name="connsiteX103" fmla="*/ 272130 w 3207026"/>
              <a:gd name="connsiteY103" fmla="*/ 2504515 h 3207026"/>
              <a:gd name="connsiteX104" fmla="*/ 157530 w 3207026"/>
              <a:gd name="connsiteY104" fmla="*/ 2306024 h 3207026"/>
              <a:gd name="connsiteX105" fmla="*/ 312172 w 3207026"/>
              <a:gd name="connsiteY105" fmla="*/ 2186820 h 3207026"/>
              <a:gd name="connsiteX106" fmla="*/ 342061 w 3207026"/>
              <a:gd name="connsiteY106" fmla="*/ 2167266 h 3207026"/>
              <a:gd name="connsiteX107" fmla="*/ 313263 w 3207026"/>
              <a:gd name="connsiteY107" fmla="*/ 2096785 h 3207026"/>
              <a:gd name="connsiteX108" fmla="*/ 277937 w 3207026"/>
              <a:gd name="connsiteY108" fmla="*/ 2104169 h 3207026"/>
              <a:gd name="connsiteX109" fmla="*/ 84299 w 3207026"/>
              <a:gd name="connsiteY109" fmla="*/ 2129227 h 3207026"/>
              <a:gd name="connsiteX110" fmla="*/ 24978 w 3207026"/>
              <a:gd name="connsiteY110" fmla="*/ 1907839 h 3207026"/>
              <a:gd name="connsiteX111" fmla="*/ 205202 w 3207026"/>
              <a:gd name="connsiteY111" fmla="*/ 1832721 h 3207026"/>
              <a:gd name="connsiteX112" fmla="*/ 239587 w 3207026"/>
              <a:gd name="connsiteY112" fmla="*/ 1821420 h 3207026"/>
              <a:gd name="connsiteX113" fmla="*/ 229691 w 3207026"/>
              <a:gd name="connsiteY113" fmla="*/ 1746043 h 3207026"/>
              <a:gd name="connsiteX114" fmla="*/ 193525 w 3207026"/>
              <a:gd name="connsiteY114" fmla="*/ 1744025 h 3207026"/>
              <a:gd name="connsiteX115" fmla="*/ 0 w 3207026"/>
              <a:gd name="connsiteY115" fmla="*/ 1718112 h 3207026"/>
              <a:gd name="connsiteX116" fmla="*/ 0 w 3207026"/>
              <a:gd name="connsiteY116" fmla="*/ 1488914 h 3207026"/>
              <a:gd name="connsiteX117" fmla="*/ 193525 w 3207026"/>
              <a:gd name="connsiteY117" fmla="*/ 1463001 h 3207026"/>
              <a:gd name="connsiteX118" fmla="*/ 229647 w 3207026"/>
              <a:gd name="connsiteY118" fmla="*/ 1460985 h 3207026"/>
              <a:gd name="connsiteX119" fmla="*/ 239697 w 3207026"/>
              <a:gd name="connsiteY119" fmla="*/ 1385643 h 3207026"/>
              <a:gd name="connsiteX120" fmla="*/ 205202 w 3207026"/>
              <a:gd name="connsiteY120" fmla="*/ 1374305 h 3207026"/>
              <a:gd name="connsiteX121" fmla="*/ 24978 w 3207026"/>
              <a:gd name="connsiteY121" fmla="*/ 1299187 h 3207026"/>
              <a:gd name="connsiteX122" fmla="*/ 84299 w 3207026"/>
              <a:gd name="connsiteY122" fmla="*/ 1077799 h 3207026"/>
              <a:gd name="connsiteX123" fmla="*/ 277937 w 3207026"/>
              <a:gd name="connsiteY123" fmla="*/ 1102858 h 3207026"/>
              <a:gd name="connsiteX124" fmla="*/ 315196 w 3207026"/>
              <a:gd name="connsiteY124" fmla="*/ 1110645 h 3207026"/>
              <a:gd name="connsiteX125" fmla="*/ 344779 w 3207026"/>
              <a:gd name="connsiteY125" fmla="*/ 1041539 h 3207026"/>
              <a:gd name="connsiteX126" fmla="*/ 312173 w 3207026"/>
              <a:gd name="connsiteY126" fmla="*/ 1020206 h 3207026"/>
              <a:gd name="connsiteX127" fmla="*/ 157530 w 3207026"/>
              <a:gd name="connsiteY127" fmla="*/ 901002 h 3207026"/>
              <a:gd name="connsiteX128" fmla="*/ 272130 w 3207026"/>
              <a:gd name="connsiteY128" fmla="*/ 702511 h 3207026"/>
              <a:gd name="connsiteX129" fmla="*/ 452684 w 3207026"/>
              <a:gd name="connsiteY129" fmla="*/ 776833 h 3207026"/>
              <a:gd name="connsiteX130" fmla="*/ 486053 w 3207026"/>
              <a:gd name="connsiteY130" fmla="*/ 793693 h 3207026"/>
              <a:gd name="connsiteX131" fmla="*/ 531601 w 3207026"/>
              <a:gd name="connsiteY131" fmla="*/ 733206 h 3207026"/>
              <a:gd name="connsiteX132" fmla="*/ 507145 w 3207026"/>
              <a:gd name="connsiteY132" fmla="*/ 705858 h 3207026"/>
              <a:gd name="connsiteX133" fmla="*/ 388625 w 3207026"/>
              <a:gd name="connsiteY133" fmla="*/ 550692 h 3207026"/>
              <a:gd name="connsiteX134" fmla="*/ 550692 w 3207026"/>
              <a:gd name="connsiteY134" fmla="*/ 388625 h 3207026"/>
              <a:gd name="connsiteX135" fmla="*/ 705859 w 3207026"/>
              <a:gd name="connsiteY135" fmla="*/ 507145 h 3207026"/>
              <a:gd name="connsiteX136" fmla="*/ 733068 w 3207026"/>
              <a:gd name="connsiteY136" fmla="*/ 531478 h 3207026"/>
              <a:gd name="connsiteX137" fmla="*/ 792934 w 3207026"/>
              <a:gd name="connsiteY137" fmla="*/ 484552 h 3207026"/>
              <a:gd name="connsiteX138" fmla="*/ 776833 w 3207026"/>
              <a:gd name="connsiteY138" fmla="*/ 452684 h 3207026"/>
              <a:gd name="connsiteX139" fmla="*/ 702511 w 3207026"/>
              <a:gd name="connsiteY139" fmla="*/ 272130 h 3207026"/>
              <a:gd name="connsiteX140" fmla="*/ 901002 w 3207026"/>
              <a:gd name="connsiteY140" fmla="*/ 157531 h 3207026"/>
              <a:gd name="connsiteX141" fmla="*/ 1020206 w 3207026"/>
              <a:gd name="connsiteY141" fmla="*/ 312172 h 3207026"/>
              <a:gd name="connsiteX142" fmla="*/ 1039709 w 3207026"/>
              <a:gd name="connsiteY142" fmla="*/ 341982 h 3207026"/>
              <a:gd name="connsiteX143" fmla="*/ 1046705 w 3207026"/>
              <a:gd name="connsiteY143" fmla="*/ 338450 h 3207026"/>
              <a:gd name="connsiteX144" fmla="*/ 1110457 w 3207026"/>
              <a:gd name="connsiteY144" fmla="*/ 314295 h 3207026"/>
              <a:gd name="connsiteX145" fmla="*/ 1102858 w 3207026"/>
              <a:gd name="connsiteY145" fmla="*/ 277937 h 3207026"/>
              <a:gd name="connsiteX146" fmla="*/ 1077799 w 3207026"/>
              <a:gd name="connsiteY146" fmla="*/ 84299 h 3207026"/>
              <a:gd name="connsiteX147" fmla="*/ 1299188 w 3207026"/>
              <a:gd name="connsiteY147" fmla="*/ 24978 h 3207026"/>
              <a:gd name="connsiteX148" fmla="*/ 1374306 w 3207026"/>
              <a:gd name="connsiteY148" fmla="*/ 205203 h 3207026"/>
              <a:gd name="connsiteX149" fmla="*/ 1385895 w 3207026"/>
              <a:gd name="connsiteY149" fmla="*/ 240464 h 3207026"/>
              <a:gd name="connsiteX150" fmla="*/ 1461022 w 3207026"/>
              <a:gd name="connsiteY150" fmla="*/ 228999 h 3207026"/>
              <a:gd name="connsiteX151" fmla="*/ 1463002 w 3207026"/>
              <a:gd name="connsiteY151" fmla="*/ 193526 h 3207026"/>
              <a:gd name="connsiteX152" fmla="*/ 1488914 w 3207026"/>
              <a:gd name="connsiteY152" fmla="*/ 0 h 3207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3207026" h="3207026">
                <a:moveTo>
                  <a:pt x="1488914" y="0"/>
                </a:moveTo>
                <a:lnTo>
                  <a:pt x="1718112" y="0"/>
                </a:lnTo>
                <a:cubicBezTo>
                  <a:pt x="1727494" y="0"/>
                  <a:pt x="1736322" y="70104"/>
                  <a:pt x="1744025" y="193526"/>
                </a:cubicBezTo>
                <a:lnTo>
                  <a:pt x="1746005" y="228999"/>
                </a:lnTo>
                <a:lnTo>
                  <a:pt x="1821131" y="240464"/>
                </a:lnTo>
                <a:lnTo>
                  <a:pt x="1832721" y="205203"/>
                </a:lnTo>
                <a:cubicBezTo>
                  <a:pt x="1872105" y="87981"/>
                  <a:pt x="1898776" y="22550"/>
                  <a:pt x="1907839" y="24978"/>
                </a:cubicBezTo>
                <a:lnTo>
                  <a:pt x="2129227" y="84299"/>
                </a:lnTo>
                <a:cubicBezTo>
                  <a:pt x="2138290" y="86727"/>
                  <a:pt x="2128672" y="156727"/>
                  <a:pt x="2104169" y="277937"/>
                </a:cubicBezTo>
                <a:lnTo>
                  <a:pt x="2096856" y="312924"/>
                </a:lnTo>
                <a:lnTo>
                  <a:pt x="2110197" y="317529"/>
                </a:lnTo>
                <a:lnTo>
                  <a:pt x="2165746" y="344384"/>
                </a:lnTo>
                <a:lnTo>
                  <a:pt x="2186820" y="312172"/>
                </a:lnTo>
                <a:cubicBezTo>
                  <a:pt x="2255202" y="209138"/>
                  <a:pt x="2297899" y="152839"/>
                  <a:pt x="2306024" y="157531"/>
                </a:cubicBezTo>
                <a:lnTo>
                  <a:pt x="2504515" y="272130"/>
                </a:lnTo>
                <a:cubicBezTo>
                  <a:pt x="2512640" y="276821"/>
                  <a:pt x="2485233" y="341947"/>
                  <a:pt x="2430194" y="452684"/>
                </a:cubicBezTo>
                <a:lnTo>
                  <a:pt x="2412760" y="487189"/>
                </a:lnTo>
                <a:lnTo>
                  <a:pt x="2463149" y="521554"/>
                </a:lnTo>
                <a:lnTo>
                  <a:pt x="2474133" y="531322"/>
                </a:lnTo>
                <a:lnTo>
                  <a:pt x="2501168" y="507145"/>
                </a:lnTo>
                <a:cubicBezTo>
                  <a:pt x="2593887" y="425320"/>
                  <a:pt x="2649700" y="381991"/>
                  <a:pt x="2656334" y="388625"/>
                </a:cubicBezTo>
                <a:lnTo>
                  <a:pt x="2818402" y="550692"/>
                </a:lnTo>
                <a:cubicBezTo>
                  <a:pt x="2825036" y="557326"/>
                  <a:pt x="2781707" y="613139"/>
                  <a:pt x="2699882" y="705858"/>
                </a:cubicBezTo>
                <a:lnTo>
                  <a:pt x="2676038" y="732521"/>
                </a:lnTo>
                <a:lnTo>
                  <a:pt x="2678985" y="735785"/>
                </a:lnTo>
                <a:lnTo>
                  <a:pt x="2721679" y="793336"/>
                </a:lnTo>
                <a:lnTo>
                  <a:pt x="2754342" y="776833"/>
                </a:lnTo>
                <a:cubicBezTo>
                  <a:pt x="2865080" y="721793"/>
                  <a:pt x="2930206" y="694386"/>
                  <a:pt x="2934897" y="702511"/>
                </a:cubicBezTo>
                <a:lnTo>
                  <a:pt x="3049496" y="901002"/>
                </a:lnTo>
                <a:cubicBezTo>
                  <a:pt x="3054187" y="909127"/>
                  <a:pt x="2997888" y="951824"/>
                  <a:pt x="2894854" y="1020206"/>
                </a:cubicBezTo>
                <a:lnTo>
                  <a:pt x="2864966" y="1039760"/>
                </a:lnTo>
                <a:lnTo>
                  <a:pt x="2893764" y="1110241"/>
                </a:lnTo>
                <a:lnTo>
                  <a:pt x="2929089" y="1102858"/>
                </a:lnTo>
                <a:cubicBezTo>
                  <a:pt x="3050299" y="1078355"/>
                  <a:pt x="3120299" y="1068737"/>
                  <a:pt x="3122727" y="1077799"/>
                </a:cubicBezTo>
                <a:lnTo>
                  <a:pt x="3182048" y="1299187"/>
                </a:lnTo>
                <a:cubicBezTo>
                  <a:pt x="3184477" y="1308250"/>
                  <a:pt x="3119046" y="1334921"/>
                  <a:pt x="3001824" y="1374305"/>
                </a:cubicBezTo>
                <a:lnTo>
                  <a:pt x="2967440" y="1385606"/>
                </a:lnTo>
                <a:lnTo>
                  <a:pt x="2977336" y="1460983"/>
                </a:lnTo>
                <a:lnTo>
                  <a:pt x="3013501" y="1463001"/>
                </a:lnTo>
                <a:cubicBezTo>
                  <a:pt x="3136922" y="1470705"/>
                  <a:pt x="3207026" y="1479532"/>
                  <a:pt x="3207026" y="1488914"/>
                </a:cubicBezTo>
                <a:lnTo>
                  <a:pt x="3207026" y="1718112"/>
                </a:lnTo>
                <a:cubicBezTo>
                  <a:pt x="3207026" y="1727494"/>
                  <a:pt x="3136922" y="1736322"/>
                  <a:pt x="3013501" y="1744025"/>
                </a:cubicBezTo>
                <a:lnTo>
                  <a:pt x="2977379" y="1746041"/>
                </a:lnTo>
                <a:lnTo>
                  <a:pt x="2967330" y="1821384"/>
                </a:lnTo>
                <a:lnTo>
                  <a:pt x="3001824" y="1832721"/>
                </a:lnTo>
                <a:cubicBezTo>
                  <a:pt x="3119046" y="1872105"/>
                  <a:pt x="3184477" y="1898776"/>
                  <a:pt x="3182048" y="1907839"/>
                </a:cubicBezTo>
                <a:lnTo>
                  <a:pt x="3122727" y="2129227"/>
                </a:lnTo>
                <a:cubicBezTo>
                  <a:pt x="3120299" y="2138289"/>
                  <a:pt x="3050299" y="2128672"/>
                  <a:pt x="2929089" y="2104169"/>
                </a:cubicBezTo>
                <a:lnTo>
                  <a:pt x="2891830" y="2096381"/>
                </a:lnTo>
                <a:lnTo>
                  <a:pt x="2862247" y="2165487"/>
                </a:lnTo>
                <a:lnTo>
                  <a:pt x="2894854" y="2186820"/>
                </a:lnTo>
                <a:cubicBezTo>
                  <a:pt x="2997888" y="2255202"/>
                  <a:pt x="3054187" y="2297899"/>
                  <a:pt x="3049496" y="2306024"/>
                </a:cubicBezTo>
                <a:lnTo>
                  <a:pt x="2934897" y="2504515"/>
                </a:lnTo>
                <a:cubicBezTo>
                  <a:pt x="2930206" y="2512640"/>
                  <a:pt x="2865080" y="2485233"/>
                  <a:pt x="2754342" y="2430194"/>
                </a:cubicBezTo>
                <a:lnTo>
                  <a:pt x="2720974" y="2413334"/>
                </a:lnTo>
                <a:lnTo>
                  <a:pt x="2675425" y="2473820"/>
                </a:lnTo>
                <a:lnTo>
                  <a:pt x="2699882" y="2501168"/>
                </a:lnTo>
                <a:cubicBezTo>
                  <a:pt x="2781707" y="2593887"/>
                  <a:pt x="2825036" y="2649700"/>
                  <a:pt x="2818402" y="2656334"/>
                </a:cubicBezTo>
                <a:lnTo>
                  <a:pt x="2656334" y="2818402"/>
                </a:lnTo>
                <a:cubicBezTo>
                  <a:pt x="2649700" y="2825036"/>
                  <a:pt x="2593887" y="2781707"/>
                  <a:pt x="2501168" y="2699882"/>
                </a:cubicBezTo>
                <a:lnTo>
                  <a:pt x="2473958" y="2675549"/>
                </a:lnTo>
                <a:lnTo>
                  <a:pt x="2414092" y="2722475"/>
                </a:lnTo>
                <a:lnTo>
                  <a:pt x="2430194" y="2754342"/>
                </a:lnTo>
                <a:cubicBezTo>
                  <a:pt x="2485233" y="2865080"/>
                  <a:pt x="2512640" y="2930206"/>
                  <a:pt x="2504515" y="2934897"/>
                </a:cubicBezTo>
                <a:lnTo>
                  <a:pt x="2306024" y="3049496"/>
                </a:lnTo>
                <a:cubicBezTo>
                  <a:pt x="2297899" y="3054187"/>
                  <a:pt x="2255202" y="2997888"/>
                  <a:pt x="2186820" y="2894854"/>
                </a:cubicBezTo>
                <a:lnTo>
                  <a:pt x="2167318" y="2865045"/>
                </a:lnTo>
                <a:lnTo>
                  <a:pt x="2160322" y="2868577"/>
                </a:lnTo>
                <a:lnTo>
                  <a:pt x="2096570" y="2892732"/>
                </a:lnTo>
                <a:lnTo>
                  <a:pt x="2104169" y="2929089"/>
                </a:lnTo>
                <a:cubicBezTo>
                  <a:pt x="2128672" y="3050299"/>
                  <a:pt x="2138290" y="3120299"/>
                  <a:pt x="2129227" y="3122727"/>
                </a:cubicBezTo>
                <a:lnTo>
                  <a:pt x="1907839" y="3182048"/>
                </a:lnTo>
                <a:cubicBezTo>
                  <a:pt x="1898776" y="3184477"/>
                  <a:pt x="1872105" y="3119046"/>
                  <a:pt x="1832721" y="3001824"/>
                </a:cubicBezTo>
                <a:lnTo>
                  <a:pt x="1821131" y="2966562"/>
                </a:lnTo>
                <a:lnTo>
                  <a:pt x="1746005" y="2978028"/>
                </a:lnTo>
                <a:lnTo>
                  <a:pt x="1744025" y="3013501"/>
                </a:lnTo>
                <a:cubicBezTo>
                  <a:pt x="1736322" y="3136922"/>
                  <a:pt x="1727494" y="3207026"/>
                  <a:pt x="1718112" y="3207026"/>
                </a:cubicBezTo>
                <a:lnTo>
                  <a:pt x="1488914" y="3207026"/>
                </a:lnTo>
                <a:cubicBezTo>
                  <a:pt x="1479532" y="3207026"/>
                  <a:pt x="1470705" y="3136922"/>
                  <a:pt x="1463002" y="3013501"/>
                </a:cubicBezTo>
                <a:lnTo>
                  <a:pt x="1461022" y="2978028"/>
                </a:lnTo>
                <a:lnTo>
                  <a:pt x="1385895" y="2966562"/>
                </a:lnTo>
                <a:lnTo>
                  <a:pt x="1374306" y="3001824"/>
                </a:lnTo>
                <a:cubicBezTo>
                  <a:pt x="1334921" y="3119046"/>
                  <a:pt x="1308250" y="3184477"/>
                  <a:pt x="1299188" y="3182048"/>
                </a:cubicBezTo>
                <a:lnTo>
                  <a:pt x="1077799" y="3122727"/>
                </a:lnTo>
                <a:cubicBezTo>
                  <a:pt x="1068737" y="3120299"/>
                  <a:pt x="1078355" y="3050299"/>
                  <a:pt x="1102858" y="2929089"/>
                </a:cubicBezTo>
                <a:lnTo>
                  <a:pt x="1110170" y="2894103"/>
                </a:lnTo>
                <a:lnTo>
                  <a:pt x="1096830" y="2889498"/>
                </a:lnTo>
                <a:lnTo>
                  <a:pt x="1041280" y="2862643"/>
                </a:lnTo>
                <a:lnTo>
                  <a:pt x="1020206" y="2894854"/>
                </a:lnTo>
                <a:cubicBezTo>
                  <a:pt x="951824" y="2997888"/>
                  <a:pt x="909127" y="3054187"/>
                  <a:pt x="901002" y="3049496"/>
                </a:cubicBezTo>
                <a:lnTo>
                  <a:pt x="702511" y="2934897"/>
                </a:lnTo>
                <a:cubicBezTo>
                  <a:pt x="694386" y="2930206"/>
                  <a:pt x="721793" y="2865080"/>
                  <a:pt x="776833" y="2754342"/>
                </a:cubicBezTo>
                <a:lnTo>
                  <a:pt x="794267" y="2719837"/>
                </a:lnTo>
                <a:lnTo>
                  <a:pt x="743878" y="2685473"/>
                </a:lnTo>
                <a:lnTo>
                  <a:pt x="732894" y="2675705"/>
                </a:lnTo>
                <a:lnTo>
                  <a:pt x="705859" y="2699882"/>
                </a:lnTo>
                <a:cubicBezTo>
                  <a:pt x="613140" y="2781707"/>
                  <a:pt x="557326" y="2825036"/>
                  <a:pt x="550692" y="2818402"/>
                </a:cubicBezTo>
                <a:lnTo>
                  <a:pt x="388625" y="2656334"/>
                </a:lnTo>
                <a:cubicBezTo>
                  <a:pt x="381991" y="2649700"/>
                  <a:pt x="425320" y="2593887"/>
                  <a:pt x="507145" y="2501168"/>
                </a:cubicBezTo>
                <a:lnTo>
                  <a:pt x="530988" y="2474506"/>
                </a:lnTo>
                <a:lnTo>
                  <a:pt x="528041" y="2471241"/>
                </a:lnTo>
                <a:lnTo>
                  <a:pt x="485348" y="2413690"/>
                </a:lnTo>
                <a:lnTo>
                  <a:pt x="452684" y="2430194"/>
                </a:lnTo>
                <a:cubicBezTo>
                  <a:pt x="341947" y="2485233"/>
                  <a:pt x="276821" y="2512640"/>
                  <a:pt x="272130" y="2504515"/>
                </a:cubicBezTo>
                <a:lnTo>
                  <a:pt x="157530" y="2306024"/>
                </a:lnTo>
                <a:cubicBezTo>
                  <a:pt x="152839" y="2297899"/>
                  <a:pt x="209138" y="2255202"/>
                  <a:pt x="312172" y="2186820"/>
                </a:cubicBezTo>
                <a:lnTo>
                  <a:pt x="342061" y="2167266"/>
                </a:lnTo>
                <a:lnTo>
                  <a:pt x="313263" y="2096785"/>
                </a:lnTo>
                <a:lnTo>
                  <a:pt x="277937" y="2104169"/>
                </a:lnTo>
                <a:cubicBezTo>
                  <a:pt x="156727" y="2128672"/>
                  <a:pt x="86727" y="2138289"/>
                  <a:pt x="84299" y="2129227"/>
                </a:cubicBezTo>
                <a:lnTo>
                  <a:pt x="24978" y="1907839"/>
                </a:lnTo>
                <a:cubicBezTo>
                  <a:pt x="22550" y="1898776"/>
                  <a:pt x="87980" y="1872105"/>
                  <a:pt x="205202" y="1832721"/>
                </a:cubicBezTo>
                <a:lnTo>
                  <a:pt x="239587" y="1821420"/>
                </a:lnTo>
                <a:lnTo>
                  <a:pt x="229691" y="1746043"/>
                </a:lnTo>
                <a:lnTo>
                  <a:pt x="193525" y="1744025"/>
                </a:lnTo>
                <a:cubicBezTo>
                  <a:pt x="70104" y="1736322"/>
                  <a:pt x="0" y="1727494"/>
                  <a:pt x="0" y="1718112"/>
                </a:cubicBezTo>
                <a:lnTo>
                  <a:pt x="0" y="1488914"/>
                </a:lnTo>
                <a:cubicBezTo>
                  <a:pt x="0" y="1479532"/>
                  <a:pt x="70104" y="1470705"/>
                  <a:pt x="193525" y="1463001"/>
                </a:cubicBezTo>
                <a:lnTo>
                  <a:pt x="229647" y="1460985"/>
                </a:lnTo>
                <a:lnTo>
                  <a:pt x="239697" y="1385643"/>
                </a:lnTo>
                <a:lnTo>
                  <a:pt x="205202" y="1374305"/>
                </a:lnTo>
                <a:cubicBezTo>
                  <a:pt x="87980" y="1334921"/>
                  <a:pt x="22550" y="1308250"/>
                  <a:pt x="24978" y="1299187"/>
                </a:cubicBezTo>
                <a:lnTo>
                  <a:pt x="84299" y="1077799"/>
                </a:lnTo>
                <a:cubicBezTo>
                  <a:pt x="86727" y="1068737"/>
                  <a:pt x="156727" y="1078355"/>
                  <a:pt x="277937" y="1102858"/>
                </a:cubicBezTo>
                <a:lnTo>
                  <a:pt x="315196" y="1110645"/>
                </a:lnTo>
                <a:lnTo>
                  <a:pt x="344779" y="1041539"/>
                </a:lnTo>
                <a:lnTo>
                  <a:pt x="312173" y="1020206"/>
                </a:lnTo>
                <a:cubicBezTo>
                  <a:pt x="209138" y="951824"/>
                  <a:pt x="152839" y="909127"/>
                  <a:pt x="157530" y="901002"/>
                </a:cubicBezTo>
                <a:lnTo>
                  <a:pt x="272130" y="702511"/>
                </a:lnTo>
                <a:cubicBezTo>
                  <a:pt x="276821" y="694386"/>
                  <a:pt x="341947" y="721793"/>
                  <a:pt x="452684" y="776833"/>
                </a:cubicBezTo>
                <a:lnTo>
                  <a:pt x="486053" y="793693"/>
                </a:lnTo>
                <a:lnTo>
                  <a:pt x="531601" y="733206"/>
                </a:lnTo>
                <a:lnTo>
                  <a:pt x="507145" y="705858"/>
                </a:lnTo>
                <a:cubicBezTo>
                  <a:pt x="425320" y="613139"/>
                  <a:pt x="381991" y="557326"/>
                  <a:pt x="388625" y="550692"/>
                </a:cubicBezTo>
                <a:lnTo>
                  <a:pt x="550692" y="388625"/>
                </a:lnTo>
                <a:cubicBezTo>
                  <a:pt x="557326" y="381991"/>
                  <a:pt x="613140" y="425320"/>
                  <a:pt x="705859" y="507145"/>
                </a:cubicBezTo>
                <a:lnTo>
                  <a:pt x="733068" y="531478"/>
                </a:lnTo>
                <a:lnTo>
                  <a:pt x="792934" y="484552"/>
                </a:lnTo>
                <a:lnTo>
                  <a:pt x="776833" y="452684"/>
                </a:lnTo>
                <a:cubicBezTo>
                  <a:pt x="721794" y="341947"/>
                  <a:pt x="694386" y="276821"/>
                  <a:pt x="702511" y="272130"/>
                </a:cubicBezTo>
                <a:lnTo>
                  <a:pt x="901002" y="157531"/>
                </a:lnTo>
                <a:cubicBezTo>
                  <a:pt x="909127" y="152839"/>
                  <a:pt x="951824" y="209138"/>
                  <a:pt x="1020206" y="312172"/>
                </a:cubicBezTo>
                <a:lnTo>
                  <a:pt x="1039709" y="341982"/>
                </a:lnTo>
                <a:lnTo>
                  <a:pt x="1046705" y="338450"/>
                </a:lnTo>
                <a:lnTo>
                  <a:pt x="1110457" y="314295"/>
                </a:lnTo>
                <a:lnTo>
                  <a:pt x="1102858" y="277937"/>
                </a:lnTo>
                <a:cubicBezTo>
                  <a:pt x="1078355" y="156727"/>
                  <a:pt x="1068737" y="86727"/>
                  <a:pt x="1077799" y="84299"/>
                </a:cubicBezTo>
                <a:lnTo>
                  <a:pt x="1299188" y="24978"/>
                </a:lnTo>
                <a:cubicBezTo>
                  <a:pt x="1308250" y="22550"/>
                  <a:pt x="1334921" y="87981"/>
                  <a:pt x="1374306" y="205203"/>
                </a:cubicBezTo>
                <a:lnTo>
                  <a:pt x="1385895" y="240464"/>
                </a:lnTo>
                <a:lnTo>
                  <a:pt x="1461022" y="228999"/>
                </a:lnTo>
                <a:lnTo>
                  <a:pt x="1463002" y="193526"/>
                </a:lnTo>
                <a:cubicBezTo>
                  <a:pt x="1470705" y="70104"/>
                  <a:pt x="1479532" y="0"/>
                  <a:pt x="148891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3215904-154D-4837-ACD1-181FC410FA7B}"/>
              </a:ext>
            </a:extLst>
          </p:cNvPr>
          <p:cNvSpPr/>
          <p:nvPr/>
        </p:nvSpPr>
        <p:spPr>
          <a:xfrm>
            <a:off x="180637" y="-322432"/>
            <a:ext cx="1726179" cy="172617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6DB6BB-3999-4BD6-9BC4-F79DE06B66DE}"/>
              </a:ext>
            </a:extLst>
          </p:cNvPr>
          <p:cNvSpPr/>
          <p:nvPr/>
        </p:nvSpPr>
        <p:spPr>
          <a:xfrm>
            <a:off x="247080" y="-255989"/>
            <a:ext cx="1593292" cy="1593292"/>
          </a:xfrm>
          <a:prstGeom prst="ellipse">
            <a:avLst/>
          </a:prstGeom>
          <a:solidFill>
            <a:srgbClr val="0BC0F9"/>
          </a:solidFill>
          <a:ln>
            <a:noFill/>
          </a:ln>
          <a:effectLst>
            <a:innerShdw blurRad="292100">
              <a:srgbClr val="21589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83BC477-F4D2-441E-AEFC-2BDF70945664}"/>
              </a:ext>
            </a:extLst>
          </p:cNvPr>
          <p:cNvSpPr/>
          <p:nvPr/>
        </p:nvSpPr>
        <p:spPr>
          <a:xfrm>
            <a:off x="540110" y="674507"/>
            <a:ext cx="1007232" cy="631809"/>
          </a:xfrm>
          <a:prstGeom prst="ellipse">
            <a:avLst/>
          </a:prstGeom>
          <a:gradFill>
            <a:gsLst>
              <a:gs pos="0">
                <a:srgbClr val="59BEEE">
                  <a:alpha val="0"/>
                </a:srgbClr>
              </a:gs>
              <a:gs pos="49000">
                <a:srgbClr val="68D7FB"/>
              </a:gs>
            </a:gsLst>
            <a:lin ang="5400000" scaled="1"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720C74E-1C9A-4A2A-82E3-D61B3272E942}"/>
              </a:ext>
            </a:extLst>
          </p:cNvPr>
          <p:cNvSpPr/>
          <p:nvPr/>
        </p:nvSpPr>
        <p:spPr>
          <a:xfrm>
            <a:off x="540110" y="-170791"/>
            <a:ext cx="1007232" cy="711448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1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90FA0DA-2259-4E16-9076-060612BFFBF1}"/>
              </a:ext>
            </a:extLst>
          </p:cNvPr>
          <p:cNvSpPr txBox="1"/>
          <p:nvPr/>
        </p:nvSpPr>
        <p:spPr>
          <a:xfrm>
            <a:off x="477280" y="293816"/>
            <a:ext cx="110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BÀI 2</a:t>
            </a:r>
            <a:endParaRPr lang="en-US" sz="2800" b="1" dirty="0">
              <a:solidFill>
                <a:srgbClr val="C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485207" y="4111307"/>
            <a:ext cx="1441635" cy="1475580"/>
            <a:chOff x="1386965" y="4723570"/>
            <a:chExt cx="1441635" cy="1475580"/>
          </a:xfrm>
        </p:grpSpPr>
        <p:grpSp>
          <p:nvGrpSpPr>
            <p:cNvPr id="10" name="Group 9"/>
            <p:cNvGrpSpPr/>
            <p:nvPr/>
          </p:nvGrpSpPr>
          <p:grpSpPr>
            <a:xfrm>
              <a:off x="2092001" y="4727476"/>
              <a:ext cx="736599" cy="1471674"/>
              <a:chOff x="10185400" y="988197"/>
              <a:chExt cx="842576" cy="1215253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10185400" y="988197"/>
                <a:ext cx="0" cy="121525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10185400" y="1405324"/>
                <a:ext cx="84257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TextBox 12"/>
            <p:cNvSpPr txBox="1"/>
            <p:nvPr/>
          </p:nvSpPr>
          <p:spPr>
            <a:xfrm>
              <a:off x="2132763" y="4723570"/>
              <a:ext cx="4580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3</a:t>
              </a:r>
              <a:endParaRPr lang="en-US" sz="32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386965" y="4727476"/>
              <a:ext cx="6642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69</a:t>
              </a:r>
              <a:endParaRPr lang="en-US" sz="3200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306342" y="4095023"/>
            <a:ext cx="1441635" cy="1475580"/>
            <a:chOff x="1386965" y="4723570"/>
            <a:chExt cx="1441635" cy="1475580"/>
          </a:xfrm>
        </p:grpSpPr>
        <p:grpSp>
          <p:nvGrpSpPr>
            <p:cNvPr id="21" name="Group 20"/>
            <p:cNvGrpSpPr/>
            <p:nvPr/>
          </p:nvGrpSpPr>
          <p:grpSpPr>
            <a:xfrm>
              <a:off x="2092001" y="4727476"/>
              <a:ext cx="736599" cy="1471674"/>
              <a:chOff x="10185400" y="988197"/>
              <a:chExt cx="842576" cy="1215253"/>
            </a:xfrm>
          </p:grpSpPr>
          <p:cxnSp>
            <p:nvCxnSpPr>
              <p:cNvPr id="24" name="Straight Connector 23"/>
              <p:cNvCxnSpPr/>
              <p:nvPr/>
            </p:nvCxnSpPr>
            <p:spPr>
              <a:xfrm>
                <a:off x="10185400" y="988197"/>
                <a:ext cx="0" cy="121525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/>
            </p:nvCxnSpPr>
            <p:spPr>
              <a:xfrm flipH="1">
                <a:off x="10185400" y="1405324"/>
                <a:ext cx="84257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2132763" y="4723570"/>
              <a:ext cx="4580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2</a:t>
              </a:r>
              <a:endParaRPr lang="en-US" sz="3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386965" y="4727476"/>
              <a:ext cx="7457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64</a:t>
              </a:r>
              <a:endParaRPr lang="en-US" sz="3200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7003134" y="4095023"/>
            <a:ext cx="1441635" cy="1475580"/>
            <a:chOff x="1386965" y="4723570"/>
            <a:chExt cx="1441635" cy="1475580"/>
          </a:xfrm>
        </p:grpSpPr>
        <p:grpSp>
          <p:nvGrpSpPr>
            <p:cNvPr id="27" name="Group 26"/>
            <p:cNvGrpSpPr/>
            <p:nvPr/>
          </p:nvGrpSpPr>
          <p:grpSpPr>
            <a:xfrm>
              <a:off x="2092001" y="4727476"/>
              <a:ext cx="736599" cy="1471674"/>
              <a:chOff x="10185400" y="988197"/>
              <a:chExt cx="842576" cy="1215253"/>
            </a:xfrm>
          </p:grpSpPr>
          <p:cxnSp>
            <p:nvCxnSpPr>
              <p:cNvPr id="30" name="Straight Connector 29"/>
              <p:cNvCxnSpPr/>
              <p:nvPr/>
            </p:nvCxnSpPr>
            <p:spPr>
              <a:xfrm>
                <a:off x="10185400" y="988197"/>
                <a:ext cx="0" cy="121525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flipH="1">
                <a:off x="10185400" y="1405324"/>
                <a:ext cx="84257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8" name="TextBox 27"/>
            <p:cNvSpPr txBox="1"/>
            <p:nvPr/>
          </p:nvSpPr>
          <p:spPr>
            <a:xfrm>
              <a:off x="2132763" y="4723570"/>
              <a:ext cx="4580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5</a:t>
              </a:r>
              <a:endParaRPr lang="en-US" sz="3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86965" y="4727476"/>
              <a:ext cx="7568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55</a:t>
              </a:r>
              <a:endParaRPr lang="en-US" sz="32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9710931" y="4113260"/>
            <a:ext cx="1441635" cy="1475580"/>
            <a:chOff x="1386965" y="4723570"/>
            <a:chExt cx="1441635" cy="1475580"/>
          </a:xfrm>
        </p:grpSpPr>
        <p:grpSp>
          <p:nvGrpSpPr>
            <p:cNvPr id="33" name="Group 32"/>
            <p:cNvGrpSpPr/>
            <p:nvPr/>
          </p:nvGrpSpPr>
          <p:grpSpPr>
            <a:xfrm>
              <a:off x="2092001" y="4727476"/>
              <a:ext cx="736599" cy="1471674"/>
              <a:chOff x="10185400" y="988197"/>
              <a:chExt cx="842576" cy="1215253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10185400" y="988197"/>
                <a:ext cx="0" cy="121525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 flipH="1">
                <a:off x="10185400" y="1405324"/>
                <a:ext cx="84257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4" name="TextBox 33"/>
            <p:cNvSpPr txBox="1"/>
            <p:nvPr/>
          </p:nvSpPr>
          <p:spPr>
            <a:xfrm>
              <a:off x="2132763" y="4723570"/>
              <a:ext cx="4580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4</a:t>
              </a:r>
              <a:endParaRPr lang="en-US" sz="32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386965" y="4727476"/>
              <a:ext cx="7457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48</a:t>
              </a:r>
              <a:endParaRPr lang="en-US" sz="3200" dirty="0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499135" y="4542378"/>
            <a:ext cx="1344008" cy="1797671"/>
            <a:chOff x="1499135" y="4542378"/>
            <a:chExt cx="1344008" cy="1797671"/>
          </a:xfrm>
        </p:grpSpPr>
        <p:sp>
          <p:nvSpPr>
            <p:cNvPr id="15" name="TextBox 14"/>
            <p:cNvSpPr txBox="1"/>
            <p:nvPr/>
          </p:nvSpPr>
          <p:spPr>
            <a:xfrm>
              <a:off x="1499135" y="4542378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6</a:t>
              </a:r>
              <a:endParaRPr lang="en-US" sz="3200" dirty="0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1517408" y="5045267"/>
              <a:ext cx="640080" cy="0"/>
            </a:xfrm>
            <a:prstGeom prst="line">
              <a:avLst/>
            </a:prstGeom>
            <a:ln w="28575">
              <a:solidFill>
                <a:srgbClr val="0908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499135" y="4969543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0</a:t>
              </a:r>
              <a:endParaRPr lang="en-US" sz="32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35367" y="4964874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9</a:t>
              </a:r>
              <a:endParaRPr lang="en-US" sz="32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742923" y="5346630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9</a:t>
              </a:r>
              <a:endParaRPr lang="en-US" sz="3200" dirty="0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1517408" y="5839017"/>
              <a:ext cx="640080" cy="0"/>
            </a:xfrm>
            <a:prstGeom prst="line">
              <a:avLst/>
            </a:prstGeom>
            <a:ln w="28575">
              <a:solidFill>
                <a:srgbClr val="0908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750479" y="5755274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0</a:t>
              </a:r>
              <a:endParaRPr lang="en-US" sz="32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198249" y="4542378"/>
              <a:ext cx="644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23</a:t>
              </a:r>
              <a:endParaRPr lang="en-US" sz="3200" dirty="0"/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321641" y="4542378"/>
            <a:ext cx="1344008" cy="1797671"/>
            <a:chOff x="1499135" y="4542378"/>
            <a:chExt cx="1344008" cy="1797671"/>
          </a:xfrm>
        </p:grpSpPr>
        <p:sp>
          <p:nvSpPr>
            <p:cNvPr id="47" name="TextBox 46"/>
            <p:cNvSpPr txBox="1"/>
            <p:nvPr/>
          </p:nvSpPr>
          <p:spPr>
            <a:xfrm>
              <a:off x="1499135" y="4542378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6</a:t>
              </a:r>
              <a:endParaRPr lang="en-US" sz="3200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1517408" y="5045267"/>
              <a:ext cx="640080" cy="0"/>
            </a:xfrm>
            <a:prstGeom prst="line">
              <a:avLst/>
            </a:prstGeom>
            <a:ln w="28575">
              <a:solidFill>
                <a:srgbClr val="0908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1499135" y="4969543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0</a:t>
              </a:r>
              <a:endParaRPr lang="en-US" sz="3200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735367" y="4964874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2</a:t>
              </a:r>
              <a:endParaRPr lang="en-US" sz="3200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742923" y="5346630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2</a:t>
              </a:r>
              <a:endParaRPr lang="en-US" sz="3200" dirty="0"/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1517408" y="5839017"/>
              <a:ext cx="640080" cy="0"/>
            </a:xfrm>
            <a:prstGeom prst="line">
              <a:avLst/>
            </a:prstGeom>
            <a:ln w="28575">
              <a:solidFill>
                <a:srgbClr val="0908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1750479" y="5755274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0</a:t>
              </a:r>
              <a:endParaRPr lang="en-US" sz="32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198249" y="4542378"/>
              <a:ext cx="644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32</a:t>
              </a:r>
              <a:endParaRPr lang="en-US" sz="3200" dirty="0"/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017376" y="4542378"/>
            <a:ext cx="1344008" cy="1797671"/>
            <a:chOff x="1499135" y="4542378"/>
            <a:chExt cx="1344008" cy="1797671"/>
          </a:xfrm>
        </p:grpSpPr>
        <p:sp>
          <p:nvSpPr>
            <p:cNvPr id="56" name="TextBox 55"/>
            <p:cNvSpPr txBox="1"/>
            <p:nvPr/>
          </p:nvSpPr>
          <p:spPr>
            <a:xfrm>
              <a:off x="1499135" y="4542378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5</a:t>
              </a:r>
              <a:endParaRPr lang="en-US" sz="3200" dirty="0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1517408" y="5045267"/>
              <a:ext cx="640080" cy="0"/>
            </a:xfrm>
            <a:prstGeom prst="line">
              <a:avLst/>
            </a:prstGeom>
            <a:ln w="28575">
              <a:solidFill>
                <a:srgbClr val="0908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1499135" y="4969543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0</a:t>
              </a:r>
              <a:endParaRPr lang="en-US" sz="32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735367" y="4964874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5</a:t>
              </a:r>
              <a:endParaRPr lang="en-US" sz="3200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742923" y="5346630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5</a:t>
              </a:r>
              <a:endParaRPr lang="en-US" sz="3200" dirty="0"/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1517408" y="5839017"/>
              <a:ext cx="640080" cy="0"/>
            </a:xfrm>
            <a:prstGeom prst="line">
              <a:avLst/>
            </a:prstGeom>
            <a:ln w="28575">
              <a:solidFill>
                <a:srgbClr val="0908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1750479" y="5755274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0</a:t>
              </a:r>
              <a:endParaRPr lang="en-US" sz="3200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198249" y="4542378"/>
              <a:ext cx="644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11</a:t>
              </a:r>
              <a:endParaRPr lang="en-US" sz="3200" dirty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9707730" y="4545413"/>
            <a:ext cx="1344008" cy="1797671"/>
            <a:chOff x="1499135" y="4542378"/>
            <a:chExt cx="1344008" cy="1797671"/>
          </a:xfrm>
        </p:grpSpPr>
        <p:sp>
          <p:nvSpPr>
            <p:cNvPr id="65" name="TextBox 64"/>
            <p:cNvSpPr txBox="1"/>
            <p:nvPr/>
          </p:nvSpPr>
          <p:spPr>
            <a:xfrm>
              <a:off x="1499135" y="4542378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4</a:t>
              </a:r>
              <a:endParaRPr lang="en-US" sz="3200" dirty="0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1517408" y="5045267"/>
              <a:ext cx="640080" cy="0"/>
            </a:xfrm>
            <a:prstGeom prst="line">
              <a:avLst/>
            </a:prstGeom>
            <a:ln w="28575">
              <a:solidFill>
                <a:srgbClr val="0908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1499135" y="4969543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0</a:t>
              </a:r>
              <a:endParaRPr lang="en-US" sz="3200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35367" y="4964874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8</a:t>
              </a:r>
              <a:endParaRPr lang="en-US" sz="32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742923" y="5346630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8</a:t>
              </a:r>
              <a:endParaRPr lang="en-US" sz="3200" dirty="0"/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1517408" y="5839017"/>
              <a:ext cx="640080" cy="0"/>
            </a:xfrm>
            <a:prstGeom prst="line">
              <a:avLst/>
            </a:prstGeom>
            <a:ln w="28575">
              <a:solidFill>
                <a:srgbClr val="09080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1750479" y="5755274"/>
              <a:ext cx="4788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0</a:t>
              </a:r>
              <a:endParaRPr lang="en-US" sz="32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198249" y="4542378"/>
              <a:ext cx="6448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12</a:t>
              </a:r>
              <a:endParaRPr lang="en-US" sz="3200" dirty="0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1191512" y="6150882"/>
            <a:ext cx="2209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69 : 3 = 23</a:t>
            </a:r>
            <a:endParaRPr lang="en-US" sz="3200" dirty="0"/>
          </a:p>
        </p:txBody>
      </p:sp>
      <p:sp>
        <p:nvSpPr>
          <p:cNvPr id="74" name="TextBox 73"/>
          <p:cNvSpPr txBox="1"/>
          <p:nvPr/>
        </p:nvSpPr>
        <p:spPr>
          <a:xfrm>
            <a:off x="4039855" y="6177770"/>
            <a:ext cx="2209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64 : 2 = 32</a:t>
            </a:r>
            <a:endParaRPr lang="en-US" sz="3200" dirty="0"/>
          </a:p>
        </p:txBody>
      </p:sp>
      <p:sp>
        <p:nvSpPr>
          <p:cNvPr id="75" name="TextBox 74"/>
          <p:cNvSpPr txBox="1"/>
          <p:nvPr/>
        </p:nvSpPr>
        <p:spPr>
          <a:xfrm>
            <a:off x="6755873" y="6163918"/>
            <a:ext cx="2209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55 : 5 = 11</a:t>
            </a:r>
            <a:endParaRPr lang="en-US" sz="3200" dirty="0"/>
          </a:p>
        </p:txBody>
      </p:sp>
      <p:sp>
        <p:nvSpPr>
          <p:cNvPr id="82" name="TextBox 81"/>
          <p:cNvSpPr txBox="1"/>
          <p:nvPr/>
        </p:nvSpPr>
        <p:spPr>
          <a:xfrm>
            <a:off x="9580933" y="6154373"/>
            <a:ext cx="2209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48 : 4 = 12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927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3" grpId="0"/>
      <p:bldP spid="74" grpId="0"/>
      <p:bldP spid="75" grpId="0"/>
      <p:bldP spid="8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8129" y="-30986"/>
            <a:ext cx="1692322" cy="122414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8" t="2910" r="5170" b="82698"/>
          <a:stretch/>
        </p:blipFill>
        <p:spPr>
          <a:xfrm>
            <a:off x="1549394" y="1"/>
            <a:ext cx="10603280" cy="12241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" t="19946" r="6094" b="6190"/>
          <a:stretch/>
        </p:blipFill>
        <p:spPr>
          <a:xfrm>
            <a:off x="-59060" y="1224149"/>
            <a:ext cx="6267251" cy="35507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Freeform: Shape 22">
            <a:extLst>
              <a:ext uri="{FF2B5EF4-FFF2-40B4-BE49-F238E27FC236}">
                <a16:creationId xmlns:a16="http://schemas.microsoft.com/office/drawing/2014/main" id="{FEA0E2E3-82B1-4091-90F5-B939DF0ACF12}"/>
              </a:ext>
            </a:extLst>
          </p:cNvPr>
          <p:cNvSpPr/>
          <p:nvPr/>
        </p:nvSpPr>
        <p:spPr>
          <a:xfrm>
            <a:off x="-536340" y="-544006"/>
            <a:ext cx="2087452" cy="2087452"/>
          </a:xfrm>
          <a:custGeom>
            <a:avLst/>
            <a:gdLst>
              <a:gd name="connsiteX0" fmla="*/ 1488914 w 3207026"/>
              <a:gd name="connsiteY0" fmla="*/ 0 h 3207026"/>
              <a:gd name="connsiteX1" fmla="*/ 1718112 w 3207026"/>
              <a:gd name="connsiteY1" fmla="*/ 0 h 3207026"/>
              <a:gd name="connsiteX2" fmla="*/ 1744025 w 3207026"/>
              <a:gd name="connsiteY2" fmla="*/ 193526 h 3207026"/>
              <a:gd name="connsiteX3" fmla="*/ 1746005 w 3207026"/>
              <a:gd name="connsiteY3" fmla="*/ 228999 h 3207026"/>
              <a:gd name="connsiteX4" fmla="*/ 1821131 w 3207026"/>
              <a:gd name="connsiteY4" fmla="*/ 240464 h 3207026"/>
              <a:gd name="connsiteX5" fmla="*/ 1832721 w 3207026"/>
              <a:gd name="connsiteY5" fmla="*/ 205203 h 3207026"/>
              <a:gd name="connsiteX6" fmla="*/ 1907839 w 3207026"/>
              <a:gd name="connsiteY6" fmla="*/ 24978 h 3207026"/>
              <a:gd name="connsiteX7" fmla="*/ 2129227 w 3207026"/>
              <a:gd name="connsiteY7" fmla="*/ 84299 h 3207026"/>
              <a:gd name="connsiteX8" fmla="*/ 2104169 w 3207026"/>
              <a:gd name="connsiteY8" fmla="*/ 277937 h 3207026"/>
              <a:gd name="connsiteX9" fmla="*/ 2096856 w 3207026"/>
              <a:gd name="connsiteY9" fmla="*/ 312924 h 3207026"/>
              <a:gd name="connsiteX10" fmla="*/ 2110197 w 3207026"/>
              <a:gd name="connsiteY10" fmla="*/ 317529 h 3207026"/>
              <a:gd name="connsiteX11" fmla="*/ 2165746 w 3207026"/>
              <a:gd name="connsiteY11" fmla="*/ 344384 h 3207026"/>
              <a:gd name="connsiteX12" fmla="*/ 2186820 w 3207026"/>
              <a:gd name="connsiteY12" fmla="*/ 312172 h 3207026"/>
              <a:gd name="connsiteX13" fmla="*/ 2306024 w 3207026"/>
              <a:gd name="connsiteY13" fmla="*/ 157531 h 3207026"/>
              <a:gd name="connsiteX14" fmla="*/ 2504515 w 3207026"/>
              <a:gd name="connsiteY14" fmla="*/ 272130 h 3207026"/>
              <a:gd name="connsiteX15" fmla="*/ 2430194 w 3207026"/>
              <a:gd name="connsiteY15" fmla="*/ 452684 h 3207026"/>
              <a:gd name="connsiteX16" fmla="*/ 2412760 w 3207026"/>
              <a:gd name="connsiteY16" fmla="*/ 487189 h 3207026"/>
              <a:gd name="connsiteX17" fmla="*/ 2463149 w 3207026"/>
              <a:gd name="connsiteY17" fmla="*/ 521554 h 3207026"/>
              <a:gd name="connsiteX18" fmla="*/ 2474133 w 3207026"/>
              <a:gd name="connsiteY18" fmla="*/ 531322 h 3207026"/>
              <a:gd name="connsiteX19" fmla="*/ 2501168 w 3207026"/>
              <a:gd name="connsiteY19" fmla="*/ 507145 h 3207026"/>
              <a:gd name="connsiteX20" fmla="*/ 2656334 w 3207026"/>
              <a:gd name="connsiteY20" fmla="*/ 388625 h 3207026"/>
              <a:gd name="connsiteX21" fmla="*/ 2818402 w 3207026"/>
              <a:gd name="connsiteY21" fmla="*/ 550692 h 3207026"/>
              <a:gd name="connsiteX22" fmla="*/ 2699882 w 3207026"/>
              <a:gd name="connsiteY22" fmla="*/ 705858 h 3207026"/>
              <a:gd name="connsiteX23" fmla="*/ 2676038 w 3207026"/>
              <a:gd name="connsiteY23" fmla="*/ 732521 h 3207026"/>
              <a:gd name="connsiteX24" fmla="*/ 2678985 w 3207026"/>
              <a:gd name="connsiteY24" fmla="*/ 735785 h 3207026"/>
              <a:gd name="connsiteX25" fmla="*/ 2721679 w 3207026"/>
              <a:gd name="connsiteY25" fmla="*/ 793336 h 3207026"/>
              <a:gd name="connsiteX26" fmla="*/ 2754342 w 3207026"/>
              <a:gd name="connsiteY26" fmla="*/ 776833 h 3207026"/>
              <a:gd name="connsiteX27" fmla="*/ 2934897 w 3207026"/>
              <a:gd name="connsiteY27" fmla="*/ 702511 h 3207026"/>
              <a:gd name="connsiteX28" fmla="*/ 3049496 w 3207026"/>
              <a:gd name="connsiteY28" fmla="*/ 901002 h 3207026"/>
              <a:gd name="connsiteX29" fmla="*/ 2894854 w 3207026"/>
              <a:gd name="connsiteY29" fmla="*/ 1020206 h 3207026"/>
              <a:gd name="connsiteX30" fmla="*/ 2864966 w 3207026"/>
              <a:gd name="connsiteY30" fmla="*/ 1039760 h 3207026"/>
              <a:gd name="connsiteX31" fmla="*/ 2893764 w 3207026"/>
              <a:gd name="connsiteY31" fmla="*/ 1110241 h 3207026"/>
              <a:gd name="connsiteX32" fmla="*/ 2929089 w 3207026"/>
              <a:gd name="connsiteY32" fmla="*/ 1102858 h 3207026"/>
              <a:gd name="connsiteX33" fmla="*/ 3122727 w 3207026"/>
              <a:gd name="connsiteY33" fmla="*/ 1077799 h 3207026"/>
              <a:gd name="connsiteX34" fmla="*/ 3182048 w 3207026"/>
              <a:gd name="connsiteY34" fmla="*/ 1299187 h 3207026"/>
              <a:gd name="connsiteX35" fmla="*/ 3001824 w 3207026"/>
              <a:gd name="connsiteY35" fmla="*/ 1374305 h 3207026"/>
              <a:gd name="connsiteX36" fmla="*/ 2967440 w 3207026"/>
              <a:gd name="connsiteY36" fmla="*/ 1385606 h 3207026"/>
              <a:gd name="connsiteX37" fmla="*/ 2977336 w 3207026"/>
              <a:gd name="connsiteY37" fmla="*/ 1460983 h 3207026"/>
              <a:gd name="connsiteX38" fmla="*/ 3013501 w 3207026"/>
              <a:gd name="connsiteY38" fmla="*/ 1463001 h 3207026"/>
              <a:gd name="connsiteX39" fmla="*/ 3207026 w 3207026"/>
              <a:gd name="connsiteY39" fmla="*/ 1488914 h 3207026"/>
              <a:gd name="connsiteX40" fmla="*/ 3207026 w 3207026"/>
              <a:gd name="connsiteY40" fmla="*/ 1718112 h 3207026"/>
              <a:gd name="connsiteX41" fmla="*/ 3013501 w 3207026"/>
              <a:gd name="connsiteY41" fmla="*/ 1744025 h 3207026"/>
              <a:gd name="connsiteX42" fmla="*/ 2977379 w 3207026"/>
              <a:gd name="connsiteY42" fmla="*/ 1746041 h 3207026"/>
              <a:gd name="connsiteX43" fmla="*/ 2967330 w 3207026"/>
              <a:gd name="connsiteY43" fmla="*/ 1821384 h 3207026"/>
              <a:gd name="connsiteX44" fmla="*/ 3001824 w 3207026"/>
              <a:gd name="connsiteY44" fmla="*/ 1832721 h 3207026"/>
              <a:gd name="connsiteX45" fmla="*/ 3182048 w 3207026"/>
              <a:gd name="connsiteY45" fmla="*/ 1907839 h 3207026"/>
              <a:gd name="connsiteX46" fmla="*/ 3122727 w 3207026"/>
              <a:gd name="connsiteY46" fmla="*/ 2129227 h 3207026"/>
              <a:gd name="connsiteX47" fmla="*/ 2929089 w 3207026"/>
              <a:gd name="connsiteY47" fmla="*/ 2104169 h 3207026"/>
              <a:gd name="connsiteX48" fmla="*/ 2891830 w 3207026"/>
              <a:gd name="connsiteY48" fmla="*/ 2096381 h 3207026"/>
              <a:gd name="connsiteX49" fmla="*/ 2862247 w 3207026"/>
              <a:gd name="connsiteY49" fmla="*/ 2165487 h 3207026"/>
              <a:gd name="connsiteX50" fmla="*/ 2894854 w 3207026"/>
              <a:gd name="connsiteY50" fmla="*/ 2186820 h 3207026"/>
              <a:gd name="connsiteX51" fmla="*/ 3049496 w 3207026"/>
              <a:gd name="connsiteY51" fmla="*/ 2306024 h 3207026"/>
              <a:gd name="connsiteX52" fmla="*/ 2934897 w 3207026"/>
              <a:gd name="connsiteY52" fmla="*/ 2504515 h 3207026"/>
              <a:gd name="connsiteX53" fmla="*/ 2754342 w 3207026"/>
              <a:gd name="connsiteY53" fmla="*/ 2430194 h 3207026"/>
              <a:gd name="connsiteX54" fmla="*/ 2720974 w 3207026"/>
              <a:gd name="connsiteY54" fmla="*/ 2413334 h 3207026"/>
              <a:gd name="connsiteX55" fmla="*/ 2675425 w 3207026"/>
              <a:gd name="connsiteY55" fmla="*/ 2473820 h 3207026"/>
              <a:gd name="connsiteX56" fmla="*/ 2699882 w 3207026"/>
              <a:gd name="connsiteY56" fmla="*/ 2501168 h 3207026"/>
              <a:gd name="connsiteX57" fmla="*/ 2818402 w 3207026"/>
              <a:gd name="connsiteY57" fmla="*/ 2656334 h 3207026"/>
              <a:gd name="connsiteX58" fmla="*/ 2656334 w 3207026"/>
              <a:gd name="connsiteY58" fmla="*/ 2818402 h 3207026"/>
              <a:gd name="connsiteX59" fmla="*/ 2501168 w 3207026"/>
              <a:gd name="connsiteY59" fmla="*/ 2699882 h 3207026"/>
              <a:gd name="connsiteX60" fmla="*/ 2473958 w 3207026"/>
              <a:gd name="connsiteY60" fmla="*/ 2675549 h 3207026"/>
              <a:gd name="connsiteX61" fmla="*/ 2414092 w 3207026"/>
              <a:gd name="connsiteY61" fmla="*/ 2722475 h 3207026"/>
              <a:gd name="connsiteX62" fmla="*/ 2430194 w 3207026"/>
              <a:gd name="connsiteY62" fmla="*/ 2754342 h 3207026"/>
              <a:gd name="connsiteX63" fmla="*/ 2504515 w 3207026"/>
              <a:gd name="connsiteY63" fmla="*/ 2934897 h 3207026"/>
              <a:gd name="connsiteX64" fmla="*/ 2306024 w 3207026"/>
              <a:gd name="connsiteY64" fmla="*/ 3049496 h 3207026"/>
              <a:gd name="connsiteX65" fmla="*/ 2186820 w 3207026"/>
              <a:gd name="connsiteY65" fmla="*/ 2894854 h 3207026"/>
              <a:gd name="connsiteX66" fmla="*/ 2167318 w 3207026"/>
              <a:gd name="connsiteY66" fmla="*/ 2865045 h 3207026"/>
              <a:gd name="connsiteX67" fmla="*/ 2160322 w 3207026"/>
              <a:gd name="connsiteY67" fmla="*/ 2868577 h 3207026"/>
              <a:gd name="connsiteX68" fmla="*/ 2096570 w 3207026"/>
              <a:gd name="connsiteY68" fmla="*/ 2892732 h 3207026"/>
              <a:gd name="connsiteX69" fmla="*/ 2104169 w 3207026"/>
              <a:gd name="connsiteY69" fmla="*/ 2929089 h 3207026"/>
              <a:gd name="connsiteX70" fmla="*/ 2129227 w 3207026"/>
              <a:gd name="connsiteY70" fmla="*/ 3122727 h 3207026"/>
              <a:gd name="connsiteX71" fmla="*/ 1907839 w 3207026"/>
              <a:gd name="connsiteY71" fmla="*/ 3182048 h 3207026"/>
              <a:gd name="connsiteX72" fmla="*/ 1832721 w 3207026"/>
              <a:gd name="connsiteY72" fmla="*/ 3001824 h 3207026"/>
              <a:gd name="connsiteX73" fmla="*/ 1821131 w 3207026"/>
              <a:gd name="connsiteY73" fmla="*/ 2966562 h 3207026"/>
              <a:gd name="connsiteX74" fmla="*/ 1746005 w 3207026"/>
              <a:gd name="connsiteY74" fmla="*/ 2978028 h 3207026"/>
              <a:gd name="connsiteX75" fmla="*/ 1744025 w 3207026"/>
              <a:gd name="connsiteY75" fmla="*/ 3013501 h 3207026"/>
              <a:gd name="connsiteX76" fmla="*/ 1718112 w 3207026"/>
              <a:gd name="connsiteY76" fmla="*/ 3207026 h 3207026"/>
              <a:gd name="connsiteX77" fmla="*/ 1488914 w 3207026"/>
              <a:gd name="connsiteY77" fmla="*/ 3207026 h 3207026"/>
              <a:gd name="connsiteX78" fmla="*/ 1463002 w 3207026"/>
              <a:gd name="connsiteY78" fmla="*/ 3013501 h 3207026"/>
              <a:gd name="connsiteX79" fmla="*/ 1461022 w 3207026"/>
              <a:gd name="connsiteY79" fmla="*/ 2978028 h 3207026"/>
              <a:gd name="connsiteX80" fmla="*/ 1385895 w 3207026"/>
              <a:gd name="connsiteY80" fmla="*/ 2966562 h 3207026"/>
              <a:gd name="connsiteX81" fmla="*/ 1374306 w 3207026"/>
              <a:gd name="connsiteY81" fmla="*/ 3001824 h 3207026"/>
              <a:gd name="connsiteX82" fmla="*/ 1299188 w 3207026"/>
              <a:gd name="connsiteY82" fmla="*/ 3182048 h 3207026"/>
              <a:gd name="connsiteX83" fmla="*/ 1077799 w 3207026"/>
              <a:gd name="connsiteY83" fmla="*/ 3122727 h 3207026"/>
              <a:gd name="connsiteX84" fmla="*/ 1102858 w 3207026"/>
              <a:gd name="connsiteY84" fmla="*/ 2929089 h 3207026"/>
              <a:gd name="connsiteX85" fmla="*/ 1110170 w 3207026"/>
              <a:gd name="connsiteY85" fmla="*/ 2894103 h 3207026"/>
              <a:gd name="connsiteX86" fmla="*/ 1096830 w 3207026"/>
              <a:gd name="connsiteY86" fmla="*/ 2889498 h 3207026"/>
              <a:gd name="connsiteX87" fmla="*/ 1041280 w 3207026"/>
              <a:gd name="connsiteY87" fmla="*/ 2862643 h 3207026"/>
              <a:gd name="connsiteX88" fmla="*/ 1020206 w 3207026"/>
              <a:gd name="connsiteY88" fmla="*/ 2894854 h 3207026"/>
              <a:gd name="connsiteX89" fmla="*/ 901002 w 3207026"/>
              <a:gd name="connsiteY89" fmla="*/ 3049496 h 3207026"/>
              <a:gd name="connsiteX90" fmla="*/ 702511 w 3207026"/>
              <a:gd name="connsiteY90" fmla="*/ 2934897 h 3207026"/>
              <a:gd name="connsiteX91" fmla="*/ 776833 w 3207026"/>
              <a:gd name="connsiteY91" fmla="*/ 2754342 h 3207026"/>
              <a:gd name="connsiteX92" fmla="*/ 794267 w 3207026"/>
              <a:gd name="connsiteY92" fmla="*/ 2719837 h 3207026"/>
              <a:gd name="connsiteX93" fmla="*/ 743878 w 3207026"/>
              <a:gd name="connsiteY93" fmla="*/ 2685473 h 3207026"/>
              <a:gd name="connsiteX94" fmla="*/ 732894 w 3207026"/>
              <a:gd name="connsiteY94" fmla="*/ 2675705 h 3207026"/>
              <a:gd name="connsiteX95" fmla="*/ 705859 w 3207026"/>
              <a:gd name="connsiteY95" fmla="*/ 2699882 h 3207026"/>
              <a:gd name="connsiteX96" fmla="*/ 550692 w 3207026"/>
              <a:gd name="connsiteY96" fmla="*/ 2818402 h 3207026"/>
              <a:gd name="connsiteX97" fmla="*/ 388625 w 3207026"/>
              <a:gd name="connsiteY97" fmla="*/ 2656334 h 3207026"/>
              <a:gd name="connsiteX98" fmla="*/ 507145 w 3207026"/>
              <a:gd name="connsiteY98" fmla="*/ 2501168 h 3207026"/>
              <a:gd name="connsiteX99" fmla="*/ 530988 w 3207026"/>
              <a:gd name="connsiteY99" fmla="*/ 2474506 h 3207026"/>
              <a:gd name="connsiteX100" fmla="*/ 528041 w 3207026"/>
              <a:gd name="connsiteY100" fmla="*/ 2471241 h 3207026"/>
              <a:gd name="connsiteX101" fmla="*/ 485348 w 3207026"/>
              <a:gd name="connsiteY101" fmla="*/ 2413690 h 3207026"/>
              <a:gd name="connsiteX102" fmla="*/ 452684 w 3207026"/>
              <a:gd name="connsiteY102" fmla="*/ 2430194 h 3207026"/>
              <a:gd name="connsiteX103" fmla="*/ 272130 w 3207026"/>
              <a:gd name="connsiteY103" fmla="*/ 2504515 h 3207026"/>
              <a:gd name="connsiteX104" fmla="*/ 157530 w 3207026"/>
              <a:gd name="connsiteY104" fmla="*/ 2306024 h 3207026"/>
              <a:gd name="connsiteX105" fmla="*/ 312172 w 3207026"/>
              <a:gd name="connsiteY105" fmla="*/ 2186820 h 3207026"/>
              <a:gd name="connsiteX106" fmla="*/ 342061 w 3207026"/>
              <a:gd name="connsiteY106" fmla="*/ 2167266 h 3207026"/>
              <a:gd name="connsiteX107" fmla="*/ 313263 w 3207026"/>
              <a:gd name="connsiteY107" fmla="*/ 2096785 h 3207026"/>
              <a:gd name="connsiteX108" fmla="*/ 277937 w 3207026"/>
              <a:gd name="connsiteY108" fmla="*/ 2104169 h 3207026"/>
              <a:gd name="connsiteX109" fmla="*/ 84299 w 3207026"/>
              <a:gd name="connsiteY109" fmla="*/ 2129227 h 3207026"/>
              <a:gd name="connsiteX110" fmla="*/ 24978 w 3207026"/>
              <a:gd name="connsiteY110" fmla="*/ 1907839 h 3207026"/>
              <a:gd name="connsiteX111" fmla="*/ 205202 w 3207026"/>
              <a:gd name="connsiteY111" fmla="*/ 1832721 h 3207026"/>
              <a:gd name="connsiteX112" fmla="*/ 239587 w 3207026"/>
              <a:gd name="connsiteY112" fmla="*/ 1821420 h 3207026"/>
              <a:gd name="connsiteX113" fmla="*/ 229691 w 3207026"/>
              <a:gd name="connsiteY113" fmla="*/ 1746043 h 3207026"/>
              <a:gd name="connsiteX114" fmla="*/ 193525 w 3207026"/>
              <a:gd name="connsiteY114" fmla="*/ 1744025 h 3207026"/>
              <a:gd name="connsiteX115" fmla="*/ 0 w 3207026"/>
              <a:gd name="connsiteY115" fmla="*/ 1718112 h 3207026"/>
              <a:gd name="connsiteX116" fmla="*/ 0 w 3207026"/>
              <a:gd name="connsiteY116" fmla="*/ 1488914 h 3207026"/>
              <a:gd name="connsiteX117" fmla="*/ 193525 w 3207026"/>
              <a:gd name="connsiteY117" fmla="*/ 1463001 h 3207026"/>
              <a:gd name="connsiteX118" fmla="*/ 229647 w 3207026"/>
              <a:gd name="connsiteY118" fmla="*/ 1460985 h 3207026"/>
              <a:gd name="connsiteX119" fmla="*/ 239697 w 3207026"/>
              <a:gd name="connsiteY119" fmla="*/ 1385643 h 3207026"/>
              <a:gd name="connsiteX120" fmla="*/ 205202 w 3207026"/>
              <a:gd name="connsiteY120" fmla="*/ 1374305 h 3207026"/>
              <a:gd name="connsiteX121" fmla="*/ 24978 w 3207026"/>
              <a:gd name="connsiteY121" fmla="*/ 1299187 h 3207026"/>
              <a:gd name="connsiteX122" fmla="*/ 84299 w 3207026"/>
              <a:gd name="connsiteY122" fmla="*/ 1077799 h 3207026"/>
              <a:gd name="connsiteX123" fmla="*/ 277937 w 3207026"/>
              <a:gd name="connsiteY123" fmla="*/ 1102858 h 3207026"/>
              <a:gd name="connsiteX124" fmla="*/ 315196 w 3207026"/>
              <a:gd name="connsiteY124" fmla="*/ 1110645 h 3207026"/>
              <a:gd name="connsiteX125" fmla="*/ 344779 w 3207026"/>
              <a:gd name="connsiteY125" fmla="*/ 1041539 h 3207026"/>
              <a:gd name="connsiteX126" fmla="*/ 312173 w 3207026"/>
              <a:gd name="connsiteY126" fmla="*/ 1020206 h 3207026"/>
              <a:gd name="connsiteX127" fmla="*/ 157530 w 3207026"/>
              <a:gd name="connsiteY127" fmla="*/ 901002 h 3207026"/>
              <a:gd name="connsiteX128" fmla="*/ 272130 w 3207026"/>
              <a:gd name="connsiteY128" fmla="*/ 702511 h 3207026"/>
              <a:gd name="connsiteX129" fmla="*/ 452684 w 3207026"/>
              <a:gd name="connsiteY129" fmla="*/ 776833 h 3207026"/>
              <a:gd name="connsiteX130" fmla="*/ 486053 w 3207026"/>
              <a:gd name="connsiteY130" fmla="*/ 793693 h 3207026"/>
              <a:gd name="connsiteX131" fmla="*/ 531601 w 3207026"/>
              <a:gd name="connsiteY131" fmla="*/ 733206 h 3207026"/>
              <a:gd name="connsiteX132" fmla="*/ 507145 w 3207026"/>
              <a:gd name="connsiteY132" fmla="*/ 705858 h 3207026"/>
              <a:gd name="connsiteX133" fmla="*/ 388625 w 3207026"/>
              <a:gd name="connsiteY133" fmla="*/ 550692 h 3207026"/>
              <a:gd name="connsiteX134" fmla="*/ 550692 w 3207026"/>
              <a:gd name="connsiteY134" fmla="*/ 388625 h 3207026"/>
              <a:gd name="connsiteX135" fmla="*/ 705859 w 3207026"/>
              <a:gd name="connsiteY135" fmla="*/ 507145 h 3207026"/>
              <a:gd name="connsiteX136" fmla="*/ 733068 w 3207026"/>
              <a:gd name="connsiteY136" fmla="*/ 531478 h 3207026"/>
              <a:gd name="connsiteX137" fmla="*/ 792934 w 3207026"/>
              <a:gd name="connsiteY137" fmla="*/ 484552 h 3207026"/>
              <a:gd name="connsiteX138" fmla="*/ 776833 w 3207026"/>
              <a:gd name="connsiteY138" fmla="*/ 452684 h 3207026"/>
              <a:gd name="connsiteX139" fmla="*/ 702511 w 3207026"/>
              <a:gd name="connsiteY139" fmla="*/ 272130 h 3207026"/>
              <a:gd name="connsiteX140" fmla="*/ 901002 w 3207026"/>
              <a:gd name="connsiteY140" fmla="*/ 157531 h 3207026"/>
              <a:gd name="connsiteX141" fmla="*/ 1020206 w 3207026"/>
              <a:gd name="connsiteY141" fmla="*/ 312172 h 3207026"/>
              <a:gd name="connsiteX142" fmla="*/ 1039709 w 3207026"/>
              <a:gd name="connsiteY142" fmla="*/ 341982 h 3207026"/>
              <a:gd name="connsiteX143" fmla="*/ 1046705 w 3207026"/>
              <a:gd name="connsiteY143" fmla="*/ 338450 h 3207026"/>
              <a:gd name="connsiteX144" fmla="*/ 1110457 w 3207026"/>
              <a:gd name="connsiteY144" fmla="*/ 314295 h 3207026"/>
              <a:gd name="connsiteX145" fmla="*/ 1102858 w 3207026"/>
              <a:gd name="connsiteY145" fmla="*/ 277937 h 3207026"/>
              <a:gd name="connsiteX146" fmla="*/ 1077799 w 3207026"/>
              <a:gd name="connsiteY146" fmla="*/ 84299 h 3207026"/>
              <a:gd name="connsiteX147" fmla="*/ 1299188 w 3207026"/>
              <a:gd name="connsiteY147" fmla="*/ 24978 h 3207026"/>
              <a:gd name="connsiteX148" fmla="*/ 1374306 w 3207026"/>
              <a:gd name="connsiteY148" fmla="*/ 205203 h 3207026"/>
              <a:gd name="connsiteX149" fmla="*/ 1385895 w 3207026"/>
              <a:gd name="connsiteY149" fmla="*/ 240464 h 3207026"/>
              <a:gd name="connsiteX150" fmla="*/ 1461022 w 3207026"/>
              <a:gd name="connsiteY150" fmla="*/ 228999 h 3207026"/>
              <a:gd name="connsiteX151" fmla="*/ 1463002 w 3207026"/>
              <a:gd name="connsiteY151" fmla="*/ 193526 h 3207026"/>
              <a:gd name="connsiteX152" fmla="*/ 1488914 w 3207026"/>
              <a:gd name="connsiteY152" fmla="*/ 0 h 3207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</a:cxnLst>
            <a:rect l="l" t="t" r="r" b="b"/>
            <a:pathLst>
              <a:path w="3207026" h="3207026">
                <a:moveTo>
                  <a:pt x="1488914" y="0"/>
                </a:moveTo>
                <a:lnTo>
                  <a:pt x="1718112" y="0"/>
                </a:lnTo>
                <a:cubicBezTo>
                  <a:pt x="1727494" y="0"/>
                  <a:pt x="1736322" y="70104"/>
                  <a:pt x="1744025" y="193526"/>
                </a:cubicBezTo>
                <a:lnTo>
                  <a:pt x="1746005" y="228999"/>
                </a:lnTo>
                <a:lnTo>
                  <a:pt x="1821131" y="240464"/>
                </a:lnTo>
                <a:lnTo>
                  <a:pt x="1832721" y="205203"/>
                </a:lnTo>
                <a:cubicBezTo>
                  <a:pt x="1872105" y="87981"/>
                  <a:pt x="1898776" y="22550"/>
                  <a:pt x="1907839" y="24978"/>
                </a:cubicBezTo>
                <a:lnTo>
                  <a:pt x="2129227" y="84299"/>
                </a:lnTo>
                <a:cubicBezTo>
                  <a:pt x="2138290" y="86727"/>
                  <a:pt x="2128672" y="156727"/>
                  <a:pt x="2104169" y="277937"/>
                </a:cubicBezTo>
                <a:lnTo>
                  <a:pt x="2096856" y="312924"/>
                </a:lnTo>
                <a:lnTo>
                  <a:pt x="2110197" y="317529"/>
                </a:lnTo>
                <a:lnTo>
                  <a:pt x="2165746" y="344384"/>
                </a:lnTo>
                <a:lnTo>
                  <a:pt x="2186820" y="312172"/>
                </a:lnTo>
                <a:cubicBezTo>
                  <a:pt x="2255202" y="209138"/>
                  <a:pt x="2297899" y="152839"/>
                  <a:pt x="2306024" y="157531"/>
                </a:cubicBezTo>
                <a:lnTo>
                  <a:pt x="2504515" y="272130"/>
                </a:lnTo>
                <a:cubicBezTo>
                  <a:pt x="2512640" y="276821"/>
                  <a:pt x="2485233" y="341947"/>
                  <a:pt x="2430194" y="452684"/>
                </a:cubicBezTo>
                <a:lnTo>
                  <a:pt x="2412760" y="487189"/>
                </a:lnTo>
                <a:lnTo>
                  <a:pt x="2463149" y="521554"/>
                </a:lnTo>
                <a:lnTo>
                  <a:pt x="2474133" y="531322"/>
                </a:lnTo>
                <a:lnTo>
                  <a:pt x="2501168" y="507145"/>
                </a:lnTo>
                <a:cubicBezTo>
                  <a:pt x="2593887" y="425320"/>
                  <a:pt x="2649700" y="381991"/>
                  <a:pt x="2656334" y="388625"/>
                </a:cubicBezTo>
                <a:lnTo>
                  <a:pt x="2818402" y="550692"/>
                </a:lnTo>
                <a:cubicBezTo>
                  <a:pt x="2825036" y="557326"/>
                  <a:pt x="2781707" y="613139"/>
                  <a:pt x="2699882" y="705858"/>
                </a:cubicBezTo>
                <a:lnTo>
                  <a:pt x="2676038" y="732521"/>
                </a:lnTo>
                <a:lnTo>
                  <a:pt x="2678985" y="735785"/>
                </a:lnTo>
                <a:lnTo>
                  <a:pt x="2721679" y="793336"/>
                </a:lnTo>
                <a:lnTo>
                  <a:pt x="2754342" y="776833"/>
                </a:lnTo>
                <a:cubicBezTo>
                  <a:pt x="2865080" y="721793"/>
                  <a:pt x="2930206" y="694386"/>
                  <a:pt x="2934897" y="702511"/>
                </a:cubicBezTo>
                <a:lnTo>
                  <a:pt x="3049496" y="901002"/>
                </a:lnTo>
                <a:cubicBezTo>
                  <a:pt x="3054187" y="909127"/>
                  <a:pt x="2997888" y="951824"/>
                  <a:pt x="2894854" y="1020206"/>
                </a:cubicBezTo>
                <a:lnTo>
                  <a:pt x="2864966" y="1039760"/>
                </a:lnTo>
                <a:lnTo>
                  <a:pt x="2893764" y="1110241"/>
                </a:lnTo>
                <a:lnTo>
                  <a:pt x="2929089" y="1102858"/>
                </a:lnTo>
                <a:cubicBezTo>
                  <a:pt x="3050299" y="1078355"/>
                  <a:pt x="3120299" y="1068737"/>
                  <a:pt x="3122727" y="1077799"/>
                </a:cubicBezTo>
                <a:lnTo>
                  <a:pt x="3182048" y="1299187"/>
                </a:lnTo>
                <a:cubicBezTo>
                  <a:pt x="3184477" y="1308250"/>
                  <a:pt x="3119046" y="1334921"/>
                  <a:pt x="3001824" y="1374305"/>
                </a:cubicBezTo>
                <a:lnTo>
                  <a:pt x="2967440" y="1385606"/>
                </a:lnTo>
                <a:lnTo>
                  <a:pt x="2977336" y="1460983"/>
                </a:lnTo>
                <a:lnTo>
                  <a:pt x="3013501" y="1463001"/>
                </a:lnTo>
                <a:cubicBezTo>
                  <a:pt x="3136922" y="1470705"/>
                  <a:pt x="3207026" y="1479532"/>
                  <a:pt x="3207026" y="1488914"/>
                </a:cubicBezTo>
                <a:lnTo>
                  <a:pt x="3207026" y="1718112"/>
                </a:lnTo>
                <a:cubicBezTo>
                  <a:pt x="3207026" y="1727494"/>
                  <a:pt x="3136922" y="1736322"/>
                  <a:pt x="3013501" y="1744025"/>
                </a:cubicBezTo>
                <a:lnTo>
                  <a:pt x="2977379" y="1746041"/>
                </a:lnTo>
                <a:lnTo>
                  <a:pt x="2967330" y="1821384"/>
                </a:lnTo>
                <a:lnTo>
                  <a:pt x="3001824" y="1832721"/>
                </a:lnTo>
                <a:cubicBezTo>
                  <a:pt x="3119046" y="1872105"/>
                  <a:pt x="3184477" y="1898776"/>
                  <a:pt x="3182048" y="1907839"/>
                </a:cubicBezTo>
                <a:lnTo>
                  <a:pt x="3122727" y="2129227"/>
                </a:lnTo>
                <a:cubicBezTo>
                  <a:pt x="3120299" y="2138289"/>
                  <a:pt x="3050299" y="2128672"/>
                  <a:pt x="2929089" y="2104169"/>
                </a:cubicBezTo>
                <a:lnTo>
                  <a:pt x="2891830" y="2096381"/>
                </a:lnTo>
                <a:lnTo>
                  <a:pt x="2862247" y="2165487"/>
                </a:lnTo>
                <a:lnTo>
                  <a:pt x="2894854" y="2186820"/>
                </a:lnTo>
                <a:cubicBezTo>
                  <a:pt x="2997888" y="2255202"/>
                  <a:pt x="3054187" y="2297899"/>
                  <a:pt x="3049496" y="2306024"/>
                </a:cubicBezTo>
                <a:lnTo>
                  <a:pt x="2934897" y="2504515"/>
                </a:lnTo>
                <a:cubicBezTo>
                  <a:pt x="2930206" y="2512640"/>
                  <a:pt x="2865080" y="2485233"/>
                  <a:pt x="2754342" y="2430194"/>
                </a:cubicBezTo>
                <a:lnTo>
                  <a:pt x="2720974" y="2413334"/>
                </a:lnTo>
                <a:lnTo>
                  <a:pt x="2675425" y="2473820"/>
                </a:lnTo>
                <a:lnTo>
                  <a:pt x="2699882" y="2501168"/>
                </a:lnTo>
                <a:cubicBezTo>
                  <a:pt x="2781707" y="2593887"/>
                  <a:pt x="2825036" y="2649700"/>
                  <a:pt x="2818402" y="2656334"/>
                </a:cubicBezTo>
                <a:lnTo>
                  <a:pt x="2656334" y="2818402"/>
                </a:lnTo>
                <a:cubicBezTo>
                  <a:pt x="2649700" y="2825036"/>
                  <a:pt x="2593887" y="2781707"/>
                  <a:pt x="2501168" y="2699882"/>
                </a:cubicBezTo>
                <a:lnTo>
                  <a:pt x="2473958" y="2675549"/>
                </a:lnTo>
                <a:lnTo>
                  <a:pt x="2414092" y="2722475"/>
                </a:lnTo>
                <a:lnTo>
                  <a:pt x="2430194" y="2754342"/>
                </a:lnTo>
                <a:cubicBezTo>
                  <a:pt x="2485233" y="2865080"/>
                  <a:pt x="2512640" y="2930206"/>
                  <a:pt x="2504515" y="2934897"/>
                </a:cubicBezTo>
                <a:lnTo>
                  <a:pt x="2306024" y="3049496"/>
                </a:lnTo>
                <a:cubicBezTo>
                  <a:pt x="2297899" y="3054187"/>
                  <a:pt x="2255202" y="2997888"/>
                  <a:pt x="2186820" y="2894854"/>
                </a:cubicBezTo>
                <a:lnTo>
                  <a:pt x="2167318" y="2865045"/>
                </a:lnTo>
                <a:lnTo>
                  <a:pt x="2160322" y="2868577"/>
                </a:lnTo>
                <a:lnTo>
                  <a:pt x="2096570" y="2892732"/>
                </a:lnTo>
                <a:lnTo>
                  <a:pt x="2104169" y="2929089"/>
                </a:lnTo>
                <a:cubicBezTo>
                  <a:pt x="2128672" y="3050299"/>
                  <a:pt x="2138290" y="3120299"/>
                  <a:pt x="2129227" y="3122727"/>
                </a:cubicBezTo>
                <a:lnTo>
                  <a:pt x="1907839" y="3182048"/>
                </a:lnTo>
                <a:cubicBezTo>
                  <a:pt x="1898776" y="3184477"/>
                  <a:pt x="1872105" y="3119046"/>
                  <a:pt x="1832721" y="3001824"/>
                </a:cubicBezTo>
                <a:lnTo>
                  <a:pt x="1821131" y="2966562"/>
                </a:lnTo>
                <a:lnTo>
                  <a:pt x="1746005" y="2978028"/>
                </a:lnTo>
                <a:lnTo>
                  <a:pt x="1744025" y="3013501"/>
                </a:lnTo>
                <a:cubicBezTo>
                  <a:pt x="1736322" y="3136922"/>
                  <a:pt x="1727494" y="3207026"/>
                  <a:pt x="1718112" y="3207026"/>
                </a:cubicBezTo>
                <a:lnTo>
                  <a:pt x="1488914" y="3207026"/>
                </a:lnTo>
                <a:cubicBezTo>
                  <a:pt x="1479532" y="3207026"/>
                  <a:pt x="1470705" y="3136922"/>
                  <a:pt x="1463002" y="3013501"/>
                </a:cubicBezTo>
                <a:lnTo>
                  <a:pt x="1461022" y="2978028"/>
                </a:lnTo>
                <a:lnTo>
                  <a:pt x="1385895" y="2966562"/>
                </a:lnTo>
                <a:lnTo>
                  <a:pt x="1374306" y="3001824"/>
                </a:lnTo>
                <a:cubicBezTo>
                  <a:pt x="1334921" y="3119046"/>
                  <a:pt x="1308250" y="3184477"/>
                  <a:pt x="1299188" y="3182048"/>
                </a:cubicBezTo>
                <a:lnTo>
                  <a:pt x="1077799" y="3122727"/>
                </a:lnTo>
                <a:cubicBezTo>
                  <a:pt x="1068737" y="3120299"/>
                  <a:pt x="1078355" y="3050299"/>
                  <a:pt x="1102858" y="2929089"/>
                </a:cubicBezTo>
                <a:lnTo>
                  <a:pt x="1110170" y="2894103"/>
                </a:lnTo>
                <a:lnTo>
                  <a:pt x="1096830" y="2889498"/>
                </a:lnTo>
                <a:lnTo>
                  <a:pt x="1041280" y="2862643"/>
                </a:lnTo>
                <a:lnTo>
                  <a:pt x="1020206" y="2894854"/>
                </a:lnTo>
                <a:cubicBezTo>
                  <a:pt x="951824" y="2997888"/>
                  <a:pt x="909127" y="3054187"/>
                  <a:pt x="901002" y="3049496"/>
                </a:cubicBezTo>
                <a:lnTo>
                  <a:pt x="702511" y="2934897"/>
                </a:lnTo>
                <a:cubicBezTo>
                  <a:pt x="694386" y="2930206"/>
                  <a:pt x="721793" y="2865080"/>
                  <a:pt x="776833" y="2754342"/>
                </a:cubicBezTo>
                <a:lnTo>
                  <a:pt x="794267" y="2719837"/>
                </a:lnTo>
                <a:lnTo>
                  <a:pt x="743878" y="2685473"/>
                </a:lnTo>
                <a:lnTo>
                  <a:pt x="732894" y="2675705"/>
                </a:lnTo>
                <a:lnTo>
                  <a:pt x="705859" y="2699882"/>
                </a:lnTo>
                <a:cubicBezTo>
                  <a:pt x="613140" y="2781707"/>
                  <a:pt x="557326" y="2825036"/>
                  <a:pt x="550692" y="2818402"/>
                </a:cubicBezTo>
                <a:lnTo>
                  <a:pt x="388625" y="2656334"/>
                </a:lnTo>
                <a:cubicBezTo>
                  <a:pt x="381991" y="2649700"/>
                  <a:pt x="425320" y="2593887"/>
                  <a:pt x="507145" y="2501168"/>
                </a:cubicBezTo>
                <a:lnTo>
                  <a:pt x="530988" y="2474506"/>
                </a:lnTo>
                <a:lnTo>
                  <a:pt x="528041" y="2471241"/>
                </a:lnTo>
                <a:lnTo>
                  <a:pt x="485348" y="2413690"/>
                </a:lnTo>
                <a:lnTo>
                  <a:pt x="452684" y="2430194"/>
                </a:lnTo>
                <a:cubicBezTo>
                  <a:pt x="341947" y="2485233"/>
                  <a:pt x="276821" y="2512640"/>
                  <a:pt x="272130" y="2504515"/>
                </a:cubicBezTo>
                <a:lnTo>
                  <a:pt x="157530" y="2306024"/>
                </a:lnTo>
                <a:cubicBezTo>
                  <a:pt x="152839" y="2297899"/>
                  <a:pt x="209138" y="2255202"/>
                  <a:pt x="312172" y="2186820"/>
                </a:cubicBezTo>
                <a:lnTo>
                  <a:pt x="342061" y="2167266"/>
                </a:lnTo>
                <a:lnTo>
                  <a:pt x="313263" y="2096785"/>
                </a:lnTo>
                <a:lnTo>
                  <a:pt x="277937" y="2104169"/>
                </a:lnTo>
                <a:cubicBezTo>
                  <a:pt x="156727" y="2128672"/>
                  <a:pt x="86727" y="2138289"/>
                  <a:pt x="84299" y="2129227"/>
                </a:cubicBezTo>
                <a:lnTo>
                  <a:pt x="24978" y="1907839"/>
                </a:lnTo>
                <a:cubicBezTo>
                  <a:pt x="22550" y="1898776"/>
                  <a:pt x="87980" y="1872105"/>
                  <a:pt x="205202" y="1832721"/>
                </a:cubicBezTo>
                <a:lnTo>
                  <a:pt x="239587" y="1821420"/>
                </a:lnTo>
                <a:lnTo>
                  <a:pt x="229691" y="1746043"/>
                </a:lnTo>
                <a:lnTo>
                  <a:pt x="193525" y="1744025"/>
                </a:lnTo>
                <a:cubicBezTo>
                  <a:pt x="70104" y="1736322"/>
                  <a:pt x="0" y="1727494"/>
                  <a:pt x="0" y="1718112"/>
                </a:cubicBezTo>
                <a:lnTo>
                  <a:pt x="0" y="1488914"/>
                </a:lnTo>
                <a:cubicBezTo>
                  <a:pt x="0" y="1479532"/>
                  <a:pt x="70104" y="1470705"/>
                  <a:pt x="193525" y="1463001"/>
                </a:cubicBezTo>
                <a:lnTo>
                  <a:pt x="229647" y="1460985"/>
                </a:lnTo>
                <a:lnTo>
                  <a:pt x="239697" y="1385643"/>
                </a:lnTo>
                <a:lnTo>
                  <a:pt x="205202" y="1374305"/>
                </a:lnTo>
                <a:cubicBezTo>
                  <a:pt x="87980" y="1334921"/>
                  <a:pt x="22550" y="1308250"/>
                  <a:pt x="24978" y="1299187"/>
                </a:cubicBezTo>
                <a:lnTo>
                  <a:pt x="84299" y="1077799"/>
                </a:lnTo>
                <a:cubicBezTo>
                  <a:pt x="86727" y="1068737"/>
                  <a:pt x="156727" y="1078355"/>
                  <a:pt x="277937" y="1102858"/>
                </a:cubicBezTo>
                <a:lnTo>
                  <a:pt x="315196" y="1110645"/>
                </a:lnTo>
                <a:lnTo>
                  <a:pt x="344779" y="1041539"/>
                </a:lnTo>
                <a:lnTo>
                  <a:pt x="312173" y="1020206"/>
                </a:lnTo>
                <a:cubicBezTo>
                  <a:pt x="209138" y="951824"/>
                  <a:pt x="152839" y="909127"/>
                  <a:pt x="157530" y="901002"/>
                </a:cubicBezTo>
                <a:lnTo>
                  <a:pt x="272130" y="702511"/>
                </a:lnTo>
                <a:cubicBezTo>
                  <a:pt x="276821" y="694386"/>
                  <a:pt x="341947" y="721793"/>
                  <a:pt x="452684" y="776833"/>
                </a:cubicBezTo>
                <a:lnTo>
                  <a:pt x="486053" y="793693"/>
                </a:lnTo>
                <a:lnTo>
                  <a:pt x="531601" y="733206"/>
                </a:lnTo>
                <a:lnTo>
                  <a:pt x="507145" y="705858"/>
                </a:lnTo>
                <a:cubicBezTo>
                  <a:pt x="425320" y="613139"/>
                  <a:pt x="381991" y="557326"/>
                  <a:pt x="388625" y="550692"/>
                </a:cubicBezTo>
                <a:lnTo>
                  <a:pt x="550692" y="388625"/>
                </a:lnTo>
                <a:cubicBezTo>
                  <a:pt x="557326" y="381991"/>
                  <a:pt x="613140" y="425320"/>
                  <a:pt x="705859" y="507145"/>
                </a:cubicBezTo>
                <a:lnTo>
                  <a:pt x="733068" y="531478"/>
                </a:lnTo>
                <a:lnTo>
                  <a:pt x="792934" y="484552"/>
                </a:lnTo>
                <a:lnTo>
                  <a:pt x="776833" y="452684"/>
                </a:lnTo>
                <a:cubicBezTo>
                  <a:pt x="721794" y="341947"/>
                  <a:pt x="694386" y="276821"/>
                  <a:pt x="702511" y="272130"/>
                </a:cubicBezTo>
                <a:lnTo>
                  <a:pt x="901002" y="157531"/>
                </a:lnTo>
                <a:cubicBezTo>
                  <a:pt x="909127" y="152839"/>
                  <a:pt x="951824" y="209138"/>
                  <a:pt x="1020206" y="312172"/>
                </a:cubicBezTo>
                <a:lnTo>
                  <a:pt x="1039709" y="341982"/>
                </a:lnTo>
                <a:lnTo>
                  <a:pt x="1046705" y="338450"/>
                </a:lnTo>
                <a:lnTo>
                  <a:pt x="1110457" y="314295"/>
                </a:lnTo>
                <a:lnTo>
                  <a:pt x="1102858" y="277937"/>
                </a:lnTo>
                <a:cubicBezTo>
                  <a:pt x="1078355" y="156727"/>
                  <a:pt x="1068737" y="86727"/>
                  <a:pt x="1077799" y="84299"/>
                </a:cubicBezTo>
                <a:lnTo>
                  <a:pt x="1299188" y="24978"/>
                </a:lnTo>
                <a:cubicBezTo>
                  <a:pt x="1308250" y="22550"/>
                  <a:pt x="1334921" y="87981"/>
                  <a:pt x="1374306" y="205203"/>
                </a:cubicBezTo>
                <a:lnTo>
                  <a:pt x="1385895" y="240464"/>
                </a:lnTo>
                <a:lnTo>
                  <a:pt x="1461022" y="228999"/>
                </a:lnTo>
                <a:lnTo>
                  <a:pt x="1463002" y="193526"/>
                </a:lnTo>
                <a:cubicBezTo>
                  <a:pt x="1470705" y="70104"/>
                  <a:pt x="1479532" y="0"/>
                  <a:pt x="1488914" y="0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3215904-154D-4837-ACD1-181FC410FA7B}"/>
              </a:ext>
            </a:extLst>
          </p:cNvPr>
          <p:cNvSpPr/>
          <p:nvPr/>
        </p:nvSpPr>
        <p:spPr>
          <a:xfrm>
            <a:off x="-355703" y="-363369"/>
            <a:ext cx="1726179" cy="1726179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6DB6BB-3999-4BD6-9BC4-F79DE06B66DE}"/>
              </a:ext>
            </a:extLst>
          </p:cNvPr>
          <p:cNvSpPr/>
          <p:nvPr/>
        </p:nvSpPr>
        <p:spPr>
          <a:xfrm>
            <a:off x="-289260" y="-296926"/>
            <a:ext cx="1593292" cy="1593292"/>
          </a:xfrm>
          <a:prstGeom prst="ellipse">
            <a:avLst/>
          </a:prstGeom>
          <a:solidFill>
            <a:srgbClr val="0BC0F9"/>
          </a:solidFill>
          <a:ln>
            <a:noFill/>
          </a:ln>
          <a:effectLst>
            <a:innerShdw blurRad="292100">
              <a:srgbClr val="21589E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3BC477-F4D2-441E-AEFC-2BDF70945664}"/>
              </a:ext>
            </a:extLst>
          </p:cNvPr>
          <p:cNvSpPr/>
          <p:nvPr/>
        </p:nvSpPr>
        <p:spPr>
          <a:xfrm>
            <a:off x="3770" y="633570"/>
            <a:ext cx="1007232" cy="631809"/>
          </a:xfrm>
          <a:prstGeom prst="ellipse">
            <a:avLst/>
          </a:prstGeom>
          <a:gradFill>
            <a:gsLst>
              <a:gs pos="0">
                <a:srgbClr val="59BEEE">
                  <a:alpha val="0"/>
                </a:srgbClr>
              </a:gs>
              <a:gs pos="49000">
                <a:srgbClr val="68D7FB"/>
              </a:gs>
            </a:gsLst>
            <a:lin ang="5400000" scaled="1"/>
          </a:grad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20C74E-1C9A-4A2A-82E3-D61B3272E942}"/>
              </a:ext>
            </a:extLst>
          </p:cNvPr>
          <p:cNvSpPr/>
          <p:nvPr/>
        </p:nvSpPr>
        <p:spPr>
          <a:xfrm>
            <a:off x="3770" y="-211728"/>
            <a:ext cx="1007232" cy="711448"/>
          </a:xfrm>
          <a:prstGeom prst="ellipse">
            <a:avLst/>
          </a:prstGeom>
          <a:gradFill flip="none" rotWithShape="1">
            <a:gsLst>
              <a:gs pos="0">
                <a:schemeClr val="bg1">
                  <a:alpha val="3100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TextBox 7">
            <a:extLst>
              <a:ext uri="{FF2B5EF4-FFF2-40B4-BE49-F238E27FC236}">
                <a16:creationId xmlns:a16="http://schemas.microsoft.com/office/drawing/2014/main" id="{B90FA0DA-2259-4E16-9076-060612BFFBF1}"/>
              </a:ext>
            </a:extLst>
          </p:cNvPr>
          <p:cNvSpPr txBox="1"/>
          <p:nvPr/>
        </p:nvSpPr>
        <p:spPr>
          <a:xfrm>
            <a:off x="-59060" y="252879"/>
            <a:ext cx="110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C00000"/>
                </a:solidFill>
              </a:rPr>
              <a:t>BÀI 3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8191" y="1543446"/>
            <a:ext cx="581548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Bài</a:t>
            </a:r>
            <a:r>
              <a:rPr lang="en-US" sz="3200" dirty="0" smtClean="0"/>
              <a:t> </a:t>
            </a:r>
            <a:r>
              <a:rPr lang="en-US" sz="3200" dirty="0" err="1" smtClean="0"/>
              <a:t>giải</a:t>
            </a:r>
            <a:endParaRPr lang="en-US" sz="3200" dirty="0" smtClean="0"/>
          </a:p>
          <a:p>
            <a:pPr algn="ctr"/>
            <a:r>
              <a:rPr lang="en-US" sz="3200" dirty="0" err="1" smtClean="0"/>
              <a:t>Mỗi</a:t>
            </a:r>
            <a:r>
              <a:rPr lang="en-US" sz="3200" dirty="0" smtClean="0"/>
              <a:t> </a:t>
            </a:r>
            <a:r>
              <a:rPr lang="en-US" sz="3200" dirty="0" err="1" smtClean="0"/>
              <a:t>rổ</a:t>
            </a:r>
            <a:r>
              <a:rPr lang="en-US" sz="3200" dirty="0" smtClean="0"/>
              <a:t> </a:t>
            </a:r>
            <a:r>
              <a:rPr lang="en-US" sz="3200" dirty="0" err="1" smtClean="0"/>
              <a:t>có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 </a:t>
            </a:r>
            <a:r>
              <a:rPr lang="en-US" sz="3200" dirty="0" err="1" smtClean="0"/>
              <a:t>quả</a:t>
            </a:r>
            <a:r>
              <a:rPr lang="en-US" sz="3200" dirty="0" smtClean="0"/>
              <a:t> </a:t>
            </a:r>
            <a:r>
              <a:rPr lang="en-US" sz="3200" dirty="0" err="1" smtClean="0"/>
              <a:t>cà</a:t>
            </a:r>
            <a:r>
              <a:rPr lang="en-US" sz="3200" dirty="0" smtClean="0"/>
              <a:t> </a:t>
            </a:r>
            <a:r>
              <a:rPr lang="en-US" sz="3200" dirty="0" err="1" smtClean="0"/>
              <a:t>chua</a:t>
            </a:r>
            <a:r>
              <a:rPr lang="en-US" sz="3200" dirty="0" smtClean="0"/>
              <a:t> </a:t>
            </a:r>
            <a:r>
              <a:rPr lang="en-US" sz="3200" dirty="0" err="1" smtClean="0"/>
              <a:t>là</a:t>
            </a:r>
            <a:r>
              <a:rPr lang="en-US" sz="3200" dirty="0" smtClean="0"/>
              <a:t>:</a:t>
            </a:r>
          </a:p>
          <a:p>
            <a:pPr algn="ctr"/>
            <a:r>
              <a:rPr lang="en-US" sz="3200" dirty="0" smtClean="0"/>
              <a:t>84 : 4 = 21 (</a:t>
            </a:r>
            <a:r>
              <a:rPr lang="en-US" sz="3200" dirty="0" err="1" smtClean="0"/>
              <a:t>quả</a:t>
            </a:r>
            <a:r>
              <a:rPr lang="en-US" sz="3200" dirty="0" smtClean="0"/>
              <a:t>)</a:t>
            </a:r>
          </a:p>
          <a:p>
            <a:pPr algn="ctr"/>
            <a:r>
              <a:rPr lang="en-US" sz="3200" dirty="0" smtClean="0"/>
              <a:t>           </a:t>
            </a:r>
            <a:r>
              <a:rPr lang="en-US" sz="3200" dirty="0" err="1" smtClean="0"/>
              <a:t>Đáp</a:t>
            </a:r>
            <a:r>
              <a:rPr lang="en-US" sz="3200" dirty="0" smtClean="0"/>
              <a:t> </a:t>
            </a:r>
            <a:r>
              <a:rPr lang="en-US" sz="3200" dirty="0" err="1" smtClean="0"/>
              <a:t>số</a:t>
            </a:r>
            <a:r>
              <a:rPr lang="en-US" sz="3200" dirty="0" smtClean="0"/>
              <a:t>: 21 </a:t>
            </a:r>
            <a:r>
              <a:rPr lang="en-US" sz="3200" dirty="0" err="1" smtClean="0"/>
              <a:t>quả</a:t>
            </a:r>
            <a:r>
              <a:rPr lang="en-US" sz="3200" dirty="0" smtClean="0"/>
              <a:t> </a:t>
            </a:r>
            <a:r>
              <a:rPr lang="en-US" sz="3200" dirty="0" err="1" smtClean="0"/>
              <a:t>cà</a:t>
            </a:r>
            <a:r>
              <a:rPr lang="en-US" sz="3200" dirty="0" smtClean="0"/>
              <a:t> </a:t>
            </a:r>
            <a:r>
              <a:rPr lang="en-US" sz="3200" dirty="0" err="1" smtClean="0"/>
              <a:t>chua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6019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15875" y="0"/>
            <a:ext cx="3295650" cy="3295650"/>
          </a:xfrm>
          <a:custGeom>
            <a:avLst/>
            <a:gdLst>
              <a:gd name="connsiteX0" fmla="*/ 1726442 w 3452884"/>
              <a:gd name="connsiteY0" fmla="*/ 0 h 3452884"/>
              <a:gd name="connsiteX1" fmla="*/ 3452884 w 3452884"/>
              <a:gd name="connsiteY1" fmla="*/ 1726442 h 3452884"/>
              <a:gd name="connsiteX2" fmla="*/ 1726442 w 3452884"/>
              <a:gd name="connsiteY2" fmla="*/ 3452884 h 3452884"/>
              <a:gd name="connsiteX3" fmla="*/ 0 w 3452884"/>
              <a:gd name="connsiteY3" fmla="*/ 1726442 h 3452884"/>
              <a:gd name="connsiteX4" fmla="*/ 1726442 w 3452884"/>
              <a:gd name="connsiteY4" fmla="*/ 0 h 3452884"/>
              <a:gd name="connsiteX5" fmla="*/ 1239676 w 3452884"/>
              <a:gd name="connsiteY5" fmla="*/ 962167 h 3452884"/>
              <a:gd name="connsiteX6" fmla="*/ 996286 w 3452884"/>
              <a:gd name="connsiteY6" fmla="*/ 1205557 h 3452884"/>
              <a:gd name="connsiteX7" fmla="*/ 996286 w 3452884"/>
              <a:gd name="connsiteY7" fmla="*/ 2247326 h 3452884"/>
              <a:gd name="connsiteX8" fmla="*/ 1239676 w 3452884"/>
              <a:gd name="connsiteY8" fmla="*/ 2490716 h 3452884"/>
              <a:gd name="connsiteX9" fmla="*/ 2213206 w 3452884"/>
              <a:gd name="connsiteY9" fmla="*/ 2490716 h 3452884"/>
              <a:gd name="connsiteX10" fmla="*/ 2456596 w 3452884"/>
              <a:gd name="connsiteY10" fmla="*/ 2247326 h 3452884"/>
              <a:gd name="connsiteX11" fmla="*/ 2456596 w 3452884"/>
              <a:gd name="connsiteY11" fmla="*/ 1205557 h 3452884"/>
              <a:gd name="connsiteX12" fmla="*/ 2213206 w 3452884"/>
              <a:gd name="connsiteY12" fmla="*/ 962167 h 3452884"/>
              <a:gd name="connsiteX13" fmla="*/ 1239676 w 3452884"/>
              <a:gd name="connsiteY13" fmla="*/ 962167 h 345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52884" h="3452884">
                <a:moveTo>
                  <a:pt x="1726442" y="0"/>
                </a:moveTo>
                <a:cubicBezTo>
                  <a:pt x="2679930" y="0"/>
                  <a:pt x="3452884" y="772954"/>
                  <a:pt x="3452884" y="1726442"/>
                </a:cubicBezTo>
                <a:cubicBezTo>
                  <a:pt x="3452884" y="2679930"/>
                  <a:pt x="2679930" y="3452884"/>
                  <a:pt x="1726442" y="3452884"/>
                </a:cubicBezTo>
                <a:cubicBezTo>
                  <a:pt x="772954" y="3452884"/>
                  <a:pt x="0" y="2679930"/>
                  <a:pt x="0" y="1726442"/>
                </a:cubicBezTo>
                <a:cubicBezTo>
                  <a:pt x="0" y="772954"/>
                  <a:pt x="772954" y="0"/>
                  <a:pt x="1726442" y="0"/>
                </a:cubicBezTo>
                <a:close/>
                <a:moveTo>
                  <a:pt x="1239676" y="962167"/>
                </a:moveTo>
                <a:cubicBezTo>
                  <a:pt x="1105255" y="962167"/>
                  <a:pt x="996286" y="1071136"/>
                  <a:pt x="996286" y="1205557"/>
                </a:cubicBezTo>
                <a:lnTo>
                  <a:pt x="996286" y="2247326"/>
                </a:lnTo>
                <a:cubicBezTo>
                  <a:pt x="996286" y="2381747"/>
                  <a:pt x="1105255" y="2490716"/>
                  <a:pt x="1239676" y="2490716"/>
                </a:cubicBezTo>
                <a:lnTo>
                  <a:pt x="2213206" y="2490716"/>
                </a:lnTo>
                <a:cubicBezTo>
                  <a:pt x="2347627" y="2490716"/>
                  <a:pt x="2456596" y="2381747"/>
                  <a:pt x="2456596" y="2247326"/>
                </a:cubicBezTo>
                <a:lnTo>
                  <a:pt x="2456596" y="1205557"/>
                </a:lnTo>
                <a:cubicBezTo>
                  <a:pt x="2456596" y="1071136"/>
                  <a:pt x="2347627" y="962167"/>
                  <a:pt x="2213206" y="962167"/>
                </a:cubicBezTo>
                <a:lnTo>
                  <a:pt x="1239676" y="96216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483" name="TextBox 4"/>
          <p:cNvSpPr txBox="1">
            <a:spLocks noChangeArrowheads="1"/>
          </p:cNvSpPr>
          <p:nvPr/>
        </p:nvSpPr>
        <p:spPr bwMode="auto">
          <a:xfrm>
            <a:off x="990600" y="1143000"/>
            <a:ext cx="15255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 smtClean="0">
                <a:solidFill>
                  <a:srgbClr val="FF0000"/>
                </a:solidFill>
              </a:rPr>
              <a:t>Trò</a:t>
            </a:r>
            <a:r>
              <a:rPr lang="en-US" altLang="en-US" b="1" dirty="0" smtClean="0">
                <a:solidFill>
                  <a:srgbClr val="FF0000"/>
                </a:solidFill>
              </a:rPr>
              <a:t> </a:t>
            </a:r>
            <a:r>
              <a:rPr lang="en-US" altLang="en-US" b="1" dirty="0" err="1" smtClean="0">
                <a:solidFill>
                  <a:srgbClr val="FF0000"/>
                </a:solidFill>
              </a:rPr>
              <a:t>chơi</a:t>
            </a:r>
            <a:endParaRPr lang="en-US" altLang="en-US" b="1" dirty="0">
              <a:solidFill>
                <a:srgbClr val="FF0000"/>
              </a:solidFill>
            </a:endParaRPr>
          </a:p>
        </p:txBody>
      </p:sp>
      <p:pic>
        <p:nvPicPr>
          <p:cNvPr id="2048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0" y="22860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Hexagon 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33400" y="278130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689477" y="160020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7001631" y="396240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845554" y="2781300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sp>
        <p:nvSpPr>
          <p:cNvPr id="20489" name="TextBox 1"/>
          <p:cNvSpPr txBox="1">
            <a:spLocks noChangeArrowheads="1"/>
          </p:cNvSpPr>
          <p:nvPr/>
        </p:nvSpPr>
        <p:spPr bwMode="auto">
          <a:xfrm>
            <a:off x="3311525" y="1214438"/>
            <a:ext cx="1533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C000"/>
                </a:solidFill>
              </a:rPr>
              <a:t>TRÒ CHƠI:</a:t>
            </a:r>
          </a:p>
        </p:txBody>
      </p:sp>
      <p:sp>
        <p:nvSpPr>
          <p:cNvPr id="20490" name="TextBox 9"/>
          <p:cNvSpPr txBox="1">
            <a:spLocks noChangeArrowheads="1"/>
          </p:cNvSpPr>
          <p:nvPr/>
        </p:nvSpPr>
        <p:spPr bwMode="auto">
          <a:xfrm>
            <a:off x="5518150" y="2411413"/>
            <a:ext cx="1533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C00000"/>
                </a:solidFill>
              </a:rPr>
              <a:t>TRÒ CHƠI:</a:t>
            </a:r>
          </a:p>
        </p:txBody>
      </p:sp>
      <p:sp>
        <p:nvSpPr>
          <p:cNvPr id="20491" name="TextBox 10"/>
          <p:cNvSpPr txBox="1">
            <a:spLocks noChangeArrowheads="1"/>
          </p:cNvSpPr>
          <p:nvPr/>
        </p:nvSpPr>
        <p:spPr bwMode="auto">
          <a:xfrm>
            <a:off x="7605713" y="3592513"/>
            <a:ext cx="15319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2060"/>
                </a:solidFill>
              </a:rPr>
              <a:t>TRÒ CHƠI:</a:t>
            </a:r>
          </a:p>
        </p:txBody>
      </p:sp>
    </p:spTree>
    <p:extLst>
      <p:ext uri="{BB962C8B-B14F-4D97-AF65-F5344CB8AC3E}">
        <p14:creationId xmlns:p14="http://schemas.microsoft.com/office/powerpoint/2010/main" val="2285387304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813050"/>
            <a:ext cx="293528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631950" y="575469"/>
            <a:ext cx="7840662" cy="1608137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36 : 3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32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603375"/>
            <a:ext cx="16002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5288" y="5724525"/>
            <a:ext cx="2773362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2813050"/>
            <a:ext cx="293528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388" y="5724525"/>
            <a:ext cx="2773362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3" y="2813050"/>
            <a:ext cx="29337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488" y="5724525"/>
            <a:ext cx="2774950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213" y="2813050"/>
            <a:ext cx="29337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588" y="5724525"/>
            <a:ext cx="2774950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710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813050"/>
            <a:ext cx="293528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3838" y="0"/>
            <a:ext cx="7840662" cy="209232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48m.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phơi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sz="28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603375"/>
            <a:ext cx="16002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995424" y="5746750"/>
            <a:ext cx="1714580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2813050"/>
            <a:ext cx="293528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893289" y="5724522"/>
            <a:ext cx="1717357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24m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3" y="2813050"/>
            <a:ext cx="29337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647203" y="5724523"/>
            <a:ext cx="1877695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213" y="2813050"/>
            <a:ext cx="29337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560266" y="5724523"/>
            <a:ext cx="1780766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75658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olu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08872" y="5457535"/>
            <a:ext cx="812800" cy="8128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84" y="646809"/>
            <a:ext cx="7894770" cy="5931412"/>
          </a:xfrm>
          <a:prstGeom prst="rect">
            <a:avLst/>
          </a:prstGeom>
          <a:noFill/>
        </p:spPr>
      </p:pic>
      <p:grpSp>
        <p:nvGrpSpPr>
          <p:cNvPr id="15" name="Google Shape;1897;p70">
            <a:extLst>
              <a:ext uri="{FF2B5EF4-FFF2-40B4-BE49-F238E27FC236}">
                <a16:creationId xmlns:a16="http://schemas.microsoft.com/office/drawing/2014/main" id="{89163FA5-FB39-F4AF-4B0E-72C99E943341}"/>
              </a:ext>
            </a:extLst>
          </p:cNvPr>
          <p:cNvGrpSpPr/>
          <p:nvPr/>
        </p:nvGrpSpPr>
        <p:grpSpPr>
          <a:xfrm>
            <a:off x="9801884" y="1292244"/>
            <a:ext cx="636673" cy="635867"/>
            <a:chOff x="6902013" y="3339275"/>
            <a:chExt cx="493800" cy="493175"/>
          </a:xfrm>
        </p:grpSpPr>
        <p:sp>
          <p:nvSpPr>
            <p:cNvPr id="16" name="Google Shape;1898;p70">
              <a:extLst>
                <a:ext uri="{FF2B5EF4-FFF2-40B4-BE49-F238E27FC236}">
                  <a16:creationId xmlns:a16="http://schemas.microsoft.com/office/drawing/2014/main" id="{6AC7DDE7-831A-81DB-571B-8D31F16A7535}"/>
                </a:ext>
              </a:extLst>
            </p:cNvPr>
            <p:cNvSpPr/>
            <p:nvPr/>
          </p:nvSpPr>
          <p:spPr>
            <a:xfrm>
              <a:off x="7176038" y="3390775"/>
              <a:ext cx="177800" cy="166400"/>
            </a:xfrm>
            <a:custGeom>
              <a:avLst/>
              <a:gdLst/>
              <a:ahLst/>
              <a:cxnLst/>
              <a:rect l="l" t="t" r="r" b="b"/>
              <a:pathLst>
                <a:path w="7112" h="6656" extrusionOk="0">
                  <a:moveTo>
                    <a:pt x="3981" y="1"/>
                  </a:moveTo>
                  <a:cubicBezTo>
                    <a:pt x="3150" y="1"/>
                    <a:pt x="2318" y="369"/>
                    <a:pt x="1729" y="1027"/>
                  </a:cubicBezTo>
                  <a:lnTo>
                    <a:pt x="1" y="2360"/>
                  </a:lnTo>
                  <a:lnTo>
                    <a:pt x="26" y="5125"/>
                  </a:lnTo>
                  <a:cubicBezTo>
                    <a:pt x="740" y="5396"/>
                    <a:pt x="1283" y="5962"/>
                    <a:pt x="1604" y="6651"/>
                  </a:cubicBezTo>
                  <a:lnTo>
                    <a:pt x="1604" y="6651"/>
                  </a:lnTo>
                  <a:lnTo>
                    <a:pt x="4050" y="6211"/>
                  </a:lnTo>
                  <a:lnTo>
                    <a:pt x="5679" y="4977"/>
                  </a:lnTo>
                  <a:cubicBezTo>
                    <a:pt x="7013" y="3915"/>
                    <a:pt x="7111" y="1915"/>
                    <a:pt x="5852" y="755"/>
                  </a:cubicBezTo>
                  <a:cubicBezTo>
                    <a:pt x="5313" y="238"/>
                    <a:pt x="4647" y="1"/>
                    <a:pt x="3981" y="1"/>
                  </a:cubicBezTo>
                  <a:close/>
                  <a:moveTo>
                    <a:pt x="1604" y="6651"/>
                  </a:moveTo>
                  <a:lnTo>
                    <a:pt x="1581" y="6656"/>
                  </a:lnTo>
                  <a:lnTo>
                    <a:pt x="1606" y="6656"/>
                  </a:lnTo>
                  <a:cubicBezTo>
                    <a:pt x="1605" y="6654"/>
                    <a:pt x="1604" y="6653"/>
                    <a:pt x="1604" y="6651"/>
                  </a:cubicBezTo>
                  <a:close/>
                </a:path>
              </a:pathLst>
            </a:custGeom>
            <a:solidFill>
              <a:srgbClr val="827A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99;p70">
              <a:extLst>
                <a:ext uri="{FF2B5EF4-FFF2-40B4-BE49-F238E27FC236}">
                  <a16:creationId xmlns:a16="http://schemas.microsoft.com/office/drawing/2014/main" id="{DE3293EF-2C17-AA87-4012-46C4BF87B473}"/>
                </a:ext>
              </a:extLst>
            </p:cNvPr>
            <p:cNvSpPr/>
            <p:nvPr/>
          </p:nvSpPr>
          <p:spPr>
            <a:xfrm>
              <a:off x="7177288" y="3612700"/>
              <a:ext cx="178400" cy="168125"/>
            </a:xfrm>
            <a:custGeom>
              <a:avLst/>
              <a:gdLst/>
              <a:ahLst/>
              <a:cxnLst/>
              <a:rect l="l" t="t" r="r" b="b"/>
              <a:pathLst>
                <a:path w="7136" h="6725" extrusionOk="0">
                  <a:moveTo>
                    <a:pt x="1556" y="1"/>
                  </a:moveTo>
                  <a:cubicBezTo>
                    <a:pt x="1259" y="717"/>
                    <a:pt x="692" y="1284"/>
                    <a:pt x="0" y="1605"/>
                  </a:cubicBezTo>
                  <a:lnTo>
                    <a:pt x="173" y="3457"/>
                  </a:lnTo>
                  <a:lnTo>
                    <a:pt x="1654" y="5630"/>
                  </a:lnTo>
                  <a:cubicBezTo>
                    <a:pt x="2303" y="6408"/>
                    <a:pt x="3064" y="6724"/>
                    <a:pt x="3795" y="6724"/>
                  </a:cubicBezTo>
                  <a:cubicBezTo>
                    <a:pt x="4595" y="6724"/>
                    <a:pt x="5359" y="6345"/>
                    <a:pt x="5901" y="5778"/>
                  </a:cubicBezTo>
                  <a:cubicBezTo>
                    <a:pt x="6889" y="4741"/>
                    <a:pt x="7135" y="3013"/>
                    <a:pt x="5605" y="1679"/>
                  </a:cubicBezTo>
                  <a:lnTo>
                    <a:pt x="3876" y="396"/>
                  </a:lnTo>
                  <a:lnTo>
                    <a:pt x="1556" y="1"/>
                  </a:lnTo>
                  <a:close/>
                </a:path>
              </a:pathLst>
            </a:custGeom>
            <a:solidFill>
              <a:srgbClr val="827A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900;p70">
              <a:extLst>
                <a:ext uri="{FF2B5EF4-FFF2-40B4-BE49-F238E27FC236}">
                  <a16:creationId xmlns:a16="http://schemas.microsoft.com/office/drawing/2014/main" id="{A723A8B5-0AA5-6CFF-0C29-6D41B2D57250}"/>
                </a:ext>
              </a:extLst>
            </p:cNvPr>
            <p:cNvSpPr/>
            <p:nvPr/>
          </p:nvSpPr>
          <p:spPr>
            <a:xfrm>
              <a:off x="7215563" y="3515025"/>
              <a:ext cx="180250" cy="139925"/>
            </a:xfrm>
            <a:custGeom>
              <a:avLst/>
              <a:gdLst/>
              <a:ahLst/>
              <a:cxnLst/>
              <a:rect l="l" t="t" r="r" b="b"/>
              <a:pathLst>
                <a:path w="7210" h="5597" extrusionOk="0">
                  <a:moveTo>
                    <a:pt x="4264" y="1"/>
                  </a:moveTo>
                  <a:cubicBezTo>
                    <a:pt x="4201" y="1"/>
                    <a:pt x="4137" y="3"/>
                    <a:pt x="4074" y="7"/>
                  </a:cubicBezTo>
                  <a:lnTo>
                    <a:pt x="0" y="1686"/>
                  </a:lnTo>
                  <a:cubicBezTo>
                    <a:pt x="296" y="2402"/>
                    <a:pt x="321" y="3192"/>
                    <a:pt x="25" y="3908"/>
                  </a:cubicBezTo>
                  <a:lnTo>
                    <a:pt x="4074" y="5586"/>
                  </a:lnTo>
                  <a:cubicBezTo>
                    <a:pt x="4159" y="5593"/>
                    <a:pt x="4244" y="5596"/>
                    <a:pt x="4329" y="5596"/>
                  </a:cubicBezTo>
                  <a:cubicBezTo>
                    <a:pt x="5857" y="5596"/>
                    <a:pt x="7209" y="4547"/>
                    <a:pt x="7209" y="2722"/>
                  </a:cubicBezTo>
                  <a:cubicBezTo>
                    <a:pt x="7186" y="1134"/>
                    <a:pt x="5796" y="1"/>
                    <a:pt x="42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01;p70">
              <a:extLst>
                <a:ext uri="{FF2B5EF4-FFF2-40B4-BE49-F238E27FC236}">
                  <a16:creationId xmlns:a16="http://schemas.microsoft.com/office/drawing/2014/main" id="{49E8F6C5-DE80-4058-31F9-FC31A175328E}"/>
                </a:ext>
              </a:extLst>
            </p:cNvPr>
            <p:cNvSpPr/>
            <p:nvPr/>
          </p:nvSpPr>
          <p:spPr>
            <a:xfrm>
              <a:off x="6943363" y="3390550"/>
              <a:ext cx="183325" cy="166625"/>
            </a:xfrm>
            <a:custGeom>
              <a:avLst/>
              <a:gdLst/>
              <a:ahLst/>
              <a:cxnLst/>
              <a:rect l="l" t="t" r="r" b="b"/>
              <a:pathLst>
                <a:path w="7333" h="6665" extrusionOk="0">
                  <a:moveTo>
                    <a:pt x="3251" y="0"/>
                  </a:moveTo>
                  <a:cubicBezTo>
                    <a:pt x="2544" y="0"/>
                    <a:pt x="1834" y="261"/>
                    <a:pt x="1284" y="789"/>
                  </a:cubicBezTo>
                  <a:cubicBezTo>
                    <a:pt x="0" y="2097"/>
                    <a:pt x="222" y="3899"/>
                    <a:pt x="1482" y="4986"/>
                  </a:cubicBezTo>
                  <a:lnTo>
                    <a:pt x="3580" y="6418"/>
                  </a:lnTo>
                  <a:lnTo>
                    <a:pt x="5580" y="6665"/>
                  </a:lnTo>
                  <a:cubicBezTo>
                    <a:pt x="5851" y="5973"/>
                    <a:pt x="6419" y="5405"/>
                    <a:pt x="7111" y="5134"/>
                  </a:cubicBezTo>
                  <a:lnTo>
                    <a:pt x="7135" y="5134"/>
                  </a:lnTo>
                  <a:lnTo>
                    <a:pt x="7333" y="2838"/>
                  </a:lnTo>
                  <a:lnTo>
                    <a:pt x="5432" y="1036"/>
                  </a:lnTo>
                  <a:cubicBezTo>
                    <a:pt x="4876" y="348"/>
                    <a:pt x="4066" y="0"/>
                    <a:pt x="3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902;p70">
              <a:extLst>
                <a:ext uri="{FF2B5EF4-FFF2-40B4-BE49-F238E27FC236}">
                  <a16:creationId xmlns:a16="http://schemas.microsoft.com/office/drawing/2014/main" id="{B454DFEB-C154-322F-9F39-C85A3B3AA58F}"/>
                </a:ext>
              </a:extLst>
            </p:cNvPr>
            <p:cNvSpPr/>
            <p:nvPr/>
          </p:nvSpPr>
          <p:spPr>
            <a:xfrm>
              <a:off x="6946438" y="3612075"/>
              <a:ext cx="174700" cy="168000"/>
            </a:xfrm>
            <a:custGeom>
              <a:avLst/>
              <a:gdLst/>
              <a:ahLst/>
              <a:cxnLst/>
              <a:rect l="l" t="t" r="r" b="b"/>
              <a:pathLst>
                <a:path w="6988" h="6720" extrusionOk="0">
                  <a:moveTo>
                    <a:pt x="5432" y="1"/>
                  </a:moveTo>
                  <a:lnTo>
                    <a:pt x="3309" y="322"/>
                  </a:lnTo>
                  <a:lnTo>
                    <a:pt x="1359" y="1704"/>
                  </a:lnTo>
                  <a:cubicBezTo>
                    <a:pt x="124" y="2766"/>
                    <a:pt x="1" y="4667"/>
                    <a:pt x="1136" y="5852"/>
                  </a:cubicBezTo>
                  <a:cubicBezTo>
                    <a:pt x="1683" y="6434"/>
                    <a:pt x="2411" y="6719"/>
                    <a:pt x="3136" y="6719"/>
                  </a:cubicBezTo>
                  <a:cubicBezTo>
                    <a:pt x="3950" y="6719"/>
                    <a:pt x="4760" y="6360"/>
                    <a:pt x="5309" y="5655"/>
                  </a:cubicBezTo>
                  <a:lnTo>
                    <a:pt x="6716" y="3679"/>
                  </a:lnTo>
                  <a:lnTo>
                    <a:pt x="6988" y="1606"/>
                  </a:lnTo>
                  <a:cubicBezTo>
                    <a:pt x="6272" y="1309"/>
                    <a:pt x="5728" y="742"/>
                    <a:pt x="5432" y="26"/>
                  </a:cubicBezTo>
                  <a:lnTo>
                    <a:pt x="54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03;p70">
              <a:extLst>
                <a:ext uri="{FF2B5EF4-FFF2-40B4-BE49-F238E27FC236}">
                  <a16:creationId xmlns:a16="http://schemas.microsoft.com/office/drawing/2014/main" id="{CD2BDA0E-68FA-79D0-B699-59009657F999}"/>
                </a:ext>
              </a:extLst>
            </p:cNvPr>
            <p:cNvSpPr/>
            <p:nvPr/>
          </p:nvSpPr>
          <p:spPr>
            <a:xfrm>
              <a:off x="6902013" y="3514875"/>
              <a:ext cx="180850" cy="140150"/>
            </a:xfrm>
            <a:custGeom>
              <a:avLst/>
              <a:gdLst/>
              <a:ahLst/>
              <a:cxnLst/>
              <a:rect l="l" t="t" r="r" b="b"/>
              <a:pathLst>
                <a:path w="7234" h="5606" extrusionOk="0">
                  <a:moveTo>
                    <a:pt x="2872" y="1"/>
                  </a:moveTo>
                  <a:cubicBezTo>
                    <a:pt x="1334" y="1"/>
                    <a:pt x="70" y="1212"/>
                    <a:pt x="0" y="2778"/>
                  </a:cubicBezTo>
                  <a:cubicBezTo>
                    <a:pt x="0" y="4477"/>
                    <a:pt x="1294" y="5605"/>
                    <a:pt x="2849" y="5605"/>
                  </a:cubicBezTo>
                  <a:cubicBezTo>
                    <a:pt x="2943" y="5605"/>
                    <a:pt x="3039" y="5601"/>
                    <a:pt x="3136" y="5592"/>
                  </a:cubicBezTo>
                  <a:lnTo>
                    <a:pt x="7209" y="3914"/>
                  </a:lnTo>
                  <a:cubicBezTo>
                    <a:pt x="7061" y="3568"/>
                    <a:pt x="6987" y="3198"/>
                    <a:pt x="6987" y="2852"/>
                  </a:cubicBezTo>
                  <a:lnTo>
                    <a:pt x="6987" y="2827"/>
                  </a:lnTo>
                  <a:cubicBezTo>
                    <a:pt x="6987" y="2432"/>
                    <a:pt x="7061" y="2062"/>
                    <a:pt x="7234" y="1692"/>
                  </a:cubicBezTo>
                  <a:lnTo>
                    <a:pt x="3136" y="13"/>
                  </a:lnTo>
                  <a:cubicBezTo>
                    <a:pt x="3047" y="5"/>
                    <a:pt x="2959" y="1"/>
                    <a:pt x="28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04;p70">
              <a:extLst>
                <a:ext uri="{FF2B5EF4-FFF2-40B4-BE49-F238E27FC236}">
                  <a16:creationId xmlns:a16="http://schemas.microsoft.com/office/drawing/2014/main" id="{C6C3B095-F0D0-8A94-806D-12FF496D68A7}"/>
                </a:ext>
              </a:extLst>
            </p:cNvPr>
            <p:cNvSpPr/>
            <p:nvPr/>
          </p:nvSpPr>
          <p:spPr>
            <a:xfrm>
              <a:off x="7074813" y="3339275"/>
              <a:ext cx="146925" cy="180250"/>
            </a:xfrm>
            <a:custGeom>
              <a:avLst/>
              <a:gdLst/>
              <a:ahLst/>
              <a:cxnLst/>
              <a:rect l="l" t="t" r="r" b="b"/>
              <a:pathLst>
                <a:path w="5877" h="7210" extrusionOk="0">
                  <a:moveTo>
                    <a:pt x="2988" y="0"/>
                  </a:moveTo>
                  <a:cubicBezTo>
                    <a:pt x="1532" y="0"/>
                    <a:pt x="1" y="1037"/>
                    <a:pt x="198" y="3111"/>
                  </a:cubicBezTo>
                  <a:lnTo>
                    <a:pt x="1877" y="7210"/>
                  </a:lnTo>
                  <a:cubicBezTo>
                    <a:pt x="2209" y="7077"/>
                    <a:pt x="2542" y="6984"/>
                    <a:pt x="2874" y="6984"/>
                  </a:cubicBezTo>
                  <a:cubicBezTo>
                    <a:pt x="2912" y="6984"/>
                    <a:pt x="2950" y="6985"/>
                    <a:pt x="2988" y="6987"/>
                  </a:cubicBezTo>
                  <a:lnTo>
                    <a:pt x="2964" y="6963"/>
                  </a:lnTo>
                  <a:cubicBezTo>
                    <a:pt x="3334" y="6963"/>
                    <a:pt x="3704" y="7037"/>
                    <a:pt x="4050" y="7185"/>
                  </a:cubicBezTo>
                  <a:lnTo>
                    <a:pt x="5753" y="3087"/>
                  </a:lnTo>
                  <a:cubicBezTo>
                    <a:pt x="5877" y="1037"/>
                    <a:pt x="4420" y="0"/>
                    <a:pt x="29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05;p70">
              <a:extLst>
                <a:ext uri="{FF2B5EF4-FFF2-40B4-BE49-F238E27FC236}">
                  <a16:creationId xmlns:a16="http://schemas.microsoft.com/office/drawing/2014/main" id="{90735417-C70B-A239-F5E1-0750CC273B13}"/>
                </a:ext>
              </a:extLst>
            </p:cNvPr>
            <p:cNvSpPr/>
            <p:nvPr/>
          </p:nvSpPr>
          <p:spPr>
            <a:xfrm>
              <a:off x="7074813" y="3652200"/>
              <a:ext cx="146325" cy="180250"/>
            </a:xfrm>
            <a:custGeom>
              <a:avLst/>
              <a:gdLst/>
              <a:ahLst/>
              <a:cxnLst/>
              <a:rect l="l" t="t" r="r" b="b"/>
              <a:pathLst>
                <a:path w="5853" h="7210" extrusionOk="0">
                  <a:moveTo>
                    <a:pt x="1853" y="1"/>
                  </a:moveTo>
                  <a:lnTo>
                    <a:pt x="174" y="4025"/>
                  </a:lnTo>
                  <a:cubicBezTo>
                    <a:pt x="1" y="6074"/>
                    <a:pt x="1482" y="7210"/>
                    <a:pt x="2964" y="7210"/>
                  </a:cubicBezTo>
                  <a:cubicBezTo>
                    <a:pt x="4420" y="7210"/>
                    <a:pt x="5852" y="6099"/>
                    <a:pt x="5729" y="4050"/>
                  </a:cubicBezTo>
                  <a:lnTo>
                    <a:pt x="4099" y="25"/>
                  </a:lnTo>
                  <a:cubicBezTo>
                    <a:pt x="3729" y="149"/>
                    <a:pt x="3359" y="223"/>
                    <a:pt x="2988" y="223"/>
                  </a:cubicBezTo>
                  <a:lnTo>
                    <a:pt x="2964" y="223"/>
                  </a:lnTo>
                  <a:cubicBezTo>
                    <a:pt x="2593" y="223"/>
                    <a:pt x="2198" y="149"/>
                    <a:pt x="18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906;p70">
              <a:extLst>
                <a:ext uri="{FF2B5EF4-FFF2-40B4-BE49-F238E27FC236}">
                  <a16:creationId xmlns:a16="http://schemas.microsoft.com/office/drawing/2014/main" id="{55A2253D-E3AC-F9D9-27B0-CAEF13809A62}"/>
                </a:ext>
              </a:extLst>
            </p:cNvPr>
            <p:cNvSpPr/>
            <p:nvPr/>
          </p:nvSpPr>
          <p:spPr>
            <a:xfrm>
              <a:off x="7149513" y="3339275"/>
              <a:ext cx="72225" cy="179625"/>
            </a:xfrm>
            <a:custGeom>
              <a:avLst/>
              <a:gdLst/>
              <a:ahLst/>
              <a:cxnLst/>
              <a:rect l="l" t="t" r="r" b="b"/>
              <a:pathLst>
                <a:path w="2889" h="7185" extrusionOk="0">
                  <a:moveTo>
                    <a:pt x="0" y="0"/>
                  </a:moveTo>
                  <a:lnTo>
                    <a:pt x="0" y="6987"/>
                  </a:lnTo>
                  <a:cubicBezTo>
                    <a:pt x="371" y="6987"/>
                    <a:pt x="741" y="7061"/>
                    <a:pt x="1087" y="7185"/>
                  </a:cubicBezTo>
                  <a:lnTo>
                    <a:pt x="2765" y="3087"/>
                  </a:lnTo>
                  <a:cubicBezTo>
                    <a:pt x="2889" y="1037"/>
                    <a:pt x="1432" y="0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907;p70">
              <a:extLst>
                <a:ext uri="{FF2B5EF4-FFF2-40B4-BE49-F238E27FC236}">
                  <a16:creationId xmlns:a16="http://schemas.microsoft.com/office/drawing/2014/main" id="{E9542589-949E-CDEC-76EC-C1EB5774798C}"/>
                </a:ext>
              </a:extLst>
            </p:cNvPr>
            <p:cNvSpPr/>
            <p:nvPr/>
          </p:nvSpPr>
          <p:spPr>
            <a:xfrm>
              <a:off x="7149513" y="3652825"/>
              <a:ext cx="72225" cy="179625"/>
            </a:xfrm>
            <a:custGeom>
              <a:avLst/>
              <a:gdLst/>
              <a:ahLst/>
              <a:cxnLst/>
              <a:rect l="l" t="t" r="r" b="b"/>
              <a:pathLst>
                <a:path w="2889" h="7185" extrusionOk="0">
                  <a:moveTo>
                    <a:pt x="1111" y="0"/>
                  </a:moveTo>
                  <a:cubicBezTo>
                    <a:pt x="741" y="124"/>
                    <a:pt x="371" y="198"/>
                    <a:pt x="0" y="198"/>
                  </a:cubicBezTo>
                  <a:lnTo>
                    <a:pt x="0" y="7185"/>
                  </a:lnTo>
                  <a:cubicBezTo>
                    <a:pt x="1457" y="7185"/>
                    <a:pt x="2889" y="6074"/>
                    <a:pt x="2765" y="4025"/>
                  </a:cubicBezTo>
                  <a:lnTo>
                    <a:pt x="11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08;p70">
              <a:extLst>
                <a:ext uri="{FF2B5EF4-FFF2-40B4-BE49-F238E27FC236}">
                  <a16:creationId xmlns:a16="http://schemas.microsoft.com/office/drawing/2014/main" id="{EA306775-C658-0A24-50B5-FF8AC38A565C}"/>
                </a:ext>
              </a:extLst>
            </p:cNvPr>
            <p:cNvSpPr/>
            <p:nvPr/>
          </p:nvSpPr>
          <p:spPr>
            <a:xfrm>
              <a:off x="7018663" y="3455300"/>
              <a:ext cx="304300" cy="260700"/>
            </a:xfrm>
            <a:custGeom>
              <a:avLst/>
              <a:gdLst/>
              <a:ahLst/>
              <a:cxnLst/>
              <a:rect l="l" t="t" r="r" b="b"/>
              <a:pathLst>
                <a:path w="12172" h="10428" extrusionOk="0">
                  <a:moveTo>
                    <a:pt x="5210" y="1"/>
                  </a:moveTo>
                  <a:cubicBezTo>
                    <a:pt x="2346" y="1"/>
                    <a:pt x="0" y="2346"/>
                    <a:pt x="0" y="5210"/>
                  </a:cubicBezTo>
                  <a:cubicBezTo>
                    <a:pt x="0" y="8350"/>
                    <a:pt x="2575" y="10427"/>
                    <a:pt x="5258" y="10427"/>
                  </a:cubicBezTo>
                  <a:cubicBezTo>
                    <a:pt x="6542" y="10427"/>
                    <a:pt x="7850" y="9952"/>
                    <a:pt x="8913" y="8889"/>
                  </a:cubicBezTo>
                  <a:cubicBezTo>
                    <a:pt x="12172" y="5630"/>
                    <a:pt x="9851" y="1"/>
                    <a:pt x="5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09;p70">
              <a:extLst>
                <a:ext uri="{FF2B5EF4-FFF2-40B4-BE49-F238E27FC236}">
                  <a16:creationId xmlns:a16="http://schemas.microsoft.com/office/drawing/2014/main" id="{0426FCA4-C460-0B23-5686-3E9C3B09F565}"/>
                </a:ext>
              </a:extLst>
            </p:cNvPr>
            <p:cNvSpPr/>
            <p:nvPr/>
          </p:nvSpPr>
          <p:spPr>
            <a:xfrm>
              <a:off x="7148888" y="3455300"/>
              <a:ext cx="130250" cy="260500"/>
            </a:xfrm>
            <a:custGeom>
              <a:avLst/>
              <a:gdLst/>
              <a:ahLst/>
              <a:cxnLst/>
              <a:rect l="l" t="t" r="r" b="b"/>
              <a:pathLst>
                <a:path w="5210" h="10420" extrusionOk="0">
                  <a:moveTo>
                    <a:pt x="1" y="1"/>
                  </a:moveTo>
                  <a:lnTo>
                    <a:pt x="1" y="10420"/>
                  </a:lnTo>
                  <a:cubicBezTo>
                    <a:pt x="2889" y="10420"/>
                    <a:pt x="5210" y="8099"/>
                    <a:pt x="5210" y="5210"/>
                  </a:cubicBezTo>
                  <a:cubicBezTo>
                    <a:pt x="5210" y="2346"/>
                    <a:pt x="2889" y="1"/>
                    <a:pt x="1" y="1"/>
                  </a:cubicBezTo>
                  <a:close/>
                </a:path>
              </a:pathLst>
            </a:custGeom>
            <a:solidFill>
              <a:srgbClr val="4D31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10;p70">
              <a:extLst>
                <a:ext uri="{FF2B5EF4-FFF2-40B4-BE49-F238E27FC236}">
                  <a16:creationId xmlns:a16="http://schemas.microsoft.com/office/drawing/2014/main" id="{0170F42D-6218-526A-124C-990719AC0772}"/>
                </a:ext>
              </a:extLst>
            </p:cNvPr>
            <p:cNvSpPr/>
            <p:nvPr/>
          </p:nvSpPr>
          <p:spPr>
            <a:xfrm>
              <a:off x="7070513" y="3565175"/>
              <a:ext cx="41375" cy="40750"/>
            </a:xfrm>
            <a:custGeom>
              <a:avLst/>
              <a:gdLst/>
              <a:ahLst/>
              <a:cxnLst/>
              <a:rect l="l" t="t" r="r" b="b"/>
              <a:pathLst>
                <a:path w="1655" h="1630" extrusionOk="0">
                  <a:moveTo>
                    <a:pt x="815" y="1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54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911;p70">
              <a:extLst>
                <a:ext uri="{FF2B5EF4-FFF2-40B4-BE49-F238E27FC236}">
                  <a16:creationId xmlns:a16="http://schemas.microsoft.com/office/drawing/2014/main" id="{D6A65A19-A906-974F-004F-F0BC9385DC16}"/>
                </a:ext>
              </a:extLst>
            </p:cNvPr>
            <p:cNvSpPr/>
            <p:nvPr/>
          </p:nvSpPr>
          <p:spPr>
            <a:xfrm>
              <a:off x="7186538" y="3565175"/>
              <a:ext cx="40775" cy="41375"/>
            </a:xfrm>
            <a:custGeom>
              <a:avLst/>
              <a:gdLst/>
              <a:ahLst/>
              <a:cxnLst/>
              <a:rect l="l" t="t" r="r" b="b"/>
              <a:pathLst>
                <a:path w="1631" h="1655" extrusionOk="0">
                  <a:moveTo>
                    <a:pt x="815" y="1"/>
                  </a:moveTo>
                  <a:lnTo>
                    <a:pt x="1" y="815"/>
                  </a:lnTo>
                  <a:lnTo>
                    <a:pt x="815" y="1655"/>
                  </a:lnTo>
                  <a:lnTo>
                    <a:pt x="1630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912;p70">
              <a:extLst>
                <a:ext uri="{FF2B5EF4-FFF2-40B4-BE49-F238E27FC236}">
                  <a16:creationId xmlns:a16="http://schemas.microsoft.com/office/drawing/2014/main" id="{5B00707E-5807-077A-657B-2836FE669B4C}"/>
                </a:ext>
              </a:extLst>
            </p:cNvPr>
            <p:cNvSpPr/>
            <p:nvPr/>
          </p:nvSpPr>
          <p:spPr>
            <a:xfrm>
              <a:off x="7157538" y="3507150"/>
              <a:ext cx="40750" cy="40775"/>
            </a:xfrm>
            <a:custGeom>
              <a:avLst/>
              <a:gdLst/>
              <a:ahLst/>
              <a:cxnLst/>
              <a:rect l="l" t="t" r="r" b="b"/>
              <a:pathLst>
                <a:path w="1630" h="1631" extrusionOk="0">
                  <a:moveTo>
                    <a:pt x="815" y="1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913;p70">
              <a:extLst>
                <a:ext uri="{FF2B5EF4-FFF2-40B4-BE49-F238E27FC236}">
                  <a16:creationId xmlns:a16="http://schemas.microsoft.com/office/drawing/2014/main" id="{E8225FF4-984D-0EB9-BF79-7FC91DEDF00A}"/>
                </a:ext>
              </a:extLst>
            </p:cNvPr>
            <p:cNvSpPr/>
            <p:nvPr/>
          </p:nvSpPr>
          <p:spPr>
            <a:xfrm>
              <a:off x="7099513" y="3507150"/>
              <a:ext cx="41375" cy="41375"/>
            </a:xfrm>
            <a:custGeom>
              <a:avLst/>
              <a:gdLst/>
              <a:ahLst/>
              <a:cxnLst/>
              <a:rect l="l" t="t" r="r" b="b"/>
              <a:pathLst>
                <a:path w="1655" h="1655" extrusionOk="0">
                  <a:moveTo>
                    <a:pt x="815" y="1"/>
                  </a:moveTo>
                  <a:lnTo>
                    <a:pt x="1" y="815"/>
                  </a:lnTo>
                  <a:lnTo>
                    <a:pt x="815" y="1655"/>
                  </a:lnTo>
                  <a:lnTo>
                    <a:pt x="1655" y="815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914;p70">
              <a:extLst>
                <a:ext uri="{FF2B5EF4-FFF2-40B4-BE49-F238E27FC236}">
                  <a16:creationId xmlns:a16="http://schemas.microsoft.com/office/drawing/2014/main" id="{EB7D8407-AF0E-1763-B64A-1F6495535F8F}"/>
                </a:ext>
              </a:extLst>
            </p:cNvPr>
            <p:cNvSpPr/>
            <p:nvPr/>
          </p:nvSpPr>
          <p:spPr>
            <a:xfrm>
              <a:off x="7099513" y="3623200"/>
              <a:ext cx="40750" cy="40750"/>
            </a:xfrm>
            <a:custGeom>
              <a:avLst/>
              <a:gdLst/>
              <a:ahLst/>
              <a:cxnLst/>
              <a:rect l="l" t="t" r="r" b="b"/>
              <a:pathLst>
                <a:path w="1630" h="1630" extrusionOk="0">
                  <a:moveTo>
                    <a:pt x="815" y="0"/>
                  </a:moveTo>
                  <a:lnTo>
                    <a:pt x="1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915;p70">
              <a:extLst>
                <a:ext uri="{FF2B5EF4-FFF2-40B4-BE49-F238E27FC236}">
                  <a16:creationId xmlns:a16="http://schemas.microsoft.com/office/drawing/2014/main" id="{381AA1F6-4210-AC5E-6276-4FA2155C8DFA}"/>
                </a:ext>
              </a:extLst>
            </p:cNvPr>
            <p:cNvSpPr/>
            <p:nvPr/>
          </p:nvSpPr>
          <p:spPr>
            <a:xfrm>
              <a:off x="7157538" y="3623200"/>
              <a:ext cx="40750" cy="40750"/>
            </a:xfrm>
            <a:custGeom>
              <a:avLst/>
              <a:gdLst/>
              <a:ahLst/>
              <a:cxnLst/>
              <a:rect l="l" t="t" r="r" b="b"/>
              <a:pathLst>
                <a:path w="1630" h="1630" extrusionOk="0">
                  <a:moveTo>
                    <a:pt x="815" y="0"/>
                  </a:moveTo>
                  <a:lnTo>
                    <a:pt x="0" y="815"/>
                  </a:lnTo>
                  <a:lnTo>
                    <a:pt x="815" y="1630"/>
                  </a:lnTo>
                  <a:lnTo>
                    <a:pt x="1630" y="815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916;p70">
              <a:extLst>
                <a:ext uri="{FF2B5EF4-FFF2-40B4-BE49-F238E27FC236}">
                  <a16:creationId xmlns:a16="http://schemas.microsoft.com/office/drawing/2014/main" id="{57883DD0-D656-9C93-4F5B-CA066A0D20AD}"/>
                </a:ext>
              </a:extLst>
            </p:cNvPr>
            <p:cNvSpPr/>
            <p:nvPr/>
          </p:nvSpPr>
          <p:spPr>
            <a:xfrm>
              <a:off x="7128513" y="3565175"/>
              <a:ext cx="40775" cy="40750"/>
            </a:xfrm>
            <a:custGeom>
              <a:avLst/>
              <a:gdLst/>
              <a:ahLst/>
              <a:cxnLst/>
              <a:rect l="l" t="t" r="r" b="b"/>
              <a:pathLst>
                <a:path w="1631" h="1630" extrusionOk="0">
                  <a:moveTo>
                    <a:pt x="816" y="1"/>
                  </a:moveTo>
                  <a:lnTo>
                    <a:pt x="1" y="815"/>
                  </a:lnTo>
                  <a:lnTo>
                    <a:pt x="816" y="1630"/>
                  </a:lnTo>
                  <a:lnTo>
                    <a:pt x="1630" y="815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rgbClr val="8057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917;p70">
              <a:extLst>
                <a:ext uri="{FF2B5EF4-FFF2-40B4-BE49-F238E27FC236}">
                  <a16:creationId xmlns:a16="http://schemas.microsoft.com/office/drawing/2014/main" id="{D596C101-9716-2C97-2086-C656005984B7}"/>
                </a:ext>
              </a:extLst>
            </p:cNvPr>
            <p:cNvSpPr/>
            <p:nvPr/>
          </p:nvSpPr>
          <p:spPr>
            <a:xfrm>
              <a:off x="7148888" y="3565175"/>
              <a:ext cx="21025" cy="40750"/>
            </a:xfrm>
            <a:custGeom>
              <a:avLst/>
              <a:gdLst/>
              <a:ahLst/>
              <a:cxnLst/>
              <a:rect l="l" t="t" r="r" b="b"/>
              <a:pathLst>
                <a:path w="841" h="1630" extrusionOk="0">
                  <a:moveTo>
                    <a:pt x="1" y="1"/>
                  </a:moveTo>
                  <a:lnTo>
                    <a:pt x="1" y="1630"/>
                  </a:lnTo>
                  <a:lnTo>
                    <a:pt x="840" y="81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E349D04-9230-C3E2-DCF1-05551ADCE00A}"/>
              </a:ext>
            </a:extLst>
          </p:cNvPr>
          <p:cNvSpPr txBox="1"/>
          <p:nvPr/>
        </p:nvSpPr>
        <p:spPr>
          <a:xfrm>
            <a:off x="789336" y="311568"/>
            <a:ext cx="5588389" cy="154901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72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9271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6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813050"/>
            <a:ext cx="293528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3838" y="122830"/>
            <a:ext cx="7840662" cy="1969495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bi.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nhãn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603375"/>
            <a:ext cx="16002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5288" y="5724525"/>
            <a:ext cx="2773362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25" y="2813050"/>
            <a:ext cx="2935288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388" y="5724525"/>
            <a:ext cx="2773362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113" y="2813050"/>
            <a:ext cx="29337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488" y="5724525"/>
            <a:ext cx="2774950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2213" y="2813050"/>
            <a:ext cx="29337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588" y="5724525"/>
            <a:ext cx="2774950" cy="841375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31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1524000" y="2667000"/>
            <a:ext cx="9296400" cy="1477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CÁC EM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 NGOAN - HỌC GIỎI!</a:t>
            </a:r>
          </a:p>
        </p:txBody>
      </p:sp>
      <p:sp>
        <p:nvSpPr>
          <p:cNvPr id="2" name="Rectangle 1"/>
          <p:cNvSpPr/>
          <p:nvPr/>
        </p:nvSpPr>
        <p:spPr>
          <a:xfrm>
            <a:off x="1828800" y="1371600"/>
            <a:ext cx="9296400" cy="5181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951280"/>
              </a:avLst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006666">
                      <a:lumMod val="75000"/>
                    </a:srgbClr>
                  </a:solidFill>
                  <a:prstDash val="solid"/>
                </a:ln>
                <a:pattFill prst="dkUpDiag">
                  <a:fgClr>
                    <a:srgbClr val="006666"/>
                  </a:fgClr>
                  <a:bgClr>
                    <a:srgbClr val="006666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006666">
                      <a:lumMod val="75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t>KÍNH CHÚC THẦY CÔ GIÁO SỨC KHỎE, HẠNH PHÚC  </a:t>
            </a:r>
          </a:p>
        </p:txBody>
      </p:sp>
    </p:spTree>
    <p:extLst>
      <p:ext uri="{BB962C8B-B14F-4D97-AF65-F5344CB8AC3E}">
        <p14:creationId xmlns:p14="http://schemas.microsoft.com/office/powerpoint/2010/main" val="31587958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7" y="7088"/>
            <a:ext cx="9143999" cy="68580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14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7" y="357368"/>
            <a:ext cx="1142381" cy="307872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6" y="3436094"/>
            <a:ext cx="1128219" cy="30956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1878094"/>
            <a:ext cx="6172200" cy="3093356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lnSpc>
                <a:spcPct val="150000"/>
              </a:lnSpc>
            </a:pPr>
            <a:endParaRPr lang="en-US" sz="2667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10" y="3436090"/>
            <a:ext cx="1141399" cy="3089764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6" y="356710"/>
            <a:ext cx="1128219" cy="30793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9" y="1815648"/>
            <a:ext cx="196649" cy="3240883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1815648"/>
            <a:ext cx="190156" cy="3240883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3" y="3175901"/>
            <a:ext cx="509283" cy="509283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1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2" y="3174497"/>
            <a:ext cx="509283" cy="509283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14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7" y="305589"/>
            <a:ext cx="8475388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7" y="6503253"/>
            <a:ext cx="8475388" cy="171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7" y="6337477"/>
            <a:ext cx="509283" cy="509283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1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3" y="6337477"/>
            <a:ext cx="509283" cy="509283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1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7" y="117057"/>
            <a:ext cx="509283" cy="509283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140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37693" y="117057"/>
            <a:ext cx="509283" cy="509283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14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14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232711" y="5951839"/>
            <a:ext cx="457200" cy="4572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84971" y="1855654"/>
            <a:ext cx="5617567" cy="31707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40">
              <a:lnSpc>
                <a:spcPct val="150000"/>
              </a:lnSpc>
            </a:pPr>
            <a:r>
              <a:rPr lang="vi-VN" sz="2667" dirty="0">
                <a:solidFill>
                  <a:prstClr val="white"/>
                </a:solidFill>
              </a:rPr>
              <a:t>Với mỗi câu hỏi,</a:t>
            </a:r>
            <a:r>
              <a:rPr lang="en-US" sz="2667" dirty="0">
                <a:solidFill>
                  <a:prstClr val="white"/>
                </a:solidFill>
              </a:rPr>
              <a:t> </a:t>
            </a:r>
            <a:r>
              <a:rPr lang="en-US" sz="2667" dirty="0" err="1">
                <a:solidFill>
                  <a:prstClr val="white"/>
                </a:solidFill>
              </a:rPr>
              <a:t>trong</a:t>
            </a:r>
            <a:r>
              <a:rPr lang="en-US" sz="2667" dirty="0">
                <a:solidFill>
                  <a:prstClr val="white"/>
                </a:solidFill>
              </a:rPr>
              <a:t> </a:t>
            </a:r>
            <a:r>
              <a:rPr lang="en-US" sz="2667" dirty="0" err="1">
                <a:solidFill>
                  <a:prstClr val="white"/>
                </a:solidFill>
              </a:rPr>
              <a:t>vòng</a:t>
            </a:r>
            <a:r>
              <a:rPr lang="en-US" sz="2667" dirty="0">
                <a:solidFill>
                  <a:prstClr val="white"/>
                </a:solidFill>
              </a:rPr>
              <a:t> 10s</a:t>
            </a:r>
            <a:r>
              <a:rPr lang="vi-VN" sz="2667" dirty="0">
                <a:solidFill>
                  <a:prstClr val="white"/>
                </a:solidFill>
              </a:rPr>
              <a:t> đội nào bấm chuông trước được giành quyền trả lời trước. Trả lời sai sẽ nhường</a:t>
            </a:r>
            <a:r>
              <a:rPr lang="en-US" sz="2667" dirty="0">
                <a:solidFill>
                  <a:prstClr val="white"/>
                </a:solidFill>
              </a:rPr>
              <a:t> </a:t>
            </a:r>
            <a:r>
              <a:rPr lang="en-US" sz="2667" dirty="0" err="1">
                <a:solidFill>
                  <a:prstClr val="white"/>
                </a:solidFill>
              </a:rPr>
              <a:t>quyền</a:t>
            </a:r>
            <a:r>
              <a:rPr lang="en-US" sz="2667" dirty="0">
                <a:solidFill>
                  <a:prstClr val="white"/>
                </a:solidFill>
              </a:rPr>
              <a:t> </a:t>
            </a:r>
            <a:r>
              <a:rPr lang="en-US" sz="2667" dirty="0" err="1">
                <a:solidFill>
                  <a:prstClr val="white"/>
                </a:solidFill>
              </a:rPr>
              <a:t>trả</a:t>
            </a:r>
            <a:r>
              <a:rPr lang="en-US" sz="2667" dirty="0">
                <a:solidFill>
                  <a:prstClr val="white"/>
                </a:solidFill>
              </a:rPr>
              <a:t> </a:t>
            </a:r>
            <a:r>
              <a:rPr lang="en-US" sz="2667" dirty="0" err="1">
                <a:solidFill>
                  <a:prstClr val="white"/>
                </a:solidFill>
              </a:rPr>
              <a:t>lời</a:t>
            </a:r>
            <a:r>
              <a:rPr lang="vi-VN" sz="2667" dirty="0">
                <a:solidFill>
                  <a:prstClr val="white"/>
                </a:solidFill>
              </a:rPr>
              <a:t> cho các đội còn lại. </a:t>
            </a:r>
            <a:endParaRPr lang="en-US" sz="2667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35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35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6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6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8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9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1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  <p:bldP spid="16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899279" y="826696"/>
            <a:ext cx="8155551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>
              <a:lnSpc>
                <a:spcPct val="150000"/>
              </a:lnSpc>
            </a:pPr>
            <a:r>
              <a:rPr lang="en-US" sz="4267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57:6 </a:t>
            </a:r>
            <a:r>
              <a:rPr lang="en-US" sz="4267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67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67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267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4267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1219140">
              <a:lnSpc>
                <a:spcPct val="150000"/>
              </a:lnSpc>
            </a:pPr>
            <a:r>
              <a:rPr lang="en-US" sz="4267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4267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67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267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67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67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4267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267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625416" y="726718"/>
            <a:ext cx="387791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40"/>
              <a:endParaRPr lang="en-US" sz="1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9840658" y="734227"/>
            <a:ext cx="214171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22452" y="1470226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308719" y="3958814"/>
            <a:ext cx="7672439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40"/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Parallelogram 29"/>
                <p:cNvSpPr/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solidFill>
                  <a:srgbClr val="008CF5">
                    <a:alpha val="2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267" b="0" i="0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Ph</m:t>
                        </m:r>
                        <m:r>
                          <a:rPr lang="en-US" sz="4267" b="0" i="0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é</m:t>
                        </m:r>
                        <m:r>
                          <m:rPr>
                            <m:sty m:val="p"/>
                          </m:rPr>
                          <a:rPr lang="en-US" sz="4267" b="0" i="0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p</m:t>
                        </m:r>
                        <m:r>
                          <a:rPr lang="en-US" sz="4267" b="0" i="0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267" b="0" i="0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chia</m:t>
                        </m:r>
                        <m:r>
                          <a:rPr lang="en-US" sz="4267" b="0" i="0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267" b="0" i="0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4267" b="0" i="0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ó </m:t>
                        </m:r>
                        <m:r>
                          <m:rPr>
                            <m:sty m:val="p"/>
                          </m:rPr>
                          <a:rPr lang="en-US" sz="4267" b="0" i="0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  <m:r>
                          <a:rPr lang="en-US" sz="4267" b="0" i="0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ư</m:t>
                        </m:r>
                      </m:oMath>
                    </m:oMathPara>
                  </a14:m>
                  <a:endParaRPr lang="en-US" sz="4267" dirty="0">
                    <a:solidFill>
                      <a:prstClr val="white"/>
                    </a:solidFill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Parallelogram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427613" y="39964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4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/>
              <a:r>
                <a:rPr lang="en-US" sz="5000" b="1" dirty="0" smtClean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500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8967087" y="6611634"/>
            <a:ext cx="1071884" cy="28458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" y="2316123"/>
            <a:ext cx="864427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718161" y="261595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722260" y="258852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717833" y="262945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735017" y="260536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722260" y="261926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733666" y="261568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698502" y="26179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705404" y="259188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723290" y="261000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733666" y="256824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691758" y="25975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40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682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656582" y="701824"/>
            <a:ext cx="8278840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40"/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36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just" defTabSz="1219140"/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……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467146" y="572337"/>
            <a:ext cx="387791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40"/>
              <a:endParaRPr lang="en-US" sz="1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9721252" y="651118"/>
            <a:ext cx="214171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41997" y="129972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097943" y="3826433"/>
            <a:ext cx="7672439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40"/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Parallelogram 29"/>
                <p:cNvSpPr/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solidFill>
                  <a:srgbClr val="008CF5">
                    <a:alpha val="2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Đá</m:t>
                        </m:r>
                        <m:r>
                          <m:rPr>
                            <m:sty m:val="p"/>
                          </m:rP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p</m:t>
                        </m:r>
                        <m: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  <m: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ố :9 </m:t>
                        </m:r>
                        <m:r>
                          <m:rPr>
                            <m:sty m:val="p"/>
                          </m:rP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à</m:t>
                        </m:r>
                        <m:r>
                          <m:rPr>
                            <m:sty m:val="p"/>
                          </m:rP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n</m:t>
                        </m:r>
                        <m: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</m:oMath>
                    </m:oMathPara>
                  </a14:m>
                  <a:endParaRPr lang="en-US" sz="4267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Parallelogram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47158" y="229146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4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/>
              <a:r>
                <a:rPr lang="en-US" sz="5000" b="1" dirty="0" smtClean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500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8770379" y="6423746"/>
            <a:ext cx="1150012" cy="34009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63" y="2145620"/>
            <a:ext cx="864427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637706" y="24454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641805" y="241802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637378" y="24589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654562" y="243486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641805" y="24487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653211" y="244518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618047" y="244741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624949" y="242138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642835" y="243949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653211" y="239774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611303" y="242706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40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4215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656582" y="701824"/>
            <a:ext cx="8278840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40"/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7,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endParaRPr lang="en-US" sz="36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467146" y="572337"/>
            <a:ext cx="387791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40"/>
              <a:endParaRPr lang="en-US" sz="1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9721252" y="651118"/>
            <a:ext cx="214171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41997" y="129972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1097943" y="3826433"/>
            <a:ext cx="7672439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40"/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Parallelogram 29"/>
                <p:cNvSpPr/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solidFill>
                  <a:srgbClr val="008CF5">
                    <a:alpha val="2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</m:t>
                        </m:r>
                        <m: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ố </m:t>
                        </m:r>
                        <m:r>
                          <m:rPr>
                            <m:sty m:val="p"/>
                          </m:rP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d</m:t>
                        </m:r>
                        <m: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ư </m:t>
                        </m:r>
                        <m:r>
                          <m:rPr>
                            <m:sty m:val="p"/>
                          </m:rP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l</m:t>
                        </m:r>
                        <m: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ớ</m:t>
                        </m:r>
                        <m:r>
                          <m:rPr>
                            <m:sty m:val="p"/>
                          </m:rP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n</m:t>
                        </m:r>
                        <m: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nh</m:t>
                        </m:r>
                        <m: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ấ</m:t>
                        </m:r>
                        <m:r>
                          <m:rPr>
                            <m:sty m:val="p"/>
                          </m:rP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</m:t>
                        </m:r>
                        <m: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l</m:t>
                        </m:r>
                        <m:r>
                          <a:rPr lang="en-US" sz="4267" b="0" i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à 6</m:t>
                        </m:r>
                      </m:oMath>
                    </m:oMathPara>
                  </a14:m>
                  <a:endParaRPr lang="en-US" sz="4267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Parallelogram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347158" y="229146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4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/>
              <a:r>
                <a:rPr lang="en-US" sz="5000" b="1" dirty="0" smtClean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5000" b="1" dirty="0">
                <a:solidFill>
                  <a:srgbClr val="00FF4E"/>
                </a:solidFill>
                <a:effectLst>
                  <a:glow rad="88900">
                    <a:srgbClr val="00FF4E">
                      <a:alpha val="6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8770379" y="6423746"/>
            <a:ext cx="1150012" cy="340096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63" y="2145620"/>
            <a:ext cx="864427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637706" y="24454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641805" y="2418022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637378" y="245895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654562" y="243486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641805" y="244876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653211" y="244518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618047" y="244741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624949" y="2421384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642835" y="243949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653211" y="2397740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611303" y="2427068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40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" panose="020B060402020202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372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1523516" y="616218"/>
            <a:ext cx="8100375" cy="3346181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40"/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defTabSz="1219140"/>
            <a:endParaRPr lang="en-US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/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/>
            <a:endParaRPr lang="en-US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/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/>
            <a:endParaRPr lang="en-US" sz="28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1219140"/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1334079" y="631468"/>
            <a:ext cx="387791" cy="3287272"/>
            <a:chOff x="1322576" y="181189"/>
            <a:chExt cx="387790" cy="2805612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512013" y="181189"/>
              <a:ext cx="198353" cy="2805612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1219140"/>
              <a:endParaRPr lang="en-US" sz="1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9386217" y="631468"/>
            <a:ext cx="237672" cy="3330932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1219140"/>
            <a:endParaRPr lang="en-US" sz="14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31115" y="1374976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959896" y="4011695"/>
            <a:ext cx="7672439" cy="2321773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defTabSz="1219140"/>
                <a:endParaRPr lang="en-US" sz="20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r>
                  <a:rPr lang="en-US" sz="20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40"/>
                <a:endParaRPr lang="en-US" sz="140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Parallelogram 29"/>
                <p:cNvSpPr/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solidFill>
                  <a:srgbClr val="008CF5">
                    <a:alpha val="2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4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267" b="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  <m:r>
                          <a:rPr lang="en-US" sz="4267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:</m:t>
                        </m:r>
                        <m:r>
                          <a:rPr lang="en-US" sz="4267" b="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267" i="1" dirty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lang="en-US" sz="4267" b="0" i="1" dirty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oMath>
                    </m:oMathPara>
                  </a14:m>
                  <a:endParaRPr lang="en-US" sz="4267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Parallelogram 2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434" y="4031549"/>
                  <a:ext cx="7672438" cy="2067626"/>
                </a:xfrm>
                <a:prstGeom prst="parallelogram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362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40"/>
              <a:endParaRPr lang="en-US" sz="6000" b="1" dirty="0">
                <a:solidFill>
                  <a:srgbClr val="008CF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4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40"/>
              <a:r>
                <a:rPr lang="en-US" sz="5000" b="1" dirty="0"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081" y="2220873"/>
            <a:ext cx="864427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426824" y="25207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4309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4264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4436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4309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4423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4071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4140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4319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4423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40" eaLnBrk="0" hangingPunct="0"/>
            <a:r>
              <a:rPr lang="en-US" altLang="en-US" sz="2800" dirty="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4004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defTabSz="1219140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41" name="Parallelogram 40">
            <a:extLst>
              <a:ext uri="{FF2B5EF4-FFF2-40B4-BE49-F238E27FC236}">
                <a16:creationId xmlns:a16="http://schemas.microsoft.com/office/drawing/2014/main" id="{B5BB0C9A-65F0-33F4-FD76-AD8F15DE4E1B}"/>
              </a:ext>
            </a:extLst>
          </p:cNvPr>
          <p:cNvSpPr/>
          <p:nvPr/>
        </p:nvSpPr>
        <p:spPr>
          <a:xfrm flipH="1">
            <a:off x="8873778" y="6573416"/>
            <a:ext cx="1071884" cy="28458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r>
              <a:rPr lang="en-US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4" t="48756" r="20035" b="38309"/>
          <a:stretch/>
        </p:blipFill>
        <p:spPr>
          <a:xfrm>
            <a:off x="3164574" y="1347588"/>
            <a:ext cx="5786651" cy="8871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7" name="Picture 6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4" t="72860" r="69672" b="14802"/>
          <a:stretch/>
        </p:blipFill>
        <p:spPr>
          <a:xfrm>
            <a:off x="7032505" y="2877977"/>
            <a:ext cx="1753324" cy="10198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4" t="72860" r="69672" b="14802"/>
          <a:stretch/>
        </p:blipFill>
        <p:spPr>
          <a:xfrm>
            <a:off x="3296864" y="2839919"/>
            <a:ext cx="1753324" cy="10198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4" name="Straight Arrow Connector 3"/>
          <p:cNvCxnSpPr/>
          <p:nvPr/>
        </p:nvCxnSpPr>
        <p:spPr>
          <a:xfrm flipH="1">
            <a:off x="4190047" y="2241041"/>
            <a:ext cx="1906908" cy="6223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057900" y="2228731"/>
            <a:ext cx="1654832" cy="69097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977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44633" y="1275695"/>
            <a:ext cx="37621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YÊU CẦU CẦN ĐẠT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82090" y="39189"/>
            <a:ext cx="68492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</a:rPr>
              <a:t>Toán</a:t>
            </a:r>
            <a:r>
              <a:rPr lang="en-US" sz="2400" b="1" dirty="0" smtClean="0">
                <a:solidFill>
                  <a:srgbClr val="FF0000"/>
                </a:solidFill>
              </a:rPr>
              <a:t> :</a:t>
            </a:r>
          </a:p>
          <a:p>
            <a:r>
              <a:rPr lang="en-US" sz="2400" dirty="0" smtClean="0"/>
              <a:t>              </a:t>
            </a:r>
            <a:r>
              <a:rPr lang="en-US" sz="2400" b="1" dirty="0" smtClean="0">
                <a:solidFill>
                  <a:srgbClr val="FF0000"/>
                </a:solidFill>
              </a:rPr>
              <a:t>CHIA CHO SỐ CÓ MỘT CHỮ SỐ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6183" y="1737360"/>
            <a:ext cx="798140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 smtClean="0">
                <a:solidFill>
                  <a:srgbClr val="002060"/>
                </a:solidFill>
              </a:rPr>
              <a:t>Sau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bài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này</a:t>
            </a:r>
            <a:r>
              <a:rPr lang="en-US" sz="2400" dirty="0" smtClean="0">
                <a:solidFill>
                  <a:srgbClr val="002060"/>
                </a:solidFill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</a:rPr>
              <a:t>các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em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cần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đạt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các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yêu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cầu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sau</a:t>
            </a:r>
            <a:r>
              <a:rPr lang="en-US" sz="2400" dirty="0" smtClean="0">
                <a:solidFill>
                  <a:srgbClr val="002060"/>
                </a:solidFill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</a:rPr>
              <a:t>Biết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cách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đặt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tính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và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thực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hiện</a:t>
            </a:r>
            <a:r>
              <a:rPr lang="en-US" sz="2400" dirty="0" smtClean="0">
                <a:solidFill>
                  <a:srgbClr val="002060"/>
                </a:solidFill>
              </a:rPr>
              <a:t> chia </a:t>
            </a:r>
            <a:r>
              <a:rPr lang="en-US" sz="2400" dirty="0" err="1" smtClean="0">
                <a:solidFill>
                  <a:srgbClr val="002060"/>
                </a:solidFill>
              </a:rPr>
              <a:t>số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có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hai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chữ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số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cho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số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có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một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chữ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số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</a:rPr>
              <a:t>Vận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dụng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kiến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thức</a:t>
            </a:r>
            <a:r>
              <a:rPr lang="en-US" sz="2400" dirty="0" smtClean="0">
                <a:solidFill>
                  <a:srgbClr val="002060"/>
                </a:solidFill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</a:rPr>
              <a:t>kĩ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về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phép</a:t>
            </a:r>
            <a:r>
              <a:rPr lang="en-US" sz="2400" dirty="0" smtClean="0">
                <a:solidFill>
                  <a:srgbClr val="002060"/>
                </a:solidFill>
              </a:rPr>
              <a:t> chia </a:t>
            </a:r>
            <a:r>
              <a:rPr lang="en-US" sz="2400" dirty="0" err="1" smtClean="0">
                <a:solidFill>
                  <a:srgbClr val="002060"/>
                </a:solidFill>
              </a:rPr>
              <a:t>đã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vào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nl-NL" sz="2400" dirty="0">
                <a:solidFill>
                  <a:srgbClr val="002060"/>
                </a:solidFill>
              </a:rPr>
              <a:t>vào giải quyết một số tình huống gắn liền với thực tế</a:t>
            </a:r>
            <a:r>
              <a:rPr lang="nl-NL" sz="2400" dirty="0" smtClean="0">
                <a:solidFill>
                  <a:srgbClr val="002060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</a:rPr>
              <a:t>Phát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triển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các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năng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lực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Toán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học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77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5" t="9346" r="7977" b="8522"/>
          <a:stretch/>
        </p:blipFill>
        <p:spPr>
          <a:xfrm>
            <a:off x="988995" y="1791338"/>
            <a:ext cx="10611603" cy="36730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Hộp Văn bản 5">
            <a:extLst>
              <a:ext uri="{FF2B5EF4-FFF2-40B4-BE49-F238E27FC236}">
                <a16:creationId xmlns:a16="http://schemas.microsoft.com/office/drawing/2014/main" id="{2E349D04-9230-C3E2-DCF1-05551ADCE00A}"/>
              </a:ext>
            </a:extLst>
          </p:cNvPr>
          <p:cNvSpPr txBox="1"/>
          <p:nvPr/>
        </p:nvSpPr>
        <p:spPr>
          <a:xfrm>
            <a:off x="1962650" y="692606"/>
            <a:ext cx="2396810" cy="73975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  <a:sym typeface="Arial"/>
              </a:rPr>
              <a:t>KHÁM PHÁ</a:t>
            </a:r>
            <a:endParaRPr lang="en-US" sz="32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747" y="5464378"/>
            <a:ext cx="106534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i="1" dirty="0" err="1" smtClean="0">
                <a:solidFill>
                  <a:srgbClr val="C00000"/>
                </a:solidFill>
              </a:rPr>
              <a:t>Để</a:t>
            </a:r>
            <a:r>
              <a:rPr lang="en-US" sz="3000" b="1" i="1" dirty="0" smtClean="0">
                <a:solidFill>
                  <a:srgbClr val="C00000"/>
                </a:solidFill>
              </a:rPr>
              <a:t> </a:t>
            </a:r>
            <a:r>
              <a:rPr lang="en-US" sz="3000" b="1" i="1" dirty="0" err="1" smtClean="0">
                <a:solidFill>
                  <a:srgbClr val="C00000"/>
                </a:solidFill>
              </a:rPr>
              <a:t>tìm</a:t>
            </a:r>
            <a:r>
              <a:rPr lang="en-US" sz="3000" b="1" i="1" dirty="0" smtClean="0">
                <a:solidFill>
                  <a:srgbClr val="C00000"/>
                </a:solidFill>
              </a:rPr>
              <a:t> </a:t>
            </a:r>
            <a:r>
              <a:rPr lang="en-US" sz="3000" b="1" i="1" dirty="0" err="1" smtClean="0">
                <a:solidFill>
                  <a:srgbClr val="C00000"/>
                </a:solidFill>
              </a:rPr>
              <a:t>số</a:t>
            </a:r>
            <a:r>
              <a:rPr lang="en-US" sz="3000" b="1" i="1" dirty="0" smtClean="0">
                <a:solidFill>
                  <a:srgbClr val="C00000"/>
                </a:solidFill>
              </a:rPr>
              <a:t> </a:t>
            </a:r>
            <a:r>
              <a:rPr lang="en-US" sz="3000" b="1" i="1" dirty="0" err="1" smtClean="0">
                <a:solidFill>
                  <a:srgbClr val="C00000"/>
                </a:solidFill>
              </a:rPr>
              <a:t>quyển</a:t>
            </a:r>
            <a:r>
              <a:rPr lang="en-US" sz="3000" b="1" i="1" dirty="0" smtClean="0">
                <a:solidFill>
                  <a:srgbClr val="C00000"/>
                </a:solidFill>
              </a:rPr>
              <a:t> </a:t>
            </a:r>
            <a:r>
              <a:rPr lang="en-US" sz="3000" b="1" i="1" dirty="0" err="1" smtClean="0">
                <a:solidFill>
                  <a:srgbClr val="C00000"/>
                </a:solidFill>
              </a:rPr>
              <a:t>sách</a:t>
            </a:r>
            <a:r>
              <a:rPr lang="en-US" sz="3000" b="1" i="1" dirty="0" smtClean="0">
                <a:solidFill>
                  <a:srgbClr val="C00000"/>
                </a:solidFill>
              </a:rPr>
              <a:t> </a:t>
            </a:r>
            <a:r>
              <a:rPr lang="en-US" sz="3000" b="1" i="1" dirty="0" err="1" smtClean="0">
                <a:solidFill>
                  <a:srgbClr val="C00000"/>
                </a:solidFill>
              </a:rPr>
              <a:t>mỗi</a:t>
            </a:r>
            <a:r>
              <a:rPr lang="en-US" sz="3000" b="1" i="1" dirty="0" smtClean="0">
                <a:solidFill>
                  <a:srgbClr val="C00000"/>
                </a:solidFill>
              </a:rPr>
              <a:t> </a:t>
            </a:r>
            <a:r>
              <a:rPr lang="en-US" sz="3000" b="1" i="1" dirty="0" err="1" smtClean="0">
                <a:solidFill>
                  <a:srgbClr val="C00000"/>
                </a:solidFill>
              </a:rPr>
              <a:t>ngăn</a:t>
            </a:r>
            <a:r>
              <a:rPr lang="en-US" sz="3000" b="1" i="1" dirty="0" smtClean="0">
                <a:solidFill>
                  <a:srgbClr val="C00000"/>
                </a:solidFill>
              </a:rPr>
              <a:t> ta </a:t>
            </a:r>
            <a:r>
              <a:rPr lang="en-US" sz="3000" b="1" i="1" dirty="0" err="1" smtClean="0">
                <a:solidFill>
                  <a:srgbClr val="C00000"/>
                </a:solidFill>
              </a:rPr>
              <a:t>làm</a:t>
            </a:r>
            <a:r>
              <a:rPr lang="en-US" sz="3000" b="1" i="1" dirty="0" smtClean="0">
                <a:solidFill>
                  <a:srgbClr val="C00000"/>
                </a:solidFill>
              </a:rPr>
              <a:t> </a:t>
            </a:r>
            <a:r>
              <a:rPr lang="en-US" sz="3000" b="1" i="1" dirty="0" err="1" smtClean="0">
                <a:solidFill>
                  <a:srgbClr val="C00000"/>
                </a:solidFill>
              </a:rPr>
              <a:t>phép</a:t>
            </a:r>
            <a:r>
              <a:rPr lang="en-US" sz="3000" b="1" i="1" dirty="0" smtClean="0">
                <a:solidFill>
                  <a:srgbClr val="C00000"/>
                </a:solidFill>
              </a:rPr>
              <a:t> </a:t>
            </a:r>
            <a:r>
              <a:rPr lang="en-US" sz="3000" b="1" i="1" dirty="0" err="1" smtClean="0">
                <a:solidFill>
                  <a:srgbClr val="C00000"/>
                </a:solidFill>
              </a:rPr>
              <a:t>tính</a:t>
            </a:r>
            <a:r>
              <a:rPr lang="en-US" sz="3000" b="1" i="1" dirty="0" smtClean="0">
                <a:solidFill>
                  <a:srgbClr val="C00000"/>
                </a:solidFill>
              </a:rPr>
              <a:t> </a:t>
            </a:r>
            <a:r>
              <a:rPr lang="en-US" sz="3000" b="1" i="1" dirty="0" err="1" smtClean="0">
                <a:solidFill>
                  <a:srgbClr val="C00000"/>
                </a:solidFill>
              </a:rPr>
              <a:t>gì</a:t>
            </a:r>
            <a:r>
              <a:rPr lang="en-US" sz="3000" b="1" i="1" dirty="0" smtClean="0">
                <a:solidFill>
                  <a:srgbClr val="C00000"/>
                </a:solidFill>
              </a:rPr>
              <a:t>?</a:t>
            </a:r>
            <a:endParaRPr lang="en-US" sz="3000" b="1" i="1" dirty="0">
              <a:solidFill>
                <a:srgbClr val="C0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988995" y="2349304"/>
            <a:ext cx="4443479" cy="1613096"/>
            <a:chOff x="988995" y="2349304"/>
            <a:chExt cx="4443479" cy="1613096"/>
          </a:xfrm>
          <a:effectLst/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85" t="54905" r="58878" b="19301"/>
            <a:stretch/>
          </p:blipFill>
          <p:spPr>
            <a:xfrm>
              <a:off x="988995" y="2349304"/>
              <a:ext cx="4230119" cy="161309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11" t="54905" r="58879" b="19301"/>
            <a:stretch/>
          </p:blipFill>
          <p:spPr>
            <a:xfrm>
              <a:off x="4572000" y="2424217"/>
              <a:ext cx="860474" cy="89832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05569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anguage Arts Subject for Elementary - 1st Grade: Let’s Go On a Safari by Slidesgo">
  <a:themeElements>
    <a:clrScheme name="Simple Light">
      <a:dk1>
        <a:srgbClr val="575049"/>
      </a:dk1>
      <a:lt1>
        <a:srgbClr val="FFF9E8"/>
      </a:lt1>
      <a:dk2>
        <a:srgbClr val="EDE074"/>
      </a:dk2>
      <a:lt2>
        <a:srgbClr val="E0AB50"/>
      </a:lt2>
      <a:accent1>
        <a:srgbClr val="CF8FB8"/>
      </a:accent1>
      <a:accent2>
        <a:srgbClr val="715C90"/>
      </a:accent2>
      <a:accent3>
        <a:srgbClr val="F4EEE3"/>
      </a:accent3>
      <a:accent4>
        <a:srgbClr val="877CD9"/>
      </a:accent4>
      <a:accent5>
        <a:srgbClr val="FFFFFF"/>
      </a:accent5>
      <a:accent6>
        <a:srgbClr val="6B8335"/>
      </a:accent6>
      <a:hlink>
        <a:srgbClr val="5750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Arial"/>
      </a:majorFont>
      <a:minorFont>
        <a:latin typeface="Verdan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812</Words>
  <Application>Microsoft Office PowerPoint</Application>
  <PresentationFormat>Widescreen</PresentationFormat>
  <Paragraphs>246</Paragraphs>
  <Slides>21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ABeeZee</vt:lpstr>
      <vt:lpstr>Arial</vt:lpstr>
      <vt:lpstr>Barriecito</vt:lpstr>
      <vt:lpstr>Calibri</vt:lpstr>
      <vt:lpstr>Calibri Light</vt:lpstr>
      <vt:lpstr>Cambria Math</vt:lpstr>
      <vt:lpstr>Roboto Condensed Light</vt:lpstr>
      <vt:lpstr>Times New Roman</vt:lpstr>
      <vt:lpstr>Verdana</vt:lpstr>
      <vt:lpstr>Office Theme</vt:lpstr>
      <vt:lpstr>Language Arts Subject for Elementary - 1st Grade: Let’s Go On a Safari by Slidesgo</vt:lpstr>
      <vt:lpstr>9_Balloons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88</cp:revision>
  <dcterms:created xsi:type="dcterms:W3CDTF">2022-11-11T13:55:11Z</dcterms:created>
  <dcterms:modified xsi:type="dcterms:W3CDTF">2025-08-17T03:10:56Z</dcterms:modified>
</cp:coreProperties>
</file>